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1" r:id="rId13"/>
    <p:sldId id="270" r:id="rId14"/>
    <p:sldId id="267" r:id="rId15"/>
    <p:sldId id="268" r:id="rId16"/>
    <p:sldId id="269" r:id="rId17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8C40-DE2C-4A90-B507-5DBB15F631E2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50EEE-ECCA-4CF1-8F4C-A333B7BAC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32E3-C2F0-F7A3-DF31-112597C2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C4ED1-E65F-0B43-10C8-97ABDB3B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49928-397C-F712-E039-45C44835E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0E29-1177-48A8-B061-061DF7B469C2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38D7-27EC-E467-4621-A4F57E81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976DA-EE14-A842-3D7D-79BF2C1CC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277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237AD-E7E3-81E5-8F23-57437B4C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F5A01-8720-C33B-F4BB-C2FCBB472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7258E-79B5-0223-5ED5-8400844F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6CC5D-6BC0-4A98-B411-8AB007A434BE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AB047-2836-8CD9-16D0-6F5CD90A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50AFD-EFA2-0EF4-861F-56C7738A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03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E37224-B2C2-EECC-DD59-DD46DFEC7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0C0BA5-3BBE-3C8A-DE21-85C70B8CF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D1CB4-E366-6EFE-CDA1-4EE5D6FB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7AEB-9746-4E08-BEAC-8C6BC7A1F6A6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D8BF8-F58F-6695-853C-2287AA74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F1589-E4FF-5705-9DED-5FF99067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1989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6F0B8E5-3800-4C0C-8314-C87DFA56DB20}" type="slidenum">
              <a:t>‹#›</a:t>
            </a:fld>
            <a:endParaRPr/>
          </a:p>
        </p:txBody>
      </p:sp>
      <p:pic>
        <p:nvPicPr>
          <p:cNvPr id="2" name="Picture 1" descr="A logo of radio group&#10;&#10;Description automatically generated">
            <a:extLst>
              <a:ext uri="{FF2B5EF4-FFF2-40B4-BE49-F238E27FC236}">
                <a16:creationId xmlns:a16="http://schemas.microsoft.com/office/drawing/2014/main" id="{8C99E3BB-B24F-3509-13D3-DB056726F3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84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7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63FA-E7BC-5689-D82A-6F48AAB7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A7BD1-A0E9-5DE1-5760-828F8A128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logo of radio group&#10;&#10;Description automatically generated">
            <a:extLst>
              <a:ext uri="{FF2B5EF4-FFF2-40B4-BE49-F238E27FC236}">
                <a16:creationId xmlns:a16="http://schemas.microsoft.com/office/drawing/2014/main" id="{239E09B0-2D06-2CF8-1225-D72203E05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8475"/>
            <a:ext cx="914400" cy="9144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0A3EC31-8DC6-B6D9-1015-467B71C7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F726-0B35-4E02-815E-AB2B7A549B8D}" type="datetime1">
              <a:rPr lang="en-US" smtClean="0"/>
              <a:t>11/13/2023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C35630B-AED9-F796-D61C-9C9F7A430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KS1G – Yet Another Go Box – LARG November 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EEB76C1-AB09-5F40-875D-B4EE52B3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532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1ED8-9949-9B97-3B5E-7C35CF31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95A11-5A26-5B9F-1018-185BF651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12207-AC24-8A63-A552-EA2449D3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1EDF-41EA-440E-AD7E-416B25B69670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B1F9F-E8BF-A893-9221-3D1A4F0A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EA753-DE52-6A6C-75AC-3AF3C7EE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39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D24B-23CC-DD8C-6B64-3A5AB467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CDA51-20E3-9879-3C61-7DBE299B1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C744D-9C64-F8F1-B31A-5509478F6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F0FB8-61C7-9840-CD1C-0ABE1084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700C-0EC4-4BA7-9CF4-4C66EF5C08C8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AC05-6737-8D1B-8EE7-097DDCBE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57CC-2837-0884-F905-06EC1019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8" name="Picture 7" descr="A logo of radio group&#10;&#10;Description automatically generated">
            <a:extLst>
              <a:ext uri="{FF2B5EF4-FFF2-40B4-BE49-F238E27FC236}">
                <a16:creationId xmlns:a16="http://schemas.microsoft.com/office/drawing/2014/main" id="{23901AF5-8B20-B377-3887-C8F08BE928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84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2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6B6A-D017-5149-512E-DA10AE22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E2CB1-F28C-1E7D-9F41-E33D02149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0A3DC-FA4B-952D-737A-6D6E28BE5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E9C77D-81E8-F3FB-1E06-BC87A9A25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32F1A-EA3B-FBB9-0BE1-42DF0DAD2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6565B-88E5-5F58-B8BD-A2D6F567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532D7-7C66-4947-AF38-3EC224730A0E}" type="datetime1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99CEF-B8D4-4FD9-63E7-82A23B95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0501B2-94CF-EBA5-45B3-43EEB9A2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10" name="Picture 9" descr="A logo of radio group&#10;&#10;Description automatically generated">
            <a:extLst>
              <a:ext uri="{FF2B5EF4-FFF2-40B4-BE49-F238E27FC236}">
                <a16:creationId xmlns:a16="http://schemas.microsoft.com/office/drawing/2014/main" id="{A5A9AFFF-A4D9-EC1E-5741-F1F6B8D51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84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2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7831D-6C99-1E7A-81F3-6EE68689C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FB357-79DE-6874-19F4-899019C2C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C41D-9BD3-480C-9FD6-A4F972988D8D}" type="datetime1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CD7B6B-6B51-7AB8-68F3-A27A9FBF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C57AB-C170-FFD2-E662-E9B79B3F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B22C-AB46-4999-BADA-1BCDC07B085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logo of radio group&#10;&#10;Description automatically generated">
            <a:extLst>
              <a:ext uri="{FF2B5EF4-FFF2-40B4-BE49-F238E27FC236}">
                <a16:creationId xmlns:a16="http://schemas.microsoft.com/office/drawing/2014/main" id="{36F6E00A-A44D-7739-0C36-2922D1C6FB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84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0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8B6B6-6723-8B65-9F5B-24D261BE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B408-A79F-461C-96E9-618099924EF8}" type="datetime1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42E92-9A1B-AFDD-10DF-E8552607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728AC-80BA-46F7-9EDD-B7CC3593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5" name="Picture 4" descr="A logo of radio group&#10;&#10;Description automatically generated">
            <a:extLst>
              <a:ext uri="{FF2B5EF4-FFF2-40B4-BE49-F238E27FC236}">
                <a16:creationId xmlns:a16="http://schemas.microsoft.com/office/drawing/2014/main" id="{B1A7E99B-A848-1DCA-90A1-A1832CD9C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84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0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C2C9-CFAA-F9CC-CD02-6C82CF03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9DFA2-5111-80FB-C2E6-AEBBD7303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EBAE8-2CA2-3964-9DB4-5638939A1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EA216-6012-B125-D1DF-D4BE46D5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A880-1C21-49EA-8B6E-406391A8E8EC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F69BA-E2C8-1679-8E0D-8BFBEB8B4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B96E8-4E22-7A69-8267-E4D76C9D2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8" name="Picture 7" descr="A logo of radio group&#10;&#10;Description automatically generated">
            <a:extLst>
              <a:ext uri="{FF2B5EF4-FFF2-40B4-BE49-F238E27FC236}">
                <a16:creationId xmlns:a16="http://schemas.microsoft.com/office/drawing/2014/main" id="{45762EC9-BE4C-C968-AFF9-7D8B18FC9F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84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0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45FE-914E-F8E5-C4C5-332890C6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8E34B-3915-3CF6-A8CA-A8A1AD73C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0E8A1-112B-8AAC-E859-957B6CF9B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43FA1-4400-0C3E-7706-3DBD5487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9C78-4763-4E0C-8479-4C1313D38BD1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83C9-03A4-4732-60ED-EE6A25F7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664BD-8FAF-CF3F-63D7-4B67285E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‹#›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8" name="Picture 7" descr="A logo of radio group&#10;&#10;Description automatically generated">
            <a:extLst>
              <a:ext uri="{FF2B5EF4-FFF2-40B4-BE49-F238E27FC236}">
                <a16:creationId xmlns:a16="http://schemas.microsoft.com/office/drawing/2014/main" id="{3D985B84-7224-7A72-EE5F-BCC17BBAC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784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3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CDB56-3827-D9BE-85DD-5EAD8523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B6D23-A22D-82A3-A3A7-31D4F473C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1E13B-A743-49D7-4473-A1621015C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D7B5-3611-4BD8-9ADF-F31279CA3D59}" type="datetime1">
              <a:rPr lang="en-US" smtClean="0"/>
              <a:t>11/13/2023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89002-2C1E-2802-7ED1-D56B27194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tabLst>
                <a:tab pos="0" algn="l"/>
              </a:tabLst>
            </a:pPr>
            <a:fld id="{3E2BFB16-9E32-4C1C-B8F0-3FCEC9AB125D}" type="slidenum">
              <a:rPr lang="en-US" sz="900" b="1" spc="-1" smtClean="0">
                <a:latin typeface="Century Gothic"/>
                <a:ea typeface="Century Gothic"/>
              </a:rPr>
              <a:pPr>
                <a:tabLst>
                  <a:tab pos="0" algn="l"/>
                </a:tabLst>
              </a:pPr>
              <a:t>‹#›</a:t>
            </a:fld>
            <a:endParaRPr lang="en-US" sz="900" spc="-1">
              <a:latin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99710-0009-4A72-3D44-6DBEBBABD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KS1G – Yet Another Go Box – LARG November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4A9E85-5CE8-7D08-39B9-3F7FDF4D0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4559" y="1122363"/>
            <a:ext cx="7419833" cy="2387600"/>
          </a:xfrm>
        </p:spPr>
        <p:txBody>
          <a:bodyPr/>
          <a:lstStyle/>
          <a:p>
            <a:r>
              <a:rPr lang="en-US" dirty="0"/>
              <a:t>Yet Another Go Box </a:t>
            </a:r>
            <a:br>
              <a:rPr lang="en-US" dirty="0"/>
            </a:br>
            <a:r>
              <a:rPr lang="en-US" sz="4400" dirty="0"/>
              <a:t>(This is Mine)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4E5BAA-D601-D391-9073-C6867D004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3174" y="4169664"/>
            <a:ext cx="6382603" cy="1088136"/>
          </a:xfrm>
        </p:spPr>
        <p:txBody>
          <a:bodyPr/>
          <a:lstStyle/>
          <a:p>
            <a:r>
              <a:rPr lang="en-US" dirty="0"/>
              <a:t>Steve Greene, KS1G</a:t>
            </a:r>
          </a:p>
          <a:p>
            <a:r>
              <a:rPr lang="en-US" dirty="0"/>
              <a:t>LARG November 18, 2023</a:t>
            </a:r>
          </a:p>
        </p:txBody>
      </p:sp>
      <p:pic>
        <p:nvPicPr>
          <p:cNvPr id="7" name="Picture 6" descr="A logo of radio group&#10;&#10;Description automatically generated">
            <a:extLst>
              <a:ext uri="{FF2B5EF4-FFF2-40B4-BE49-F238E27FC236}">
                <a16:creationId xmlns:a16="http://schemas.microsoft.com/office/drawing/2014/main" id="{156D3D9A-FF36-BF18-36A7-CD86FC7EC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34" y="218127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4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F435-B8C8-CFD3-26D8-FEE6430CA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31"/>
            <a:ext cx="10515600" cy="1067124"/>
          </a:xfrm>
        </p:spPr>
        <p:txBody>
          <a:bodyPr/>
          <a:lstStyle/>
          <a:p>
            <a:r>
              <a:rPr lang="en-US" dirty="0"/>
              <a:t>Battery Boxes  (I built two)</a:t>
            </a:r>
          </a:p>
        </p:txBody>
      </p:sp>
      <p:pic>
        <p:nvPicPr>
          <p:cNvPr id="5" name="Picture 4" descr="A black box with a blue box and wires&#10;&#10;Description automatically generated">
            <a:extLst>
              <a:ext uri="{FF2B5EF4-FFF2-40B4-BE49-F238E27FC236}">
                <a16:creationId xmlns:a16="http://schemas.microsoft.com/office/drawing/2014/main" id="{F8B169DB-EAA4-D445-D9FA-A612760A6C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72" y="1069990"/>
            <a:ext cx="3771900" cy="5029200"/>
          </a:xfrm>
          <a:prstGeom prst="rect">
            <a:avLst/>
          </a:prstGeom>
        </p:spPr>
      </p:pic>
      <p:pic>
        <p:nvPicPr>
          <p:cNvPr id="7" name="Picture 6" descr="A box with wires and a battery&#10;&#10;Description automatically generated">
            <a:extLst>
              <a:ext uri="{FF2B5EF4-FFF2-40B4-BE49-F238E27FC236}">
                <a16:creationId xmlns:a16="http://schemas.microsoft.com/office/drawing/2014/main" id="{1C442F30-9FF5-E397-9631-3A7348102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30" y="1069990"/>
            <a:ext cx="3771900" cy="50292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F1958-50E3-4E99-77CC-E59E5401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4520F-8E9D-7C3D-C062-311126E3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10</a:t>
            </a:fld>
            <a:endParaRPr lang="en-US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003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05C3-CFED-94C4-04A3-8430D4CA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2" y="136526"/>
            <a:ext cx="10515600" cy="773112"/>
          </a:xfrm>
        </p:spPr>
        <p:txBody>
          <a:bodyPr/>
          <a:lstStyle/>
          <a:p>
            <a:r>
              <a:rPr lang="en-US" dirty="0"/>
              <a:t>About the Computer &amp;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1225A-AC75-DA29-2545-783DF25B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909638"/>
            <a:ext cx="10515600" cy="5446712"/>
          </a:xfrm>
        </p:spPr>
        <p:txBody>
          <a:bodyPr>
            <a:normAutofit/>
          </a:bodyPr>
          <a:lstStyle/>
          <a:p>
            <a:r>
              <a:rPr lang="en-US" dirty="0"/>
              <a:t>ATOPNUC Single Board x86 computer</a:t>
            </a:r>
          </a:p>
          <a:p>
            <a:pPr lvl="1"/>
            <a:r>
              <a:rPr lang="en-US" dirty="0"/>
              <a:t>Runs on 12V DC!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Bluetooth, video on USB-C</a:t>
            </a:r>
          </a:p>
          <a:p>
            <a:r>
              <a:rPr lang="en-US" dirty="0"/>
              <a:t>O/S: Linux Mint</a:t>
            </a:r>
          </a:p>
          <a:p>
            <a:r>
              <a:rPr lang="en-US" dirty="0"/>
              <a:t>KM4ACK “73 Linux” (successor to “Build A Pi”)</a:t>
            </a:r>
          </a:p>
          <a:p>
            <a:pPr lvl="1"/>
            <a:r>
              <a:rPr lang="en-US" dirty="0"/>
              <a:t>Hotspot, “headless” with remote access via VNC</a:t>
            </a:r>
          </a:p>
          <a:p>
            <a:pPr lvl="1"/>
            <a:r>
              <a:rPr lang="en-US" dirty="0"/>
              <a:t>GPS support</a:t>
            </a:r>
          </a:p>
          <a:p>
            <a:pPr lvl="1"/>
            <a:r>
              <a:rPr lang="en-US" dirty="0"/>
              <a:t>FL Suite: </a:t>
            </a:r>
            <a:r>
              <a:rPr lang="en-US" dirty="0" err="1"/>
              <a:t>FLDigi</a:t>
            </a:r>
            <a:r>
              <a:rPr lang="en-US" dirty="0"/>
              <a:t>, </a:t>
            </a:r>
            <a:r>
              <a:rPr lang="en-US" dirty="0" err="1"/>
              <a:t>FLRig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WSJT-X</a:t>
            </a:r>
          </a:p>
          <a:p>
            <a:pPr lvl="1"/>
            <a:r>
              <a:rPr lang="en-US" dirty="0"/>
              <a:t>YAAC APRS, </a:t>
            </a:r>
            <a:r>
              <a:rPr lang="en-US" dirty="0" err="1"/>
              <a:t>Direwolf</a:t>
            </a:r>
            <a:endParaRPr lang="en-US" dirty="0"/>
          </a:p>
          <a:p>
            <a:pPr lvl="1"/>
            <a:r>
              <a:rPr lang="en-US" dirty="0" err="1"/>
              <a:t>WinLink</a:t>
            </a:r>
            <a:r>
              <a:rPr lang="en-US" dirty="0"/>
              <a:t> (Pat Client) &amp; VARA modems</a:t>
            </a:r>
          </a:p>
          <a:p>
            <a:pPr lvl="1"/>
            <a:r>
              <a:rPr lang="en-US" dirty="0"/>
              <a:t>Logging </a:t>
            </a:r>
          </a:p>
          <a:p>
            <a:pPr lvl="1"/>
            <a:r>
              <a:rPr lang="en-US" dirty="0"/>
              <a:t>…more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111FF-2AE3-8506-D9B3-BC4CB2B3F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BBE70-5C49-2DC2-4839-5EFB8851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11</a:t>
            </a:fld>
            <a:endParaRPr lang="en-US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538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242BE-8B68-7FA9-1E48-393860597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78" y="136525"/>
            <a:ext cx="10515600" cy="723011"/>
          </a:xfrm>
        </p:spPr>
        <p:txBody>
          <a:bodyPr/>
          <a:lstStyle/>
          <a:p>
            <a:r>
              <a:rPr lang="en-US" dirty="0"/>
              <a:t>73 Linux (Screenshot)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E3820-9406-89AB-D18A-441810BE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D75A6-C615-E70A-D6E7-D16C0B40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12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F03907-A369-6F5A-3B4C-B91FCBB9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053" y="869950"/>
            <a:ext cx="912589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4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DEF8B-D625-65C0-541B-29A6593C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2" y="136525"/>
            <a:ext cx="10515600" cy="704723"/>
          </a:xfrm>
        </p:spPr>
        <p:txBody>
          <a:bodyPr/>
          <a:lstStyle/>
          <a:p>
            <a:r>
              <a:rPr lang="en-US" dirty="0"/>
              <a:t>73 Linux (Screenshot)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75830-4B73-433F-8804-D455C1A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8F373-384A-B441-BACF-59A2A2B3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13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1288D3-5C0A-6CC5-2F6B-6B8B48A1A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045" y="892175"/>
            <a:ext cx="912589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0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F0EC-76DD-9D2E-B4F8-EE66BC81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6083B-6D4C-C7D3-977A-25528523E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(More) Practice operating from home station, backyard/driveway</a:t>
            </a:r>
          </a:p>
          <a:p>
            <a:r>
              <a:rPr lang="en-US" dirty="0"/>
              <a:t>Work on antenna selection</a:t>
            </a:r>
          </a:p>
          <a:p>
            <a:r>
              <a:rPr lang="en-US" dirty="0"/>
              <a:t>Plan and do portable and local POTA ops</a:t>
            </a:r>
          </a:p>
          <a:p>
            <a:r>
              <a:rPr lang="en-US" dirty="0"/>
              <a:t>Do I want to do this for satellites?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26F16-EC72-1A75-8D1A-FD1C71E9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2C7D9-B841-FE20-30A2-5A7E8076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14</a:t>
            </a:fld>
            <a:endParaRPr lang="en-US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746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09E9B53-6A4C-B310-CA70-290E4BAD97B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780" y="2093256"/>
            <a:ext cx="10972440" cy="2295864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/>
              <a:t>73s &amp; Thanks!  </a:t>
            </a:r>
          </a:p>
          <a:p>
            <a:pPr marL="0" indent="0" algn="ctr">
              <a:buNone/>
            </a:pPr>
            <a:r>
              <a:rPr lang="en-US" sz="7200" dirty="0"/>
              <a:t>de KS1G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4DBFE-0ADB-F4F8-D568-E216D1ED9831}"/>
              </a:ext>
            </a:extLst>
          </p:cNvPr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6F0B8E5-3800-4C0C-8314-C87DFA56D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58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FDE5-1717-0425-253E-CE282E07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09"/>
            <a:ext cx="10515600" cy="684213"/>
          </a:xfrm>
        </p:spPr>
        <p:txBody>
          <a:bodyPr>
            <a:normAutofit fontScale="90000"/>
          </a:bodyPr>
          <a:lstStyle/>
          <a:p>
            <a:r>
              <a:rPr lang="en-US" dirty="0"/>
              <a:t>Vendors &amp; Sources for Go-Box Components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5716E-2092-B7E5-4780-DF2D96F62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519" y="817323"/>
            <a:ext cx="10980761" cy="5539028"/>
          </a:xfrm>
        </p:spPr>
        <p:txBody>
          <a:bodyPr>
            <a:normAutofit/>
          </a:bodyPr>
          <a:lstStyle/>
          <a:p>
            <a:r>
              <a:rPr lang="en-US" sz="2400" dirty="0"/>
              <a:t>Tuner: LDG Z100 Plus</a:t>
            </a:r>
          </a:p>
          <a:p>
            <a:r>
              <a:rPr lang="en-US" sz="2400" dirty="0" err="1"/>
              <a:t>Ebay</a:t>
            </a:r>
            <a:r>
              <a:rPr lang="en-US" sz="2400" dirty="0"/>
              <a:t>: Power Distribution “electro-resales”; RJ45 extension (FT857 mic)</a:t>
            </a:r>
          </a:p>
          <a:p>
            <a:r>
              <a:rPr lang="en-US" sz="2400" dirty="0" err="1"/>
              <a:t>DigiRig</a:t>
            </a:r>
            <a:r>
              <a:rPr lang="en-US" sz="2400" dirty="0"/>
              <a:t>: Computer-radio interface and FT-857 cables</a:t>
            </a:r>
          </a:p>
          <a:p>
            <a:r>
              <a:rPr lang="en-US" sz="2400" dirty="0"/>
              <a:t>Amazon:  </a:t>
            </a:r>
          </a:p>
          <a:p>
            <a:pPr lvl="1"/>
            <a:r>
              <a:rPr lang="en-US" sz="2000" dirty="0"/>
              <a:t>ATOPNUC Mini PC Ubuntu, AMD A9 9400Single Board x86 computer</a:t>
            </a:r>
          </a:p>
          <a:p>
            <a:pPr lvl="1"/>
            <a:r>
              <a:rPr lang="en-US" sz="2000" dirty="0" err="1"/>
              <a:t>Nilight</a:t>
            </a:r>
            <a:r>
              <a:rPr lang="en-US" sz="2000" dirty="0"/>
              <a:t> Quick Charge Socket PD Type C and QC3.0 Dual USB Charger</a:t>
            </a:r>
          </a:p>
          <a:p>
            <a:pPr lvl="1"/>
            <a:r>
              <a:rPr lang="en-US" sz="2000" dirty="0" err="1"/>
              <a:t>DaierTek</a:t>
            </a:r>
            <a:r>
              <a:rPr lang="en-US" sz="2000" dirty="0"/>
              <a:t> 12V Fuse Block 6 Way with LED Indicator Light 12 Volt Fuse Box ATO/ATC</a:t>
            </a:r>
          </a:p>
          <a:p>
            <a:pPr lvl="1"/>
            <a:r>
              <a:rPr lang="en-US" sz="2000" dirty="0"/>
              <a:t>ZAXIDALER Rectangular External Communications Speaker</a:t>
            </a:r>
          </a:p>
          <a:p>
            <a:pPr lvl="1"/>
            <a:r>
              <a:rPr lang="en-US" sz="2000" dirty="0"/>
              <a:t>NECABLES 2Pack RJ12 6P6C Male to Male Straight Wired for Both Data and Voice Use</a:t>
            </a:r>
          </a:p>
          <a:p>
            <a:r>
              <a:rPr lang="en-US" sz="2400" dirty="0"/>
              <a:t>Max Gain Systems – Coax feedthrough kit with large gaskets, washers, nuts    </a:t>
            </a:r>
            <a:br>
              <a:rPr lang="en-US" sz="2400" dirty="0"/>
            </a:br>
            <a:r>
              <a:rPr lang="en-US" sz="2400" dirty="0"/>
              <a:t>7518-UHF-BC-3-PRO  (3” feedthrough kit)</a:t>
            </a:r>
          </a:p>
          <a:p>
            <a:r>
              <a:rPr lang="en-US" sz="2400" dirty="0" err="1"/>
              <a:t>Powerwerx</a:t>
            </a:r>
            <a:r>
              <a:rPr lang="en-US" sz="2400" dirty="0"/>
              <a:t>: </a:t>
            </a:r>
            <a:r>
              <a:rPr lang="en-US" sz="2400" dirty="0" err="1"/>
              <a:t>PowerPoles</a:t>
            </a:r>
            <a:r>
              <a:rPr lang="en-US" sz="2400" dirty="0"/>
              <a:t>, panel mount sockets</a:t>
            </a:r>
          </a:p>
          <a:p>
            <a:r>
              <a:rPr lang="en-US" sz="2400" dirty="0"/>
              <a:t>Cases:  Harbor Freight: “Apache” 3800 (Radio box) and 2800 (Battery boxes)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DCBC4-EB37-1C88-F181-E4637A10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F82DF-B417-F4A1-23C9-AC6D7F19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16</a:t>
            </a:fld>
            <a:endParaRPr lang="en-US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338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79475-BB3B-D8F2-CC14-84798019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14"/>
            <a:ext cx="10515600" cy="834536"/>
          </a:xfrm>
        </p:spPr>
        <p:txBody>
          <a:bodyPr/>
          <a:lstStyle/>
          <a:p>
            <a:r>
              <a:rPr lang="en-US" dirty="0"/>
              <a:t>“Go Kit” / “Go Box”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39898-6625-2633-F325-8195E7D46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350"/>
            <a:ext cx="10515600" cy="4977301"/>
          </a:xfrm>
        </p:spPr>
        <p:txBody>
          <a:bodyPr/>
          <a:lstStyle/>
          <a:p>
            <a:r>
              <a:rPr lang="en-US" dirty="0"/>
              <a:t>Go Kit: A collection of ham radio gear you can grab and go; a complete station in a transportable package</a:t>
            </a:r>
          </a:p>
          <a:p>
            <a:r>
              <a:rPr lang="en-US" dirty="0"/>
              <a:t>Go Box: Same stuff packaged so you can operate w/o assembly</a:t>
            </a:r>
          </a:p>
        </p:txBody>
      </p:sp>
      <p:pic>
        <p:nvPicPr>
          <p:cNvPr id="1026" name="Picture 2" descr="My Ultimate HAM Radio Go Bag, Travel Mobile kit. This is my EDC.  Description in comments. : r/HamRadio">
            <a:extLst>
              <a:ext uri="{FF2B5EF4-FFF2-40B4-BE49-F238E27FC236}">
                <a16:creationId xmlns:a16="http://schemas.microsoft.com/office/drawing/2014/main" id="{90422DEE-327C-D383-9D1D-FE10D3659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6" y="2808532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y Ham Radio Go Box Wiring And Setup, 57% OFF">
            <a:extLst>
              <a:ext uri="{FF2B5EF4-FFF2-40B4-BE49-F238E27FC236}">
                <a16:creationId xmlns:a16="http://schemas.microsoft.com/office/drawing/2014/main" id="{C0119177-0ABE-3AB6-17D0-9C1491AE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981" y="4448618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m Radio Go Kit Challenge 2023 - YouTube">
            <a:extLst>
              <a:ext uri="{FF2B5EF4-FFF2-40B4-BE49-F238E27FC236}">
                <a16:creationId xmlns:a16="http://schemas.microsoft.com/office/drawing/2014/main" id="{8C6E122D-1B4B-1089-C926-01B0AF929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13" y="467721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o Kit for Field Day and EMCOM - Nashua Area Radio Society">
            <a:extLst>
              <a:ext uri="{FF2B5EF4-FFF2-40B4-BE49-F238E27FC236}">
                <a16:creationId xmlns:a16="http://schemas.microsoft.com/office/drawing/2014/main" id="{D40A2FC0-DCE8-35DD-FB93-CC7ECAB14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34" y="2769044"/>
            <a:ext cx="273465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dioSet-GO - Homepage">
            <a:extLst>
              <a:ext uri="{FF2B5EF4-FFF2-40B4-BE49-F238E27FC236}">
                <a16:creationId xmlns:a16="http://schemas.microsoft.com/office/drawing/2014/main" id="{7FF3A256-024C-1A0F-36ED-CE429B1F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r="7388"/>
          <a:stretch/>
        </p:blipFill>
        <p:spPr bwMode="auto">
          <a:xfrm>
            <a:off x="6673831" y="2800200"/>
            <a:ext cx="32918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udget Ham Radio Go Kit - YouTube">
            <a:extLst>
              <a:ext uri="{FF2B5EF4-FFF2-40B4-BE49-F238E27FC236}">
                <a16:creationId xmlns:a16="http://schemas.microsoft.com/office/drawing/2014/main" id="{11B19986-B0EC-1C0E-E961-60659F683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" t="8997"/>
          <a:stretch/>
        </p:blipFill>
        <p:spPr bwMode="auto">
          <a:xfrm>
            <a:off x="5880665" y="4830843"/>
            <a:ext cx="2743200" cy="155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3BAAE-45A6-9310-F9DC-6AB7C0D7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3A0AB-B3B7-A867-9D67-0499C559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2</a:t>
            </a:fld>
            <a:endParaRPr lang="en-US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737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8E66E-60B7-34AA-0CDD-15983CC7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4"/>
          </a:xfrm>
        </p:spPr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15F36-F9AF-A4FC-CF66-A97CFD317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4724401"/>
          </a:xfrm>
        </p:spPr>
        <p:txBody>
          <a:bodyPr>
            <a:normAutofit/>
          </a:bodyPr>
          <a:lstStyle/>
          <a:p>
            <a:r>
              <a:rPr lang="en-US" dirty="0"/>
              <a:t>STOP! Tearing station apart for Field Day, Public Service Events, Travel</a:t>
            </a:r>
          </a:p>
          <a:p>
            <a:r>
              <a:rPr lang="en-US" dirty="0"/>
              <a:t>STOP! Rebuilding station after Field Day, Public Service Events, Travel</a:t>
            </a:r>
          </a:p>
          <a:p>
            <a:r>
              <a:rPr lang="en-US" dirty="0"/>
              <a:t>STOP! Fixing connections, settings</a:t>
            </a:r>
            <a:br>
              <a:rPr lang="en-US" dirty="0"/>
            </a:br>
            <a:r>
              <a:rPr lang="en-US" dirty="0"/>
              <a:t>just to get on the air</a:t>
            </a:r>
          </a:p>
          <a:p>
            <a:r>
              <a:rPr lang="en-US" dirty="0"/>
              <a:t>GO! Grab-and-Go! </a:t>
            </a:r>
          </a:p>
          <a:p>
            <a:r>
              <a:rPr lang="en-US" dirty="0"/>
              <a:t>GO! Protect my gear</a:t>
            </a:r>
          </a:p>
          <a:p>
            <a:r>
              <a:rPr lang="en-US" dirty="0"/>
              <a:t>GO! Inspired by Field Day, Reston</a:t>
            </a:r>
            <a:br>
              <a:rPr lang="en-US" dirty="0"/>
            </a:br>
            <a:r>
              <a:rPr lang="en-US" dirty="0"/>
              <a:t>Century stations, K4HCO’s Go-Box</a:t>
            </a:r>
            <a:br>
              <a:rPr lang="en-US" dirty="0"/>
            </a:br>
            <a:r>
              <a:rPr lang="en-US" dirty="0"/>
              <a:t>talk at August LARG meeting</a:t>
            </a:r>
          </a:p>
          <a:p>
            <a:endParaRPr lang="en-US" dirty="0"/>
          </a:p>
        </p:txBody>
      </p:sp>
      <p:pic>
        <p:nvPicPr>
          <p:cNvPr id="5" name="Picture 4" descr="A person wearing headphones and using a computer&#10;&#10;Description automatically generated">
            <a:extLst>
              <a:ext uri="{FF2B5EF4-FFF2-40B4-BE49-F238E27FC236}">
                <a16:creationId xmlns:a16="http://schemas.microsoft.com/office/drawing/2014/main" id="{1612500E-4D42-59FD-A304-7B7A2FEC4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57" y="2293747"/>
            <a:ext cx="5480443" cy="36576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0C24F-A353-90A0-ABA5-203615289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B3DA2-EF19-C2FC-3672-C95A3B13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3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2A9A8-C8F3-2EF4-25F9-0A6A77A87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t="17121" r="8410" b="22520"/>
          <a:stretch/>
        </p:blipFill>
        <p:spPr>
          <a:xfrm>
            <a:off x="1295400" y="5263631"/>
            <a:ext cx="2743200" cy="137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5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A47A-99DD-01C2-88AE-012997EE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I Want?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C9F92-2914-DA0A-5298-948481143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HF station in a box (bonus if VHF &amp; UHF)</a:t>
            </a:r>
          </a:p>
          <a:p>
            <a:r>
              <a:rPr lang="en-US" dirty="0"/>
              <a:t>All modes – CW, SSB, Digital, FM</a:t>
            </a:r>
          </a:p>
          <a:p>
            <a:r>
              <a:rPr lang="en-US" dirty="0"/>
              <a:t>Up to 100W TX</a:t>
            </a:r>
          </a:p>
          <a:p>
            <a:r>
              <a:rPr lang="en-US" dirty="0"/>
              <a:t>Work with variety of antennas</a:t>
            </a:r>
          </a:p>
          <a:p>
            <a:r>
              <a:rPr lang="en-US" dirty="0"/>
              <a:t>Minimal setup at operating site</a:t>
            </a:r>
          </a:p>
          <a:p>
            <a:r>
              <a:rPr lang="en-US" dirty="0"/>
              <a:t>Protect equipment from environment during transport, storage</a:t>
            </a:r>
          </a:p>
          <a:p>
            <a:r>
              <a:rPr lang="en-US" dirty="0"/>
              <a:t>Hand-carry, car transport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6C7EC-98EF-3676-9FAA-347AA5E4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43E5D-474D-0C42-F775-DEA4840B3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4</a:t>
            </a:fld>
            <a:endParaRPr lang="en-US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378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2706-C2AD-194D-EC8B-18F1430D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Gear I Already Have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29450-39AA-2C86-6FC6-380B1CE57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FT-857 Transceiver</a:t>
            </a:r>
          </a:p>
          <a:p>
            <a:r>
              <a:rPr lang="en-US" dirty="0"/>
              <a:t>High-capacity battery, sort-of boxed</a:t>
            </a:r>
          </a:p>
          <a:p>
            <a:r>
              <a:rPr lang="en-US" dirty="0"/>
              <a:t>Familiarity with small single-board PCs</a:t>
            </a:r>
          </a:p>
          <a:p>
            <a:r>
              <a:rPr lang="en-US" dirty="0"/>
              <a:t>Weather-resistant hard case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EB459-1CBC-6925-9455-099DA0C1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F6A1F-F8D6-FB66-9E7D-F294B2FE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5</a:t>
            </a:fld>
            <a:endParaRPr lang="en-US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630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E86A-8D6E-4EB3-D088-2C90F396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14769"/>
          </a:xfrm>
        </p:spPr>
        <p:txBody>
          <a:bodyPr>
            <a:normAutofit/>
          </a:bodyPr>
          <a:lstStyle/>
          <a:p>
            <a:r>
              <a:rPr lang="en-US" dirty="0"/>
              <a:t>So, What Did I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2BE8-B770-8A9F-60ED-E75124F9E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144" y="868680"/>
            <a:ext cx="10201656" cy="54876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Already Had: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FT-857 in mobile mount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Separated control head, </a:t>
            </a:r>
            <a:r>
              <a:rPr lang="en-US" dirty="0" err="1"/>
              <a:t>Raam</a:t>
            </a:r>
            <a:r>
              <a:rPr lang="en-US" dirty="0"/>
              <a:t> Mount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DigiKey</a:t>
            </a:r>
            <a:r>
              <a:rPr lang="en-US" dirty="0"/>
              <a:t> interface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HF “Apache” 3800 hard case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Separate Battery Box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Wireless keyboard, mouse for computer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Portable Display (or VNC to tablet)</a:t>
            </a:r>
          </a:p>
          <a:p>
            <a:pPr marL="0" indent="0">
              <a:buNone/>
            </a:pPr>
            <a:r>
              <a:rPr lang="en-US" u="sng" dirty="0"/>
              <a:t>Bought for this project: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LDG Z-100 Plus 100W auto-tuner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ATOPNUC Single Board x86 computer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Power Distribution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85190-795E-93BE-EAC2-77A2BFCB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E90D1-60D4-AF01-6E44-1B66E257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6</a:t>
            </a:fld>
            <a:endParaRPr lang="en-US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765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BFA7-AC86-EC07-EBAE-7918A9603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243"/>
            <a:ext cx="10515600" cy="834242"/>
          </a:xfrm>
        </p:spPr>
        <p:txBody>
          <a:bodyPr>
            <a:normAutofit/>
          </a:bodyPr>
          <a:lstStyle/>
          <a:p>
            <a:r>
              <a:rPr lang="en-US" dirty="0"/>
              <a:t>Other Bits &amp; 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508D6-CD0C-3581-B1E6-67353EFE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5149057"/>
          </a:xfrm>
        </p:spPr>
        <p:txBody>
          <a:bodyPr/>
          <a:lstStyle/>
          <a:p>
            <a:r>
              <a:rPr lang="en-US" dirty="0"/>
              <a:t>Coax Feed Throughs – </a:t>
            </a:r>
            <a:r>
              <a:rPr lang="en-US" b="1" dirty="0"/>
              <a:t>Max Gain Systems</a:t>
            </a:r>
          </a:p>
          <a:p>
            <a:r>
              <a:rPr lang="en-US" dirty="0"/>
              <a:t>4 port “Rig Runner” with side input – </a:t>
            </a:r>
            <a:br>
              <a:rPr lang="en-US" dirty="0"/>
            </a:br>
            <a:r>
              <a:rPr lang="en-US" b="1" dirty="0"/>
              <a:t>electro-resales</a:t>
            </a:r>
            <a:r>
              <a:rPr lang="en-US" dirty="0"/>
              <a:t> (</a:t>
            </a:r>
            <a:r>
              <a:rPr lang="en-US" dirty="0" err="1"/>
              <a:t>Ebay</a:t>
            </a:r>
            <a:r>
              <a:rPr lang="en-US" dirty="0"/>
              <a:t>)</a:t>
            </a:r>
          </a:p>
          <a:p>
            <a:r>
              <a:rPr lang="en-US" dirty="0"/>
              <a:t>Multi-port QC/PD USB Charger</a:t>
            </a:r>
          </a:p>
          <a:p>
            <a:r>
              <a:rPr lang="en-US" dirty="0"/>
              <a:t>Hole Saw, Step Drill</a:t>
            </a:r>
          </a:p>
          <a:p>
            <a:r>
              <a:rPr lang="en-US" dirty="0"/>
              <a:t>Nuts, bolts, coax, </a:t>
            </a:r>
            <a:br>
              <a:rPr lang="en-US" dirty="0"/>
            </a:br>
            <a:r>
              <a:rPr lang="en-US" dirty="0"/>
              <a:t>hook-up wire, …</a:t>
            </a:r>
          </a:p>
          <a:p>
            <a:r>
              <a:rPr lang="en-US" dirty="0"/>
              <a:t>Label everything!</a:t>
            </a:r>
          </a:p>
          <a:p>
            <a:endParaRPr lang="en-US" dirty="0"/>
          </a:p>
        </p:txBody>
      </p:sp>
      <p:pic>
        <p:nvPicPr>
          <p:cNvPr id="2050" name="Picture 2" descr="UHF female to UHF female 3 inch Bulkhead Mount Adapter 7518 UHF-BC-3-PRO">
            <a:extLst>
              <a:ext uri="{FF2B5EF4-FFF2-40B4-BE49-F238E27FC236}">
                <a16:creationId xmlns:a16="http://schemas.microsoft.com/office/drawing/2014/main" id="{A25EFFE2-76EC-9B96-B3CA-DC7DA3892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5" t="13731" r="5754" b="7861"/>
          <a:stretch/>
        </p:blipFill>
        <p:spPr bwMode="auto">
          <a:xfrm>
            <a:off x="8153400" y="456044"/>
            <a:ext cx="2386584" cy="22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1AD1DC-29A4-BA1F-426C-E7720567C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946" y="3302543"/>
            <a:ext cx="2018318" cy="2286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50AE01-168A-9CA7-E5D8-480E5DCB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AAF0F7-8002-D2CD-F1E1-555D360D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7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E8939-2A44-2FE2-E519-BE360684B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135" y="3195479"/>
            <a:ext cx="2048161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07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76521-DBC6-B13E-608B-3A34FCC0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86"/>
            <a:ext cx="10515600" cy="1325563"/>
          </a:xfrm>
        </p:spPr>
        <p:txBody>
          <a:bodyPr/>
          <a:lstStyle/>
          <a:p>
            <a:r>
              <a:rPr lang="en-US" dirty="0"/>
              <a:t>I Think it Turned Out Pretty Nice!</a:t>
            </a:r>
          </a:p>
        </p:txBody>
      </p:sp>
      <p:pic>
        <p:nvPicPr>
          <p:cNvPr id="5" name="Picture 4" descr="A black box with wires and a keyboard&#10;&#10;Description automatically generated">
            <a:extLst>
              <a:ext uri="{FF2B5EF4-FFF2-40B4-BE49-F238E27FC236}">
                <a16:creationId xmlns:a16="http://schemas.microsoft.com/office/drawing/2014/main" id="{14719782-4C91-342D-8695-6EFFB876FC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9" r="8904" b="12083"/>
          <a:stretch/>
        </p:blipFill>
        <p:spPr>
          <a:xfrm>
            <a:off x="223838" y="984380"/>
            <a:ext cx="4085466" cy="4572000"/>
          </a:xfrm>
          <a:prstGeom prst="rect">
            <a:avLst/>
          </a:prstGeom>
        </p:spPr>
      </p:pic>
      <p:pic>
        <p:nvPicPr>
          <p:cNvPr id="9" name="Picture 8" descr="A radio set inside a box&#10;&#10;Description automatically generated with medium confidence">
            <a:extLst>
              <a:ext uri="{FF2B5EF4-FFF2-40B4-BE49-F238E27FC236}">
                <a16:creationId xmlns:a16="http://schemas.microsoft.com/office/drawing/2014/main" id="{A70184F0-C1B9-9CCB-9DB7-EC2E33283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88" y="3613150"/>
            <a:ext cx="3657600" cy="27432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7C9F35A-D873-C9BE-5F33-93C03856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7BB7CE5-1592-3C31-B90F-CDE5CEBA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8</a:t>
            </a:fld>
            <a:endParaRPr lang="en-US" sz="900" b="0" strike="noStrike" spc="-1">
              <a:latin typeface="Times New Roman"/>
            </a:endParaRPr>
          </a:p>
        </p:txBody>
      </p:sp>
      <p:pic>
        <p:nvPicPr>
          <p:cNvPr id="7" name="Picture 6" descr="A close up of a machine&#10;&#10;Description automatically generated">
            <a:extLst>
              <a:ext uri="{FF2B5EF4-FFF2-40B4-BE49-F238E27FC236}">
                <a16:creationId xmlns:a16="http://schemas.microsoft.com/office/drawing/2014/main" id="{361ECE1B-B4F0-4D34-9C57-503EB8DF81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8438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21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F217-4901-FE4B-6450-AA59EBEB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779"/>
            <a:ext cx="10515600" cy="684401"/>
          </a:xfrm>
        </p:spPr>
        <p:txBody>
          <a:bodyPr>
            <a:normAutofit fontScale="90000"/>
          </a:bodyPr>
          <a:lstStyle/>
          <a:p>
            <a:r>
              <a:rPr lang="en-US" dirty="0"/>
              <a:t>Battery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AA3F-3E95-A37E-8E8C-B6DA7634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7180"/>
            <a:ext cx="10515600" cy="49712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High capacity 60AH LiFePO4 battery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Master Fuse/Circuit breaker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Power monitor</a:t>
            </a:r>
          </a:p>
          <a:p>
            <a:r>
              <a:rPr lang="en-US" dirty="0"/>
              <a:t>Fuse Block (bought for this project)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PowerPoles</a:t>
            </a:r>
            <a:r>
              <a:rPr lang="en-US" dirty="0"/>
              <a:t> for Radios/high current devices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USB Ports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Charging 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HF “Apache” 2800 hard case</a:t>
            </a:r>
          </a:p>
          <a:p>
            <a:pPr marL="0" indent="0">
              <a:buNone/>
            </a:pPr>
            <a:r>
              <a:rPr lang="en-US" dirty="0"/>
              <a:t>Or self-contained: I can just fit a 12AH battery in the radio case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B2551-0AD6-98FA-6AEB-B110D876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KS1G – Yet Another Go Box – LARG November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B19A6-6D38-2C46-D5B0-F93EBB50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E2BFB16-9E32-4C1C-B8F0-3FCEC9AB125D}" type="slidenum">
              <a:rPr lang="en-US" sz="900" b="1" strike="noStrike" spc="-1" smtClean="0">
                <a:solidFill>
                  <a:srgbClr val="BFBFBF"/>
                </a:solidFill>
                <a:latin typeface="Century Gothic"/>
                <a:ea typeface="Century Gothic"/>
              </a:rPr>
              <a:t>9</a:t>
            </a:fld>
            <a:endParaRPr lang="en-US" sz="9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443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817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Yet Another Go Box  (This is Mine)</vt:lpstr>
      <vt:lpstr>“Go Kit” / “Go Box”</vt:lpstr>
      <vt:lpstr>Why?</vt:lpstr>
      <vt:lpstr>What Did I Want?</vt:lpstr>
      <vt:lpstr>Use Gear I Already Have</vt:lpstr>
      <vt:lpstr>So, What Did I Do?</vt:lpstr>
      <vt:lpstr>Other Bits &amp; Pieces</vt:lpstr>
      <vt:lpstr>I Think it Turned Out Pretty Nice!</vt:lpstr>
      <vt:lpstr>Battery Box</vt:lpstr>
      <vt:lpstr>Battery Boxes  (I built two)</vt:lpstr>
      <vt:lpstr>About the Computer &amp; Software</vt:lpstr>
      <vt:lpstr>73 Linux (Screenshot)</vt:lpstr>
      <vt:lpstr>73 Linux (Screenshot)</vt:lpstr>
      <vt:lpstr>What’s Next?</vt:lpstr>
      <vt:lpstr>PowerPoint Presentation</vt:lpstr>
      <vt:lpstr>Vendors &amp; Sources for Go-Box Components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WECLOME TO THE  LOUDOUN  AMATEUR RADIO GROUP   MONTHLY MEETING</dc:title>
  <dc:subject/>
  <dc:creator/>
  <dc:description/>
  <cp:lastModifiedBy>Stephan Greene</cp:lastModifiedBy>
  <cp:revision>48</cp:revision>
  <dcterms:modified xsi:type="dcterms:W3CDTF">2023-11-14T02:54:38Z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Widescreen</vt:lpwstr>
  </property>
  <property fmtid="{D5CDD505-2E9C-101B-9397-08002B2CF9AE}" pid="4" name="Slides">
    <vt:i4>10</vt:i4>
  </property>
</Properties>
</file>