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png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8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3" r:id="rId6"/>
    <p:sldId id="288" r:id="rId7"/>
    <p:sldId id="294" r:id="rId8"/>
    <p:sldId id="287" r:id="rId9"/>
    <p:sldId id="284" r:id="rId10"/>
    <p:sldId id="285" r:id="rId11"/>
    <p:sldId id="286" r:id="rId12"/>
    <p:sldId id="289" r:id="rId13"/>
    <p:sldId id="295" r:id="rId14"/>
    <p:sldId id="296" r:id="rId15"/>
    <p:sldId id="292" r:id="rId16"/>
    <p:sldId id="301" r:id="rId17"/>
    <p:sldId id="299" r:id="rId18"/>
    <p:sldId id="297" r:id="rId19"/>
    <p:sldId id="303" r:id="rId20"/>
    <p:sldId id="306" r:id="rId21"/>
    <p:sldId id="307" r:id="rId22"/>
    <p:sldId id="308" r:id="rId23"/>
    <p:sldId id="304" r:id="rId24"/>
    <p:sldId id="3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83"/>
            <p14:sldId id="288"/>
            <p14:sldId id="294"/>
            <p14:sldId id="287"/>
            <p14:sldId id="284"/>
            <p14:sldId id="285"/>
            <p14:sldId id="286"/>
            <p14:sldId id="289"/>
            <p14:sldId id="295"/>
            <p14:sldId id="296"/>
            <p14:sldId id="292"/>
            <p14:sldId id="301"/>
            <p14:sldId id="299"/>
            <p14:sldId id="297"/>
            <p14:sldId id="303"/>
            <p14:sldId id="306"/>
            <p14:sldId id="307"/>
            <p14:sldId id="308"/>
            <p14:sldId id="304"/>
            <p14:sldId id="309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FB08A-4394-4979-ACE4-7E5AA356FD2C}" v="728" dt="2024-07-10T19:41:1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90" autoAdjust="0"/>
  </p:normalViewPr>
  <p:slideViewPr>
    <p:cSldViewPr snapToGrid="0">
      <p:cViewPr>
        <p:scale>
          <a:sx n="63" d="100"/>
          <a:sy n="63" d="100"/>
        </p:scale>
        <p:origin x="418" y="-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THINGS YOU NEED TO KNOW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THE SYSTEM DOES NOT HAVE A HANG TIME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KEYING MICK WILL NOT VERIFY YOU SIGNAL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USE MICK PAD DIAL 1114 TO TEST YOUR RADIO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USE MICK PAD DIAL 5 AND ANY NUMBERS AFTER WILL BE REPEATED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PL IS NOT REQUIRED BUT IS ON REPEATER OUTPUT 77Hz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E008A9-43B7-492E-BDAC-61830103F4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5DACF1-1E24-49E2-84F8-CCC1E56C5FD8}">
      <dgm:prSet phldrT="[Text]"/>
      <dgm:spPr/>
      <dgm:t>
        <a:bodyPr/>
        <a:lstStyle/>
        <a:p>
          <a:r>
            <a:rPr lang="en-US" dirty="0"/>
            <a:t>73s FOLKS DE </a:t>
          </a:r>
        </a:p>
        <a:p>
          <a:r>
            <a:rPr lang="en-US" dirty="0"/>
            <a:t>WA4TXE</a:t>
          </a:r>
        </a:p>
      </dgm:t>
    </dgm:pt>
    <dgm:pt modelId="{DAEAFB31-35E9-4DDB-886B-DB973B92E0F5}" type="parTrans" cxnId="{3E0E77EA-9480-486B-AE5E-891F3C056A9A}">
      <dgm:prSet/>
      <dgm:spPr/>
      <dgm:t>
        <a:bodyPr/>
        <a:lstStyle/>
        <a:p>
          <a:endParaRPr lang="en-US"/>
        </a:p>
      </dgm:t>
    </dgm:pt>
    <dgm:pt modelId="{E95276C2-EE08-4FD3-A9C0-A1049276FB7B}" type="sibTrans" cxnId="{3E0E77EA-9480-486B-AE5E-891F3C056A9A}">
      <dgm:prSet/>
      <dgm:spPr/>
      <dgm:t>
        <a:bodyPr/>
        <a:lstStyle/>
        <a:p>
          <a:endParaRPr lang="en-US"/>
        </a:p>
      </dgm:t>
    </dgm:pt>
    <dgm:pt modelId="{F4D9A256-2CB6-461F-93AB-D5DA4E8621F4}" type="pres">
      <dgm:prSet presAssocID="{9AE008A9-43B7-492E-BDAC-61830103F448}" presName="diagram" presStyleCnt="0">
        <dgm:presLayoutVars>
          <dgm:dir/>
          <dgm:resizeHandles val="exact"/>
        </dgm:presLayoutVars>
      </dgm:prSet>
      <dgm:spPr/>
    </dgm:pt>
    <dgm:pt modelId="{B0BD6B4B-5358-4EBA-A478-E278C5C20111}" type="pres">
      <dgm:prSet presAssocID="{A15DACF1-1E24-49E2-84F8-CCC1E56C5FD8}" presName="node" presStyleLbl="node1" presStyleIdx="0" presStyleCnt="1" custScaleY="37236" custLinFactNeighborX="13004" custLinFactNeighborY="-38206">
        <dgm:presLayoutVars>
          <dgm:bulletEnabled val="1"/>
        </dgm:presLayoutVars>
      </dgm:prSet>
      <dgm:spPr/>
    </dgm:pt>
  </dgm:ptLst>
  <dgm:cxnLst>
    <dgm:cxn modelId="{E8FF3609-0579-4657-8B01-BE171E895819}" type="presOf" srcId="{9AE008A9-43B7-492E-BDAC-61830103F448}" destId="{F4D9A256-2CB6-461F-93AB-D5DA4E8621F4}" srcOrd="0" destOrd="0" presId="urn:microsoft.com/office/officeart/2005/8/layout/default"/>
    <dgm:cxn modelId="{CC952E23-044F-4B6C-AEC2-495608A0C8AE}" type="presOf" srcId="{A15DACF1-1E24-49E2-84F8-CCC1E56C5FD8}" destId="{B0BD6B4B-5358-4EBA-A478-E278C5C20111}" srcOrd="0" destOrd="0" presId="urn:microsoft.com/office/officeart/2005/8/layout/default"/>
    <dgm:cxn modelId="{3E0E77EA-9480-486B-AE5E-891F3C056A9A}" srcId="{9AE008A9-43B7-492E-BDAC-61830103F448}" destId="{A15DACF1-1E24-49E2-84F8-CCC1E56C5FD8}" srcOrd="0" destOrd="0" parTransId="{DAEAFB31-35E9-4DDB-886B-DB973B92E0F5}" sibTransId="{E95276C2-EE08-4FD3-A9C0-A1049276FB7B}"/>
    <dgm:cxn modelId="{FC450163-0132-4705-9318-B96FCE4728C1}" type="presParOf" srcId="{F4D9A256-2CB6-461F-93AB-D5DA4E8621F4}" destId="{B0BD6B4B-5358-4EBA-A478-E278C5C201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THINGS YOU NEED TO KNOW</a:t>
          </a:r>
        </a:p>
      </dsp:txBody>
      <dsp:txXfrm>
        <a:off x="0" y="0"/>
        <a:ext cx="8128000" cy="1815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THE SYSTEM DOES NOT HAVE A HANG TIME</a:t>
          </a:r>
        </a:p>
      </dsp:txBody>
      <dsp:txXfrm>
        <a:off x="0" y="0"/>
        <a:ext cx="8128000" cy="1815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KEYING MICK WILL NOT VERIFY YOU SIGNAL</a:t>
          </a:r>
        </a:p>
      </dsp:txBody>
      <dsp:txXfrm>
        <a:off x="0" y="0"/>
        <a:ext cx="8128000" cy="1815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USE MICK PAD DIAL 1114 TO TEST YOUR RADIO</a:t>
          </a:r>
        </a:p>
      </dsp:txBody>
      <dsp:txXfrm>
        <a:off x="0" y="0"/>
        <a:ext cx="8128000" cy="1815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USE MICK PAD DIAL 5 AND ANY NUMBERS AFTER WILL BE REPEATED</a:t>
          </a:r>
        </a:p>
      </dsp:txBody>
      <dsp:txXfrm>
        <a:off x="0" y="0"/>
        <a:ext cx="8128000" cy="1815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PL IS NOT REQUIRED BUT IS ON REPEATER OUTPUT 77Hz</a:t>
          </a:r>
        </a:p>
      </dsp:txBody>
      <dsp:txXfrm>
        <a:off x="0" y="0"/>
        <a:ext cx="8128000" cy="1815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6B4B-5358-4EBA-A478-E278C5C20111}">
      <dsp:nvSpPr>
        <dsp:cNvPr id="0" name=""/>
        <dsp:cNvSpPr/>
      </dsp:nvSpPr>
      <dsp:spPr>
        <a:xfrm>
          <a:off x="0" y="0"/>
          <a:ext cx="8128000" cy="1815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73s FOLKS DE 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WA4TXE</a:t>
          </a:r>
        </a:p>
      </dsp:txBody>
      <dsp:txXfrm>
        <a:off x="0" y="0"/>
        <a:ext cx="8128000" cy="181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2:57:38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11341 3324 24575,'2'1'0,"0"-1"0,-1 1 0,1 0 0,-1-1 0,1 1 0,-1 0 0,0 0 0,1 0 0,-1 0 0,0 0 0,0 0 0,1 1 0,-1-1 0,0 0 0,0 0 0,0 1 0,-1-1 0,1 1 0,1 2 0,15 35 0,-15-35 0,13 34 0,-6-19 0,-1 1 0,-1 0 0,-1 0 0,6 37 0,4 49 0,-8-60 0,3 71 0,-10 398 0,-3-235 0,3-262 0,0 0 0,1 0 0,1 0 0,1 0 0,0 0 0,1-1 0,1 1 0,1-1 0,0-1 0,1 1 0,1-2 0,0 1 0,1-1 0,18 20 0,-14-19 0,1-1 0,1-1 0,0-1 0,0 0 0,1-1 0,1 0 0,0-2 0,1 0 0,0-1 0,0-1 0,1-1 0,27 6 0,48 6 0,154 11 0,98-17 0,-330-12 0,655-5 0,-526-5 0,0-7 0,224-53 0,-342 62 0,0-1 0,42-20 0,-56 20 0,0 1 0,0-2 0,-1 0 0,0 0 0,-1-1 0,15-16 0,11-10 0,67-50 0,21-18 0,-91 69 0,-1-2 0,-2-1 0,-2-1 0,51-87 0,-69 103 0,-1 1 0,-1-2 0,0 0 0,-2 0 0,-1 0 0,-2-1 0,0 0 0,-1 0 0,-1 0 0,-2-1 0,-2-41 0,-1 55 0,-1-1 0,0 1 0,0 0 0,-1 1 0,-1-1 0,0 1 0,-8-14 0,-53-73 0,46 69 0,-46-58 0,-128-134 0,-103-54 0,161 153 0,-74-62 0,173 156 0,0 3 0,-2 1 0,0 1 0,-54-21 0,-193-54 0,138 51 0,-1302-398-995,163 146 265,-21 88 1,-545-111-4044,410-2 4490,1405 315 275,-1766-409-2574,-23 54 1694,461 160 2223,1232 182 1089,60 9 663,-125-7 1,187 21-3114,0 1 0,1 0 0,-1 0 0,1 1 0,-1 1 0,1 0 0,0 1 1,1 0-1,-1 0 0,1 1 0,-16 12 0,-2 1-6800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2:57:39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2:57:40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24575,'0'682'0,"2"-643"0,2 0 0,2-1 0,18 65 0,-7-31 0,-1 40 0,-14-83 0,2 0 0,1 0 0,12 39 0,-4-32 0,50 172 0,84 334 0,-82-315 0,-42-148 0,55 131 0,-66-185 0,1 0 0,1 0 0,1-1 0,0-1 0,2-1 0,1 0 0,1-1 0,42 35 0,-53-50 0,0 0 0,1 0 0,0-1 0,0-1 0,0 1 0,0-1 0,1-1 0,0 0 0,10 2 0,-14-4 0,1 0 0,-1-1 0,0 0 0,0 0 0,0 0 0,1-1 0,-1 0 0,0 0 0,0 0 0,0-1 0,0 0 0,-1 0 0,1 0 0,0-1 0,-1 0 0,6-4 0,13-10 0,-11 7 0,1 0 0,0 1 0,1 0 0,0 1 0,0 1 0,1 0 0,0 1 0,29-7 0,4 8-131,-1 1-1,70 5 1,-79 1-840,-6-2-5855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47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3:57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1.4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0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15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24575,'6'-6'0,"7"-2"0,2-5 0,4 0 0,-1 2-8191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24575,'0'0'0,"0"0"0,0 0 0,0 0 0,0 0 0,0 0 0,0 0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6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24575,'7'22'0,"23"34"0,-18-38 0,-2 2 0,0 0 0,-1 0 0,11 36 0,-20-55 2,0-1-1,0 1 0,0-1 0,1 1 1,-1-1-1,0 1 0,0-1 1,0 1-1,0-1 0,0 1 1,0 0-1,0-1 0,0 1 1,0-1-1,0 1 0,0-1 0,0 1 1,0-1-1,0 1 0,-1-1 1,1 1-1,0-1 0,0 1 1,0-1-1,-1 1 0,1-1 1,0 1-1,-1-1 0,1 0 0,-1 1 1,1-1-1,0 0 0,-1 1 1,1-1-1,-1 0 0,1 1 1,-1-1-1,1 0 0,-1 0 1,1 0-1,-1 1 0,1-1 0,-1 0 1,1 0-1,-1 0 0,1 0 1,-1 0-1,1 0 0,-1 0 1,1 0-1,-1 0 0,0 0 1,0 0-1,-33-12-498,24 8-442,-7-3-5887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0T03:14:2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24575,'0'0'0,"0"0"0,0 0 0,0 0 0,0 0 0,0 0 0,0 0 0,-10-43-1365,7 30-5461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3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75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2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0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2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1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8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7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4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1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1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0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6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4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84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7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2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6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2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DA95ED-FDD6-2376-E56F-B7B3DB201A69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64DA60-212F-0892-2D0B-C0DFE563D886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melonicedlatte.com/computerarchitecture/2020/03/31/150000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owenh.net/sound3" TargetMode="External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2.svg"/><Relationship Id="rId7" Type="http://schemas.openxmlformats.org/officeDocument/2006/relationships/hyperlink" Target="https://openclipart.org/detail/14825/arrow%20set%20(with%20deep)" TargetMode="External"/><Relationship Id="rId12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www.pngall.com/sound-waves-png/" TargetMode="External"/><Relationship Id="rId4" Type="http://schemas.openxmlformats.org/officeDocument/2006/relationships/hyperlink" Target="https://commons.wikimedia.org/wiki/File:Line_of_sight_mw_transmission.svg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1.xml"/><Relationship Id="rId3" Type="http://schemas.openxmlformats.org/officeDocument/2006/relationships/customXml" Target="../ink/ink4.xml"/><Relationship Id="rId7" Type="http://schemas.openxmlformats.org/officeDocument/2006/relationships/customXml" Target="../ink/ink7.xml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11" Type="http://schemas.openxmlformats.org/officeDocument/2006/relationships/image" Target="../media/image26.png"/><Relationship Id="rId5" Type="http://schemas.openxmlformats.org/officeDocument/2006/relationships/customXml" Target="../ink/ink5.xml"/><Relationship Id="rId15" Type="http://schemas.openxmlformats.org/officeDocument/2006/relationships/image" Target="../media/image28.jpg"/><Relationship Id="rId10" Type="http://schemas.openxmlformats.org/officeDocument/2006/relationships/customXml" Target="../ink/ink9.xml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customXml" Target="../ink/ink19.xml"/><Relationship Id="rId3" Type="http://schemas.openxmlformats.org/officeDocument/2006/relationships/customXml" Target="../ink/ink12.xml"/><Relationship Id="rId7" Type="http://schemas.openxmlformats.org/officeDocument/2006/relationships/customXml" Target="../ink/ink15.xml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4.xml"/><Relationship Id="rId11" Type="http://schemas.openxmlformats.org/officeDocument/2006/relationships/image" Target="../media/image31.png"/><Relationship Id="rId5" Type="http://schemas.openxmlformats.org/officeDocument/2006/relationships/customXml" Target="../ink/ink13.xml"/><Relationship Id="rId15" Type="http://schemas.openxmlformats.org/officeDocument/2006/relationships/image" Target="../media/image33.jpg"/><Relationship Id="rId10" Type="http://schemas.openxmlformats.org/officeDocument/2006/relationships/customXml" Target="../ink/ink17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customXml" Target="../ink/ink27.xml"/><Relationship Id="rId3" Type="http://schemas.openxmlformats.org/officeDocument/2006/relationships/customXml" Target="../ink/ink20.xml"/><Relationship Id="rId7" Type="http://schemas.openxmlformats.org/officeDocument/2006/relationships/customXml" Target="../ink/ink23.xml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2.xml"/><Relationship Id="rId11" Type="http://schemas.openxmlformats.org/officeDocument/2006/relationships/image" Target="../media/image31.png"/><Relationship Id="rId5" Type="http://schemas.openxmlformats.org/officeDocument/2006/relationships/customXml" Target="../ink/ink21.xml"/><Relationship Id="rId15" Type="http://schemas.openxmlformats.org/officeDocument/2006/relationships/image" Target="../media/image34.jpg"/><Relationship Id="rId10" Type="http://schemas.openxmlformats.org/officeDocument/2006/relationships/customXml" Target="../ink/ink25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customXml" Target="../ink/ink35.xml"/><Relationship Id="rId18" Type="http://schemas.openxmlformats.org/officeDocument/2006/relationships/diagramQuickStyle" Target="../diagrams/quickStyle1.xml"/><Relationship Id="rId3" Type="http://schemas.openxmlformats.org/officeDocument/2006/relationships/customXml" Target="../ink/ink28.xml"/><Relationship Id="rId7" Type="http://schemas.openxmlformats.org/officeDocument/2006/relationships/customXml" Target="../ink/ink31.xml"/><Relationship Id="rId12" Type="http://schemas.openxmlformats.org/officeDocument/2006/relationships/customXml" Target="../ink/ink34.xml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0.xml"/><Relationship Id="rId11" Type="http://schemas.openxmlformats.org/officeDocument/2006/relationships/image" Target="../media/image31.png"/><Relationship Id="rId5" Type="http://schemas.openxmlformats.org/officeDocument/2006/relationships/customXml" Target="../ink/ink29.xml"/><Relationship Id="rId15" Type="http://schemas.openxmlformats.org/officeDocument/2006/relationships/image" Target="../media/image3.jpg"/><Relationship Id="rId10" Type="http://schemas.openxmlformats.org/officeDocument/2006/relationships/customXml" Target="../ink/ink33.xml"/><Relationship Id="rId19" Type="http://schemas.openxmlformats.org/officeDocument/2006/relationships/diagramColors" Target="../diagrams/colors1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customXml" Target="../ink/ink43.xml"/><Relationship Id="rId18" Type="http://schemas.openxmlformats.org/officeDocument/2006/relationships/diagramQuickStyle" Target="../diagrams/quickStyle2.xml"/><Relationship Id="rId3" Type="http://schemas.openxmlformats.org/officeDocument/2006/relationships/customXml" Target="../ink/ink36.xml"/><Relationship Id="rId7" Type="http://schemas.openxmlformats.org/officeDocument/2006/relationships/customXml" Target="../ink/ink39.xml"/><Relationship Id="rId12" Type="http://schemas.openxmlformats.org/officeDocument/2006/relationships/customXml" Target="../ink/ink42.xml"/><Relationship Id="rId17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8.xml"/><Relationship Id="rId11" Type="http://schemas.openxmlformats.org/officeDocument/2006/relationships/image" Target="../media/image31.png"/><Relationship Id="rId5" Type="http://schemas.openxmlformats.org/officeDocument/2006/relationships/customXml" Target="../ink/ink37.xml"/><Relationship Id="rId15" Type="http://schemas.openxmlformats.org/officeDocument/2006/relationships/image" Target="../media/image3.jpg"/><Relationship Id="rId10" Type="http://schemas.openxmlformats.org/officeDocument/2006/relationships/customXml" Target="../ink/ink41.xml"/><Relationship Id="rId19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customXml" Target="../ink/ink51.xml"/><Relationship Id="rId18" Type="http://schemas.openxmlformats.org/officeDocument/2006/relationships/diagramQuickStyle" Target="../diagrams/quickStyle3.xml"/><Relationship Id="rId3" Type="http://schemas.openxmlformats.org/officeDocument/2006/relationships/customXml" Target="../ink/ink44.xml"/><Relationship Id="rId7" Type="http://schemas.openxmlformats.org/officeDocument/2006/relationships/customXml" Target="../ink/ink47.xml"/><Relationship Id="rId12" Type="http://schemas.openxmlformats.org/officeDocument/2006/relationships/customXml" Target="../ink/ink50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6.xml"/><Relationship Id="rId11" Type="http://schemas.openxmlformats.org/officeDocument/2006/relationships/image" Target="../media/image31.png"/><Relationship Id="rId5" Type="http://schemas.openxmlformats.org/officeDocument/2006/relationships/customXml" Target="../ink/ink45.xml"/><Relationship Id="rId15" Type="http://schemas.openxmlformats.org/officeDocument/2006/relationships/image" Target="../media/image3.jpg"/><Relationship Id="rId10" Type="http://schemas.openxmlformats.org/officeDocument/2006/relationships/customXml" Target="../ink/ink49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customXml" Target="../ink/ink59.xml"/><Relationship Id="rId18" Type="http://schemas.openxmlformats.org/officeDocument/2006/relationships/diagramQuickStyle" Target="../diagrams/quickStyle4.xml"/><Relationship Id="rId3" Type="http://schemas.openxmlformats.org/officeDocument/2006/relationships/customXml" Target="../ink/ink52.xml"/><Relationship Id="rId7" Type="http://schemas.openxmlformats.org/officeDocument/2006/relationships/customXml" Target="../ink/ink55.xml"/><Relationship Id="rId12" Type="http://schemas.openxmlformats.org/officeDocument/2006/relationships/customXml" Target="../ink/ink58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4.xml"/><Relationship Id="rId11" Type="http://schemas.openxmlformats.org/officeDocument/2006/relationships/image" Target="../media/image31.png"/><Relationship Id="rId5" Type="http://schemas.openxmlformats.org/officeDocument/2006/relationships/customXml" Target="../ink/ink53.xml"/><Relationship Id="rId15" Type="http://schemas.openxmlformats.org/officeDocument/2006/relationships/image" Target="../media/image3.jpg"/><Relationship Id="rId10" Type="http://schemas.openxmlformats.org/officeDocument/2006/relationships/customXml" Target="../ink/ink57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customXml" Target="../ink/ink67.xml"/><Relationship Id="rId18" Type="http://schemas.openxmlformats.org/officeDocument/2006/relationships/diagramQuickStyle" Target="../diagrams/quickStyle5.xml"/><Relationship Id="rId3" Type="http://schemas.openxmlformats.org/officeDocument/2006/relationships/customXml" Target="../ink/ink60.xml"/><Relationship Id="rId7" Type="http://schemas.openxmlformats.org/officeDocument/2006/relationships/customXml" Target="../ink/ink63.xml"/><Relationship Id="rId12" Type="http://schemas.openxmlformats.org/officeDocument/2006/relationships/customXml" Target="../ink/ink66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2.xml"/><Relationship Id="rId11" Type="http://schemas.openxmlformats.org/officeDocument/2006/relationships/image" Target="../media/image31.png"/><Relationship Id="rId5" Type="http://schemas.openxmlformats.org/officeDocument/2006/relationships/customXml" Target="../ink/ink61.xml"/><Relationship Id="rId15" Type="http://schemas.openxmlformats.org/officeDocument/2006/relationships/image" Target="../media/image3.jpg"/><Relationship Id="rId10" Type="http://schemas.openxmlformats.org/officeDocument/2006/relationships/customXml" Target="../ink/ink65.xml"/><Relationship Id="rId19" Type="http://schemas.openxmlformats.org/officeDocument/2006/relationships/diagramColors" Target="../diagrams/colors5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ittafutura.it/editoriali/titanic-italia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ublicdomainpictures.net/en/view-image.php?image=26533&amp;picture=noahs-ark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customXml" Target="../ink/ink75.xml"/><Relationship Id="rId18" Type="http://schemas.openxmlformats.org/officeDocument/2006/relationships/diagramQuickStyle" Target="../diagrams/quickStyle6.xml"/><Relationship Id="rId3" Type="http://schemas.openxmlformats.org/officeDocument/2006/relationships/customXml" Target="../ink/ink68.xml"/><Relationship Id="rId7" Type="http://schemas.openxmlformats.org/officeDocument/2006/relationships/customXml" Target="../ink/ink71.xml"/><Relationship Id="rId12" Type="http://schemas.openxmlformats.org/officeDocument/2006/relationships/customXml" Target="../ink/ink74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14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0.xml"/><Relationship Id="rId11" Type="http://schemas.openxmlformats.org/officeDocument/2006/relationships/image" Target="../media/image31.png"/><Relationship Id="rId5" Type="http://schemas.openxmlformats.org/officeDocument/2006/relationships/customXml" Target="../ink/ink69.xml"/><Relationship Id="rId15" Type="http://schemas.openxmlformats.org/officeDocument/2006/relationships/image" Target="../media/image3.jpg"/><Relationship Id="rId10" Type="http://schemas.openxmlformats.org/officeDocument/2006/relationships/customXml" Target="../ink/ink73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customXml" Target="../ink/ink83.xml"/><Relationship Id="rId18" Type="http://schemas.openxmlformats.org/officeDocument/2006/relationships/diagramQuickStyle" Target="../diagrams/quickStyle7.xml"/><Relationship Id="rId3" Type="http://schemas.openxmlformats.org/officeDocument/2006/relationships/customXml" Target="../ink/ink76.xml"/><Relationship Id="rId7" Type="http://schemas.openxmlformats.org/officeDocument/2006/relationships/customXml" Target="../ink/ink79.xml"/><Relationship Id="rId12" Type="http://schemas.openxmlformats.org/officeDocument/2006/relationships/customXml" Target="../ink/ink82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15.xml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8.xml"/><Relationship Id="rId11" Type="http://schemas.openxmlformats.org/officeDocument/2006/relationships/image" Target="../media/image31.png"/><Relationship Id="rId5" Type="http://schemas.openxmlformats.org/officeDocument/2006/relationships/customXml" Target="../ink/ink77.xml"/><Relationship Id="rId15" Type="http://schemas.openxmlformats.org/officeDocument/2006/relationships/image" Target="../media/image3.jpg"/><Relationship Id="rId10" Type="http://schemas.openxmlformats.org/officeDocument/2006/relationships/customXml" Target="../ink/ink81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ittafutura.it/editoriali/titanic-italia.html" TargetMode="External"/><Relationship Id="rId7" Type="http://schemas.openxmlformats.org/officeDocument/2006/relationships/hyperlink" Target="https://www.flickr.com/photos/97453745@N02/932411350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hyperlink" Target="https://www.publicdomainpictures.net/en/view-image.php?image=26533&amp;picture=noahs-ark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hiphistory.org/2018/12/10/maritime-communication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dk3cw.com/?DMR_-_Digital_Mobile_Radio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olution.pro/vi/t/antenna-theory/antenna-theory-types-of-propagation/ly-thuyet-ang-ten-cac-kieu-lan-truyen" TargetMode="External"/><Relationship Id="rId7" Type="http://schemas.openxmlformats.org/officeDocument/2006/relationships/hyperlink" Target="https://commons.wikimedia.org/wiki/File:Line_of_sight_mw_transmission.sv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86530412@N02/8210762750/" TargetMode="External"/><Relationship Id="rId3" Type="http://schemas.openxmlformats.org/officeDocument/2006/relationships/hyperlink" Target="https://owenh.net/sound3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a6htp.com/uhf-fm-repeater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11" Type="http://schemas.openxmlformats.org/officeDocument/2006/relationships/image" Target="../media/image19.pn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customXml" Target="../ink/ink3.xml"/><Relationship Id="rId4" Type="http://schemas.openxmlformats.org/officeDocument/2006/relationships/hyperlink" Target="https://wikitravel.org/en/File:Northern_Virginia_map.svg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isolution.pro/vi/t/antenna-theory/antenna-theory-types-of-propagation/ly-thuyet-ang-ten-cac-kieu-lan-truy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Line_of_sight_mw_transmissio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Welcome to the WA4 TXE repeater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933700"/>
            <a:ext cx="9582150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EE37CC-63ED-A281-EAAE-06459199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4028" y="1322723"/>
            <a:ext cx="5125526" cy="47244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99BABF1-4D65-89B3-6DED-5A6D47DD1BB8}"/>
              </a:ext>
            </a:extLst>
          </p:cNvPr>
          <p:cNvSpPr txBox="1"/>
          <p:nvPr/>
        </p:nvSpPr>
        <p:spPr>
          <a:xfrm>
            <a:off x="6126271" y="6858000"/>
            <a:ext cx="6065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melonicedlatte.com/computerarchitecture/2020/03/31/150000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4D6AE1-2D6D-8E6E-A68C-BC0FE3F1C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727603" y="5078754"/>
            <a:ext cx="1704137" cy="12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Leesburg receiver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30AA4-8FB1-5A2E-1BA2-88DC02428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27888" y="1665128"/>
            <a:ext cx="3672469" cy="338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B7A82-5CE0-D795-CF0F-96712D8634FA}"/>
              </a:ext>
            </a:extLst>
          </p:cNvPr>
          <p:cNvSpPr txBox="1"/>
          <p:nvPr/>
        </p:nvSpPr>
        <p:spPr>
          <a:xfrm>
            <a:off x="2867125" y="5178822"/>
            <a:ext cx="5953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owenh.net/sound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5291108" y="1245920"/>
            <a:ext cx="3672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2.UHF RECEIVERS( LINKS)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VHF RECIEVERS  (INPUT) ( MONITOR) BACKFEED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WEATHER ALERT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RECEIVER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43F79-D849-1DEF-D85E-18B29C7E7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657460" y="4444600"/>
            <a:ext cx="3126766" cy="2345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0BB28-60A6-BA24-97DF-4F2786835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8183" y="4978085"/>
            <a:ext cx="3534725" cy="1278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84B97-07CB-473A-BE72-67F52BD98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83" y="2778521"/>
            <a:ext cx="3592174" cy="75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E8751-BB15-C78B-F434-D7C34A41D1D8}"/>
              </a:ext>
            </a:extLst>
          </p:cNvPr>
          <p:cNvSpPr txBox="1"/>
          <p:nvPr/>
        </p:nvSpPr>
        <p:spPr>
          <a:xfrm>
            <a:off x="7728623" y="4576968"/>
            <a:ext cx="260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BACKFEED AUDIO TO 146.850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40728-1394-96F0-57D8-70358B8D8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747701" y="1375265"/>
            <a:ext cx="2982454" cy="33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repeater SIGNAL  PATH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USES RF , FIBER AND ANALOG  PHONE INTERFACES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65F27-6786-2404-FAF1-5AD8844705F6}"/>
              </a:ext>
            </a:extLst>
          </p:cNvPr>
          <p:cNvSpPr txBox="1"/>
          <p:nvPr/>
        </p:nvSpPr>
        <p:spPr>
          <a:xfrm rot="1293910">
            <a:off x="9625021" y="3581430"/>
            <a:ext cx="126402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chemeClr val="bg1"/>
                </a:solidFill>
              </a:rPr>
              <a:t>146.850-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1418667" y="2225506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08417-052D-5093-97A1-FA287F679A96}"/>
              </a:ext>
            </a:extLst>
          </p:cNvPr>
          <p:cNvSpPr txBox="1"/>
          <p:nvPr/>
        </p:nvSpPr>
        <p:spPr>
          <a:xfrm>
            <a:off x="5419669" y="2282800"/>
            <a:ext cx="223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PURCELLVILLE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146.10 INPUT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91AAE7-902F-812D-22D8-6DB42A38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3683" y="1858491"/>
            <a:ext cx="7753350" cy="3371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FE79E6-2EF3-0585-480F-4EBC0B816D1E}"/>
              </a:ext>
            </a:extLst>
          </p:cNvPr>
          <p:cNvSpPr txBox="1"/>
          <p:nvPr/>
        </p:nvSpPr>
        <p:spPr>
          <a:xfrm>
            <a:off x="5096637" y="5641314"/>
            <a:ext cx="7753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Line_of_sight_mw_transmission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584DDC-68F4-C55A-E46F-86D88C153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199558">
            <a:off x="3669341" y="2552891"/>
            <a:ext cx="1905014" cy="1221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A6500A-08FB-5BE2-B3D5-1AB6AB6E4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973423" y="4459479"/>
            <a:ext cx="2123213" cy="770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AE33434-1FD2-A1B4-B959-E3526AA93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V="1">
            <a:off x="5193839" y="3806624"/>
            <a:ext cx="3452508" cy="18346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2899D95-7D63-239F-C355-57F0C0370FA2}"/>
              </a:ext>
            </a:extLst>
          </p:cNvPr>
          <p:cNvSpPr txBox="1"/>
          <p:nvPr/>
        </p:nvSpPr>
        <p:spPr>
          <a:xfrm>
            <a:off x="5193839" y="3806625"/>
            <a:ext cx="3452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www.pngall.com/sound-waves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4A99093-8569-B8AA-B835-F6A47CB48C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8601574" y="4102177"/>
            <a:ext cx="1700233" cy="11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PURCELLVILLE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7045A9F6-DB8B-5672-F5A3-65C7685747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115498" y="1616431"/>
            <a:ext cx="3716416" cy="4518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C2E9A7-C55C-B10B-40DC-8EB153B9D1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480028" y="1671803"/>
            <a:ext cx="3183406" cy="44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2747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and measurement critical for continued operation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FE4023C-ECD9-FCD7-9AE3-95A11D9845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2251455" y="1363621"/>
            <a:ext cx="8128000" cy="44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and measurement critical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D401478-C609-01E5-D527-982E6ADF15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859536" y="1245920"/>
            <a:ext cx="104729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582152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22514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94887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46315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534148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65978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86680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95380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940070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88516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TITANIC BUILT BY “EXPERTS”-NOAHS ARK BUILT BY AMATEURS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6A397-F02C-EAEC-31ED-5B6963EB8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322" y="1951290"/>
            <a:ext cx="6273165" cy="4534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9AF49-9622-E8C5-C4F9-840991B99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69023" y="1853754"/>
            <a:ext cx="5127119" cy="46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164230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95254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51" y="721303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PURCEIVELLE REMOTE and equipment compliment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7752205" y="3789540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66177" y="2745203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1 2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6BC5E-0B99-455B-05D9-C01255AD9BC4}"/>
              </a:ext>
            </a:extLst>
          </p:cNvPr>
          <p:cNvSpPr txBox="1"/>
          <p:nvPr/>
        </p:nvSpPr>
        <p:spPr>
          <a:xfrm>
            <a:off x="4936642" y="1394544"/>
            <a:ext cx="36724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PROVIDES LIMITED SPLIT SITE OPERATION CAPABILITY TO IMPROVE 146.700  RECEIVE RANGE, WHILE PROTECTING NEAR FIELD HT USE IN LEESBERG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14:cNvPr>
              <p14:cNvContentPartPr/>
              <p14:nvPr/>
            </p14:nvContentPartPr>
            <p14:xfrm>
              <a:off x="5218248" y="1048224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8F3049-E9C9-3A08-0BE3-96C134581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28" y="1042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14:cNvPr>
              <p14:cNvContentPartPr/>
              <p14:nvPr/>
            </p14:nvContentPartPr>
            <p14:xfrm>
              <a:off x="9290568" y="-14625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AD8E9-6E20-2209-B8EE-6F596F07E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48" y="-1523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14:cNvPr>
              <p14:cNvContentPartPr/>
              <p14:nvPr/>
            </p14:nvContentPartPr>
            <p14:xfrm>
              <a:off x="5120688" y="767784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ABDBC-1F78-5E9C-19ED-ED27E2F8D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68" y="761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14:cNvPr>
              <p14:cNvContentPartPr/>
              <p14:nvPr/>
            </p14:nvContentPartPr>
            <p14:xfrm>
              <a:off x="5047608" y="938784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C404-8AB3-7F82-8F9D-CB2BD8537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488" y="9326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14:cNvPr>
              <p14:cNvContentPartPr/>
              <p14:nvPr/>
            </p14:nvContentPartPr>
            <p14:xfrm>
              <a:off x="-1060872" y="798384"/>
              <a:ext cx="25920" cy="1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09F6AE-16D5-55F8-9B56-1E82627D3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66992" y="792264"/>
                <a:ext cx="38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14:cNvPr>
              <p14:cNvContentPartPr/>
              <p14:nvPr/>
            </p14:nvContentPartPr>
            <p14:xfrm>
              <a:off x="4098984" y="1394544"/>
              <a:ext cx="5040" cy="2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5E2831-3145-9E60-6E7D-B1A83EE10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2864" y="1388424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14:cNvPr>
              <p14:cNvContentPartPr/>
              <p14:nvPr/>
            </p14:nvContentPartPr>
            <p14:xfrm>
              <a:off x="4123464" y="1518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22D64C-0772-D83E-687E-B48A3B884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344" y="1511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14:cNvPr>
              <p14:cNvContentPartPr/>
              <p14:nvPr/>
            </p14:nvContentPartPr>
            <p14:xfrm>
              <a:off x="3655464" y="1556904"/>
              <a:ext cx="36000" cy="83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097202-59D4-E3F7-60F5-0379C3B540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9344" y="1550784"/>
                <a:ext cx="48240" cy="957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06DE236-BDAC-72E5-25BE-CFCA4C354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042051" y="375691"/>
            <a:ext cx="9362572" cy="6096000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0FFA435-30F6-AFCD-C712-F7F330AB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651282"/>
              </p:ext>
            </p:extLst>
          </p:nvPr>
        </p:nvGraphicFramePr>
        <p:xfrm>
          <a:off x="1162568" y="7143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77442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TITANIC DISTRESS CALL HEARD BY AMATEUR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DAVID SARNOFF  USING HOME BUILT EQUIPMENT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6A397-F02C-EAEC-31ED-5B6963EB8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322" y="1951290"/>
            <a:ext cx="6273165" cy="4534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9AF49-9622-E8C5-C4F9-840991B99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69023" y="1853754"/>
            <a:ext cx="5127119" cy="4632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FE6C5-1E3B-A268-63E0-7934F80F3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9023" y="1853754"/>
            <a:ext cx="5322191" cy="45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19200"/>
            <a:ext cx="10515600" cy="4771124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Technology has evolved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032" y="2933700"/>
            <a:ext cx="9582150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5 tips for a simpler way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toork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PowerPoint program icon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A6722-ABD6-9F9C-50BB-4D0B5B3FA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3082" y="1584221"/>
            <a:ext cx="5167139" cy="494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2075F-32B5-9133-6F6C-6B29678A7721}"/>
              </a:ext>
            </a:extLst>
          </p:cNvPr>
          <p:cNvSpPr txBox="1"/>
          <p:nvPr/>
        </p:nvSpPr>
        <p:spPr>
          <a:xfrm>
            <a:off x="2784157" y="6858000"/>
            <a:ext cx="6623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dk3cw.com/?DMR_-_Digital_Mobile_Radi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57E20-ADA0-6C0B-6245-2CBD814EA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6032" y="1584221"/>
            <a:ext cx="6213157" cy="4331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615B9-B684-A1FC-2759-117CE3FB89A7}"/>
              </a:ext>
            </a:extLst>
          </p:cNvPr>
          <p:cNvSpPr txBox="1"/>
          <p:nvPr/>
        </p:nvSpPr>
        <p:spPr>
          <a:xfrm>
            <a:off x="1780254" y="6108742"/>
            <a:ext cx="8631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hiphistory.org/2018/12/10/maritime-communic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584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repeater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COVERAGE  AREA issue Line of sight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477A8-A90D-968D-BD10-7ACE5F27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552" y="1773333"/>
            <a:ext cx="5714286" cy="4808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94BEF9-58B3-8E5B-1BAA-70A600ADBAD0}"/>
              </a:ext>
            </a:extLst>
          </p:cNvPr>
          <p:cNvSpPr txBox="1"/>
          <p:nvPr/>
        </p:nvSpPr>
        <p:spPr>
          <a:xfrm>
            <a:off x="532233" y="4177563"/>
            <a:ext cx="5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isolution.pro/vi/t/antenna-theory/antenna-theory-types-of-propagation/ly-thuyet-ang-ten-cac-kieu-lan-truy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6AFA73-3778-2ED9-D7BD-5D1A72F02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31838" y="1703530"/>
            <a:ext cx="4541495" cy="4948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CDDFE-57C9-18CA-7B63-127FD8EC2CF8}"/>
              </a:ext>
            </a:extLst>
          </p:cNvPr>
          <p:cNvSpPr txBox="1"/>
          <p:nvPr/>
        </p:nvSpPr>
        <p:spPr>
          <a:xfrm>
            <a:off x="7565110" y="6651595"/>
            <a:ext cx="6416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commons.wikimedia.org/wiki/File:Line_of_sight_mw_transmissi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6813421" y="3350628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65F27-6786-2404-FAF1-5AD8844705F6}"/>
              </a:ext>
            </a:extLst>
          </p:cNvPr>
          <p:cNvSpPr txBox="1"/>
          <p:nvPr/>
        </p:nvSpPr>
        <p:spPr>
          <a:xfrm rot="1293910">
            <a:off x="9625021" y="3581430"/>
            <a:ext cx="126402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chemeClr val="bg1"/>
                </a:solidFill>
              </a:rPr>
              <a:t>146.850-</a:t>
            </a:r>
          </a:p>
        </p:txBody>
      </p:sp>
    </p:spTree>
    <p:extLst>
      <p:ext uri="{BB962C8B-B14F-4D97-AF65-F5344CB8AC3E}">
        <p14:creationId xmlns:p14="http://schemas.microsoft.com/office/powerpoint/2010/main" val="18351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first wa4txe repeater  1975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50 watts  ( (most of the time) but it worked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8ED4-91BE-1B19-0D8B-ED92933E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28459" y="1933510"/>
            <a:ext cx="3672469" cy="3383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B34C9-6D73-B063-9471-796299C3BE74}"/>
              </a:ext>
            </a:extLst>
          </p:cNvPr>
          <p:cNvSpPr txBox="1"/>
          <p:nvPr/>
        </p:nvSpPr>
        <p:spPr>
          <a:xfrm>
            <a:off x="3119437" y="5233987"/>
            <a:ext cx="5953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enh.net/sound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4E6B884-7BE1-5206-0CF5-38BB5B950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58305" y="1989258"/>
            <a:ext cx="3075387" cy="34298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E0E3F7-9341-D920-4864-CB6F0D76A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52149" y="2075688"/>
            <a:ext cx="4143780" cy="33434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7D24FF-14D4-C98F-E5F7-ECBEC5E24954}"/>
              </a:ext>
            </a:extLst>
          </p:cNvPr>
          <p:cNvSpPr txBox="1"/>
          <p:nvPr/>
        </p:nvSpPr>
        <p:spPr>
          <a:xfrm>
            <a:off x="4576762" y="4443412"/>
            <a:ext cx="3038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86530412@N02/821076275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631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wa4txe repeater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COVERAGE  AREA Sterling Va –Tysons ( maybe)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43F781-DB50-2A2A-EAB5-E1BF1A84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993" y="1711377"/>
            <a:ext cx="11241024" cy="18127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191B42-1F97-664B-C427-5F077C49CFF1}"/>
              </a:ext>
            </a:extLst>
          </p:cNvPr>
          <p:cNvSpPr txBox="1"/>
          <p:nvPr/>
        </p:nvSpPr>
        <p:spPr>
          <a:xfrm>
            <a:off x="316993" y="6330505"/>
            <a:ext cx="11241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ikitravel.org/en/File:Northern_Virginia_map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D2646E-3516-19A4-FB9C-DD74F7BAAC13}"/>
              </a:ext>
            </a:extLst>
          </p:cNvPr>
          <p:cNvGrpSpPr/>
          <p:nvPr/>
        </p:nvGrpSpPr>
        <p:grpSpPr>
          <a:xfrm>
            <a:off x="1536264" y="6143064"/>
            <a:ext cx="5318280" cy="1842480"/>
            <a:chOff x="1536264" y="6143064"/>
            <a:chExt cx="5318280" cy="18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6D0C18-9CAF-1BBB-3971-8AE8C9B37479}"/>
                    </a:ext>
                  </a:extLst>
                </p14:cNvPr>
                <p14:cNvContentPartPr/>
                <p14:nvPr/>
              </p14:nvContentPartPr>
              <p14:xfrm>
                <a:off x="1574064" y="6143064"/>
                <a:ext cx="5280480" cy="1842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6D0C18-9CAF-1BBB-3971-8AE8C9B374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67944" y="6136944"/>
                  <a:ext cx="5292720" cy="18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4045A9-2272-1EFF-C634-7620FA507C0D}"/>
                    </a:ext>
                  </a:extLst>
                </p14:cNvPr>
                <p14:cNvContentPartPr/>
                <p14:nvPr/>
              </p14:nvContentPartPr>
              <p14:xfrm>
                <a:off x="1536264" y="6181224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4045A9-2272-1EFF-C634-7620FA507C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0144" y="617510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5728C28-F785-F529-4408-9292E01A2CD0}"/>
                    </a:ext>
                  </a:extLst>
                </p14:cNvPr>
                <p14:cNvContentPartPr/>
                <p14:nvPr/>
              </p14:nvContentPartPr>
              <p14:xfrm>
                <a:off x="1536264" y="6181224"/>
                <a:ext cx="487080" cy="1020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5728C28-F785-F529-4408-9292E01A2C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0144" y="6175104"/>
                  <a:ext cx="499320" cy="10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228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repeater requirement  increase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COVERAGE  AREA issue Line  of sight &amp; terrain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477A8-A90D-968D-BD10-7ACE5F277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48384" y="1888749"/>
            <a:ext cx="9119615" cy="4808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94BEF9-58B3-8E5B-1BAA-70A600ADBAD0}"/>
              </a:ext>
            </a:extLst>
          </p:cNvPr>
          <p:cNvSpPr txBox="1"/>
          <p:nvPr/>
        </p:nvSpPr>
        <p:spPr>
          <a:xfrm>
            <a:off x="532233" y="4177563"/>
            <a:ext cx="5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isolution.pro/vi/t/antenna-theory/antenna-theory-types-of-propagation/ly-thuyet-ang-ten-cac-kieu-lan-truy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81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9F-C36C-EFD6-237B-4B62D75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 repeater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COVERAGE  AREA  how it all works together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6AFA73-3778-2ED9-D7BD-5D1A72F02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1838" y="1703530"/>
            <a:ext cx="4541495" cy="4948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CDDFE-57C9-18CA-7B63-127FD8EC2CF8}"/>
              </a:ext>
            </a:extLst>
          </p:cNvPr>
          <p:cNvSpPr txBox="1"/>
          <p:nvPr/>
        </p:nvSpPr>
        <p:spPr>
          <a:xfrm>
            <a:off x="7565110" y="6651595"/>
            <a:ext cx="6416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ommons.wikimedia.org/wiki/File:Line_of_sight_mw_transmission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32E6-3A6C-0C88-DC85-241F89059EBF}"/>
              </a:ext>
            </a:extLst>
          </p:cNvPr>
          <p:cNvSpPr txBox="1"/>
          <p:nvPr/>
        </p:nvSpPr>
        <p:spPr>
          <a:xfrm rot="19948419">
            <a:off x="6813421" y="3350628"/>
            <a:ext cx="121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146.700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65F27-6786-2404-FAF1-5AD8844705F6}"/>
              </a:ext>
            </a:extLst>
          </p:cNvPr>
          <p:cNvSpPr txBox="1"/>
          <p:nvPr/>
        </p:nvSpPr>
        <p:spPr>
          <a:xfrm rot="1293910">
            <a:off x="9625021" y="3581430"/>
            <a:ext cx="126402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chemeClr val="bg1"/>
                </a:solidFill>
              </a:rPr>
              <a:t>146.850-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0AF83-2F3E-7ACE-F906-10814B4D1B1B}"/>
              </a:ext>
            </a:extLst>
          </p:cNvPr>
          <p:cNvSpPr txBox="1"/>
          <p:nvPr/>
        </p:nvSpPr>
        <p:spPr>
          <a:xfrm>
            <a:off x="1418667" y="2225506"/>
            <a:ext cx="9069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75E8F-D90D-D5E8-EEAE-CF35C90AF1D9}"/>
              </a:ext>
            </a:extLst>
          </p:cNvPr>
          <p:cNvSpPr txBox="1"/>
          <p:nvPr/>
        </p:nvSpPr>
        <p:spPr>
          <a:xfrm>
            <a:off x="355546" y="2211723"/>
            <a:ext cx="69921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THREE SITES :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Leesburg VA</a:t>
            </a:r>
          </a:p>
          <a:p>
            <a:r>
              <a:rPr lang="en-US" sz="2400" dirty="0">
                <a:solidFill>
                  <a:schemeClr val="bg1"/>
                </a:solidFill>
              </a:rPr>
              <a:t>Purcellville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Charles Town WV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08417-052D-5093-97A1-FA287F679A96}"/>
              </a:ext>
            </a:extLst>
          </p:cNvPr>
          <p:cNvSpPr txBox="1"/>
          <p:nvPr/>
        </p:nvSpPr>
        <p:spPr>
          <a:xfrm>
            <a:off x="7754112" y="2351000"/>
            <a:ext cx="202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Purcellville </a:t>
            </a:r>
          </a:p>
        </p:txBody>
      </p:sp>
    </p:spTree>
    <p:extLst>
      <p:ext uri="{BB962C8B-B14F-4D97-AF65-F5344CB8AC3E}">
        <p14:creationId xmlns:p14="http://schemas.microsoft.com/office/powerpoint/2010/main" val="25180549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EE4EA-81C0-48D0-BEBD-A2EFD6B38B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63EE24-83AF-4B4D-B45B-11D1ECD43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C9C26-AD58-4393-99DE-F67958CF6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3039</TotalTime>
  <Words>625</Words>
  <Application>Microsoft Office PowerPoint</Application>
  <PresentationFormat>Widescreen</PresentationFormat>
  <Paragraphs>108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Gill Sans MT</vt:lpstr>
      <vt:lpstr>Gallery</vt:lpstr>
      <vt:lpstr>Welcome to the WA4 TXE repeater OVERVIEW</vt:lpstr>
      <vt:lpstr>TITANIC BUILT BY “EXPERTS”-NOAHS ARK BUILT BY AMATEURS</vt:lpstr>
      <vt:lpstr>TITANIC DISTRESS CALL HEARD BY AMATEUR   DAVID SARNOFF  USING HOME BUILT EQUIPMENT</vt:lpstr>
      <vt:lpstr>Technology has evolved</vt:lpstr>
      <vt:lpstr>The  repeater COVERAGE  AREA issue Line of sight</vt:lpstr>
      <vt:lpstr>The first wa4txe repeater  1975 50 watts  ( (most of the time) but it worked</vt:lpstr>
      <vt:lpstr>The first wa4txe repeater COVERAGE  AREA Sterling Va –Tysons ( maybe) </vt:lpstr>
      <vt:lpstr>The  repeater requirement  increase COVERAGE  AREA issue Line  of sight &amp; terrain</vt:lpstr>
      <vt:lpstr>The  repeater COVERAGE  AREA  how it all works together</vt:lpstr>
      <vt:lpstr>The  Leesburg receiver and equipment compliment</vt:lpstr>
      <vt:lpstr>The  repeater SIGNAL  PATH USES RF , FIBER AND ANALOG  PHONE INTERFACES</vt:lpstr>
      <vt:lpstr>The PURCELLVILLE REMOTE and equipment compliment</vt:lpstr>
      <vt:lpstr>Test and measurement critical for continued operation </vt:lpstr>
      <vt:lpstr>Test and measurement critical</vt:lpstr>
      <vt:lpstr>The PURCEIVELLE REMOTE and equipment compliment</vt:lpstr>
      <vt:lpstr>The PURCEIVELLE REMOTE and equipment compliment</vt:lpstr>
      <vt:lpstr>The PURCEIVELLE REMOTE and equipment compliment</vt:lpstr>
      <vt:lpstr>The PURCEIVELLE REMOTE and equipment compliment</vt:lpstr>
      <vt:lpstr>The PURCEIVELLE REMOTE and equipment compliment</vt:lpstr>
      <vt:lpstr>The PURCEIVELLE REMOTE and equipment compliment</vt:lpstr>
      <vt:lpstr>The PURCEIVELLE REMOTE and equipment compliment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vickie breitenberg</dc:creator>
  <cp:keywords/>
  <cp:lastModifiedBy>vickie breitenberg</cp:lastModifiedBy>
  <cp:revision>2</cp:revision>
  <dcterms:created xsi:type="dcterms:W3CDTF">2024-07-08T17:03:51Z</dcterms:created>
  <dcterms:modified xsi:type="dcterms:W3CDTF">2024-07-10T19:43:41Z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