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7" r:id="rId4"/>
    <p:sldId id="261" r:id="rId5"/>
    <p:sldId id="258" r:id="rId6"/>
    <p:sldId id="264" r:id="rId7"/>
    <p:sldId id="266" r:id="rId8"/>
    <p:sldId id="268" r:id="rId9"/>
    <p:sldId id="259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2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F3B-C454-41F5-9D94-9D869F95D0AF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1D49-2434-444F-AAD0-EA39B7B13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F3B-C454-41F5-9D94-9D869F95D0AF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1D49-2434-444F-AAD0-EA39B7B13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F3B-C454-41F5-9D94-9D869F95D0AF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1D49-2434-444F-AAD0-EA39B7B13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F3B-C454-41F5-9D94-9D869F95D0AF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1D49-2434-444F-AAD0-EA39B7B13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F3B-C454-41F5-9D94-9D869F95D0AF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1D49-2434-444F-AAD0-EA39B7B13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F3B-C454-41F5-9D94-9D869F95D0AF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1D49-2434-444F-AAD0-EA39B7B13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F3B-C454-41F5-9D94-9D869F95D0AF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1D49-2434-444F-AAD0-EA39B7B13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F3B-C454-41F5-9D94-9D869F95D0AF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1D49-2434-444F-AAD0-EA39B7B13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F3B-C454-41F5-9D94-9D869F95D0AF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1D49-2434-444F-AAD0-EA39B7B13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F3B-C454-41F5-9D94-9D869F95D0AF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1D49-2434-444F-AAD0-EA39B7B13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F3B-C454-41F5-9D94-9D869F95D0AF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1D49-2434-444F-AAD0-EA39B7B13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C3F3B-C454-41F5-9D94-9D869F95D0AF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A1D49-2434-444F-AAD0-EA39B7B13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2024 </a:t>
            </a:r>
            <a:r>
              <a:rPr lang="en-US" b="1" dirty="0" smtClean="0"/>
              <a:t>Loudoun ARES </a:t>
            </a:r>
            <a:r>
              <a:rPr lang="en-US" b="1" dirty="0"/>
              <a:t>Simulated Emergency Test (SET)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Event Date:  </a:t>
            </a:r>
            <a:r>
              <a:rPr lang="en-US" dirty="0" smtClean="0"/>
              <a:t>5 October 2024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Exercise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ARRL’s metrics and report participation to ARRL – need to work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Have Scott Morse (and others) review this draft exercise </a:t>
            </a:r>
            <a:r>
              <a:rPr lang="en-US" dirty="0" err="1" smtClean="0"/>
              <a:t>pland</a:t>
            </a:r>
            <a:endParaRPr lang="en-US" dirty="0" smtClean="0"/>
          </a:p>
          <a:p>
            <a:r>
              <a:rPr lang="en-US" dirty="0" smtClean="0"/>
              <a:t>Post </a:t>
            </a:r>
            <a:r>
              <a:rPr lang="en-US" dirty="0" smtClean="0"/>
              <a:t>SET plan briefing on LARES web </a:t>
            </a:r>
            <a:r>
              <a:rPr lang="en-US" dirty="0" smtClean="0"/>
              <a:t>site after final review</a:t>
            </a:r>
            <a:endParaRPr lang="en-US" dirty="0" smtClean="0"/>
          </a:p>
          <a:p>
            <a:r>
              <a:rPr lang="en-US" dirty="0" smtClean="0"/>
              <a:t>Set </a:t>
            </a:r>
            <a:r>
              <a:rPr lang="en-US" dirty="0" smtClean="0"/>
              <a:t>up Signup Genius positions to get </a:t>
            </a:r>
            <a:r>
              <a:rPr lang="en-US" dirty="0" smtClean="0"/>
              <a:t>volunteers</a:t>
            </a:r>
          </a:p>
          <a:p>
            <a:pPr lvl="1"/>
            <a:r>
              <a:rPr lang="en-US" dirty="0" smtClean="0"/>
              <a:t>Will take volunteers now</a:t>
            </a:r>
            <a:endParaRPr lang="en-US" dirty="0" smtClean="0"/>
          </a:p>
          <a:p>
            <a:r>
              <a:rPr lang="en-US" dirty="0" smtClean="0"/>
              <a:t>Develop Master Scenario Events List (MSEL)</a:t>
            </a:r>
          </a:p>
          <a:p>
            <a:pPr lvl="1"/>
            <a:r>
              <a:rPr lang="en-US" dirty="0" smtClean="0"/>
              <a:t>Define start and end times for event</a:t>
            </a:r>
          </a:p>
          <a:p>
            <a:pPr lvl="1"/>
            <a:r>
              <a:rPr lang="en-US" dirty="0" smtClean="0"/>
              <a:t>Define fixed station locations to simulate shelters</a:t>
            </a:r>
          </a:p>
          <a:p>
            <a:pPr lvl="1"/>
            <a:r>
              <a:rPr lang="en-US" dirty="0" smtClean="0"/>
              <a:t>Define dispatch tasking &amp; timeline for mobile operators</a:t>
            </a:r>
          </a:p>
          <a:p>
            <a:pPr lvl="1"/>
            <a:r>
              <a:rPr lang="en-US" dirty="0" smtClean="0"/>
              <a:t>Define times to inject simulated messages into </a:t>
            </a:r>
            <a:r>
              <a:rPr lang="en-US" dirty="0" err="1" smtClean="0"/>
              <a:t>comm</a:t>
            </a:r>
            <a:r>
              <a:rPr lang="en-US" dirty="0" smtClean="0"/>
              <a:t> networks</a:t>
            </a:r>
          </a:p>
          <a:p>
            <a:r>
              <a:rPr lang="en-US" dirty="0" smtClean="0"/>
              <a:t>Need volunteer to define </a:t>
            </a:r>
            <a:r>
              <a:rPr lang="en-US" dirty="0" err="1" smtClean="0"/>
              <a:t>WinLink</a:t>
            </a:r>
            <a:r>
              <a:rPr lang="en-US" dirty="0" smtClean="0"/>
              <a:t> messages and forms to be used</a:t>
            </a:r>
          </a:p>
          <a:p>
            <a:r>
              <a:rPr lang="en-US" dirty="0" smtClean="0"/>
              <a:t>Define pre-canned simulated messages to be sent by all stations</a:t>
            </a:r>
          </a:p>
          <a:p>
            <a:r>
              <a:rPr lang="en-US" dirty="0" smtClean="0"/>
              <a:t>Define data collection needs for lessons learned and ARRL report development</a:t>
            </a:r>
          </a:p>
          <a:p>
            <a:r>
              <a:rPr lang="en-US" dirty="0" smtClean="0"/>
              <a:t>Get LARG APRS position trackers </a:t>
            </a:r>
          </a:p>
          <a:p>
            <a:r>
              <a:rPr lang="en-US" dirty="0" smtClean="0"/>
              <a:t>Distribute LARG APRS position trackers to operators</a:t>
            </a:r>
          </a:p>
          <a:p>
            <a:r>
              <a:rPr lang="en-US" dirty="0" smtClean="0"/>
              <a:t>Define ARRL exercise metrics and possibly refine plan</a:t>
            </a:r>
          </a:p>
          <a:p>
            <a:r>
              <a:rPr lang="en-US" dirty="0" smtClean="0"/>
              <a:t>Distribute final Event Plan and </a:t>
            </a:r>
            <a:r>
              <a:rPr lang="en-US" dirty="0" err="1" smtClean="0"/>
              <a:t>Comm</a:t>
            </a:r>
            <a:r>
              <a:rPr lang="en-US" dirty="0" smtClean="0"/>
              <a:t> Plan/MSEL to participants</a:t>
            </a:r>
            <a:endParaRPr lang="en-US" dirty="0" smtClean="0"/>
          </a:p>
          <a:p>
            <a:r>
              <a:rPr lang="en-US" dirty="0" smtClean="0"/>
              <a:t>Recommend participants take </a:t>
            </a:r>
            <a:r>
              <a:rPr lang="en-US" dirty="0" smtClean="0"/>
              <a:t>FEMA &amp; ARRL training courses (counts for ARRL scoring</a:t>
            </a:r>
            <a:r>
              <a:rPr lang="en-US" dirty="0" smtClean="0"/>
              <a:t>) nice to have but not required</a:t>
            </a:r>
          </a:p>
          <a:p>
            <a:r>
              <a:rPr lang="en-US" dirty="0" smtClean="0"/>
              <a:t>Ask all participants to take pictures and record any observations &amp; lessons learned – send to Doug KM4GC</a:t>
            </a:r>
          </a:p>
          <a:p>
            <a:r>
              <a:rPr lang="en-US" dirty="0" smtClean="0"/>
              <a:t>More????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Background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Background:  </a:t>
            </a:r>
          </a:p>
          <a:p>
            <a:pPr lvl="1"/>
            <a:r>
              <a:rPr lang="en-US" dirty="0" smtClean="0"/>
              <a:t>Amateur Radio Emergency Service (ARES) </a:t>
            </a:r>
            <a:r>
              <a:rPr lang="en-US" dirty="0" smtClean="0"/>
              <a:t>consists </a:t>
            </a:r>
            <a:r>
              <a:rPr lang="en-US" dirty="0" smtClean="0"/>
              <a:t>of licensed amateurs who have voluntarily registered their qualifications and equipment, with their local ARES leadership, for communications duty in the public service when disaster </a:t>
            </a:r>
            <a:r>
              <a:rPr lang="en-US" dirty="0" smtClean="0"/>
              <a:t>strikes (from ARRL)</a:t>
            </a:r>
          </a:p>
          <a:p>
            <a:pPr lvl="2"/>
            <a:r>
              <a:rPr lang="en-US" dirty="0" smtClean="0"/>
              <a:t>includes training, preparation, organization, and guidelines</a:t>
            </a:r>
          </a:p>
          <a:p>
            <a:pPr lvl="1"/>
            <a:r>
              <a:rPr lang="en-US" dirty="0" smtClean="0"/>
              <a:t>The Simulated Emergency Test (SET) is one of the ARRL activities to exercise/practice emergency communications (EMCOMM)</a:t>
            </a:r>
          </a:p>
          <a:p>
            <a:pPr lvl="2"/>
            <a:r>
              <a:rPr lang="en-US" dirty="0" smtClean="0"/>
              <a:t>usually in early October</a:t>
            </a:r>
          </a:p>
          <a:p>
            <a:pPr lvl="2"/>
            <a:r>
              <a:rPr lang="en-US" dirty="0" smtClean="0"/>
              <a:t>Is conducted nation-wide and at the local level</a:t>
            </a:r>
          </a:p>
          <a:p>
            <a:pPr lvl="2"/>
            <a:r>
              <a:rPr lang="en-US" dirty="0" smtClean="0"/>
              <a:t>Is scenario based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Purpose </a:t>
            </a:r>
            <a:r>
              <a:rPr lang="en-US" sz="3200" b="1" dirty="0" smtClean="0"/>
              <a:t>&amp; Scope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Purpose of the Loudoun ARES SET for 2024:  To initiate Loudoun ARES activities for EMCOMM training and to exercise a draft </a:t>
            </a:r>
            <a:r>
              <a:rPr lang="en-US" dirty="0" err="1" smtClean="0"/>
              <a:t>comm</a:t>
            </a:r>
            <a:r>
              <a:rPr lang="en-US" dirty="0" smtClean="0"/>
              <a:t> plan</a:t>
            </a:r>
          </a:p>
          <a:p>
            <a:r>
              <a:rPr lang="en-US" dirty="0" smtClean="0"/>
              <a:t>Scope:  Conducted within Loudoun County using the Loudoun Emergency Operations Center (EMOC) to:</a:t>
            </a:r>
          </a:p>
          <a:p>
            <a:pPr lvl="1"/>
            <a:r>
              <a:rPr lang="en-US" dirty="0" smtClean="0"/>
              <a:t>Coordinate a limited number of fixed and mobile ham stations for the transfer of simulated emergency messages (similar to LARG support for bike events)</a:t>
            </a:r>
          </a:p>
          <a:p>
            <a:pPr lvl="1"/>
            <a:r>
              <a:rPr lang="en-US" dirty="0" smtClean="0"/>
              <a:t>Use linked repeater assets – for start of exercise</a:t>
            </a:r>
          </a:p>
          <a:p>
            <a:pPr lvl="1"/>
            <a:r>
              <a:rPr lang="en-US" dirty="0" smtClean="0"/>
              <a:t>Include a simulated fail over period to exercise simplex communications</a:t>
            </a:r>
          </a:p>
          <a:p>
            <a:pPr lvl="1"/>
            <a:r>
              <a:rPr lang="en-US" dirty="0" smtClean="0"/>
              <a:t>Include testing of </a:t>
            </a:r>
            <a:r>
              <a:rPr lang="en-US" dirty="0" err="1" smtClean="0"/>
              <a:t>WinLink</a:t>
            </a:r>
            <a:r>
              <a:rPr lang="en-US" dirty="0" smtClean="0"/>
              <a:t> to transfer email and standard forms</a:t>
            </a:r>
          </a:p>
          <a:p>
            <a:pPr lvl="1"/>
            <a:r>
              <a:rPr lang="en-US" dirty="0" smtClean="0"/>
              <a:t>May or may not include connections to EMCOMM interfaces outside of the county such as the National Traffic System (NTS)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Scenario </a:t>
            </a:r>
            <a:r>
              <a:rPr lang="en-US" sz="1800" b="1" dirty="0" smtClean="0"/>
              <a:t>(adapted from the Virginia ARES 2024 SET Plan)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Type of Emergency: This exercise will use the scenario of a </a:t>
            </a:r>
            <a:r>
              <a:rPr lang="en-US" dirty="0" smtClean="0"/>
              <a:t>Virginia-wide </a:t>
            </a:r>
            <a:r>
              <a:rPr lang="en-US" dirty="0" smtClean="0"/>
              <a:t>winter storm, with some widespread power outages, many smaller localized outages, and reduced transportation due to snow, ice, downed trees, flooding, etc.</a:t>
            </a:r>
          </a:p>
          <a:p>
            <a:r>
              <a:rPr lang="en-US" dirty="0" smtClean="0"/>
              <a:t>Loudoun ARES (LARES) is asked to provide auxiliary communications for Loudoun County emergency </a:t>
            </a:r>
            <a:r>
              <a:rPr lang="en-US" dirty="0" smtClean="0"/>
              <a:t>services </a:t>
            </a:r>
            <a:r>
              <a:rPr lang="en-US" dirty="0" smtClean="0"/>
              <a:t>organizations for set up and operation of shelters, warming stations, food distribution facilities including Loudoun </a:t>
            </a:r>
            <a:r>
              <a:rPr lang="en-US" dirty="0" err="1" smtClean="0"/>
              <a:t>Inova</a:t>
            </a:r>
            <a:r>
              <a:rPr lang="en-US" dirty="0" smtClean="0"/>
              <a:t> Hospital’s support for the simulated emergency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Planned </a:t>
            </a:r>
            <a:r>
              <a:rPr lang="en-US" sz="3600" b="1" dirty="0" smtClean="0"/>
              <a:t>Stations/Positions (TBR) (1 of 2)</a:t>
            </a:r>
            <a:br>
              <a:rPr lang="en-US" sz="3600" b="1" dirty="0" smtClean="0"/>
            </a:br>
            <a:r>
              <a:rPr lang="en-US" sz="2200" b="1" dirty="0" smtClean="0"/>
              <a:t>(note: all stations run APRS for location tracking)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Loudoun </a:t>
            </a:r>
            <a:r>
              <a:rPr lang="en-US" dirty="0" err="1" smtClean="0"/>
              <a:t>Inova</a:t>
            </a:r>
            <a:r>
              <a:rPr lang="en-US" dirty="0" smtClean="0"/>
              <a:t> Hospital supported by a portable station (two operators?)</a:t>
            </a:r>
          </a:p>
          <a:p>
            <a:pPr lvl="1"/>
            <a:r>
              <a:rPr lang="en-US" sz="2700" dirty="0" smtClean="0"/>
              <a:t>VHF/UHF for in-county </a:t>
            </a:r>
            <a:r>
              <a:rPr lang="en-US" sz="2700" dirty="0" err="1" smtClean="0"/>
              <a:t>comms</a:t>
            </a:r>
            <a:r>
              <a:rPr lang="en-US" sz="2700" dirty="0" smtClean="0"/>
              <a:t> to Loudoun Emergency Operations Center and shelters as </a:t>
            </a:r>
            <a:r>
              <a:rPr lang="en-US" sz="2700" dirty="0" smtClean="0"/>
              <a:t>needed</a:t>
            </a:r>
          </a:p>
          <a:p>
            <a:pPr lvl="1"/>
            <a:r>
              <a:rPr lang="en-US" sz="2700" dirty="0" smtClean="0"/>
              <a:t>Possibly set up in remote area of hospital parking lot – need to coordinate</a:t>
            </a:r>
            <a:endParaRPr lang="en-US" sz="2700" dirty="0" smtClean="0"/>
          </a:p>
          <a:p>
            <a:pPr lvl="1"/>
            <a:r>
              <a:rPr lang="en-US" sz="2700" dirty="0" smtClean="0"/>
              <a:t>Traffic to handle:  </a:t>
            </a:r>
          </a:p>
          <a:p>
            <a:pPr lvl="2"/>
            <a:r>
              <a:rPr lang="en-US" sz="2300" dirty="0" smtClean="0"/>
              <a:t>number of injured, medical care needed, supplies needed</a:t>
            </a:r>
          </a:p>
          <a:p>
            <a:pPr lvl="2"/>
            <a:r>
              <a:rPr lang="en-US" sz="2300" dirty="0" smtClean="0"/>
              <a:t>Both voice and </a:t>
            </a:r>
            <a:r>
              <a:rPr lang="en-US" sz="2300" dirty="0" err="1" smtClean="0"/>
              <a:t>Winlink</a:t>
            </a:r>
            <a:endParaRPr lang="en-US" sz="2700" dirty="0" smtClean="0"/>
          </a:p>
          <a:p>
            <a:r>
              <a:rPr lang="en-US" dirty="0" smtClean="0"/>
              <a:t>4 shelters supported by portable fixed stations</a:t>
            </a:r>
          </a:p>
          <a:p>
            <a:pPr lvl="1"/>
            <a:r>
              <a:rPr lang="en-US" dirty="0" smtClean="0"/>
              <a:t>VHF/UHF for in-county </a:t>
            </a:r>
            <a:r>
              <a:rPr lang="en-US" dirty="0" err="1" smtClean="0"/>
              <a:t>comms</a:t>
            </a:r>
            <a:r>
              <a:rPr lang="en-US" dirty="0" smtClean="0"/>
              <a:t> to net control</a:t>
            </a:r>
          </a:p>
          <a:p>
            <a:pPr lvl="1"/>
            <a:r>
              <a:rPr lang="en-US" dirty="0" smtClean="0"/>
              <a:t>HF for NTS welfare </a:t>
            </a:r>
            <a:r>
              <a:rPr lang="en-US" dirty="0" smtClean="0"/>
              <a:t>messages?</a:t>
            </a:r>
          </a:p>
          <a:p>
            <a:pPr lvl="1"/>
            <a:r>
              <a:rPr lang="en-US" dirty="0" smtClean="0"/>
              <a:t>Set up at various parks in the county to simulate shelter locations</a:t>
            </a:r>
          </a:p>
          <a:p>
            <a:pPr lvl="1"/>
            <a:r>
              <a:rPr lang="en-US" dirty="0" smtClean="0"/>
              <a:t>Traffic </a:t>
            </a:r>
            <a:r>
              <a:rPr lang="en-US" dirty="0" smtClean="0"/>
              <a:t>to handle:  </a:t>
            </a:r>
          </a:p>
          <a:p>
            <a:pPr lvl="2"/>
            <a:r>
              <a:rPr lang="en-US" dirty="0" smtClean="0"/>
              <a:t>number of injured, medical care needed, supplies needed</a:t>
            </a:r>
          </a:p>
          <a:p>
            <a:pPr lvl="2"/>
            <a:r>
              <a:rPr lang="en-US" dirty="0" smtClean="0"/>
              <a:t>welfare messages to relatives (both in and out of county?)</a:t>
            </a:r>
          </a:p>
          <a:p>
            <a:pPr lvl="2"/>
            <a:r>
              <a:rPr lang="en-US" dirty="0" smtClean="0"/>
              <a:t>Both voice and </a:t>
            </a:r>
            <a:r>
              <a:rPr lang="en-US" dirty="0" err="1" smtClean="0"/>
              <a:t>Winlink</a:t>
            </a:r>
            <a:endParaRPr lang="en-US" dirty="0" smtClean="0"/>
          </a:p>
          <a:p>
            <a:pPr lvl="1"/>
            <a:r>
              <a:rPr lang="en-US" dirty="0" smtClean="0"/>
              <a:t>Adjust number of stations depending on number of volunteers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Planned </a:t>
            </a:r>
            <a:r>
              <a:rPr lang="en-US" sz="3600" b="1" dirty="0" smtClean="0"/>
              <a:t>Stations/Positions (TBR) (2 of 2)</a:t>
            </a:r>
            <a:br>
              <a:rPr lang="en-US" sz="3600" b="1" dirty="0" smtClean="0"/>
            </a:br>
            <a:r>
              <a:rPr lang="en-US" sz="2200" b="1" dirty="0" smtClean="0"/>
              <a:t>(note: all stations run APRS for location tracking)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4 </a:t>
            </a:r>
            <a:r>
              <a:rPr lang="en-US" dirty="0" smtClean="0"/>
              <a:t>mobile stations</a:t>
            </a:r>
          </a:p>
          <a:p>
            <a:pPr lvl="1"/>
            <a:r>
              <a:rPr lang="en-US" dirty="0" smtClean="0"/>
              <a:t>VHF/UHF for in-county </a:t>
            </a:r>
            <a:r>
              <a:rPr lang="en-US" dirty="0" err="1" smtClean="0"/>
              <a:t>comms</a:t>
            </a:r>
            <a:r>
              <a:rPr lang="en-US" dirty="0" smtClean="0"/>
              <a:t> – voice </a:t>
            </a:r>
            <a:r>
              <a:rPr lang="en-US" dirty="0" err="1" smtClean="0"/>
              <a:t>coms</a:t>
            </a:r>
            <a:endParaRPr lang="en-US" dirty="0" smtClean="0"/>
          </a:p>
          <a:p>
            <a:pPr lvl="1"/>
            <a:r>
              <a:rPr lang="en-US" dirty="0" smtClean="0"/>
              <a:t>Rovers to report status of various things such as bridges, power stations, road conditions around the county, and to transport supplies as dispatched by Net Control</a:t>
            </a:r>
          </a:p>
          <a:p>
            <a:pPr lvl="1"/>
            <a:r>
              <a:rPr lang="en-US" dirty="0" smtClean="0"/>
              <a:t>Adjust number of stations depending on number of volunteers</a:t>
            </a:r>
          </a:p>
          <a:p>
            <a:r>
              <a:rPr lang="en-US" dirty="0" smtClean="0"/>
              <a:t>2 operator positions at Loudoun Emergency Operations Center</a:t>
            </a:r>
          </a:p>
          <a:p>
            <a:pPr lvl="1"/>
            <a:r>
              <a:rPr lang="en-US" dirty="0" smtClean="0"/>
              <a:t>Net control on primary operation net (in-county </a:t>
            </a:r>
            <a:r>
              <a:rPr lang="en-US" dirty="0" err="1" smtClean="0"/>
              <a:t>comms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Execute MSEL </a:t>
            </a:r>
            <a:endParaRPr lang="en-US" dirty="0" smtClean="0"/>
          </a:p>
          <a:p>
            <a:pPr lvl="1"/>
            <a:r>
              <a:rPr lang="en-US" dirty="0" smtClean="0"/>
              <a:t>External interface to Red Cross, Loudoun </a:t>
            </a:r>
            <a:r>
              <a:rPr lang="en-US" dirty="0" err="1" smtClean="0"/>
              <a:t>Inova</a:t>
            </a:r>
            <a:r>
              <a:rPr lang="en-US" dirty="0" smtClean="0"/>
              <a:t> Hospital, and other supported agencies</a:t>
            </a:r>
          </a:p>
          <a:p>
            <a:pPr lvl="1"/>
            <a:r>
              <a:rPr lang="en-US" dirty="0" smtClean="0"/>
              <a:t>Traffic to handle:  </a:t>
            </a:r>
          </a:p>
          <a:p>
            <a:pPr lvl="2"/>
            <a:r>
              <a:rPr lang="en-US" dirty="0" smtClean="0"/>
              <a:t>Primary interface with county emergency personnel</a:t>
            </a:r>
          </a:p>
          <a:p>
            <a:pPr lvl="2"/>
            <a:r>
              <a:rPr lang="en-US" dirty="0" smtClean="0"/>
              <a:t>number of injured, medical care needed, supplies needed</a:t>
            </a:r>
          </a:p>
          <a:p>
            <a:pPr lvl="2"/>
            <a:r>
              <a:rPr lang="en-US" dirty="0" smtClean="0"/>
              <a:t>welfare messages to relatives (both in and out of county?)</a:t>
            </a:r>
          </a:p>
          <a:p>
            <a:pPr lvl="2"/>
            <a:r>
              <a:rPr lang="en-US" dirty="0" smtClean="0"/>
              <a:t>Dispatch mobile stations</a:t>
            </a:r>
          </a:p>
          <a:p>
            <a:pPr lvl="2"/>
            <a:r>
              <a:rPr lang="en-US" dirty="0" smtClean="0"/>
              <a:t>Both voice and </a:t>
            </a:r>
            <a:r>
              <a:rPr lang="en-US" dirty="0" err="1" smtClean="0"/>
              <a:t>Winlink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Candidate Simulated Loudoun County Shelter Locations (in 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Leesburg  - Ida Lee Park?</a:t>
            </a:r>
          </a:p>
          <a:p>
            <a:r>
              <a:rPr lang="en-US" dirty="0" smtClean="0"/>
              <a:t>Ashburn/</a:t>
            </a:r>
            <a:r>
              <a:rPr lang="en-US" dirty="0" err="1" smtClean="0"/>
              <a:t>Brambleton</a:t>
            </a:r>
            <a:endParaRPr lang="en-US" dirty="0" smtClean="0"/>
          </a:p>
          <a:p>
            <a:r>
              <a:rPr lang="en-US" dirty="0" smtClean="0"/>
              <a:t>Purcellville/Hamilton</a:t>
            </a:r>
          </a:p>
          <a:p>
            <a:r>
              <a:rPr lang="en-US" dirty="0" smtClean="0"/>
              <a:t>Lovettsville</a:t>
            </a:r>
          </a:p>
          <a:p>
            <a:r>
              <a:rPr lang="en-US" dirty="0" smtClean="0"/>
              <a:t>South Riding</a:t>
            </a:r>
          </a:p>
          <a:p>
            <a:r>
              <a:rPr lang="en-US" dirty="0" err="1" smtClean="0"/>
              <a:t>Philomont</a:t>
            </a:r>
            <a:endParaRPr lang="en-US" dirty="0" smtClean="0"/>
          </a:p>
          <a:p>
            <a:r>
              <a:rPr lang="en-US" dirty="0" smtClean="0"/>
              <a:t>Middleburg</a:t>
            </a:r>
          </a:p>
          <a:p>
            <a:r>
              <a:rPr lang="en-US" dirty="0" smtClean="0"/>
              <a:t>Sterling</a:t>
            </a:r>
          </a:p>
          <a:p>
            <a:r>
              <a:rPr lang="en-US" dirty="0" smtClean="0"/>
              <a:t>Question – what would be the most probable locations in real life with </a:t>
            </a:r>
            <a:r>
              <a:rPr lang="en-US" dirty="0" err="1" smtClean="0"/>
              <a:t>accessable</a:t>
            </a:r>
            <a:r>
              <a:rPr lang="en-US" dirty="0" smtClean="0"/>
              <a:t> areas (&amp; restroom facilities)?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381000"/>
          <a:ext cx="8763000" cy="6380308"/>
        </p:xfrm>
        <a:graphic>
          <a:graphicData uri="http://schemas.openxmlformats.org/drawingml/2006/table">
            <a:tbl>
              <a:tblPr/>
              <a:tblGrid>
                <a:gridCol w="426540"/>
                <a:gridCol w="371503"/>
                <a:gridCol w="1554808"/>
                <a:gridCol w="722368"/>
                <a:gridCol w="562415"/>
                <a:gridCol w="894359"/>
                <a:gridCol w="376663"/>
                <a:gridCol w="811803"/>
                <a:gridCol w="386982"/>
                <a:gridCol w="412783"/>
                <a:gridCol w="2077665"/>
                <a:gridCol w="165111"/>
              </a:tblGrid>
              <a:tr h="475579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Zone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Grp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</a:p>
                  </a:txBody>
                  <a:tcPr marL="2005" marR="2005" marT="20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#</a:t>
                      </a:r>
                    </a:p>
                  </a:txBody>
                  <a:tcPr marL="2005" marR="2005" marT="20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Function</a:t>
                      </a:r>
                    </a:p>
                  </a:txBody>
                  <a:tcPr marL="2005" marR="2005" marT="20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Channel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Name/Trunked Radio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System Talkgroup</a:t>
                      </a:r>
                    </a:p>
                  </a:txBody>
                  <a:tcPr marL="2005" marR="2005" marT="20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Assignment</a:t>
                      </a:r>
                    </a:p>
                  </a:txBody>
                  <a:tcPr marL="2005" marR="2005" marT="20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RX Freq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 or W</a:t>
                      </a:r>
                    </a:p>
                  </a:txBody>
                  <a:tcPr marL="2005" marR="2005" marT="20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RX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Tone/NAC</a:t>
                      </a:r>
                    </a:p>
                  </a:txBody>
                  <a:tcPr marL="2005" marR="2005" marT="20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TX Freq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 or W</a:t>
                      </a:r>
                    </a:p>
                  </a:txBody>
                  <a:tcPr marL="2005" marR="2005" marT="20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TX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Tone/NAC</a:t>
                      </a:r>
                    </a:p>
                  </a:txBody>
                  <a:tcPr marL="2005" marR="2005" marT="20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Mode</a:t>
                      </a:r>
                      <a:b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(A, D, or M)</a:t>
                      </a:r>
                    </a:p>
                  </a:txBody>
                  <a:tcPr marL="2005" marR="2005" marT="20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Remarks</a:t>
                      </a:r>
                    </a:p>
                  </a:txBody>
                  <a:tcPr marL="2005" marR="2005" marT="20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A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Primary Net Control (linked to A Group)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LOUDOUN ARES WB6EFW VHF FM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Loudoun EOC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145.185-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103.5 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 – 0.6 MHz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103.5 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FM Voice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Repeater located at Inova Hospital Lansdown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A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Primary Net Control (linked to A Group)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LOUDOUN ARES - WB6EFW UHF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Loudoun EOC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442.1375+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need to check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+ 5.0 MHz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need to check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FM Voice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Repeater located at Inova Hospital Lansdown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A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Primary Net Control (linked to A Group)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BLUEMONT N3JLT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Loudoun EOC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147.300+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146.2 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 + 0.6 MHz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146.2 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FM Voice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Repeater located at Bluemont, VA (use is TBD)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A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Primary Net Control (linked to A Group)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DULLES K4IAD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Loudoun EOC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147.330 +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203.5 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 + 0.6 MHz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203.5 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FM Voice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Dulles Airport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A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Secondary Net Control (linked to A Group)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WA3KOK – NERA Repeater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Loudoun EOC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447.775-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107.2 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- 5.0 MHz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107.2 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FM Voice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Bull Run Mountain, Antioch, VA (use isTBD)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B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Secondary Net Control (linked to B Group)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WA4TXE – Leesburg Linked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Loudoun EOC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146.700-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77.0 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 – 0.6 MHz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77.0 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FM Voice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• use if Primary Net is not available</a:t>
                      </a:r>
                      <a:br>
                        <a:rPr lang="en-US" sz="700" b="0" i="0" u="none" strike="noStrike">
                          <a:latin typeface="Arial"/>
                        </a:rPr>
                      </a:br>
                      <a:r>
                        <a:rPr lang="en-US" sz="700" b="0" i="0" u="none" strike="noStrike">
                          <a:latin typeface="Arial"/>
                        </a:rPr>
                        <a:t>• use for specialized discussions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B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Secondary Net Control (linked to B Group)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WA4TXE - Purcellville Linked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Loudoun EOC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146.850-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77.0 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 – 0.6 MHz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77.0 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FM Voice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• use if Primary Net is not available</a:t>
                      </a:r>
                      <a:br>
                        <a:rPr lang="en-US" sz="700" b="0" i="0" u="none" strike="noStrike">
                          <a:latin typeface="Arial"/>
                        </a:rPr>
                      </a:br>
                      <a:r>
                        <a:rPr lang="en-US" sz="700" b="0" i="0" u="none" strike="noStrike">
                          <a:latin typeface="Arial"/>
                        </a:rPr>
                        <a:t>• use for specialized discussions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C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Simplex 1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Loudon ARES Simplex 1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Loudoun EOC and all stations as needed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147.48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103.5 (If needed)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147.48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103.5 (If needed)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FM Voice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• use if Primary Net is not available</a:t>
                      </a:r>
                      <a:br>
                        <a:rPr lang="en-US" sz="700" b="0" i="0" u="none" strike="noStrike">
                          <a:latin typeface="Arial"/>
                        </a:rPr>
                      </a:br>
                      <a:r>
                        <a:rPr lang="en-US" sz="700" b="0" i="0" u="none" strike="noStrike">
                          <a:latin typeface="Arial"/>
                        </a:rPr>
                        <a:t>• use for specialized discussions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400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C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Simplex 2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Loudon ARES Simplex 2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Loudoun EOC and all stations as needed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146.40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103.5 (If needed)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146.40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103.5 (If needed)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FM Voice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• use if Primary Net is not available</a:t>
                      </a:r>
                      <a:br>
                        <a:rPr lang="en-US" sz="700" b="0" i="0" u="none" strike="noStrike">
                          <a:latin typeface="Arial"/>
                        </a:rPr>
                      </a:br>
                      <a:r>
                        <a:rPr lang="en-US" sz="700" b="0" i="0" u="none" strike="noStrike">
                          <a:latin typeface="Arial"/>
                        </a:rPr>
                        <a:t>• use for specialized discussions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D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WinLink Data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Simplex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All Stations as capability allows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145.73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145.73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WinLink Digital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Familiarization, new capability testing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6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E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WinLink Data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Simplex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Interested stations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HF From WinLink List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WinLink Digital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Familiarization, new capability testing, Run HF to out of area WinLink node to send files &amp; email through Internet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F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APRS Location Tracking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Simplex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All Stations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144.39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144.39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APRS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See table on location beacon station assignments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G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NVREGN/Northern  Virginia Regional Operations and Coordination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Simplex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Loudoun EOC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146.910 -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– 0.6 MHz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77.0 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FM Voice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45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H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MDREGN/Maryland Regional Operation and Coordination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Simplex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Loudoun EOC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147.105 +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 + 0.6 MHz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FM Voice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45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I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ARC-CHP/Red Cross Chapter-to-Chapter communications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Simplex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Loudoun EOC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146.535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FM Voice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73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J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KT4ER/Bull Run Mountain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Loudoun EOC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448.325-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- 5.0 MHz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100.0 Hz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FM Voice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Additional backup if needed (not coordinated for this exercise)</a:t>
                      </a:r>
                    </a:p>
                  </a:txBody>
                  <a:tcPr marL="2005" marR="2005" marT="2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432">
                <a:tc gridSpan="12"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 Special Instructions: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* WA4TXE – General Loudoun coverage - Non-standard split - receive the output from the Leesburg 146.700 repeater and transmit to the Purcellville repeater using it’s input frequency of 146.250 -- 146.70 RX/146.25 TX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005" marR="2005" marT="20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04800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INCIDENT </a:t>
            </a:r>
            <a:r>
              <a:rPr lang="fr-FR" sz="2000" b="1" dirty="0" smtClean="0"/>
              <a:t>RADIO COMMUNICATIONS PLAN (ICS </a:t>
            </a:r>
            <a:r>
              <a:rPr lang="fr-FR" sz="2000" b="1" dirty="0" smtClean="0"/>
              <a:t>205) - DRAFT</a:t>
            </a:r>
            <a:endParaRPr lang="en-US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Master Scenario Events List (MSEL) Summary </a:t>
            </a:r>
            <a:r>
              <a:rPr lang="en-US" b="1" dirty="0" smtClean="0"/>
              <a:t>(in work)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Virginia SET Plan as starting point and add detail </a:t>
            </a:r>
            <a:endParaRPr lang="en-US" dirty="0" smtClean="0"/>
          </a:p>
          <a:p>
            <a:r>
              <a:rPr lang="en-US" dirty="0" smtClean="0"/>
              <a:t>Time-based listing of activities to be conducted during the event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1276</Words>
  <Application>Microsoft Office PowerPoint</Application>
  <PresentationFormat>On-screen Show (4:3)</PresentationFormat>
  <Paragraphs>280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2024 Loudoun ARES Simulated Emergency Test (SET) Plan</vt:lpstr>
      <vt:lpstr>Background</vt:lpstr>
      <vt:lpstr>Purpose &amp; Scope</vt:lpstr>
      <vt:lpstr>Scenario (adapted from the Virginia ARES 2024 SET Plan)</vt:lpstr>
      <vt:lpstr>Planned Stations/Positions (TBR) (1 of 2) (note: all stations run APRS for location tracking)</vt:lpstr>
      <vt:lpstr>Planned Stations/Positions (TBR) (2 of 2) (note: all stations run APRS for location tracking)</vt:lpstr>
      <vt:lpstr>Candidate Simulated Loudoun County Shelter Locations (in work)</vt:lpstr>
      <vt:lpstr>INCIDENT RADIO COMMUNICATIONS PLAN (ICS 205) - DRAFT</vt:lpstr>
      <vt:lpstr>Master Scenario Events List (MSEL) Summary (in work)</vt:lpstr>
      <vt:lpstr>Exercise Metrics</vt:lpstr>
      <vt:lpstr>Actions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 McNulty</dc:creator>
  <cp:lastModifiedBy>Doug McNulty</cp:lastModifiedBy>
  <cp:revision>38</cp:revision>
  <dcterms:created xsi:type="dcterms:W3CDTF">2024-08-11T12:38:26Z</dcterms:created>
  <dcterms:modified xsi:type="dcterms:W3CDTF">2024-09-20T21:40:40Z</dcterms:modified>
</cp:coreProperties>
</file>