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6" r:id="rId2"/>
  </p:sldMasterIdLst>
  <p:notesMasterIdLst>
    <p:notesMasterId r:id="rId15"/>
  </p:notesMasterIdLst>
  <p:sldIdLst>
    <p:sldId id="367" r:id="rId3"/>
    <p:sldId id="379" r:id="rId4"/>
    <p:sldId id="380" r:id="rId5"/>
    <p:sldId id="381" r:id="rId6"/>
    <p:sldId id="382" r:id="rId7"/>
    <p:sldId id="277" r:id="rId8"/>
    <p:sldId id="383" r:id="rId9"/>
    <p:sldId id="384" r:id="rId10"/>
    <p:sldId id="385" r:id="rId11"/>
    <p:sldId id="386" r:id="rId12"/>
    <p:sldId id="387" r:id="rId13"/>
    <p:sldId id="389" r:id="rId14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CC583-A7DB-4D62-A25A-B8B0F65DF4BB}" v="163" dt="2025-09-20T02:40:10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195" autoAdjust="0"/>
  </p:normalViewPr>
  <p:slideViewPr>
    <p:cSldViewPr snapToGrid="0">
      <p:cViewPr varScale="1">
        <p:scale>
          <a:sx n="64" d="100"/>
          <a:sy n="64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8"/>
    </p:cViewPr>
  </p:sorterViewPr>
  <p:notesViewPr>
    <p:cSldViewPr snapToGrid="0">
      <p:cViewPr varScale="1">
        <p:scale>
          <a:sx n="74" d="100"/>
          <a:sy n="74" d="100"/>
        </p:scale>
        <p:origin x="38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adloff" userId="371e85611eff2b58" providerId="LiveId" clId="{663C227E-C5D1-444E-AAC4-C66373D2D9C4}"/>
    <pc:docChg chg="undo custSel addSld delSld modSld sldOrd">
      <pc:chgData name="Steve Radloff" userId="371e85611eff2b58" providerId="LiveId" clId="{663C227E-C5D1-444E-AAC4-C66373D2D9C4}" dt="2025-09-20T02:40:10.360" v="3425"/>
      <pc:docMkLst>
        <pc:docMk/>
      </pc:docMkLst>
      <pc:sldChg chg="modSp mod">
        <pc:chgData name="Steve Radloff" userId="371e85611eff2b58" providerId="LiveId" clId="{663C227E-C5D1-444E-AAC4-C66373D2D9C4}" dt="2025-09-18T03:18:41.492" v="2641" actId="5793"/>
        <pc:sldMkLst>
          <pc:docMk/>
          <pc:sldMk cId="0" sldId="256"/>
        </pc:sldMkLst>
        <pc:spChg chg="mod">
          <ac:chgData name="Steve Radloff" userId="371e85611eff2b58" providerId="LiveId" clId="{663C227E-C5D1-444E-AAC4-C66373D2D9C4}" dt="2025-09-18T03:18:41.492" v="2641" actId="5793"/>
          <ac:spMkLst>
            <pc:docMk/>
            <pc:sldMk cId="0" sldId="256"/>
            <ac:spMk id="79" creationId="{00000000-0000-0000-0000-000000000000}"/>
          </ac:spMkLst>
        </pc:spChg>
      </pc:sldChg>
      <pc:sldChg chg="addSp delSp modSp mod">
        <pc:chgData name="Steve Radloff" userId="371e85611eff2b58" providerId="LiveId" clId="{663C227E-C5D1-444E-AAC4-C66373D2D9C4}" dt="2025-09-19T21:12:01.961" v="2975" actId="20577"/>
        <pc:sldMkLst>
          <pc:docMk/>
          <pc:sldMk cId="3192036357" sldId="259"/>
        </pc:sldMkLst>
        <pc:graphicFrameChg chg="add mod modGraphic">
          <ac:chgData name="Steve Radloff" userId="371e85611eff2b58" providerId="LiveId" clId="{663C227E-C5D1-444E-AAC4-C66373D2D9C4}" dt="2025-09-19T21:12:01.961" v="2975" actId="20577"/>
          <ac:graphicFrameMkLst>
            <pc:docMk/>
            <pc:sldMk cId="3192036357" sldId="259"/>
            <ac:graphicFrameMk id="8" creationId="{2079E734-8431-46F6-60A8-EA53E78F93BB}"/>
          </ac:graphicFrameMkLst>
        </pc:graphicFrameChg>
      </pc:sldChg>
      <pc:sldChg chg="addSp delSp modSp mod">
        <pc:chgData name="Steve Radloff" userId="371e85611eff2b58" providerId="LiveId" clId="{663C227E-C5D1-444E-AAC4-C66373D2D9C4}" dt="2025-09-13T02:36:40.388" v="5" actId="1076"/>
        <pc:sldMkLst>
          <pc:docMk/>
          <pc:sldMk cId="0" sldId="260"/>
        </pc:sldMkLst>
        <pc:picChg chg="add mod">
          <ac:chgData name="Steve Radloff" userId="371e85611eff2b58" providerId="LiveId" clId="{663C227E-C5D1-444E-AAC4-C66373D2D9C4}" dt="2025-09-13T02:36:40.388" v="5" actId="1076"/>
          <ac:picMkLst>
            <pc:docMk/>
            <pc:sldMk cId="0" sldId="260"/>
            <ac:picMk id="4" creationId="{6C2E733D-DE76-6B8C-05A1-B7568F5F8BE0}"/>
          </ac:picMkLst>
        </pc:picChg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4097658924" sldId="261"/>
        </pc:sldMkLst>
      </pc:sldChg>
      <pc:sldChg chg="addSp modSp mod">
        <pc:chgData name="Steve Radloff" userId="371e85611eff2b58" providerId="LiveId" clId="{663C227E-C5D1-444E-AAC4-C66373D2D9C4}" dt="2025-09-18T03:17:38.346" v="2558" actId="1076"/>
        <pc:sldMkLst>
          <pc:docMk/>
          <pc:sldMk cId="0" sldId="262"/>
        </pc:sldMkLst>
        <pc:spChg chg="add mod">
          <ac:chgData name="Steve Radloff" userId="371e85611eff2b58" providerId="LiveId" clId="{663C227E-C5D1-444E-AAC4-C66373D2D9C4}" dt="2025-09-18T03:17:38.346" v="2558" actId="1076"/>
          <ac:spMkLst>
            <pc:docMk/>
            <pc:sldMk cId="0" sldId="262"/>
            <ac:spMk id="2" creationId="{99B82739-0A90-3A69-8647-D6C1AB0CE104}"/>
          </ac:spMkLst>
        </pc:spChg>
        <pc:picChg chg="mod">
          <ac:chgData name="Steve Radloff" userId="371e85611eff2b58" providerId="LiveId" clId="{663C227E-C5D1-444E-AAC4-C66373D2D9C4}" dt="2025-09-18T03:17:10.280" v="2528" actId="1076"/>
          <ac:picMkLst>
            <pc:docMk/>
            <pc:sldMk cId="0" sldId="262"/>
            <ac:picMk id="101" creationId="{00000000-0000-0000-0000-000000000000}"/>
          </ac:picMkLst>
        </pc:picChg>
      </pc:sldChg>
      <pc:sldChg chg="modSp mod">
        <pc:chgData name="Steve Radloff" userId="371e85611eff2b58" providerId="LiveId" clId="{663C227E-C5D1-444E-AAC4-C66373D2D9C4}" dt="2025-09-18T18:56:54.761" v="2887" actId="20577"/>
        <pc:sldMkLst>
          <pc:docMk/>
          <pc:sldMk cId="0" sldId="264"/>
        </pc:sldMkLst>
        <pc:spChg chg="mod">
          <ac:chgData name="Steve Radloff" userId="371e85611eff2b58" providerId="LiveId" clId="{663C227E-C5D1-444E-AAC4-C66373D2D9C4}" dt="2025-09-18T18:56:54.761" v="2887" actId="20577"/>
          <ac:spMkLst>
            <pc:docMk/>
            <pc:sldMk cId="0" sldId="264"/>
            <ac:spMk id="104" creationId="{00000000-0000-0000-0000-000000000000}"/>
          </ac:spMkLst>
        </pc:spChg>
        <pc:picChg chg="mod">
          <ac:chgData name="Steve Radloff" userId="371e85611eff2b58" providerId="LiveId" clId="{663C227E-C5D1-444E-AAC4-C66373D2D9C4}" dt="2025-09-18T18:56:48.034" v="2883" actId="1076"/>
          <ac:picMkLst>
            <pc:docMk/>
            <pc:sldMk cId="0" sldId="264"/>
            <ac:picMk id="106" creationId="{00000000-0000-0000-0000-000000000000}"/>
          </ac:picMkLst>
        </pc:picChg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4002359181" sldId="269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3303609713" sldId="271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1826215303" sldId="272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996780466" sldId="273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3454059526" sldId="274"/>
        </pc:sldMkLst>
      </pc:sldChg>
      <pc:sldChg chg="modSp mod modAnim">
        <pc:chgData name="Steve Radloff" userId="371e85611eff2b58" providerId="LiveId" clId="{663C227E-C5D1-444E-AAC4-C66373D2D9C4}" dt="2025-09-18T02:59:13.528" v="1858"/>
        <pc:sldMkLst>
          <pc:docMk/>
          <pc:sldMk cId="0" sldId="275"/>
        </pc:sldMkLst>
        <pc:spChg chg="mod">
          <ac:chgData name="Steve Radloff" userId="371e85611eff2b58" providerId="LiveId" clId="{663C227E-C5D1-444E-AAC4-C66373D2D9C4}" dt="2025-09-18T01:37:51.520" v="38" actId="20577"/>
          <ac:spMkLst>
            <pc:docMk/>
            <pc:sldMk cId="0" sldId="275"/>
            <ac:spMk id="90" creationId="{00000000-0000-0000-0000-000000000000}"/>
          </ac:spMkLst>
        </pc:spChg>
        <pc:spChg chg="mod">
          <ac:chgData name="Steve Radloff" userId="371e85611eff2b58" providerId="LiveId" clId="{663C227E-C5D1-444E-AAC4-C66373D2D9C4}" dt="2025-09-18T02:59:13.528" v="1858"/>
          <ac:spMkLst>
            <pc:docMk/>
            <pc:sldMk cId="0" sldId="275"/>
            <ac:spMk id="91" creationId="{00000000-0000-0000-0000-000000000000}"/>
          </ac:spMkLst>
        </pc:spChg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277"/>
        </pc:sldMkLst>
      </pc:sldChg>
      <pc:sldChg chg="add del">
        <pc:chgData name="Steve Radloff" userId="371e85611eff2b58" providerId="LiveId" clId="{663C227E-C5D1-444E-AAC4-C66373D2D9C4}" dt="2025-09-18T18:46:56.044" v="2851" actId="47"/>
        <pc:sldMkLst>
          <pc:docMk/>
          <pc:sldMk cId="0" sldId="278"/>
        </pc:sldMkLst>
      </pc:sldChg>
      <pc:sldChg chg="modSp mod">
        <pc:chgData name="Steve Radloff" userId="371e85611eff2b58" providerId="LiveId" clId="{663C227E-C5D1-444E-AAC4-C66373D2D9C4}" dt="2025-09-18T18:56:37.739" v="2882" actId="27636"/>
        <pc:sldMkLst>
          <pc:docMk/>
          <pc:sldMk cId="4187504005" sldId="279"/>
        </pc:sldMkLst>
        <pc:spChg chg="mod">
          <ac:chgData name="Steve Radloff" userId="371e85611eff2b58" providerId="LiveId" clId="{663C227E-C5D1-444E-AAC4-C66373D2D9C4}" dt="2025-09-18T18:56:37.739" v="2882" actId="27636"/>
          <ac:spMkLst>
            <pc:docMk/>
            <pc:sldMk cId="4187504005" sldId="279"/>
            <ac:spMk id="3" creationId="{4A38ECB6-C9D2-F070-E103-E94B2A3640A2}"/>
          </ac:spMkLst>
        </pc:spChg>
      </pc:sldChg>
      <pc:sldChg chg="del">
        <pc:chgData name="Steve Radloff" userId="371e85611eff2b58" providerId="LiveId" clId="{663C227E-C5D1-444E-AAC4-C66373D2D9C4}" dt="2025-09-18T01:38:02.533" v="40" actId="47"/>
        <pc:sldMkLst>
          <pc:docMk/>
          <pc:sldMk cId="0" sldId="285"/>
        </pc:sldMkLst>
      </pc:sldChg>
      <pc:sldChg chg="del">
        <pc:chgData name="Steve Radloff" userId="371e85611eff2b58" providerId="LiveId" clId="{663C227E-C5D1-444E-AAC4-C66373D2D9C4}" dt="2025-09-18T03:06:24.370" v="1906" actId="47"/>
        <pc:sldMkLst>
          <pc:docMk/>
          <pc:sldMk cId="1679357391" sldId="354"/>
        </pc:sldMkLst>
      </pc:sldChg>
      <pc:sldChg chg="del">
        <pc:chgData name="Steve Radloff" userId="371e85611eff2b58" providerId="LiveId" clId="{663C227E-C5D1-444E-AAC4-C66373D2D9C4}" dt="2025-09-18T03:10:53.251" v="1920" actId="47"/>
        <pc:sldMkLst>
          <pc:docMk/>
          <pc:sldMk cId="2812568210" sldId="355"/>
        </pc:sldMkLst>
      </pc:sldChg>
      <pc:sldChg chg="del">
        <pc:chgData name="Steve Radloff" userId="371e85611eff2b58" providerId="LiveId" clId="{663C227E-C5D1-444E-AAC4-C66373D2D9C4}" dt="2025-09-19T02:43:50.610" v="2950" actId="47"/>
        <pc:sldMkLst>
          <pc:docMk/>
          <pc:sldMk cId="1765444598" sldId="357"/>
        </pc:sldMkLst>
      </pc:sldChg>
      <pc:sldChg chg="del">
        <pc:chgData name="Steve Radloff" userId="371e85611eff2b58" providerId="LiveId" clId="{663C227E-C5D1-444E-AAC4-C66373D2D9C4}" dt="2025-09-19T02:43:50.610" v="2950" actId="47"/>
        <pc:sldMkLst>
          <pc:docMk/>
          <pc:sldMk cId="1224728805" sldId="358"/>
        </pc:sldMkLst>
      </pc:sldChg>
      <pc:sldChg chg="del">
        <pc:chgData name="Steve Radloff" userId="371e85611eff2b58" providerId="LiveId" clId="{663C227E-C5D1-444E-AAC4-C66373D2D9C4}" dt="2025-09-18T03:08:17.322" v="1907" actId="47"/>
        <pc:sldMkLst>
          <pc:docMk/>
          <pc:sldMk cId="98379674" sldId="359"/>
        </pc:sldMkLst>
      </pc:sldChg>
      <pc:sldChg chg="modSp mod">
        <pc:chgData name="Steve Radloff" userId="371e85611eff2b58" providerId="LiveId" clId="{663C227E-C5D1-444E-AAC4-C66373D2D9C4}" dt="2025-09-20T02:30:47.798" v="3212" actId="207"/>
        <pc:sldMkLst>
          <pc:docMk/>
          <pc:sldMk cId="2775641134" sldId="362"/>
        </pc:sldMkLst>
        <pc:spChg chg="mod">
          <ac:chgData name="Steve Radloff" userId="371e85611eff2b58" providerId="LiveId" clId="{663C227E-C5D1-444E-AAC4-C66373D2D9C4}" dt="2025-09-20T02:30:47.798" v="3212" actId="207"/>
          <ac:spMkLst>
            <pc:docMk/>
            <pc:sldMk cId="2775641134" sldId="362"/>
            <ac:spMk id="3" creationId="{885CFB21-A55D-468E-E638-894A3078200A}"/>
          </ac:spMkLst>
        </pc:spChg>
      </pc:sldChg>
      <pc:sldChg chg="modSp mod">
        <pc:chgData name="Steve Radloff" userId="371e85611eff2b58" providerId="LiveId" clId="{663C227E-C5D1-444E-AAC4-C66373D2D9C4}" dt="2025-09-19T21:20:35.701" v="3032" actId="20577"/>
        <pc:sldMkLst>
          <pc:docMk/>
          <pc:sldMk cId="3401081835" sldId="363"/>
        </pc:sldMkLst>
        <pc:spChg chg="mod">
          <ac:chgData name="Steve Radloff" userId="371e85611eff2b58" providerId="LiveId" clId="{663C227E-C5D1-444E-AAC4-C66373D2D9C4}" dt="2025-09-18T03:11:42.796" v="1941" actId="20577"/>
          <ac:spMkLst>
            <pc:docMk/>
            <pc:sldMk cId="3401081835" sldId="363"/>
            <ac:spMk id="2" creationId="{ECC18E5C-9B2C-AD61-50F7-4D5309FB104E}"/>
          </ac:spMkLst>
        </pc:spChg>
        <pc:spChg chg="mod">
          <ac:chgData name="Steve Radloff" userId="371e85611eff2b58" providerId="LiveId" clId="{663C227E-C5D1-444E-AAC4-C66373D2D9C4}" dt="2025-09-19T21:20:35.701" v="3032" actId="20577"/>
          <ac:spMkLst>
            <pc:docMk/>
            <pc:sldMk cId="3401081835" sldId="363"/>
            <ac:spMk id="3" creationId="{D58AB80E-7559-1953-E178-6F1877D3BC0B}"/>
          </ac:spMkLst>
        </pc:spChg>
      </pc:sldChg>
      <pc:sldChg chg="del">
        <pc:chgData name="Steve Radloff" userId="371e85611eff2b58" providerId="LiveId" clId="{663C227E-C5D1-444E-AAC4-C66373D2D9C4}" dt="2025-09-18T03:15:55.498" v="2484" actId="47"/>
        <pc:sldMkLst>
          <pc:docMk/>
          <pc:sldMk cId="352948168" sldId="364"/>
        </pc:sldMkLst>
      </pc:sldChg>
      <pc:sldChg chg="new del">
        <pc:chgData name="Steve Radloff" userId="371e85611eff2b58" providerId="LiveId" clId="{663C227E-C5D1-444E-AAC4-C66373D2D9C4}" dt="2025-09-18T03:06:07.990" v="1905" actId="47"/>
        <pc:sldMkLst>
          <pc:docMk/>
          <pc:sldMk cId="2267759674" sldId="365"/>
        </pc:sldMkLst>
      </pc:sldChg>
      <pc:sldChg chg="modSp add modAnim">
        <pc:chgData name="Steve Radloff" userId="371e85611eff2b58" providerId="LiveId" clId="{663C227E-C5D1-444E-AAC4-C66373D2D9C4}" dt="2025-09-18T01:39:05.990" v="131" actId="20577"/>
        <pc:sldMkLst>
          <pc:docMk/>
          <pc:sldMk cId="1383470384" sldId="366"/>
        </pc:sldMkLst>
        <pc:spChg chg="mod">
          <ac:chgData name="Steve Radloff" userId="371e85611eff2b58" providerId="LiveId" clId="{663C227E-C5D1-444E-AAC4-C66373D2D9C4}" dt="2025-09-18T01:38:57.514" v="117" actId="20577"/>
          <ac:spMkLst>
            <pc:docMk/>
            <pc:sldMk cId="1383470384" sldId="366"/>
            <ac:spMk id="90" creationId="{A277CA29-72CD-5CBF-6AF1-6AB23E668063}"/>
          </ac:spMkLst>
        </pc:spChg>
        <pc:spChg chg="mod">
          <ac:chgData name="Steve Radloff" userId="371e85611eff2b58" providerId="LiveId" clId="{663C227E-C5D1-444E-AAC4-C66373D2D9C4}" dt="2025-09-18T01:39:05.990" v="131" actId="20577"/>
          <ac:spMkLst>
            <pc:docMk/>
            <pc:sldMk cId="1383470384" sldId="366"/>
            <ac:spMk id="91" creationId="{260635F9-8F45-4E0D-0CEF-2631436BBE31}"/>
          </ac:spMkLst>
        </pc:spChg>
      </pc:sldChg>
      <pc:sldChg chg="modSp add modAnim">
        <pc:chgData name="Steve Radloff" userId="371e85611eff2b58" providerId="LiveId" clId="{663C227E-C5D1-444E-AAC4-C66373D2D9C4}" dt="2025-09-18T03:09:00.003" v="1919" actId="20577"/>
        <pc:sldMkLst>
          <pc:docMk/>
          <pc:sldMk cId="2663290939" sldId="367"/>
        </pc:sldMkLst>
        <pc:spChg chg="mod">
          <ac:chgData name="Steve Radloff" userId="371e85611eff2b58" providerId="LiveId" clId="{663C227E-C5D1-444E-AAC4-C66373D2D9C4}" dt="2025-09-18T03:08:42.770" v="1914" actId="20577"/>
          <ac:spMkLst>
            <pc:docMk/>
            <pc:sldMk cId="2663290939" sldId="367"/>
            <ac:spMk id="90" creationId="{DCDE06F6-F541-CA80-38AE-0C11890956F4}"/>
          </ac:spMkLst>
        </pc:spChg>
        <pc:spChg chg="mod">
          <ac:chgData name="Steve Radloff" userId="371e85611eff2b58" providerId="LiveId" clId="{663C227E-C5D1-444E-AAC4-C66373D2D9C4}" dt="2025-09-18T03:09:00.003" v="1919" actId="20577"/>
          <ac:spMkLst>
            <pc:docMk/>
            <pc:sldMk cId="2663290939" sldId="367"/>
            <ac:spMk id="91" creationId="{8E0BF8F5-A728-F131-2BFD-C6BD1A8E04F9}"/>
          </ac:spMkLst>
        </pc:spChg>
      </pc:sldChg>
      <pc:sldChg chg="addSp delSp modSp new mod setBg modClrScheme chgLayout">
        <pc:chgData name="Steve Radloff" userId="371e85611eff2b58" providerId="LiveId" clId="{663C227E-C5D1-444E-AAC4-C66373D2D9C4}" dt="2025-09-19T21:13:40.604" v="2985" actId="26606"/>
        <pc:sldMkLst>
          <pc:docMk/>
          <pc:sldMk cId="3034903171" sldId="368"/>
        </pc:sldMkLst>
        <pc:spChg chg="add del mod or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2" creationId="{89BFFA4E-A3C5-35A2-5F55-D7C4C84880AA}"/>
          </ac:spMkLst>
        </pc:spChg>
        <pc:spChg chg="add mod or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4" creationId="{85364EC1-93CD-A73C-4B50-1268435895E8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1" creationId="{BACC6370-2D7E-4714-9D71-7542949D7D5D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2" creationId="{256B2C21-A230-48C0-8DF1-C46611373C44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4" creationId="{3847E18C-932D-4C95-AABA-FEC7C9499AD7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6" creationId="{3150CB11-0C61-439E-910F-5787759E72A0}"/>
          </ac:spMkLst>
        </pc:spChg>
        <pc:spChg chg="ad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17" creationId="{D5B0017B-2ECA-49AF-B397-DC140825DF8D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18" creationId="{43F8A58B-5155-44CE-A5FF-7647B47D0A7A}"/>
          </ac:spMkLst>
        </pc:spChg>
        <pc:spChg chg="add del">
          <ac:chgData name="Steve Radloff" userId="371e85611eff2b58" providerId="LiveId" clId="{663C227E-C5D1-444E-AAC4-C66373D2D9C4}" dt="2025-09-19T21:13:33.594" v="2982" actId="26606"/>
          <ac:spMkLst>
            <pc:docMk/>
            <pc:sldMk cId="3034903171" sldId="368"/>
            <ac:spMk id="20" creationId="{443F2ACA-E6D6-4028-82DD-F03C262D5DE6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2" creationId="{BACC6370-2D7E-4714-9D71-7542949D7D5D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3" creationId="{F68B3F68-107C-434F-AA38-110D5EA91B85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4" creationId="{AAD0DBB9-1A4B-4391-81D4-CB19F9AB918A}"/>
          </ac:spMkLst>
        </pc:spChg>
        <pc:spChg chg="add del">
          <ac:chgData name="Steve Radloff" userId="371e85611eff2b58" providerId="LiveId" clId="{663C227E-C5D1-444E-AAC4-C66373D2D9C4}" dt="2025-09-19T21:13:40.565" v="2984" actId="26606"/>
          <ac:spMkLst>
            <pc:docMk/>
            <pc:sldMk cId="3034903171" sldId="368"/>
            <ac:spMk id="25" creationId="{063BBA22-50EA-4C4D-BE05-F1CE4E63AA56}"/>
          </ac:spMkLst>
        </pc:spChg>
        <pc:spChg chg="add">
          <ac:chgData name="Steve Radloff" userId="371e85611eff2b58" providerId="LiveId" clId="{663C227E-C5D1-444E-AAC4-C66373D2D9C4}" dt="2025-09-19T21:13:40.604" v="2985" actId="26606"/>
          <ac:spMkLst>
            <pc:docMk/>
            <pc:sldMk cId="3034903171" sldId="368"/>
            <ac:spMk id="28" creationId="{56E9B3E6-E277-4D68-BA48-9CB43FFBD6E2}"/>
          </ac:spMkLst>
        </pc:spChg>
        <pc:grpChg chg="add">
          <ac:chgData name="Steve Radloff" userId="371e85611eff2b58" providerId="LiveId" clId="{663C227E-C5D1-444E-AAC4-C66373D2D9C4}" dt="2025-09-19T21:13:40.604" v="2985" actId="26606"/>
          <ac:grpSpMkLst>
            <pc:docMk/>
            <pc:sldMk cId="3034903171" sldId="368"/>
            <ac:grpSpMk id="29" creationId="{AE1C45F0-260A-458C-96ED-C1F6D2151219}"/>
          </ac:grpSpMkLst>
        </pc:grpChg>
        <pc:graphicFrameChg chg="add del">
          <ac:chgData name="Steve Radloff" userId="371e85611eff2b58" providerId="LiveId" clId="{663C227E-C5D1-444E-AAC4-C66373D2D9C4}" dt="2025-09-19T21:13:33.594" v="2982" actId="26606"/>
          <ac:graphicFrameMkLst>
            <pc:docMk/>
            <pc:sldMk cId="3034903171" sldId="368"/>
            <ac:graphicFrameMk id="13" creationId="{4ABD534C-3782-8CD9-4F89-2FB45F75BC81}"/>
          </ac:graphicFrameMkLst>
        </pc:graphicFrameChg>
        <pc:graphicFrameChg chg="add del">
          <ac:chgData name="Steve Radloff" userId="371e85611eff2b58" providerId="LiveId" clId="{663C227E-C5D1-444E-AAC4-C66373D2D9C4}" dt="2025-09-19T21:13:40.565" v="2984" actId="26606"/>
          <ac:graphicFrameMkLst>
            <pc:docMk/>
            <pc:sldMk cId="3034903171" sldId="368"/>
            <ac:graphicFrameMk id="26" creationId="{9E33E361-1DBB-24A7-628F-2E05AC77FA7A}"/>
          </ac:graphicFrameMkLst>
        </pc:graphicFrameChg>
        <pc:graphicFrameChg chg="add">
          <ac:chgData name="Steve Radloff" userId="371e85611eff2b58" providerId="LiveId" clId="{663C227E-C5D1-444E-AAC4-C66373D2D9C4}" dt="2025-09-19T21:13:40.604" v="2985" actId="26606"/>
          <ac:graphicFrameMkLst>
            <pc:docMk/>
            <pc:sldMk cId="3034903171" sldId="368"/>
            <ac:graphicFrameMk id="32" creationId="{7F69358F-ED2A-515E-3945-B6E43A3710A7}"/>
          </ac:graphicFrameMkLst>
        </pc:graphicFrameChg>
        <pc:cxnChg chg="add">
          <ac:chgData name="Steve Radloff" userId="371e85611eff2b58" providerId="LiveId" clId="{663C227E-C5D1-444E-AAC4-C66373D2D9C4}" dt="2025-09-19T21:13:40.604" v="2985" actId="26606"/>
          <ac:cxnSpMkLst>
            <pc:docMk/>
            <pc:sldMk cId="3034903171" sldId="368"/>
            <ac:cxnSpMk id="19" creationId="{6CF1BAF6-AD41-4082-B212-8A1F9A2E8779}"/>
          </ac:cxnSpMkLst>
        </pc:cxnChg>
      </pc:sldChg>
      <pc:sldChg chg="addSp delSp modSp new mod">
        <pc:chgData name="Steve Radloff" userId="371e85611eff2b58" providerId="LiveId" clId="{663C227E-C5D1-444E-AAC4-C66373D2D9C4}" dt="2025-09-18T18:43:25.496" v="2733" actId="2062"/>
        <pc:sldMkLst>
          <pc:docMk/>
          <pc:sldMk cId="2426779186" sldId="369"/>
        </pc:sldMkLst>
        <pc:spChg chg="mod">
          <ac:chgData name="Steve Radloff" userId="371e85611eff2b58" providerId="LiveId" clId="{663C227E-C5D1-444E-AAC4-C66373D2D9C4}" dt="2025-09-18T02:29:32.801" v="359" actId="20577"/>
          <ac:spMkLst>
            <pc:docMk/>
            <pc:sldMk cId="2426779186" sldId="369"/>
            <ac:spMk id="2" creationId="{0B0120F3-47F1-A30E-B025-7E868C1A0B4D}"/>
          </ac:spMkLst>
        </pc:spChg>
        <pc:graphicFrameChg chg="add mod modGraphic">
          <ac:chgData name="Steve Radloff" userId="371e85611eff2b58" providerId="LiveId" clId="{663C227E-C5D1-444E-AAC4-C66373D2D9C4}" dt="2025-09-18T18:43:25.496" v="2733" actId="2062"/>
          <ac:graphicFrameMkLst>
            <pc:docMk/>
            <pc:sldMk cId="2426779186" sldId="369"/>
            <ac:graphicFrameMk id="4" creationId="{912CE649-C52E-9D8F-C420-B44F460B2A2A}"/>
          </ac:graphicFrameMkLst>
        </pc:graphicFrameChg>
      </pc:sldChg>
      <pc:sldChg chg="addSp delSp modSp new mod ord chgLayout">
        <pc:chgData name="Steve Radloff" userId="371e85611eff2b58" providerId="LiveId" clId="{663C227E-C5D1-444E-AAC4-C66373D2D9C4}" dt="2025-09-19T21:13:00.098" v="2978" actId="6264"/>
        <pc:sldMkLst>
          <pc:docMk/>
          <pc:sldMk cId="1931472318" sldId="370"/>
        </pc:sldMkLst>
        <pc:spChg chg="mod ord">
          <ac:chgData name="Steve Radloff" userId="371e85611eff2b58" providerId="LiveId" clId="{663C227E-C5D1-444E-AAC4-C66373D2D9C4}" dt="2025-09-19T21:13:00.098" v="2978" actId="6264"/>
          <ac:spMkLst>
            <pc:docMk/>
            <pc:sldMk cId="1931472318" sldId="370"/>
            <ac:spMk id="2" creationId="{79CEADB2-E449-1C0E-3074-F023933E79C4}"/>
          </ac:spMkLst>
        </pc:spChg>
        <pc:spChg chg="add del mod">
          <ac:chgData name="Steve Radloff" userId="371e85611eff2b58" providerId="LiveId" clId="{663C227E-C5D1-444E-AAC4-C66373D2D9C4}" dt="2025-09-19T21:13:00.098" v="2978" actId="6264"/>
          <ac:spMkLst>
            <pc:docMk/>
            <pc:sldMk cId="1931472318" sldId="370"/>
            <ac:spMk id="3" creationId="{ACFE5609-BFB3-7161-EA94-1EAC7696FACF}"/>
          </ac:spMkLst>
        </pc:spChg>
        <pc:spChg chg="add mod">
          <ac:chgData name="Steve Radloff" userId="371e85611eff2b58" providerId="LiveId" clId="{663C227E-C5D1-444E-AAC4-C66373D2D9C4}" dt="2025-09-19T21:13:00.098" v="2978" actId="6264"/>
          <ac:spMkLst>
            <pc:docMk/>
            <pc:sldMk cId="1931472318" sldId="370"/>
            <ac:spMk id="5" creationId="{424354F4-5ADF-CCF8-E97D-EBAFE27C02A0}"/>
          </ac:spMkLst>
        </pc:spChg>
        <pc:spChg chg="add mod">
          <ac:chgData name="Steve Radloff" userId="371e85611eff2b58" providerId="LiveId" clId="{663C227E-C5D1-444E-AAC4-C66373D2D9C4}" dt="2025-09-18T02:42:24.346" v="1067" actId="1076"/>
          <ac:spMkLst>
            <pc:docMk/>
            <pc:sldMk cId="1931472318" sldId="370"/>
            <ac:spMk id="6" creationId="{1A9B14D0-AC92-BE4E-69E9-C2938E78B090}"/>
          </ac:spMkLst>
        </pc:spChg>
        <pc:graphicFrameChg chg="add mod modGraphic">
          <ac:chgData name="Steve Radloff" userId="371e85611eff2b58" providerId="LiveId" clId="{663C227E-C5D1-444E-AAC4-C66373D2D9C4}" dt="2025-09-18T02:39:04.786" v="856" actId="1076"/>
          <ac:graphicFrameMkLst>
            <pc:docMk/>
            <pc:sldMk cId="1931472318" sldId="370"/>
            <ac:graphicFrameMk id="4" creationId="{DB6790E2-65EC-4D0C-B0D8-CD7B74C77CCF}"/>
          </ac:graphicFrameMkLst>
        </pc:graphicFrameChg>
      </pc:sldChg>
      <pc:sldChg chg="addSp delSp modSp new mod ord modClrScheme chgLayout">
        <pc:chgData name="Steve Radloff" userId="371e85611eff2b58" providerId="LiveId" clId="{663C227E-C5D1-444E-AAC4-C66373D2D9C4}" dt="2025-09-18T03:03:39.452" v="1877" actId="1076"/>
        <pc:sldMkLst>
          <pc:docMk/>
          <pc:sldMk cId="2167829377" sldId="371"/>
        </pc:sldMkLst>
        <pc:picChg chg="add mod">
          <ac:chgData name="Steve Radloff" userId="371e85611eff2b58" providerId="LiveId" clId="{663C227E-C5D1-444E-AAC4-C66373D2D9C4}" dt="2025-09-18T03:03:14.628" v="1873" actId="1076"/>
          <ac:picMkLst>
            <pc:docMk/>
            <pc:sldMk cId="2167829377" sldId="371"/>
            <ac:picMk id="9" creationId="{31F54193-BBA9-273A-96D0-AE27FA30E88D}"/>
          </ac:picMkLst>
        </pc:picChg>
        <pc:picChg chg="add mod">
          <ac:chgData name="Steve Radloff" userId="371e85611eff2b58" providerId="LiveId" clId="{663C227E-C5D1-444E-AAC4-C66373D2D9C4}" dt="2025-09-18T03:03:39.452" v="1877" actId="1076"/>
          <ac:picMkLst>
            <pc:docMk/>
            <pc:sldMk cId="2167829377" sldId="371"/>
            <ac:picMk id="10" creationId="{264D1B54-B020-0C7E-4A76-D22FCEE2F874}"/>
          </ac:picMkLst>
        </pc:picChg>
      </pc:sldChg>
      <pc:sldChg chg="addSp delSp modSp new mod setBg modClrScheme chgLayout">
        <pc:chgData name="Steve Radloff" userId="371e85611eff2b58" providerId="LiveId" clId="{663C227E-C5D1-444E-AAC4-C66373D2D9C4}" dt="2025-09-19T21:14:27.255" v="2988" actId="26606"/>
        <pc:sldMkLst>
          <pc:docMk/>
          <pc:sldMk cId="3300632380" sldId="372"/>
        </pc:sldMkLst>
        <pc:spChg chg="mod ord">
          <ac:chgData name="Steve Radloff" userId="371e85611eff2b58" providerId="LiveId" clId="{663C227E-C5D1-444E-AAC4-C66373D2D9C4}" dt="2025-09-19T21:14:27.195" v="2987" actId="26606"/>
          <ac:spMkLst>
            <pc:docMk/>
            <pc:sldMk cId="3300632380" sldId="372"/>
            <ac:spMk id="2" creationId="{6020B870-009D-E0D5-5F94-5461797F13E7}"/>
          </ac:spMkLst>
        </pc:spChg>
        <pc:spChg chg="add del mod ord">
          <ac:chgData name="Steve Radloff" userId="371e85611eff2b58" providerId="LiveId" clId="{663C227E-C5D1-444E-AAC4-C66373D2D9C4}" dt="2025-09-19T21:14:27.255" v="2988" actId="26606"/>
          <ac:spMkLst>
            <pc:docMk/>
            <pc:sldMk cId="3300632380" sldId="372"/>
            <ac:spMk id="5" creationId="{FF286C9B-7C68-6147-1CB7-6816E2AC217E}"/>
          </ac:spMkLst>
        </pc:spChg>
        <pc:spChg chg="add del">
          <ac:chgData name="Steve Radloff" userId="371e85611eff2b58" providerId="LiveId" clId="{663C227E-C5D1-444E-AAC4-C66373D2D9C4}" dt="2025-09-19T21:14:27.195" v="2987" actId="26606"/>
          <ac:spMkLst>
            <pc:docMk/>
            <pc:sldMk cId="3300632380" sldId="372"/>
            <ac:spMk id="10" creationId="{7C32DF3D-3F59-481D-A237-77C31AD492C1}"/>
          </ac:spMkLst>
        </pc:spChg>
        <pc:spChg chg="add del">
          <ac:chgData name="Steve Radloff" userId="371e85611eff2b58" providerId="LiveId" clId="{663C227E-C5D1-444E-AAC4-C66373D2D9C4}" dt="2025-09-19T21:14:27.195" v="2987" actId="26606"/>
          <ac:spMkLst>
            <pc:docMk/>
            <pc:sldMk cId="3300632380" sldId="372"/>
            <ac:spMk id="12" creationId="{32F02326-30C4-4095-988F-932A425AE2DA}"/>
          </ac:spMkLst>
        </pc:spChg>
        <pc:graphicFrameChg chg="add">
          <ac:chgData name="Steve Radloff" userId="371e85611eff2b58" providerId="LiveId" clId="{663C227E-C5D1-444E-AAC4-C66373D2D9C4}" dt="2025-09-19T21:14:27.255" v="2988" actId="26606"/>
          <ac:graphicFrameMkLst>
            <pc:docMk/>
            <pc:sldMk cId="3300632380" sldId="372"/>
            <ac:graphicFrameMk id="7" creationId="{D121D675-A9D0-F804-DB63-A9133570F34A}"/>
          </ac:graphicFrameMkLst>
        </pc:graphicFrameChg>
      </pc:sldChg>
      <pc:sldChg chg="add del setBg">
        <pc:chgData name="Steve Radloff" userId="371e85611eff2b58" providerId="LiveId" clId="{663C227E-C5D1-444E-AAC4-C66373D2D9C4}" dt="2025-09-18T03:00:21.110" v="1864"/>
        <pc:sldMkLst>
          <pc:docMk/>
          <pc:sldMk cId="2082544311" sldId="373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3816876763" sldId="374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1027281989" sldId="375"/>
        </pc:sldMkLst>
      </pc:sldChg>
      <pc:sldChg chg="add del">
        <pc:chgData name="Steve Radloff" userId="371e85611eff2b58" providerId="LiveId" clId="{663C227E-C5D1-444E-AAC4-C66373D2D9C4}" dt="2025-09-18T03:00:21.110" v="1864"/>
        <pc:sldMkLst>
          <pc:docMk/>
          <pc:sldMk cId="2465169955" sldId="376"/>
        </pc:sldMkLst>
      </pc:sldChg>
      <pc:sldChg chg="modSp add del mod">
        <pc:chgData name="Steve Radloff" userId="371e85611eff2b58" providerId="LiveId" clId="{663C227E-C5D1-444E-AAC4-C66373D2D9C4}" dt="2025-09-18T03:00:21.110" v="1864"/>
        <pc:sldMkLst>
          <pc:docMk/>
          <pc:sldMk cId="1495641934" sldId="377"/>
        </pc:sldMkLst>
        <pc:spChg chg="mod">
          <ac:chgData name="Steve Radloff" userId="371e85611eff2b58" providerId="LiveId" clId="{663C227E-C5D1-444E-AAC4-C66373D2D9C4}" dt="2025-09-18T03:00:08.321" v="1863"/>
          <ac:spMkLst>
            <pc:docMk/>
            <pc:sldMk cId="1495641934" sldId="377"/>
            <ac:spMk id="3" creationId="{70DA52B9-BC37-47AA-B88A-64345DC9B3ED}"/>
          </ac:spMkLst>
        </pc:spChg>
      </pc:sldChg>
      <pc:sldChg chg="modSp add del mod">
        <pc:chgData name="Steve Radloff" userId="371e85611eff2b58" providerId="LiveId" clId="{663C227E-C5D1-444E-AAC4-C66373D2D9C4}" dt="2025-09-18T03:00:21.110" v="1864"/>
        <pc:sldMkLst>
          <pc:docMk/>
          <pc:sldMk cId="2158778997" sldId="378"/>
        </pc:sldMkLst>
        <pc:spChg chg="mod">
          <ac:chgData name="Steve Radloff" userId="371e85611eff2b58" providerId="LiveId" clId="{663C227E-C5D1-444E-AAC4-C66373D2D9C4}" dt="2025-09-18T03:00:08.321" v="1863"/>
          <ac:spMkLst>
            <pc:docMk/>
            <pc:sldMk cId="2158778997" sldId="378"/>
            <ac:spMk id="3" creationId="{186B414B-C7AF-809A-FB76-51ED7924CEF8}"/>
          </ac:spMkLst>
        </pc:spChg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79"/>
        </pc:sldMkLst>
      </pc:sldChg>
      <pc:sldChg chg="addSp delSp modSp new del mod">
        <pc:chgData name="Steve Radloff" userId="371e85611eff2b58" providerId="LiveId" clId="{663C227E-C5D1-444E-AAC4-C66373D2D9C4}" dt="2025-09-18T03:03:43.816" v="1878" actId="47"/>
        <pc:sldMkLst>
          <pc:docMk/>
          <pc:sldMk cId="1062576355" sldId="379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0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1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2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3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4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5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6"/>
        </pc:sldMkLst>
      </pc:sldChg>
      <pc:sldChg chg="add">
        <pc:chgData name="Steve Radloff" userId="371e85611eff2b58" providerId="LiveId" clId="{663C227E-C5D1-444E-AAC4-C66373D2D9C4}" dt="2025-09-18T18:37:18.313" v="2642"/>
        <pc:sldMkLst>
          <pc:docMk/>
          <pc:sldMk cId="0" sldId="387"/>
        </pc:sldMkLst>
      </pc:sldChg>
      <pc:sldChg chg="add del">
        <pc:chgData name="Steve Radloff" userId="371e85611eff2b58" providerId="LiveId" clId="{663C227E-C5D1-444E-AAC4-C66373D2D9C4}" dt="2025-09-18T18:51:58.161" v="2868" actId="47"/>
        <pc:sldMkLst>
          <pc:docMk/>
          <pc:sldMk cId="0" sldId="388"/>
        </pc:sldMkLst>
      </pc:sldChg>
      <pc:sldChg chg="add del">
        <pc:chgData name="Steve Radloff" userId="371e85611eff2b58" providerId="LiveId" clId="{663C227E-C5D1-444E-AAC4-C66373D2D9C4}" dt="2025-09-18T18:46:54.597" v="2850" actId="47"/>
        <pc:sldMkLst>
          <pc:docMk/>
          <pc:sldMk cId="0" sldId="389"/>
        </pc:sldMkLst>
      </pc:sldChg>
      <pc:sldChg chg="addSp delSp modSp new mod modClrScheme chgLayout">
        <pc:chgData name="Steve Radloff" userId="371e85611eff2b58" providerId="LiveId" clId="{663C227E-C5D1-444E-AAC4-C66373D2D9C4}" dt="2025-09-18T18:51:50.923" v="2867" actId="1076"/>
        <pc:sldMkLst>
          <pc:docMk/>
          <pc:sldMk cId="3045710208" sldId="389"/>
        </pc:sldMkLst>
        <pc:picChg chg="add mod">
          <ac:chgData name="Steve Radloff" userId="371e85611eff2b58" providerId="LiveId" clId="{663C227E-C5D1-444E-AAC4-C66373D2D9C4}" dt="2025-09-18T18:51:50.923" v="2867" actId="1076"/>
          <ac:picMkLst>
            <pc:docMk/>
            <pc:sldMk cId="3045710208" sldId="389"/>
            <ac:picMk id="8" creationId="{1C1007FB-8A76-0E4A-8295-646BDECBD153}"/>
          </ac:picMkLst>
        </pc:picChg>
      </pc:sldChg>
      <pc:sldChg chg="add del">
        <pc:chgData name="Steve Radloff" userId="371e85611eff2b58" providerId="LiveId" clId="{663C227E-C5D1-444E-AAC4-C66373D2D9C4}" dt="2025-09-18T18:46:57.322" v="2852" actId="47"/>
        <pc:sldMkLst>
          <pc:docMk/>
          <pc:sldMk cId="0" sldId="390"/>
        </pc:sldMkLst>
      </pc:sldChg>
      <pc:sldChg chg="add">
        <pc:chgData name="Steve Radloff" userId="371e85611eff2b58" providerId="LiveId" clId="{663C227E-C5D1-444E-AAC4-C66373D2D9C4}" dt="2025-09-19T02:43:23.369" v="2947"/>
        <pc:sldMkLst>
          <pc:docMk/>
          <pc:sldMk cId="2713032723" sldId="390"/>
        </pc:sldMkLst>
      </pc:sldChg>
      <pc:sldChg chg="add">
        <pc:chgData name="Steve Radloff" userId="371e85611eff2b58" providerId="LiveId" clId="{663C227E-C5D1-444E-AAC4-C66373D2D9C4}" dt="2025-09-19T02:43:23.369" v="2947"/>
        <pc:sldMkLst>
          <pc:docMk/>
          <pc:sldMk cId="356866915" sldId="391"/>
        </pc:sldMkLst>
      </pc:sldChg>
      <pc:sldChg chg="add del">
        <pc:chgData name="Steve Radloff" userId="371e85611eff2b58" providerId="LiveId" clId="{663C227E-C5D1-444E-AAC4-C66373D2D9C4}" dt="2025-09-19T02:43:55.220" v="2952" actId="47"/>
        <pc:sldMkLst>
          <pc:docMk/>
          <pc:sldMk cId="635128598" sldId="392"/>
        </pc:sldMkLst>
      </pc:sldChg>
      <pc:sldChg chg="modSp new mod">
        <pc:chgData name="Steve Radloff" userId="371e85611eff2b58" providerId="LiveId" clId="{663C227E-C5D1-444E-AAC4-C66373D2D9C4}" dt="2025-09-20T02:38:00.831" v="3424" actId="20577"/>
        <pc:sldMkLst>
          <pc:docMk/>
          <pc:sldMk cId="2266424255" sldId="392"/>
        </pc:sldMkLst>
        <pc:spChg chg="mod">
          <ac:chgData name="Steve Radloff" userId="371e85611eff2b58" providerId="LiveId" clId="{663C227E-C5D1-444E-AAC4-C66373D2D9C4}" dt="2025-09-20T02:28:03.755" v="3080" actId="404"/>
          <ac:spMkLst>
            <pc:docMk/>
            <pc:sldMk cId="2266424255" sldId="392"/>
            <ac:spMk id="2" creationId="{C4CECBA6-DE26-F673-87E0-BA87882A4075}"/>
          </ac:spMkLst>
        </pc:spChg>
        <pc:spChg chg="mod">
          <ac:chgData name="Steve Radloff" userId="371e85611eff2b58" providerId="LiveId" clId="{663C227E-C5D1-444E-AAC4-C66373D2D9C4}" dt="2025-09-20T02:38:00.831" v="3424" actId="20577"/>
          <ac:spMkLst>
            <pc:docMk/>
            <pc:sldMk cId="2266424255" sldId="392"/>
            <ac:spMk id="3" creationId="{1C65F649-825B-F660-ABE0-36E75CC1AF9B}"/>
          </ac:spMkLst>
        </pc:spChg>
      </pc:sldChg>
      <pc:sldChg chg="add del">
        <pc:chgData name="Steve Radloff" userId="371e85611eff2b58" providerId="LiveId" clId="{663C227E-C5D1-444E-AAC4-C66373D2D9C4}" dt="2025-09-19T02:43:53.976" v="2951" actId="47"/>
        <pc:sldMkLst>
          <pc:docMk/>
          <pc:sldMk cId="3853652823" sldId="393"/>
        </pc:sldMkLst>
      </pc:sldChg>
      <pc:sldChg chg="modSp new mod">
        <pc:chgData name="Steve Radloff" userId="371e85611eff2b58" providerId="LiveId" clId="{663C227E-C5D1-444E-AAC4-C66373D2D9C4}" dt="2025-09-20T02:40:10.360" v="3425"/>
        <pc:sldMkLst>
          <pc:docMk/>
          <pc:sldMk cId="3919285533" sldId="393"/>
        </pc:sldMkLst>
        <pc:spChg chg="mod">
          <ac:chgData name="Steve Radloff" userId="371e85611eff2b58" providerId="LiveId" clId="{663C227E-C5D1-444E-AAC4-C66373D2D9C4}" dt="2025-09-20T02:29:45.859" v="3136" actId="20577"/>
          <ac:spMkLst>
            <pc:docMk/>
            <pc:sldMk cId="3919285533" sldId="393"/>
            <ac:spMk id="2" creationId="{6FAA18C4-80FA-08B7-A2CA-6BD97FF6EBD9}"/>
          </ac:spMkLst>
        </pc:spChg>
        <pc:spChg chg="mod">
          <ac:chgData name="Steve Radloff" userId="371e85611eff2b58" providerId="LiveId" clId="{663C227E-C5D1-444E-AAC4-C66373D2D9C4}" dt="2025-09-20T02:40:10.360" v="3425"/>
          <ac:spMkLst>
            <pc:docMk/>
            <pc:sldMk cId="3919285533" sldId="393"/>
            <ac:spMk id="3" creationId="{0026602B-26C3-911A-96BA-FBAB96205F10}"/>
          </ac:spMkLst>
        </pc:spChg>
      </pc:sldChg>
      <pc:sldChg chg="add del">
        <pc:chgData name="Steve Radloff" userId="371e85611eff2b58" providerId="LiveId" clId="{663C227E-C5D1-444E-AAC4-C66373D2D9C4}" dt="2025-09-19T02:43:50.610" v="2950" actId="47"/>
        <pc:sldMkLst>
          <pc:docMk/>
          <pc:sldMk cId="1251784365" sldId="394"/>
        </pc:sldMkLst>
      </pc:sldChg>
      <pc:sldChg chg="add del">
        <pc:chgData name="Steve Radloff" userId="371e85611eff2b58" providerId="LiveId" clId="{663C227E-C5D1-444E-AAC4-C66373D2D9C4}" dt="2025-09-19T02:43:50.610" v="2950" actId="47"/>
        <pc:sldMkLst>
          <pc:docMk/>
          <pc:sldMk cId="1573306693" sldId="3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8C40-DE2C-4A90-B507-5DBB15F631E2}" type="datetimeFigureOut">
              <a:rPr lang="en-US" smtClean="0"/>
              <a:t>9/20/2025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0EEE-ECCA-4CF1-8F4C-A333B7BAC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A4A60026-8718-B0F5-E1B1-DDFA4C143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87D22B1E-E9E0-4864-6F3E-0F3CB6C6E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0C4A8C8C-22F0-30A7-4FA3-B633959AA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31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30CCD-C6C5-43EF-9C5B-A06E5E1EED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2801E2-138B-450A-A78D-D2CE6D348F2C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ECB904-66E8-4257-A03B-D76C33853DC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21D3E4-05A9-4909-8180-D61D8B32029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028882-2229-4B49-8229-D3CBCF59A88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0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5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0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6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9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0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F0B8E5-3800-4C0C-8314-C87DFA56DB2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8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0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9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10B84-22C2-4A1F-81F8-80178FC196D0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0303B8-D5FB-4E2E-B346-BD3AC5E100D1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90B22C-AB46-4999-BADA-1BCDC07B085F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F33D12-AC4B-4D7B-A196-DDD1488B4FC5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E50AEE-851C-45D3-8881-3B0D3977FB9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BFEAE0-4BD6-4567-8440-5F17BC252E36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3CF412-0BF6-495F-81FB-E01D1CF22E18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10833120" y="5950440"/>
            <a:ext cx="231120" cy="2300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900" b="1" strike="noStrike" spc="-1">
                <a:solidFill>
                  <a:srgbClr val="BFBFBF"/>
                </a:solidFill>
                <a:latin typeface="Century Gothic"/>
                <a:ea typeface="Century Gothic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449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7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7022-5C2C-42F4-A13D-9415F7FE31A9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C8F9-36D2-4E4E-92D1-E8EE43B7C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4FBEE338-F51A-9C2E-029C-7F86A43B0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92F4A026-CCC4-4EAC-EA42-1A24988C7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B329B8-CF96-641A-AE70-520F86B14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EB02F8F-718F-F7ED-29F0-E55CDDCC6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C4D5B89-999E-A837-EDB9-5ABB1BF7A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4138322-D28B-68F2-4995-E404908BC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EBED37C-C9BA-215F-1767-44EC98AF2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168B4C5-CDAB-704B-699A-79F6C2B8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Google Shape;90;p14">
            <a:extLst>
              <a:ext uri="{FF2B5EF4-FFF2-40B4-BE49-F238E27FC236}">
                <a16:creationId xmlns:a16="http://schemas.microsoft.com/office/drawing/2014/main" id="{DCDE06F6-F541-CA80-38AE-0C11890956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fontAlgn="ctr"/>
            <a:r>
              <a:rPr lang="en-US" b="1" dirty="0"/>
              <a:t>ARRL SET Exercise</a:t>
            </a:r>
            <a:br>
              <a:rPr lang="en-US" b="1" dirty="0"/>
            </a:br>
            <a:endParaRPr lang="en-US" dirty="0"/>
          </a:p>
        </p:txBody>
      </p:sp>
      <p:sp>
        <p:nvSpPr>
          <p:cNvPr id="91" name="Google Shape;91;p14">
            <a:extLst>
              <a:ext uri="{FF2B5EF4-FFF2-40B4-BE49-F238E27FC236}">
                <a16:creationId xmlns:a16="http://schemas.microsoft.com/office/drawing/2014/main" id="{8E0BF8F5-A728-F131-2BFD-C6BD1A8E04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2000" b="1" dirty="0">
                <a:solidFill>
                  <a:schemeClr val="bg1"/>
                </a:solidFill>
              </a:rPr>
              <a:t>Doug, KM4GC</a:t>
            </a:r>
          </a:p>
        </p:txBody>
      </p:sp>
      <p:sp>
        <p:nvSpPr>
          <p:cNvPr id="108" name="Graphic 212">
            <a:extLst>
              <a:ext uri="{FF2B5EF4-FFF2-40B4-BE49-F238E27FC236}">
                <a16:creationId xmlns:a16="http://schemas.microsoft.com/office/drawing/2014/main" id="{9B1867DC-C88F-129E-DA38-6C4A4A6EC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0" name="Graphic 212">
            <a:extLst>
              <a:ext uri="{FF2B5EF4-FFF2-40B4-BE49-F238E27FC236}">
                <a16:creationId xmlns:a16="http://schemas.microsoft.com/office/drawing/2014/main" id="{AA46231C-E09C-9046-8EE4-F1E0F8369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12" name="Graphic 185">
            <a:extLst>
              <a:ext uri="{FF2B5EF4-FFF2-40B4-BE49-F238E27FC236}">
                <a16:creationId xmlns:a16="http://schemas.microsoft.com/office/drawing/2014/main" id="{44E6B262-3A4E-783A-D932-08D6B800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7762256-52A1-E086-E4D1-86DE50AE1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4BA96F5-1F07-E4A4-0CF3-8ABE6E6FA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B458143-91D7-C0AD-DD4D-C324CE299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B51738A-F950-E853-2DB0-37E38EC60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42D73F4-3FC4-FE0F-4D06-4D9278692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6B0D111F-5DBC-C650-5904-51725E5BA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02D781E-43DC-917F-61D1-D963DDE6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88066AC6-D711-0BB4-5A23-4169D004A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490ED15-F3D1-D9AC-A90D-548FD0985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b="1" dirty="0"/>
              <a:t>Potential Simulated Exercise Shelter Locations - </a:t>
            </a:r>
            <a:br>
              <a:rPr lang="en-US" sz="2800" b="1" dirty="0"/>
            </a:br>
            <a:r>
              <a:rPr lang="en-US" sz="2800" b="1" dirty="0"/>
              <a:t>Designated County Shelter Sites - TBD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3733800" cy="5287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County High Schools:</a:t>
            </a:r>
          </a:p>
          <a:p>
            <a:pPr lvl="1"/>
            <a:r>
              <a:rPr lang="en-US" dirty="0"/>
              <a:t>Briar Woods</a:t>
            </a:r>
          </a:p>
          <a:p>
            <a:pPr lvl="1"/>
            <a:r>
              <a:rPr lang="en-US" dirty="0"/>
              <a:t>Broad Run</a:t>
            </a:r>
          </a:p>
          <a:p>
            <a:pPr lvl="1"/>
            <a:r>
              <a:rPr lang="en-US" dirty="0"/>
              <a:t>Dominion</a:t>
            </a:r>
          </a:p>
          <a:p>
            <a:pPr lvl="1"/>
            <a:r>
              <a:rPr lang="en-US" dirty="0"/>
              <a:t>Freedom</a:t>
            </a:r>
          </a:p>
          <a:p>
            <a:pPr lvl="1"/>
            <a:r>
              <a:rPr lang="en-US" dirty="0"/>
              <a:t>Heritage</a:t>
            </a:r>
          </a:p>
          <a:p>
            <a:pPr lvl="1"/>
            <a:r>
              <a:rPr lang="en-US" dirty="0"/>
              <a:t>Independence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Champe</a:t>
            </a:r>
            <a:endParaRPr lang="en-US" dirty="0"/>
          </a:p>
          <a:p>
            <a:pPr lvl="1"/>
            <a:r>
              <a:rPr lang="en-US" dirty="0" err="1"/>
              <a:t>Lightridge</a:t>
            </a:r>
            <a:endParaRPr lang="en-US" dirty="0"/>
          </a:p>
          <a:p>
            <a:pPr lvl="1"/>
            <a:r>
              <a:rPr lang="en-US" dirty="0"/>
              <a:t>Loudoun County</a:t>
            </a:r>
          </a:p>
          <a:p>
            <a:pPr lvl="1"/>
            <a:r>
              <a:rPr lang="en-US" dirty="0"/>
              <a:t>Loudoun Valley</a:t>
            </a:r>
          </a:p>
          <a:p>
            <a:pPr lvl="1"/>
            <a:r>
              <a:rPr lang="en-US" dirty="0"/>
              <a:t>Park 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200" y="1112838"/>
            <a:ext cx="4572000" cy="528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Potomac Falls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Riverside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Rock Ridge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Stone Bridge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Tuscarora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err="1">
                <a:solidFill>
                  <a:prstClr val="black"/>
                </a:solidFill>
                <a:latin typeface="Calibri"/>
              </a:rPr>
              <a:t>Woodgrove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prstClr val="black"/>
                </a:solidFill>
                <a:latin typeface="Calibri"/>
              </a:rPr>
              <a:t>Rec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centers/middle school 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Claude Moore </a:t>
            </a:r>
            <a:r>
              <a:rPr lang="en-US" sz="2600" dirty="0" err="1">
                <a:solidFill>
                  <a:prstClr val="black"/>
                </a:solidFill>
                <a:latin typeface="Calibri"/>
              </a:rPr>
              <a:t>Rec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 Center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Dulles South – </a:t>
            </a:r>
            <a:r>
              <a:rPr lang="en-US" sz="2600" dirty="0" err="1">
                <a:solidFill>
                  <a:prstClr val="black"/>
                </a:solidFill>
                <a:latin typeface="Calibri"/>
              </a:rPr>
              <a:t>Rec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 Center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Dulles South – Senior Center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Harmony Intermediate School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/>
              <a:t>Potential Simulated Exercise Shelter Locations - TBD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Following locations are additional operating location ideas – but are not designated as county shelter locations</a:t>
            </a:r>
          </a:p>
          <a:p>
            <a:pPr lvl="1"/>
            <a:r>
              <a:rPr lang="en-US" dirty="0"/>
              <a:t>Leesburg  - Ida Lee Park</a:t>
            </a:r>
          </a:p>
          <a:p>
            <a:pPr lvl="1"/>
            <a:r>
              <a:rPr lang="en-US" dirty="0"/>
              <a:t>Ashburn/</a:t>
            </a:r>
            <a:r>
              <a:rPr lang="en-US" dirty="0" err="1"/>
              <a:t>Brambelton</a:t>
            </a:r>
            <a:r>
              <a:rPr lang="en-US" dirty="0"/>
              <a:t> – Stream Valley</a:t>
            </a:r>
          </a:p>
          <a:p>
            <a:pPr lvl="1"/>
            <a:r>
              <a:rPr lang="en-US" dirty="0"/>
              <a:t>Purcellville/Round Hill – Franklin Park</a:t>
            </a:r>
          </a:p>
          <a:p>
            <a:pPr lvl="1"/>
            <a:r>
              <a:rPr lang="en-US" dirty="0"/>
              <a:t>Lovettsville – Lovettsville Community Park</a:t>
            </a:r>
          </a:p>
          <a:p>
            <a:pPr lvl="1"/>
            <a:r>
              <a:rPr lang="en-US" dirty="0"/>
              <a:t>South Riding – Mink Meadows Pond Park</a:t>
            </a:r>
          </a:p>
          <a:p>
            <a:pPr lvl="1"/>
            <a:r>
              <a:rPr lang="en-US" dirty="0" err="1"/>
              <a:t>Philomont</a:t>
            </a:r>
            <a:r>
              <a:rPr lang="en-US" dirty="0"/>
              <a:t> – </a:t>
            </a:r>
            <a:r>
              <a:rPr lang="en-US" dirty="0" err="1"/>
              <a:t>Philomont</a:t>
            </a:r>
            <a:r>
              <a:rPr lang="en-US" dirty="0"/>
              <a:t> Community Center</a:t>
            </a:r>
          </a:p>
          <a:p>
            <a:pPr lvl="1"/>
            <a:r>
              <a:rPr lang="en-US" dirty="0"/>
              <a:t>Middleburg – Glenwood Park</a:t>
            </a:r>
          </a:p>
          <a:p>
            <a:pPr lvl="1"/>
            <a:r>
              <a:rPr lang="en-US" dirty="0"/>
              <a:t>Sterling – Claude Moore Park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007FB-8A76-0E4A-8295-646BDECB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147297"/>
            <a:ext cx="9181644" cy="65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2025 Loudoun ARES Simulated Emergency Test (SET)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Briefing to LARG meeting 20 September 2025	</a:t>
            </a:r>
          </a:p>
          <a:p>
            <a:endParaRPr lang="en-US" dirty="0"/>
          </a:p>
          <a:p>
            <a:r>
              <a:rPr lang="en-US" dirty="0"/>
              <a:t>Event Date:  4 October 2025</a:t>
            </a:r>
          </a:p>
          <a:p>
            <a:pPr algn="l"/>
            <a:r>
              <a:rPr lang="en-US" dirty="0"/>
              <a:t>		Event Time:  1000 to 1200 EDT </a:t>
            </a:r>
          </a:p>
          <a:p>
            <a:pPr algn="l"/>
            <a:r>
              <a:rPr lang="en-US" dirty="0"/>
              <a:t>		                       (1400 to 1600 Z)</a:t>
            </a:r>
          </a:p>
          <a:p>
            <a:pPr algn="l"/>
            <a:endParaRPr lang="en-US" dirty="0"/>
          </a:p>
          <a:p>
            <a:r>
              <a:rPr lang="en-US" dirty="0"/>
              <a:t>Send questions and comments to:</a:t>
            </a:r>
          </a:p>
          <a:p>
            <a:r>
              <a:rPr lang="en-US" dirty="0"/>
              <a:t>Doug McNulty KM4GC</a:t>
            </a:r>
          </a:p>
          <a:p>
            <a:r>
              <a:rPr lang="en-US" dirty="0"/>
              <a:t>datacomsys@comcast.net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The Amateur Radio Emergency Service (ARES) consists of ham radio operators who volunteer to provide communications services when disaster strikes.  </a:t>
            </a:r>
          </a:p>
          <a:p>
            <a:r>
              <a:rPr lang="en-US" dirty="0"/>
              <a:t>The Simulated Emergency Test (SET) is a training activity to help ham radio operators hone operational skills and refine radio station configurations to provide emergency communications services when and where needed. 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Scenario LCARS SET 2025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major hurricane with several tornados has forced many county residents to relocate from their destroyed homes to county-provided shelters.  </a:t>
            </a:r>
          </a:p>
          <a:p>
            <a:r>
              <a:rPr lang="en-US" dirty="0"/>
              <a:t>Primary communications used by county officials including cell phone service is mostly off-line and intermittent at best.  </a:t>
            </a:r>
          </a:p>
          <a:p>
            <a:r>
              <a:rPr lang="en-US" dirty="0"/>
              <a:t>Loudoun County ARES (LCARES) has been asked to provide auxiliary communications between the Loudoun County Emergency Operations Center (EOC) and various shelters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553636"/>
            <a:ext cx="762000" cy="6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95601"/>
            <a:ext cx="83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047740-E961-6E57-4109-514AF930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Loudon ARES Connectivity Concept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E0D7AB-6166-6EF5-B587-FAFFB9CEA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752601"/>
            <a:ext cx="2133600" cy="868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EB833E-C187-7E30-F7C5-BDA02E13E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066801"/>
            <a:ext cx="2372366" cy="749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7A3D7-EBDA-FDE4-9B3A-6D62B7F66F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66" b="4990"/>
          <a:stretch/>
        </p:blipFill>
        <p:spPr>
          <a:xfrm>
            <a:off x="2971800" y="1066800"/>
            <a:ext cx="1101126" cy="1066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529D06-AAD0-70B3-ACA3-84ECF366591D}"/>
              </a:ext>
            </a:extLst>
          </p:cNvPr>
          <p:cNvSpPr txBox="1"/>
          <p:nvPr/>
        </p:nvSpPr>
        <p:spPr>
          <a:xfrm>
            <a:off x="7239000" y="50292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err="1">
                <a:solidFill>
                  <a:srgbClr val="7030A0"/>
                </a:solidFill>
                <a:latin typeface="Calibri"/>
              </a:rPr>
              <a:t>Inova</a:t>
            </a:r>
            <a:r>
              <a:rPr lang="en-US" sz="1600" b="1" u="sng" dirty="0">
                <a:solidFill>
                  <a:srgbClr val="7030A0"/>
                </a:solidFill>
                <a:latin typeface="Calibri"/>
              </a:rPr>
              <a:t> Loudoun Hospital LCARES Station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F1ED80-08A4-EE5A-0B3C-DD4620B52259}"/>
              </a:ext>
            </a:extLst>
          </p:cNvPr>
          <p:cNvSpPr txBox="1"/>
          <p:nvPr/>
        </p:nvSpPr>
        <p:spPr>
          <a:xfrm>
            <a:off x="2362200" y="617220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7030A0"/>
                </a:solidFill>
                <a:latin typeface="Calibri"/>
              </a:rPr>
              <a:t>LCARES Portable Stations </a:t>
            </a:r>
            <a:r>
              <a:rPr lang="en-US" sz="1600" b="1" dirty="0">
                <a:solidFill>
                  <a:srgbClr val="7030A0"/>
                </a:solidFill>
                <a:latin typeface="Calibri"/>
              </a:rPr>
              <a:t>– Relay Messages between EMOC and local Shelter Staff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529D06-AAD0-70B3-ACA3-84ECF366591D}"/>
              </a:ext>
            </a:extLst>
          </p:cNvPr>
          <p:cNvSpPr txBox="1"/>
          <p:nvPr/>
        </p:nvSpPr>
        <p:spPr>
          <a:xfrm>
            <a:off x="9372600" y="54102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Inova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Loudoun Hospital Staff POC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7391400" y="2971800"/>
            <a:ext cx="3048000" cy="1143000"/>
          </a:xfrm>
          <a:prstGeom prst="wedgeRoundRectCallout">
            <a:avLst>
              <a:gd name="adj1" fmla="val -79468"/>
              <a:gd name="adj2" fmla="val -2660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7030A0"/>
                </a:solidFill>
                <a:latin typeface="Calibri"/>
              </a:rPr>
              <a:t>EOC LCARES Station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Net Control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Co-Located with Loudoun EOC 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Relay messages for Loudoun County Emergency Services Groups</a:t>
            </a:r>
          </a:p>
        </p:txBody>
      </p:sp>
      <p:cxnSp>
        <p:nvCxnSpPr>
          <p:cNvPr id="87" name="Elbow Connector 86"/>
          <p:cNvCxnSpPr>
            <a:endCxn id="3" idx="0"/>
          </p:cNvCxnSpPr>
          <p:nvPr/>
        </p:nvCxnSpPr>
        <p:spPr>
          <a:xfrm rot="10800000" flipV="1">
            <a:off x="3429000" y="5096435"/>
            <a:ext cx="1905000" cy="457200"/>
          </a:xfrm>
          <a:prstGeom prst="bentConnector2">
            <a:avLst/>
          </a:prstGeom>
          <a:ln w="254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  <a:endCxn id="48" idx="0"/>
          </p:cNvCxnSpPr>
          <p:nvPr/>
        </p:nvCxnSpPr>
        <p:spPr>
          <a:xfrm rot="5400000">
            <a:off x="4268391" y="5324638"/>
            <a:ext cx="456406" cy="158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  <a:endCxn id="49" idx="0"/>
          </p:cNvCxnSpPr>
          <p:nvPr/>
        </p:nvCxnSpPr>
        <p:spPr>
          <a:xfrm rot="5400000">
            <a:off x="5335193" y="5324638"/>
            <a:ext cx="456405" cy="158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51" idx="0"/>
          </p:cNvCxnSpPr>
          <p:nvPr/>
        </p:nvCxnSpPr>
        <p:spPr>
          <a:xfrm>
            <a:off x="5334000" y="5096435"/>
            <a:ext cx="1219200" cy="457200"/>
          </a:xfrm>
          <a:prstGeom prst="bentConnector2">
            <a:avLst/>
          </a:prstGeom>
          <a:ln w="25400">
            <a:solidFill>
              <a:schemeClr val="accent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988FB6D-302C-9F98-C2B4-4B5589759BD4}"/>
              </a:ext>
            </a:extLst>
          </p:cNvPr>
          <p:cNvCxnSpPr>
            <a:cxnSpLocks/>
          </p:cNvCxnSpPr>
          <p:nvPr/>
        </p:nvCxnSpPr>
        <p:spPr>
          <a:xfrm flipV="1">
            <a:off x="6324600" y="-152400"/>
            <a:ext cx="2590800" cy="25614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h.bing.com/th/id/OIP.vT4huaJiZNVv5yQc-0TSRAHaHf?w=175&amp;h=180&amp;c=7&amp;r=0&amp;o=5&amp;pid=1.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990600"/>
            <a:ext cx="1066800" cy="1097280"/>
          </a:xfrm>
          <a:prstGeom prst="rect">
            <a:avLst/>
          </a:prstGeom>
          <a:noFill/>
        </p:spPr>
      </p:pic>
      <p:pic>
        <p:nvPicPr>
          <p:cNvPr id="1028" name="Picture 4" descr="https://th.bing.com/th/id/R.e7e1116237eb849a568d6a1a7011345b?rik=lV6JY1tVHiMYFA&amp;riu=http%3a%2f%2ftamiamiarc.org%2ftarc%2fwp-content%2fuploads%2fWinlink-logo.jpg&amp;ehk=G3qeHCkUorJ8MDcOynuzrWZCRBzCka4X7FHWib6bfrM%3d&amp;risl=&amp;pid=ImgRaw&amp;r=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1" y="2057400"/>
            <a:ext cx="1645919" cy="685800"/>
          </a:xfrm>
          <a:prstGeom prst="rect">
            <a:avLst/>
          </a:prstGeom>
          <a:noFill/>
        </p:spPr>
      </p:pic>
      <p:cxnSp>
        <p:nvCxnSpPr>
          <p:cNvPr id="147" name="Curved Connector 146"/>
          <p:cNvCxnSpPr/>
          <p:nvPr/>
        </p:nvCxnSpPr>
        <p:spPr>
          <a:xfrm flipV="1">
            <a:off x="7315200" y="6245423"/>
            <a:ext cx="381000" cy="1143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7620000" y="6400799"/>
            <a:ext cx="1673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= RF voice/WINLINK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29800" y="4929291"/>
            <a:ext cx="304800" cy="4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1" y="4419600"/>
            <a:ext cx="4591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553636"/>
            <a:ext cx="762000" cy="6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553636"/>
            <a:ext cx="762000" cy="6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553636"/>
            <a:ext cx="762000" cy="6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1" y="3048000"/>
            <a:ext cx="5274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</p:cNvCxnSpPr>
          <p:nvPr/>
        </p:nvCxnSpPr>
        <p:spPr>
          <a:xfrm rot="5400000">
            <a:off x="5451986" y="4452421"/>
            <a:ext cx="1286437" cy="1594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6553200" y="3429000"/>
            <a:ext cx="1371600" cy="1333500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ular Callout 101"/>
          <p:cNvSpPr/>
          <p:nvPr/>
        </p:nvSpPr>
        <p:spPr>
          <a:xfrm>
            <a:off x="1682393" y="3124200"/>
            <a:ext cx="2438400" cy="1828800"/>
          </a:xfrm>
          <a:prstGeom prst="wedgeRoundRectCallout">
            <a:avLst>
              <a:gd name="adj1" fmla="val 71567"/>
              <a:gd name="adj2" fmla="val -3990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rgbClr val="7030A0"/>
                </a:solidFill>
                <a:latin typeface="Calibri"/>
              </a:rPr>
              <a:t>Liaison LCARES Station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Interfaces with external amateur emergency  networks (VHF/UHF/HF)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Not Co-Located with Loudoun EOC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Backup to Net EOC Control</a:t>
            </a:r>
          </a:p>
          <a:p>
            <a:pPr marL="61913" indent="-61913">
              <a:buFont typeface="Arial" pitchFamily="34" charset="0"/>
              <a:buChar char="•"/>
            </a:pPr>
            <a:r>
              <a:rPr lang="en-US" sz="1400" b="1" dirty="0">
                <a:solidFill>
                  <a:srgbClr val="7030A0"/>
                </a:solidFill>
                <a:latin typeface="Calibri"/>
              </a:rPr>
              <a:t> Portable Station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</p:cNvCxnSpPr>
          <p:nvPr/>
        </p:nvCxnSpPr>
        <p:spPr>
          <a:xfrm rot="5400000">
            <a:off x="4310579" y="4452421"/>
            <a:ext cx="1286437" cy="1594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  <a:stCxn id="78" idx="3"/>
            <a:endCxn id="2" idx="1"/>
          </p:cNvCxnSpPr>
          <p:nvPr/>
        </p:nvCxnSpPr>
        <p:spPr>
          <a:xfrm>
            <a:off x="5251808" y="3314701"/>
            <a:ext cx="463193" cy="4763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620000" y="6093024"/>
            <a:ext cx="2442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= Local intra-building interface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6" name="Curved Connector 115"/>
          <p:cNvCxnSpPr/>
          <p:nvPr/>
        </p:nvCxnSpPr>
        <p:spPr>
          <a:xfrm>
            <a:off x="8458200" y="4724400"/>
            <a:ext cx="1219200" cy="4572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2" idx="0"/>
          </p:cNvCxnSpPr>
          <p:nvPr/>
        </p:nvCxnSpPr>
        <p:spPr>
          <a:xfrm rot="5400000" flipH="1" flipV="1">
            <a:off x="6343650" y="1847850"/>
            <a:ext cx="838200" cy="125730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67599" y="6476999"/>
            <a:ext cx="304802" cy="304800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38599" y="2286001"/>
            <a:ext cx="685802" cy="685800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datac\Downloads\2010Mars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1066800"/>
            <a:ext cx="990600" cy="990600"/>
          </a:xfrm>
          <a:prstGeom prst="rect">
            <a:avLst/>
          </a:prstGeom>
          <a:noFill/>
        </p:spPr>
      </p:pic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0FCD598-6F39-0484-5B41-36F8A8D0BECD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6553200" y="4762500"/>
            <a:ext cx="1371600" cy="342900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Exercise Approach </a:t>
            </a:r>
            <a:r>
              <a:rPr lang="en-US" sz="1600" b="1" dirty="0"/>
              <a:t>(1 of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Participating hams will be deployed to various simulated shelter locations to set up a portable station   </a:t>
            </a:r>
          </a:p>
          <a:p>
            <a:r>
              <a:rPr lang="en-US" dirty="0"/>
              <a:t>Type of message transfer will primarily consist of FM voice RF traffic</a:t>
            </a:r>
          </a:p>
          <a:p>
            <a:r>
              <a:rPr lang="en-US" dirty="0"/>
              <a:t>Depending on the capabilities of participating stations some WINLINK-based message passing may be conducted  </a:t>
            </a:r>
          </a:p>
          <a:p>
            <a:r>
              <a:rPr lang="en-US" dirty="0"/>
              <a:t>Pre-canned messages will be distributed to participants prior to the event.  Messages will indicate when they should be transmitted.  </a:t>
            </a:r>
          </a:p>
          <a:p>
            <a:r>
              <a:rPr lang="en-US" dirty="0"/>
              <a:t>Participants will send and receive messages to/from Net Control in accordance with the time-based MSEL (at Net Control)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Exercise Approach </a:t>
            </a:r>
            <a:r>
              <a:rPr lang="en-US" sz="1600" b="1" dirty="0">
                <a:solidFill>
                  <a:prstClr val="black"/>
                </a:solidFill>
              </a:rPr>
              <a:t>(2 of 2)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LARG frequency plan will be used for the various nets</a:t>
            </a:r>
          </a:p>
          <a:p>
            <a:pPr lvl="1"/>
            <a:r>
              <a:rPr lang="en-US" dirty="0"/>
              <a:t>Commonality for loading frequencies in rigs between LARG events</a:t>
            </a:r>
          </a:p>
          <a:p>
            <a:pPr lvl="1"/>
            <a:r>
              <a:rPr lang="en-US" dirty="0"/>
              <a:t>Will call out channel numbers to use if changing</a:t>
            </a:r>
          </a:p>
          <a:p>
            <a:pPr lvl="1"/>
            <a:r>
              <a:rPr lang="en-US" dirty="0"/>
              <a:t>Linked channels 1 and 2 will be used for primary net operations and initial station check in</a:t>
            </a:r>
          </a:p>
          <a:p>
            <a:pPr lvl="1"/>
            <a:r>
              <a:rPr lang="en-US" dirty="0"/>
              <a:t>May be augmented for WINLINK and external interfaces (if included in the exercise)</a:t>
            </a:r>
          </a:p>
          <a:p>
            <a:r>
              <a:rPr lang="en-US" dirty="0"/>
              <a:t>Participants will be asked to take pictures and record any observations &amp; lessons learned – send to Doug KM4GC at end of exercise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Planned Stations for Exercise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Simulated shelter locations </a:t>
            </a:r>
          </a:p>
          <a:p>
            <a:pPr lvl="1"/>
            <a:r>
              <a:rPr lang="en-US" dirty="0"/>
              <a:t>may include some Loudoun County high school and other location parking lots – but not finalized, in-county coordination is in work </a:t>
            </a:r>
          </a:p>
          <a:p>
            <a:pPr lvl="1"/>
            <a:r>
              <a:rPr lang="en-US" dirty="0"/>
              <a:t>see candidate list on following pages</a:t>
            </a:r>
          </a:p>
          <a:p>
            <a:pPr lvl="1"/>
            <a:r>
              <a:rPr lang="en-US" dirty="0"/>
              <a:t>Will ask operators for preferred set up location </a:t>
            </a:r>
          </a:p>
          <a:p>
            <a:pPr lvl="1"/>
            <a:r>
              <a:rPr lang="en-US" dirty="0"/>
              <a:t>Final location assignments will be distributed prior to event – assignments are not binding – see next page</a:t>
            </a:r>
          </a:p>
          <a:p>
            <a:r>
              <a:rPr lang="en-US" dirty="0"/>
              <a:t>Loudoun Emergency Operations Center (EOC)</a:t>
            </a:r>
          </a:p>
          <a:p>
            <a:pPr lvl="1"/>
            <a:r>
              <a:rPr lang="en-US" dirty="0"/>
              <a:t>Net control  </a:t>
            </a:r>
          </a:p>
          <a:p>
            <a:pPr lvl="1"/>
            <a:r>
              <a:rPr lang="en-US" dirty="0"/>
              <a:t>Execute MSEL </a:t>
            </a:r>
          </a:p>
          <a:p>
            <a:r>
              <a:rPr lang="en-US" dirty="0"/>
              <a:t>Liaison Station – TBD if we will have resources</a:t>
            </a:r>
          </a:p>
          <a:p>
            <a:r>
              <a:rPr lang="en-US" dirty="0"/>
              <a:t>Loudoun </a:t>
            </a:r>
            <a:r>
              <a:rPr lang="en-US" dirty="0" err="1"/>
              <a:t>Inova</a:t>
            </a:r>
            <a:r>
              <a:rPr lang="en-US" dirty="0"/>
              <a:t> Hospital ARES Station – TBD if we will have resources</a:t>
            </a:r>
          </a:p>
          <a:p>
            <a:endParaRPr lang="en-US" dirty="0"/>
          </a:p>
          <a:p>
            <a:r>
              <a:rPr lang="en-US" dirty="0"/>
              <a:t>Need operators – use sign up sheet or email me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Rain (or Shine) on Day of Exercise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dirty="0"/>
              <a:t>Field deployment location is up to each operator (rain or shine) </a:t>
            </a:r>
          </a:p>
          <a:p>
            <a:pPr lvl="1"/>
            <a:r>
              <a:rPr lang="en-US" dirty="0"/>
              <a:t>Can deploy to assigned location as originally planned</a:t>
            </a:r>
          </a:p>
          <a:p>
            <a:pPr lvl="1"/>
            <a:r>
              <a:rPr lang="en-US" dirty="0"/>
              <a:t>Can deploy to a different location as desired such as a park that has a picnic shelter at a nearby park</a:t>
            </a:r>
          </a:p>
          <a:p>
            <a:pPr lvl="1"/>
            <a:r>
              <a:rPr lang="en-US" dirty="0"/>
              <a:t>Can operate from vehicle at a chosen site by operator</a:t>
            </a:r>
          </a:p>
          <a:p>
            <a:pPr lvl="1"/>
            <a:r>
              <a:rPr lang="en-US" dirty="0"/>
              <a:t>Can operate from home</a:t>
            </a:r>
          </a:p>
          <a:p>
            <a:r>
              <a:rPr lang="en-US" dirty="0"/>
              <a:t>Please let Net Control know your location at check in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772</Words>
  <Application>Microsoft Office PowerPoint</Application>
  <PresentationFormat>Widescreen</PresentationFormat>
  <Paragraphs>102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Play</vt:lpstr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1_Office Theme</vt:lpstr>
      <vt:lpstr>ARRL SET Exercise </vt:lpstr>
      <vt:lpstr>2025 Loudoun ARES Simulated Emergency Test (SET) Plan</vt:lpstr>
      <vt:lpstr>Background</vt:lpstr>
      <vt:lpstr>Scenario LCARS SET 2025</vt:lpstr>
      <vt:lpstr>Loudon ARES Connectivity Concept</vt:lpstr>
      <vt:lpstr>Exercise Approach (1 of 2)</vt:lpstr>
      <vt:lpstr>Exercise Approach (2 of 2)</vt:lpstr>
      <vt:lpstr>Planned Stations for Exercise</vt:lpstr>
      <vt:lpstr>Rain (or Shine) on Day of Exercise</vt:lpstr>
      <vt:lpstr>Potential Simulated Exercise Shelter Locations -  Designated County Shelter Sites - TBD</vt:lpstr>
      <vt:lpstr>Potential Simulated Exercise Shelter Locations - TBD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WECLOME TO THE  LOUDOUN  AMATEUR RADIO GROUP   MONTHLY MEETING</dc:title>
  <dc:subject/>
  <dc:creator/>
  <dc:description/>
  <cp:lastModifiedBy>Stephan Greene</cp:lastModifiedBy>
  <cp:revision>59</cp:revision>
  <dcterms:modified xsi:type="dcterms:W3CDTF">2025-09-20T18:10:15Z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