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6" r:id="rId2"/>
  </p:sldMasterIdLst>
  <p:notesMasterIdLst>
    <p:notesMasterId r:id="rId9"/>
  </p:notesMasterIdLst>
  <p:sldIdLst>
    <p:sldId id="366" r:id="rId3"/>
    <p:sldId id="368" r:id="rId4"/>
    <p:sldId id="370" r:id="rId5"/>
    <p:sldId id="371" r:id="rId6"/>
    <p:sldId id="369" r:id="rId7"/>
    <p:sldId id="372" r:id="rId8"/>
  </p:sldIdLst>
  <p:sldSz cx="12192000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6CC583-A7DB-4D62-A25A-B8B0F65DF4BB}" v="163" dt="2025-09-20T02:40:10.3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94195" autoAdjust="0"/>
  </p:normalViewPr>
  <p:slideViewPr>
    <p:cSldViewPr snapToGrid="0">
      <p:cViewPr varScale="1">
        <p:scale>
          <a:sx n="64" d="100"/>
          <a:sy n="64" d="100"/>
        </p:scale>
        <p:origin x="9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958"/>
    </p:cViewPr>
  </p:sorterViewPr>
  <p:notesViewPr>
    <p:cSldViewPr snapToGrid="0">
      <p:cViewPr varScale="1">
        <p:scale>
          <a:sx n="74" d="100"/>
          <a:sy n="74" d="100"/>
        </p:scale>
        <p:origin x="381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Radloff" userId="371e85611eff2b58" providerId="LiveId" clId="{663C227E-C5D1-444E-AAC4-C66373D2D9C4}"/>
    <pc:docChg chg="undo custSel addSld delSld modSld sldOrd">
      <pc:chgData name="Steve Radloff" userId="371e85611eff2b58" providerId="LiveId" clId="{663C227E-C5D1-444E-AAC4-C66373D2D9C4}" dt="2025-09-20T02:40:10.360" v="3425"/>
      <pc:docMkLst>
        <pc:docMk/>
      </pc:docMkLst>
      <pc:sldChg chg="modSp mod">
        <pc:chgData name="Steve Radloff" userId="371e85611eff2b58" providerId="LiveId" clId="{663C227E-C5D1-444E-AAC4-C66373D2D9C4}" dt="2025-09-18T03:18:41.492" v="2641" actId="5793"/>
        <pc:sldMkLst>
          <pc:docMk/>
          <pc:sldMk cId="0" sldId="256"/>
        </pc:sldMkLst>
        <pc:spChg chg="mod">
          <ac:chgData name="Steve Radloff" userId="371e85611eff2b58" providerId="LiveId" clId="{663C227E-C5D1-444E-AAC4-C66373D2D9C4}" dt="2025-09-18T03:18:41.492" v="2641" actId="5793"/>
          <ac:spMkLst>
            <pc:docMk/>
            <pc:sldMk cId="0" sldId="256"/>
            <ac:spMk id="79" creationId="{00000000-0000-0000-0000-000000000000}"/>
          </ac:spMkLst>
        </pc:spChg>
      </pc:sldChg>
      <pc:sldChg chg="addSp delSp modSp mod">
        <pc:chgData name="Steve Radloff" userId="371e85611eff2b58" providerId="LiveId" clId="{663C227E-C5D1-444E-AAC4-C66373D2D9C4}" dt="2025-09-19T21:12:01.961" v="2975" actId="20577"/>
        <pc:sldMkLst>
          <pc:docMk/>
          <pc:sldMk cId="3192036357" sldId="259"/>
        </pc:sldMkLst>
        <pc:graphicFrameChg chg="add mod modGraphic">
          <ac:chgData name="Steve Radloff" userId="371e85611eff2b58" providerId="LiveId" clId="{663C227E-C5D1-444E-AAC4-C66373D2D9C4}" dt="2025-09-19T21:12:01.961" v="2975" actId="20577"/>
          <ac:graphicFrameMkLst>
            <pc:docMk/>
            <pc:sldMk cId="3192036357" sldId="259"/>
            <ac:graphicFrameMk id="8" creationId="{2079E734-8431-46F6-60A8-EA53E78F93BB}"/>
          </ac:graphicFrameMkLst>
        </pc:graphicFrameChg>
      </pc:sldChg>
      <pc:sldChg chg="addSp delSp modSp mod">
        <pc:chgData name="Steve Radloff" userId="371e85611eff2b58" providerId="LiveId" clId="{663C227E-C5D1-444E-AAC4-C66373D2D9C4}" dt="2025-09-13T02:36:40.388" v="5" actId="1076"/>
        <pc:sldMkLst>
          <pc:docMk/>
          <pc:sldMk cId="0" sldId="260"/>
        </pc:sldMkLst>
        <pc:picChg chg="add mod">
          <ac:chgData name="Steve Radloff" userId="371e85611eff2b58" providerId="LiveId" clId="{663C227E-C5D1-444E-AAC4-C66373D2D9C4}" dt="2025-09-13T02:36:40.388" v="5" actId="1076"/>
          <ac:picMkLst>
            <pc:docMk/>
            <pc:sldMk cId="0" sldId="260"/>
            <ac:picMk id="4" creationId="{6C2E733D-DE76-6B8C-05A1-B7568F5F8BE0}"/>
          </ac:picMkLst>
        </pc:picChg>
      </pc:sldChg>
      <pc:sldChg chg="add del">
        <pc:chgData name="Steve Radloff" userId="371e85611eff2b58" providerId="LiveId" clId="{663C227E-C5D1-444E-AAC4-C66373D2D9C4}" dt="2025-09-18T03:00:21.110" v="1864"/>
        <pc:sldMkLst>
          <pc:docMk/>
          <pc:sldMk cId="4097658924" sldId="261"/>
        </pc:sldMkLst>
      </pc:sldChg>
      <pc:sldChg chg="addSp modSp mod">
        <pc:chgData name="Steve Radloff" userId="371e85611eff2b58" providerId="LiveId" clId="{663C227E-C5D1-444E-AAC4-C66373D2D9C4}" dt="2025-09-18T03:17:38.346" v="2558" actId="1076"/>
        <pc:sldMkLst>
          <pc:docMk/>
          <pc:sldMk cId="0" sldId="262"/>
        </pc:sldMkLst>
        <pc:spChg chg="add mod">
          <ac:chgData name="Steve Radloff" userId="371e85611eff2b58" providerId="LiveId" clId="{663C227E-C5D1-444E-AAC4-C66373D2D9C4}" dt="2025-09-18T03:17:38.346" v="2558" actId="1076"/>
          <ac:spMkLst>
            <pc:docMk/>
            <pc:sldMk cId="0" sldId="262"/>
            <ac:spMk id="2" creationId="{99B82739-0A90-3A69-8647-D6C1AB0CE104}"/>
          </ac:spMkLst>
        </pc:spChg>
        <pc:picChg chg="mod">
          <ac:chgData name="Steve Radloff" userId="371e85611eff2b58" providerId="LiveId" clId="{663C227E-C5D1-444E-AAC4-C66373D2D9C4}" dt="2025-09-18T03:17:10.280" v="2528" actId="1076"/>
          <ac:picMkLst>
            <pc:docMk/>
            <pc:sldMk cId="0" sldId="262"/>
            <ac:picMk id="101" creationId="{00000000-0000-0000-0000-000000000000}"/>
          </ac:picMkLst>
        </pc:picChg>
      </pc:sldChg>
      <pc:sldChg chg="modSp mod">
        <pc:chgData name="Steve Radloff" userId="371e85611eff2b58" providerId="LiveId" clId="{663C227E-C5D1-444E-AAC4-C66373D2D9C4}" dt="2025-09-18T18:56:54.761" v="2887" actId="20577"/>
        <pc:sldMkLst>
          <pc:docMk/>
          <pc:sldMk cId="0" sldId="264"/>
        </pc:sldMkLst>
        <pc:spChg chg="mod">
          <ac:chgData name="Steve Radloff" userId="371e85611eff2b58" providerId="LiveId" clId="{663C227E-C5D1-444E-AAC4-C66373D2D9C4}" dt="2025-09-18T18:56:54.761" v="2887" actId="20577"/>
          <ac:spMkLst>
            <pc:docMk/>
            <pc:sldMk cId="0" sldId="264"/>
            <ac:spMk id="104" creationId="{00000000-0000-0000-0000-000000000000}"/>
          </ac:spMkLst>
        </pc:spChg>
        <pc:picChg chg="mod">
          <ac:chgData name="Steve Radloff" userId="371e85611eff2b58" providerId="LiveId" clId="{663C227E-C5D1-444E-AAC4-C66373D2D9C4}" dt="2025-09-18T18:56:48.034" v="2883" actId="1076"/>
          <ac:picMkLst>
            <pc:docMk/>
            <pc:sldMk cId="0" sldId="264"/>
            <ac:picMk id="106" creationId="{00000000-0000-0000-0000-000000000000}"/>
          </ac:picMkLst>
        </pc:picChg>
      </pc:sldChg>
      <pc:sldChg chg="add del">
        <pc:chgData name="Steve Radloff" userId="371e85611eff2b58" providerId="LiveId" clId="{663C227E-C5D1-444E-AAC4-C66373D2D9C4}" dt="2025-09-18T03:00:21.110" v="1864"/>
        <pc:sldMkLst>
          <pc:docMk/>
          <pc:sldMk cId="4002359181" sldId="269"/>
        </pc:sldMkLst>
      </pc:sldChg>
      <pc:sldChg chg="add del">
        <pc:chgData name="Steve Radloff" userId="371e85611eff2b58" providerId="LiveId" clId="{663C227E-C5D1-444E-AAC4-C66373D2D9C4}" dt="2025-09-18T03:00:21.110" v="1864"/>
        <pc:sldMkLst>
          <pc:docMk/>
          <pc:sldMk cId="3303609713" sldId="271"/>
        </pc:sldMkLst>
      </pc:sldChg>
      <pc:sldChg chg="add del">
        <pc:chgData name="Steve Radloff" userId="371e85611eff2b58" providerId="LiveId" clId="{663C227E-C5D1-444E-AAC4-C66373D2D9C4}" dt="2025-09-18T03:00:21.110" v="1864"/>
        <pc:sldMkLst>
          <pc:docMk/>
          <pc:sldMk cId="1826215303" sldId="272"/>
        </pc:sldMkLst>
      </pc:sldChg>
      <pc:sldChg chg="add del">
        <pc:chgData name="Steve Radloff" userId="371e85611eff2b58" providerId="LiveId" clId="{663C227E-C5D1-444E-AAC4-C66373D2D9C4}" dt="2025-09-18T03:00:21.110" v="1864"/>
        <pc:sldMkLst>
          <pc:docMk/>
          <pc:sldMk cId="996780466" sldId="273"/>
        </pc:sldMkLst>
      </pc:sldChg>
      <pc:sldChg chg="add del">
        <pc:chgData name="Steve Radloff" userId="371e85611eff2b58" providerId="LiveId" clId="{663C227E-C5D1-444E-AAC4-C66373D2D9C4}" dt="2025-09-18T03:00:21.110" v="1864"/>
        <pc:sldMkLst>
          <pc:docMk/>
          <pc:sldMk cId="3454059526" sldId="274"/>
        </pc:sldMkLst>
      </pc:sldChg>
      <pc:sldChg chg="modSp mod modAnim">
        <pc:chgData name="Steve Radloff" userId="371e85611eff2b58" providerId="LiveId" clId="{663C227E-C5D1-444E-AAC4-C66373D2D9C4}" dt="2025-09-18T02:59:13.528" v="1858"/>
        <pc:sldMkLst>
          <pc:docMk/>
          <pc:sldMk cId="0" sldId="275"/>
        </pc:sldMkLst>
        <pc:spChg chg="mod">
          <ac:chgData name="Steve Radloff" userId="371e85611eff2b58" providerId="LiveId" clId="{663C227E-C5D1-444E-AAC4-C66373D2D9C4}" dt="2025-09-18T01:37:51.520" v="38" actId="20577"/>
          <ac:spMkLst>
            <pc:docMk/>
            <pc:sldMk cId="0" sldId="275"/>
            <ac:spMk id="90" creationId="{00000000-0000-0000-0000-000000000000}"/>
          </ac:spMkLst>
        </pc:spChg>
        <pc:spChg chg="mod">
          <ac:chgData name="Steve Radloff" userId="371e85611eff2b58" providerId="LiveId" clId="{663C227E-C5D1-444E-AAC4-C66373D2D9C4}" dt="2025-09-18T02:59:13.528" v="1858"/>
          <ac:spMkLst>
            <pc:docMk/>
            <pc:sldMk cId="0" sldId="275"/>
            <ac:spMk id="91" creationId="{00000000-0000-0000-0000-000000000000}"/>
          </ac:spMkLst>
        </pc:spChg>
      </pc:sldChg>
      <pc:sldChg chg="add">
        <pc:chgData name="Steve Radloff" userId="371e85611eff2b58" providerId="LiveId" clId="{663C227E-C5D1-444E-AAC4-C66373D2D9C4}" dt="2025-09-18T18:37:18.313" v="2642"/>
        <pc:sldMkLst>
          <pc:docMk/>
          <pc:sldMk cId="0" sldId="277"/>
        </pc:sldMkLst>
      </pc:sldChg>
      <pc:sldChg chg="add del">
        <pc:chgData name="Steve Radloff" userId="371e85611eff2b58" providerId="LiveId" clId="{663C227E-C5D1-444E-AAC4-C66373D2D9C4}" dt="2025-09-18T18:46:56.044" v="2851" actId="47"/>
        <pc:sldMkLst>
          <pc:docMk/>
          <pc:sldMk cId="0" sldId="278"/>
        </pc:sldMkLst>
      </pc:sldChg>
      <pc:sldChg chg="modSp mod">
        <pc:chgData name="Steve Radloff" userId="371e85611eff2b58" providerId="LiveId" clId="{663C227E-C5D1-444E-AAC4-C66373D2D9C4}" dt="2025-09-18T18:56:37.739" v="2882" actId="27636"/>
        <pc:sldMkLst>
          <pc:docMk/>
          <pc:sldMk cId="4187504005" sldId="279"/>
        </pc:sldMkLst>
        <pc:spChg chg="mod">
          <ac:chgData name="Steve Radloff" userId="371e85611eff2b58" providerId="LiveId" clId="{663C227E-C5D1-444E-AAC4-C66373D2D9C4}" dt="2025-09-18T18:56:37.739" v="2882" actId="27636"/>
          <ac:spMkLst>
            <pc:docMk/>
            <pc:sldMk cId="4187504005" sldId="279"/>
            <ac:spMk id="3" creationId="{4A38ECB6-C9D2-F070-E103-E94B2A3640A2}"/>
          </ac:spMkLst>
        </pc:spChg>
      </pc:sldChg>
      <pc:sldChg chg="del">
        <pc:chgData name="Steve Radloff" userId="371e85611eff2b58" providerId="LiveId" clId="{663C227E-C5D1-444E-AAC4-C66373D2D9C4}" dt="2025-09-18T01:38:02.533" v="40" actId="47"/>
        <pc:sldMkLst>
          <pc:docMk/>
          <pc:sldMk cId="0" sldId="285"/>
        </pc:sldMkLst>
      </pc:sldChg>
      <pc:sldChg chg="del">
        <pc:chgData name="Steve Radloff" userId="371e85611eff2b58" providerId="LiveId" clId="{663C227E-C5D1-444E-AAC4-C66373D2D9C4}" dt="2025-09-18T03:06:24.370" v="1906" actId="47"/>
        <pc:sldMkLst>
          <pc:docMk/>
          <pc:sldMk cId="1679357391" sldId="354"/>
        </pc:sldMkLst>
      </pc:sldChg>
      <pc:sldChg chg="del">
        <pc:chgData name="Steve Radloff" userId="371e85611eff2b58" providerId="LiveId" clId="{663C227E-C5D1-444E-AAC4-C66373D2D9C4}" dt="2025-09-18T03:10:53.251" v="1920" actId="47"/>
        <pc:sldMkLst>
          <pc:docMk/>
          <pc:sldMk cId="2812568210" sldId="355"/>
        </pc:sldMkLst>
      </pc:sldChg>
      <pc:sldChg chg="del">
        <pc:chgData name="Steve Radloff" userId="371e85611eff2b58" providerId="LiveId" clId="{663C227E-C5D1-444E-AAC4-C66373D2D9C4}" dt="2025-09-19T02:43:50.610" v="2950" actId="47"/>
        <pc:sldMkLst>
          <pc:docMk/>
          <pc:sldMk cId="1765444598" sldId="357"/>
        </pc:sldMkLst>
      </pc:sldChg>
      <pc:sldChg chg="del">
        <pc:chgData name="Steve Radloff" userId="371e85611eff2b58" providerId="LiveId" clId="{663C227E-C5D1-444E-AAC4-C66373D2D9C4}" dt="2025-09-19T02:43:50.610" v="2950" actId="47"/>
        <pc:sldMkLst>
          <pc:docMk/>
          <pc:sldMk cId="1224728805" sldId="358"/>
        </pc:sldMkLst>
      </pc:sldChg>
      <pc:sldChg chg="del">
        <pc:chgData name="Steve Radloff" userId="371e85611eff2b58" providerId="LiveId" clId="{663C227E-C5D1-444E-AAC4-C66373D2D9C4}" dt="2025-09-18T03:08:17.322" v="1907" actId="47"/>
        <pc:sldMkLst>
          <pc:docMk/>
          <pc:sldMk cId="98379674" sldId="359"/>
        </pc:sldMkLst>
      </pc:sldChg>
      <pc:sldChg chg="modSp mod">
        <pc:chgData name="Steve Radloff" userId="371e85611eff2b58" providerId="LiveId" clId="{663C227E-C5D1-444E-AAC4-C66373D2D9C4}" dt="2025-09-20T02:30:47.798" v="3212" actId="207"/>
        <pc:sldMkLst>
          <pc:docMk/>
          <pc:sldMk cId="2775641134" sldId="362"/>
        </pc:sldMkLst>
        <pc:spChg chg="mod">
          <ac:chgData name="Steve Radloff" userId="371e85611eff2b58" providerId="LiveId" clId="{663C227E-C5D1-444E-AAC4-C66373D2D9C4}" dt="2025-09-20T02:30:47.798" v="3212" actId="207"/>
          <ac:spMkLst>
            <pc:docMk/>
            <pc:sldMk cId="2775641134" sldId="362"/>
            <ac:spMk id="3" creationId="{885CFB21-A55D-468E-E638-894A3078200A}"/>
          </ac:spMkLst>
        </pc:spChg>
      </pc:sldChg>
      <pc:sldChg chg="modSp mod">
        <pc:chgData name="Steve Radloff" userId="371e85611eff2b58" providerId="LiveId" clId="{663C227E-C5D1-444E-AAC4-C66373D2D9C4}" dt="2025-09-19T21:20:35.701" v="3032" actId="20577"/>
        <pc:sldMkLst>
          <pc:docMk/>
          <pc:sldMk cId="3401081835" sldId="363"/>
        </pc:sldMkLst>
        <pc:spChg chg="mod">
          <ac:chgData name="Steve Radloff" userId="371e85611eff2b58" providerId="LiveId" clId="{663C227E-C5D1-444E-AAC4-C66373D2D9C4}" dt="2025-09-18T03:11:42.796" v="1941" actId="20577"/>
          <ac:spMkLst>
            <pc:docMk/>
            <pc:sldMk cId="3401081835" sldId="363"/>
            <ac:spMk id="2" creationId="{ECC18E5C-9B2C-AD61-50F7-4D5309FB104E}"/>
          </ac:spMkLst>
        </pc:spChg>
        <pc:spChg chg="mod">
          <ac:chgData name="Steve Radloff" userId="371e85611eff2b58" providerId="LiveId" clId="{663C227E-C5D1-444E-AAC4-C66373D2D9C4}" dt="2025-09-19T21:20:35.701" v="3032" actId="20577"/>
          <ac:spMkLst>
            <pc:docMk/>
            <pc:sldMk cId="3401081835" sldId="363"/>
            <ac:spMk id="3" creationId="{D58AB80E-7559-1953-E178-6F1877D3BC0B}"/>
          </ac:spMkLst>
        </pc:spChg>
      </pc:sldChg>
      <pc:sldChg chg="del">
        <pc:chgData name="Steve Radloff" userId="371e85611eff2b58" providerId="LiveId" clId="{663C227E-C5D1-444E-AAC4-C66373D2D9C4}" dt="2025-09-18T03:15:55.498" v="2484" actId="47"/>
        <pc:sldMkLst>
          <pc:docMk/>
          <pc:sldMk cId="352948168" sldId="364"/>
        </pc:sldMkLst>
      </pc:sldChg>
      <pc:sldChg chg="new del">
        <pc:chgData name="Steve Radloff" userId="371e85611eff2b58" providerId="LiveId" clId="{663C227E-C5D1-444E-AAC4-C66373D2D9C4}" dt="2025-09-18T03:06:07.990" v="1905" actId="47"/>
        <pc:sldMkLst>
          <pc:docMk/>
          <pc:sldMk cId="2267759674" sldId="365"/>
        </pc:sldMkLst>
      </pc:sldChg>
      <pc:sldChg chg="modSp add modAnim">
        <pc:chgData name="Steve Radloff" userId="371e85611eff2b58" providerId="LiveId" clId="{663C227E-C5D1-444E-AAC4-C66373D2D9C4}" dt="2025-09-18T01:39:05.990" v="131" actId="20577"/>
        <pc:sldMkLst>
          <pc:docMk/>
          <pc:sldMk cId="1383470384" sldId="366"/>
        </pc:sldMkLst>
        <pc:spChg chg="mod">
          <ac:chgData name="Steve Radloff" userId="371e85611eff2b58" providerId="LiveId" clId="{663C227E-C5D1-444E-AAC4-C66373D2D9C4}" dt="2025-09-18T01:38:57.514" v="117" actId="20577"/>
          <ac:spMkLst>
            <pc:docMk/>
            <pc:sldMk cId="1383470384" sldId="366"/>
            <ac:spMk id="90" creationId="{A277CA29-72CD-5CBF-6AF1-6AB23E668063}"/>
          </ac:spMkLst>
        </pc:spChg>
        <pc:spChg chg="mod">
          <ac:chgData name="Steve Radloff" userId="371e85611eff2b58" providerId="LiveId" clId="{663C227E-C5D1-444E-AAC4-C66373D2D9C4}" dt="2025-09-18T01:39:05.990" v="131" actId="20577"/>
          <ac:spMkLst>
            <pc:docMk/>
            <pc:sldMk cId="1383470384" sldId="366"/>
            <ac:spMk id="91" creationId="{260635F9-8F45-4E0D-0CEF-2631436BBE31}"/>
          </ac:spMkLst>
        </pc:spChg>
      </pc:sldChg>
      <pc:sldChg chg="modSp add modAnim">
        <pc:chgData name="Steve Radloff" userId="371e85611eff2b58" providerId="LiveId" clId="{663C227E-C5D1-444E-AAC4-C66373D2D9C4}" dt="2025-09-18T03:09:00.003" v="1919" actId="20577"/>
        <pc:sldMkLst>
          <pc:docMk/>
          <pc:sldMk cId="2663290939" sldId="367"/>
        </pc:sldMkLst>
        <pc:spChg chg="mod">
          <ac:chgData name="Steve Radloff" userId="371e85611eff2b58" providerId="LiveId" clId="{663C227E-C5D1-444E-AAC4-C66373D2D9C4}" dt="2025-09-18T03:08:42.770" v="1914" actId="20577"/>
          <ac:spMkLst>
            <pc:docMk/>
            <pc:sldMk cId="2663290939" sldId="367"/>
            <ac:spMk id="90" creationId="{DCDE06F6-F541-CA80-38AE-0C11890956F4}"/>
          </ac:spMkLst>
        </pc:spChg>
        <pc:spChg chg="mod">
          <ac:chgData name="Steve Radloff" userId="371e85611eff2b58" providerId="LiveId" clId="{663C227E-C5D1-444E-AAC4-C66373D2D9C4}" dt="2025-09-18T03:09:00.003" v="1919" actId="20577"/>
          <ac:spMkLst>
            <pc:docMk/>
            <pc:sldMk cId="2663290939" sldId="367"/>
            <ac:spMk id="91" creationId="{8E0BF8F5-A728-F131-2BFD-C6BD1A8E04F9}"/>
          </ac:spMkLst>
        </pc:spChg>
      </pc:sldChg>
      <pc:sldChg chg="addSp delSp modSp new mod setBg modClrScheme chgLayout">
        <pc:chgData name="Steve Radloff" userId="371e85611eff2b58" providerId="LiveId" clId="{663C227E-C5D1-444E-AAC4-C66373D2D9C4}" dt="2025-09-19T21:13:40.604" v="2985" actId="26606"/>
        <pc:sldMkLst>
          <pc:docMk/>
          <pc:sldMk cId="3034903171" sldId="368"/>
        </pc:sldMkLst>
        <pc:spChg chg="add del mod ord">
          <ac:chgData name="Steve Radloff" userId="371e85611eff2b58" providerId="LiveId" clId="{663C227E-C5D1-444E-AAC4-C66373D2D9C4}" dt="2025-09-19T21:13:40.604" v="2985" actId="26606"/>
          <ac:spMkLst>
            <pc:docMk/>
            <pc:sldMk cId="3034903171" sldId="368"/>
            <ac:spMk id="2" creationId="{89BFFA4E-A3C5-35A2-5F55-D7C4C84880AA}"/>
          </ac:spMkLst>
        </pc:spChg>
        <pc:spChg chg="add mod ord">
          <ac:chgData name="Steve Radloff" userId="371e85611eff2b58" providerId="LiveId" clId="{663C227E-C5D1-444E-AAC4-C66373D2D9C4}" dt="2025-09-19T21:13:40.604" v="2985" actId="26606"/>
          <ac:spMkLst>
            <pc:docMk/>
            <pc:sldMk cId="3034903171" sldId="368"/>
            <ac:spMk id="4" creationId="{85364EC1-93CD-A73C-4B50-1268435895E8}"/>
          </ac:spMkLst>
        </pc:spChg>
        <pc:spChg chg="add del">
          <ac:chgData name="Steve Radloff" userId="371e85611eff2b58" providerId="LiveId" clId="{663C227E-C5D1-444E-AAC4-C66373D2D9C4}" dt="2025-09-19T21:13:33.594" v="2982" actId="26606"/>
          <ac:spMkLst>
            <pc:docMk/>
            <pc:sldMk cId="3034903171" sldId="368"/>
            <ac:spMk id="11" creationId="{BACC6370-2D7E-4714-9D71-7542949D7D5D}"/>
          </ac:spMkLst>
        </pc:spChg>
        <pc:spChg chg="add del">
          <ac:chgData name="Steve Radloff" userId="371e85611eff2b58" providerId="LiveId" clId="{663C227E-C5D1-444E-AAC4-C66373D2D9C4}" dt="2025-09-19T21:13:33.594" v="2982" actId="26606"/>
          <ac:spMkLst>
            <pc:docMk/>
            <pc:sldMk cId="3034903171" sldId="368"/>
            <ac:spMk id="12" creationId="{256B2C21-A230-48C0-8DF1-C46611373C44}"/>
          </ac:spMkLst>
        </pc:spChg>
        <pc:spChg chg="add del">
          <ac:chgData name="Steve Radloff" userId="371e85611eff2b58" providerId="LiveId" clId="{663C227E-C5D1-444E-AAC4-C66373D2D9C4}" dt="2025-09-19T21:13:33.594" v="2982" actId="26606"/>
          <ac:spMkLst>
            <pc:docMk/>
            <pc:sldMk cId="3034903171" sldId="368"/>
            <ac:spMk id="14" creationId="{3847E18C-932D-4C95-AABA-FEC7C9499AD7}"/>
          </ac:spMkLst>
        </pc:spChg>
        <pc:spChg chg="add del">
          <ac:chgData name="Steve Radloff" userId="371e85611eff2b58" providerId="LiveId" clId="{663C227E-C5D1-444E-AAC4-C66373D2D9C4}" dt="2025-09-19T21:13:33.594" v="2982" actId="26606"/>
          <ac:spMkLst>
            <pc:docMk/>
            <pc:sldMk cId="3034903171" sldId="368"/>
            <ac:spMk id="16" creationId="{3150CB11-0C61-439E-910F-5787759E72A0}"/>
          </ac:spMkLst>
        </pc:spChg>
        <pc:spChg chg="add">
          <ac:chgData name="Steve Radloff" userId="371e85611eff2b58" providerId="LiveId" clId="{663C227E-C5D1-444E-AAC4-C66373D2D9C4}" dt="2025-09-19T21:13:40.604" v="2985" actId="26606"/>
          <ac:spMkLst>
            <pc:docMk/>
            <pc:sldMk cId="3034903171" sldId="368"/>
            <ac:spMk id="17" creationId="{D5B0017B-2ECA-49AF-B397-DC140825DF8D}"/>
          </ac:spMkLst>
        </pc:spChg>
        <pc:spChg chg="add del">
          <ac:chgData name="Steve Radloff" userId="371e85611eff2b58" providerId="LiveId" clId="{663C227E-C5D1-444E-AAC4-C66373D2D9C4}" dt="2025-09-19T21:13:33.594" v="2982" actId="26606"/>
          <ac:spMkLst>
            <pc:docMk/>
            <pc:sldMk cId="3034903171" sldId="368"/>
            <ac:spMk id="18" creationId="{43F8A58B-5155-44CE-A5FF-7647B47D0A7A}"/>
          </ac:spMkLst>
        </pc:spChg>
        <pc:spChg chg="add del">
          <ac:chgData name="Steve Radloff" userId="371e85611eff2b58" providerId="LiveId" clId="{663C227E-C5D1-444E-AAC4-C66373D2D9C4}" dt="2025-09-19T21:13:33.594" v="2982" actId="26606"/>
          <ac:spMkLst>
            <pc:docMk/>
            <pc:sldMk cId="3034903171" sldId="368"/>
            <ac:spMk id="20" creationId="{443F2ACA-E6D6-4028-82DD-F03C262D5DE6}"/>
          </ac:spMkLst>
        </pc:spChg>
        <pc:spChg chg="add del">
          <ac:chgData name="Steve Radloff" userId="371e85611eff2b58" providerId="LiveId" clId="{663C227E-C5D1-444E-AAC4-C66373D2D9C4}" dt="2025-09-19T21:13:40.565" v="2984" actId="26606"/>
          <ac:spMkLst>
            <pc:docMk/>
            <pc:sldMk cId="3034903171" sldId="368"/>
            <ac:spMk id="22" creationId="{BACC6370-2D7E-4714-9D71-7542949D7D5D}"/>
          </ac:spMkLst>
        </pc:spChg>
        <pc:spChg chg="add del">
          <ac:chgData name="Steve Radloff" userId="371e85611eff2b58" providerId="LiveId" clId="{663C227E-C5D1-444E-AAC4-C66373D2D9C4}" dt="2025-09-19T21:13:40.565" v="2984" actId="26606"/>
          <ac:spMkLst>
            <pc:docMk/>
            <pc:sldMk cId="3034903171" sldId="368"/>
            <ac:spMk id="23" creationId="{F68B3F68-107C-434F-AA38-110D5EA91B85}"/>
          </ac:spMkLst>
        </pc:spChg>
        <pc:spChg chg="add del">
          <ac:chgData name="Steve Radloff" userId="371e85611eff2b58" providerId="LiveId" clId="{663C227E-C5D1-444E-AAC4-C66373D2D9C4}" dt="2025-09-19T21:13:40.565" v="2984" actId="26606"/>
          <ac:spMkLst>
            <pc:docMk/>
            <pc:sldMk cId="3034903171" sldId="368"/>
            <ac:spMk id="24" creationId="{AAD0DBB9-1A4B-4391-81D4-CB19F9AB918A}"/>
          </ac:spMkLst>
        </pc:spChg>
        <pc:spChg chg="add del">
          <ac:chgData name="Steve Radloff" userId="371e85611eff2b58" providerId="LiveId" clId="{663C227E-C5D1-444E-AAC4-C66373D2D9C4}" dt="2025-09-19T21:13:40.565" v="2984" actId="26606"/>
          <ac:spMkLst>
            <pc:docMk/>
            <pc:sldMk cId="3034903171" sldId="368"/>
            <ac:spMk id="25" creationId="{063BBA22-50EA-4C4D-BE05-F1CE4E63AA56}"/>
          </ac:spMkLst>
        </pc:spChg>
        <pc:spChg chg="add">
          <ac:chgData name="Steve Radloff" userId="371e85611eff2b58" providerId="LiveId" clId="{663C227E-C5D1-444E-AAC4-C66373D2D9C4}" dt="2025-09-19T21:13:40.604" v="2985" actId="26606"/>
          <ac:spMkLst>
            <pc:docMk/>
            <pc:sldMk cId="3034903171" sldId="368"/>
            <ac:spMk id="28" creationId="{56E9B3E6-E277-4D68-BA48-9CB43FFBD6E2}"/>
          </ac:spMkLst>
        </pc:spChg>
        <pc:grpChg chg="add">
          <ac:chgData name="Steve Radloff" userId="371e85611eff2b58" providerId="LiveId" clId="{663C227E-C5D1-444E-AAC4-C66373D2D9C4}" dt="2025-09-19T21:13:40.604" v="2985" actId="26606"/>
          <ac:grpSpMkLst>
            <pc:docMk/>
            <pc:sldMk cId="3034903171" sldId="368"/>
            <ac:grpSpMk id="29" creationId="{AE1C45F0-260A-458C-96ED-C1F6D2151219}"/>
          </ac:grpSpMkLst>
        </pc:grpChg>
        <pc:graphicFrameChg chg="add del">
          <ac:chgData name="Steve Radloff" userId="371e85611eff2b58" providerId="LiveId" clId="{663C227E-C5D1-444E-AAC4-C66373D2D9C4}" dt="2025-09-19T21:13:33.594" v="2982" actId="26606"/>
          <ac:graphicFrameMkLst>
            <pc:docMk/>
            <pc:sldMk cId="3034903171" sldId="368"/>
            <ac:graphicFrameMk id="13" creationId="{4ABD534C-3782-8CD9-4F89-2FB45F75BC81}"/>
          </ac:graphicFrameMkLst>
        </pc:graphicFrameChg>
        <pc:graphicFrameChg chg="add del">
          <ac:chgData name="Steve Radloff" userId="371e85611eff2b58" providerId="LiveId" clId="{663C227E-C5D1-444E-AAC4-C66373D2D9C4}" dt="2025-09-19T21:13:40.565" v="2984" actId="26606"/>
          <ac:graphicFrameMkLst>
            <pc:docMk/>
            <pc:sldMk cId="3034903171" sldId="368"/>
            <ac:graphicFrameMk id="26" creationId="{9E33E361-1DBB-24A7-628F-2E05AC77FA7A}"/>
          </ac:graphicFrameMkLst>
        </pc:graphicFrameChg>
        <pc:graphicFrameChg chg="add">
          <ac:chgData name="Steve Radloff" userId="371e85611eff2b58" providerId="LiveId" clId="{663C227E-C5D1-444E-AAC4-C66373D2D9C4}" dt="2025-09-19T21:13:40.604" v="2985" actId="26606"/>
          <ac:graphicFrameMkLst>
            <pc:docMk/>
            <pc:sldMk cId="3034903171" sldId="368"/>
            <ac:graphicFrameMk id="32" creationId="{7F69358F-ED2A-515E-3945-B6E43A3710A7}"/>
          </ac:graphicFrameMkLst>
        </pc:graphicFrameChg>
        <pc:cxnChg chg="add">
          <ac:chgData name="Steve Radloff" userId="371e85611eff2b58" providerId="LiveId" clId="{663C227E-C5D1-444E-AAC4-C66373D2D9C4}" dt="2025-09-19T21:13:40.604" v="2985" actId="26606"/>
          <ac:cxnSpMkLst>
            <pc:docMk/>
            <pc:sldMk cId="3034903171" sldId="368"/>
            <ac:cxnSpMk id="19" creationId="{6CF1BAF6-AD41-4082-B212-8A1F9A2E8779}"/>
          </ac:cxnSpMkLst>
        </pc:cxnChg>
      </pc:sldChg>
      <pc:sldChg chg="addSp delSp modSp new mod">
        <pc:chgData name="Steve Radloff" userId="371e85611eff2b58" providerId="LiveId" clId="{663C227E-C5D1-444E-AAC4-C66373D2D9C4}" dt="2025-09-18T18:43:25.496" v="2733" actId="2062"/>
        <pc:sldMkLst>
          <pc:docMk/>
          <pc:sldMk cId="2426779186" sldId="369"/>
        </pc:sldMkLst>
        <pc:spChg chg="mod">
          <ac:chgData name="Steve Radloff" userId="371e85611eff2b58" providerId="LiveId" clId="{663C227E-C5D1-444E-AAC4-C66373D2D9C4}" dt="2025-09-18T02:29:32.801" v="359" actId="20577"/>
          <ac:spMkLst>
            <pc:docMk/>
            <pc:sldMk cId="2426779186" sldId="369"/>
            <ac:spMk id="2" creationId="{0B0120F3-47F1-A30E-B025-7E868C1A0B4D}"/>
          </ac:spMkLst>
        </pc:spChg>
        <pc:graphicFrameChg chg="add mod modGraphic">
          <ac:chgData name="Steve Radloff" userId="371e85611eff2b58" providerId="LiveId" clId="{663C227E-C5D1-444E-AAC4-C66373D2D9C4}" dt="2025-09-18T18:43:25.496" v="2733" actId="2062"/>
          <ac:graphicFrameMkLst>
            <pc:docMk/>
            <pc:sldMk cId="2426779186" sldId="369"/>
            <ac:graphicFrameMk id="4" creationId="{912CE649-C52E-9D8F-C420-B44F460B2A2A}"/>
          </ac:graphicFrameMkLst>
        </pc:graphicFrameChg>
      </pc:sldChg>
      <pc:sldChg chg="addSp delSp modSp new mod ord chgLayout">
        <pc:chgData name="Steve Radloff" userId="371e85611eff2b58" providerId="LiveId" clId="{663C227E-C5D1-444E-AAC4-C66373D2D9C4}" dt="2025-09-19T21:13:00.098" v="2978" actId="6264"/>
        <pc:sldMkLst>
          <pc:docMk/>
          <pc:sldMk cId="1931472318" sldId="370"/>
        </pc:sldMkLst>
        <pc:spChg chg="mod ord">
          <ac:chgData name="Steve Radloff" userId="371e85611eff2b58" providerId="LiveId" clId="{663C227E-C5D1-444E-AAC4-C66373D2D9C4}" dt="2025-09-19T21:13:00.098" v="2978" actId="6264"/>
          <ac:spMkLst>
            <pc:docMk/>
            <pc:sldMk cId="1931472318" sldId="370"/>
            <ac:spMk id="2" creationId="{79CEADB2-E449-1C0E-3074-F023933E79C4}"/>
          </ac:spMkLst>
        </pc:spChg>
        <pc:spChg chg="add del mod">
          <ac:chgData name="Steve Radloff" userId="371e85611eff2b58" providerId="LiveId" clId="{663C227E-C5D1-444E-AAC4-C66373D2D9C4}" dt="2025-09-19T21:13:00.098" v="2978" actId="6264"/>
          <ac:spMkLst>
            <pc:docMk/>
            <pc:sldMk cId="1931472318" sldId="370"/>
            <ac:spMk id="3" creationId="{ACFE5609-BFB3-7161-EA94-1EAC7696FACF}"/>
          </ac:spMkLst>
        </pc:spChg>
        <pc:spChg chg="add mod">
          <ac:chgData name="Steve Radloff" userId="371e85611eff2b58" providerId="LiveId" clId="{663C227E-C5D1-444E-AAC4-C66373D2D9C4}" dt="2025-09-19T21:13:00.098" v="2978" actId="6264"/>
          <ac:spMkLst>
            <pc:docMk/>
            <pc:sldMk cId="1931472318" sldId="370"/>
            <ac:spMk id="5" creationId="{424354F4-5ADF-CCF8-E97D-EBAFE27C02A0}"/>
          </ac:spMkLst>
        </pc:spChg>
        <pc:spChg chg="add mod">
          <ac:chgData name="Steve Radloff" userId="371e85611eff2b58" providerId="LiveId" clId="{663C227E-C5D1-444E-AAC4-C66373D2D9C4}" dt="2025-09-18T02:42:24.346" v="1067" actId="1076"/>
          <ac:spMkLst>
            <pc:docMk/>
            <pc:sldMk cId="1931472318" sldId="370"/>
            <ac:spMk id="6" creationId="{1A9B14D0-AC92-BE4E-69E9-C2938E78B090}"/>
          </ac:spMkLst>
        </pc:spChg>
        <pc:graphicFrameChg chg="add mod modGraphic">
          <ac:chgData name="Steve Radloff" userId="371e85611eff2b58" providerId="LiveId" clId="{663C227E-C5D1-444E-AAC4-C66373D2D9C4}" dt="2025-09-18T02:39:04.786" v="856" actId="1076"/>
          <ac:graphicFrameMkLst>
            <pc:docMk/>
            <pc:sldMk cId="1931472318" sldId="370"/>
            <ac:graphicFrameMk id="4" creationId="{DB6790E2-65EC-4D0C-B0D8-CD7B74C77CCF}"/>
          </ac:graphicFrameMkLst>
        </pc:graphicFrameChg>
      </pc:sldChg>
      <pc:sldChg chg="addSp delSp modSp new mod ord modClrScheme chgLayout">
        <pc:chgData name="Steve Radloff" userId="371e85611eff2b58" providerId="LiveId" clId="{663C227E-C5D1-444E-AAC4-C66373D2D9C4}" dt="2025-09-18T03:03:39.452" v="1877" actId="1076"/>
        <pc:sldMkLst>
          <pc:docMk/>
          <pc:sldMk cId="2167829377" sldId="371"/>
        </pc:sldMkLst>
        <pc:picChg chg="add mod">
          <ac:chgData name="Steve Radloff" userId="371e85611eff2b58" providerId="LiveId" clId="{663C227E-C5D1-444E-AAC4-C66373D2D9C4}" dt="2025-09-18T03:03:14.628" v="1873" actId="1076"/>
          <ac:picMkLst>
            <pc:docMk/>
            <pc:sldMk cId="2167829377" sldId="371"/>
            <ac:picMk id="9" creationId="{31F54193-BBA9-273A-96D0-AE27FA30E88D}"/>
          </ac:picMkLst>
        </pc:picChg>
        <pc:picChg chg="add mod">
          <ac:chgData name="Steve Radloff" userId="371e85611eff2b58" providerId="LiveId" clId="{663C227E-C5D1-444E-AAC4-C66373D2D9C4}" dt="2025-09-18T03:03:39.452" v="1877" actId="1076"/>
          <ac:picMkLst>
            <pc:docMk/>
            <pc:sldMk cId="2167829377" sldId="371"/>
            <ac:picMk id="10" creationId="{264D1B54-B020-0C7E-4A76-D22FCEE2F874}"/>
          </ac:picMkLst>
        </pc:picChg>
      </pc:sldChg>
      <pc:sldChg chg="addSp delSp modSp new mod setBg modClrScheme chgLayout">
        <pc:chgData name="Steve Radloff" userId="371e85611eff2b58" providerId="LiveId" clId="{663C227E-C5D1-444E-AAC4-C66373D2D9C4}" dt="2025-09-19T21:14:27.255" v="2988" actId="26606"/>
        <pc:sldMkLst>
          <pc:docMk/>
          <pc:sldMk cId="3300632380" sldId="372"/>
        </pc:sldMkLst>
        <pc:spChg chg="mod ord">
          <ac:chgData name="Steve Radloff" userId="371e85611eff2b58" providerId="LiveId" clId="{663C227E-C5D1-444E-AAC4-C66373D2D9C4}" dt="2025-09-19T21:14:27.195" v="2987" actId="26606"/>
          <ac:spMkLst>
            <pc:docMk/>
            <pc:sldMk cId="3300632380" sldId="372"/>
            <ac:spMk id="2" creationId="{6020B870-009D-E0D5-5F94-5461797F13E7}"/>
          </ac:spMkLst>
        </pc:spChg>
        <pc:spChg chg="add del mod ord">
          <ac:chgData name="Steve Radloff" userId="371e85611eff2b58" providerId="LiveId" clId="{663C227E-C5D1-444E-AAC4-C66373D2D9C4}" dt="2025-09-19T21:14:27.255" v="2988" actId="26606"/>
          <ac:spMkLst>
            <pc:docMk/>
            <pc:sldMk cId="3300632380" sldId="372"/>
            <ac:spMk id="5" creationId="{FF286C9B-7C68-6147-1CB7-6816E2AC217E}"/>
          </ac:spMkLst>
        </pc:spChg>
        <pc:spChg chg="add del">
          <ac:chgData name="Steve Radloff" userId="371e85611eff2b58" providerId="LiveId" clId="{663C227E-C5D1-444E-AAC4-C66373D2D9C4}" dt="2025-09-19T21:14:27.195" v="2987" actId="26606"/>
          <ac:spMkLst>
            <pc:docMk/>
            <pc:sldMk cId="3300632380" sldId="372"/>
            <ac:spMk id="10" creationId="{7C32DF3D-3F59-481D-A237-77C31AD492C1}"/>
          </ac:spMkLst>
        </pc:spChg>
        <pc:spChg chg="add del">
          <ac:chgData name="Steve Radloff" userId="371e85611eff2b58" providerId="LiveId" clId="{663C227E-C5D1-444E-AAC4-C66373D2D9C4}" dt="2025-09-19T21:14:27.195" v="2987" actId="26606"/>
          <ac:spMkLst>
            <pc:docMk/>
            <pc:sldMk cId="3300632380" sldId="372"/>
            <ac:spMk id="12" creationId="{32F02326-30C4-4095-988F-932A425AE2DA}"/>
          </ac:spMkLst>
        </pc:spChg>
        <pc:graphicFrameChg chg="add">
          <ac:chgData name="Steve Radloff" userId="371e85611eff2b58" providerId="LiveId" clId="{663C227E-C5D1-444E-AAC4-C66373D2D9C4}" dt="2025-09-19T21:14:27.255" v="2988" actId="26606"/>
          <ac:graphicFrameMkLst>
            <pc:docMk/>
            <pc:sldMk cId="3300632380" sldId="372"/>
            <ac:graphicFrameMk id="7" creationId="{D121D675-A9D0-F804-DB63-A9133570F34A}"/>
          </ac:graphicFrameMkLst>
        </pc:graphicFrameChg>
      </pc:sldChg>
      <pc:sldChg chg="add del setBg">
        <pc:chgData name="Steve Radloff" userId="371e85611eff2b58" providerId="LiveId" clId="{663C227E-C5D1-444E-AAC4-C66373D2D9C4}" dt="2025-09-18T03:00:21.110" v="1864"/>
        <pc:sldMkLst>
          <pc:docMk/>
          <pc:sldMk cId="2082544311" sldId="373"/>
        </pc:sldMkLst>
      </pc:sldChg>
      <pc:sldChg chg="add del">
        <pc:chgData name="Steve Radloff" userId="371e85611eff2b58" providerId="LiveId" clId="{663C227E-C5D1-444E-AAC4-C66373D2D9C4}" dt="2025-09-18T03:00:21.110" v="1864"/>
        <pc:sldMkLst>
          <pc:docMk/>
          <pc:sldMk cId="3816876763" sldId="374"/>
        </pc:sldMkLst>
      </pc:sldChg>
      <pc:sldChg chg="add del">
        <pc:chgData name="Steve Radloff" userId="371e85611eff2b58" providerId="LiveId" clId="{663C227E-C5D1-444E-AAC4-C66373D2D9C4}" dt="2025-09-18T03:00:21.110" v="1864"/>
        <pc:sldMkLst>
          <pc:docMk/>
          <pc:sldMk cId="1027281989" sldId="375"/>
        </pc:sldMkLst>
      </pc:sldChg>
      <pc:sldChg chg="add del">
        <pc:chgData name="Steve Radloff" userId="371e85611eff2b58" providerId="LiveId" clId="{663C227E-C5D1-444E-AAC4-C66373D2D9C4}" dt="2025-09-18T03:00:21.110" v="1864"/>
        <pc:sldMkLst>
          <pc:docMk/>
          <pc:sldMk cId="2465169955" sldId="376"/>
        </pc:sldMkLst>
      </pc:sldChg>
      <pc:sldChg chg="modSp add del mod">
        <pc:chgData name="Steve Radloff" userId="371e85611eff2b58" providerId="LiveId" clId="{663C227E-C5D1-444E-AAC4-C66373D2D9C4}" dt="2025-09-18T03:00:21.110" v="1864"/>
        <pc:sldMkLst>
          <pc:docMk/>
          <pc:sldMk cId="1495641934" sldId="377"/>
        </pc:sldMkLst>
        <pc:spChg chg="mod">
          <ac:chgData name="Steve Radloff" userId="371e85611eff2b58" providerId="LiveId" clId="{663C227E-C5D1-444E-AAC4-C66373D2D9C4}" dt="2025-09-18T03:00:08.321" v="1863"/>
          <ac:spMkLst>
            <pc:docMk/>
            <pc:sldMk cId="1495641934" sldId="377"/>
            <ac:spMk id="3" creationId="{70DA52B9-BC37-47AA-B88A-64345DC9B3ED}"/>
          </ac:spMkLst>
        </pc:spChg>
      </pc:sldChg>
      <pc:sldChg chg="modSp add del mod">
        <pc:chgData name="Steve Radloff" userId="371e85611eff2b58" providerId="LiveId" clId="{663C227E-C5D1-444E-AAC4-C66373D2D9C4}" dt="2025-09-18T03:00:21.110" v="1864"/>
        <pc:sldMkLst>
          <pc:docMk/>
          <pc:sldMk cId="2158778997" sldId="378"/>
        </pc:sldMkLst>
        <pc:spChg chg="mod">
          <ac:chgData name="Steve Radloff" userId="371e85611eff2b58" providerId="LiveId" clId="{663C227E-C5D1-444E-AAC4-C66373D2D9C4}" dt="2025-09-18T03:00:08.321" v="1863"/>
          <ac:spMkLst>
            <pc:docMk/>
            <pc:sldMk cId="2158778997" sldId="378"/>
            <ac:spMk id="3" creationId="{186B414B-C7AF-809A-FB76-51ED7924CEF8}"/>
          </ac:spMkLst>
        </pc:spChg>
      </pc:sldChg>
      <pc:sldChg chg="add">
        <pc:chgData name="Steve Radloff" userId="371e85611eff2b58" providerId="LiveId" clId="{663C227E-C5D1-444E-AAC4-C66373D2D9C4}" dt="2025-09-18T18:37:18.313" v="2642"/>
        <pc:sldMkLst>
          <pc:docMk/>
          <pc:sldMk cId="0" sldId="379"/>
        </pc:sldMkLst>
      </pc:sldChg>
      <pc:sldChg chg="addSp delSp modSp new del mod">
        <pc:chgData name="Steve Radloff" userId="371e85611eff2b58" providerId="LiveId" clId="{663C227E-C5D1-444E-AAC4-C66373D2D9C4}" dt="2025-09-18T03:03:43.816" v="1878" actId="47"/>
        <pc:sldMkLst>
          <pc:docMk/>
          <pc:sldMk cId="1062576355" sldId="379"/>
        </pc:sldMkLst>
      </pc:sldChg>
      <pc:sldChg chg="add">
        <pc:chgData name="Steve Radloff" userId="371e85611eff2b58" providerId="LiveId" clId="{663C227E-C5D1-444E-AAC4-C66373D2D9C4}" dt="2025-09-18T18:37:18.313" v="2642"/>
        <pc:sldMkLst>
          <pc:docMk/>
          <pc:sldMk cId="0" sldId="380"/>
        </pc:sldMkLst>
      </pc:sldChg>
      <pc:sldChg chg="add">
        <pc:chgData name="Steve Radloff" userId="371e85611eff2b58" providerId="LiveId" clId="{663C227E-C5D1-444E-AAC4-C66373D2D9C4}" dt="2025-09-18T18:37:18.313" v="2642"/>
        <pc:sldMkLst>
          <pc:docMk/>
          <pc:sldMk cId="0" sldId="381"/>
        </pc:sldMkLst>
      </pc:sldChg>
      <pc:sldChg chg="add">
        <pc:chgData name="Steve Radloff" userId="371e85611eff2b58" providerId="LiveId" clId="{663C227E-C5D1-444E-AAC4-C66373D2D9C4}" dt="2025-09-18T18:37:18.313" v="2642"/>
        <pc:sldMkLst>
          <pc:docMk/>
          <pc:sldMk cId="0" sldId="382"/>
        </pc:sldMkLst>
      </pc:sldChg>
      <pc:sldChg chg="add">
        <pc:chgData name="Steve Radloff" userId="371e85611eff2b58" providerId="LiveId" clId="{663C227E-C5D1-444E-AAC4-C66373D2D9C4}" dt="2025-09-18T18:37:18.313" v="2642"/>
        <pc:sldMkLst>
          <pc:docMk/>
          <pc:sldMk cId="0" sldId="383"/>
        </pc:sldMkLst>
      </pc:sldChg>
      <pc:sldChg chg="add">
        <pc:chgData name="Steve Radloff" userId="371e85611eff2b58" providerId="LiveId" clId="{663C227E-C5D1-444E-AAC4-C66373D2D9C4}" dt="2025-09-18T18:37:18.313" v="2642"/>
        <pc:sldMkLst>
          <pc:docMk/>
          <pc:sldMk cId="0" sldId="384"/>
        </pc:sldMkLst>
      </pc:sldChg>
      <pc:sldChg chg="add">
        <pc:chgData name="Steve Radloff" userId="371e85611eff2b58" providerId="LiveId" clId="{663C227E-C5D1-444E-AAC4-C66373D2D9C4}" dt="2025-09-18T18:37:18.313" v="2642"/>
        <pc:sldMkLst>
          <pc:docMk/>
          <pc:sldMk cId="0" sldId="385"/>
        </pc:sldMkLst>
      </pc:sldChg>
      <pc:sldChg chg="add">
        <pc:chgData name="Steve Radloff" userId="371e85611eff2b58" providerId="LiveId" clId="{663C227E-C5D1-444E-AAC4-C66373D2D9C4}" dt="2025-09-18T18:37:18.313" v="2642"/>
        <pc:sldMkLst>
          <pc:docMk/>
          <pc:sldMk cId="0" sldId="386"/>
        </pc:sldMkLst>
      </pc:sldChg>
      <pc:sldChg chg="add">
        <pc:chgData name="Steve Radloff" userId="371e85611eff2b58" providerId="LiveId" clId="{663C227E-C5D1-444E-AAC4-C66373D2D9C4}" dt="2025-09-18T18:37:18.313" v="2642"/>
        <pc:sldMkLst>
          <pc:docMk/>
          <pc:sldMk cId="0" sldId="387"/>
        </pc:sldMkLst>
      </pc:sldChg>
      <pc:sldChg chg="add del">
        <pc:chgData name="Steve Radloff" userId="371e85611eff2b58" providerId="LiveId" clId="{663C227E-C5D1-444E-AAC4-C66373D2D9C4}" dt="2025-09-18T18:51:58.161" v="2868" actId="47"/>
        <pc:sldMkLst>
          <pc:docMk/>
          <pc:sldMk cId="0" sldId="388"/>
        </pc:sldMkLst>
      </pc:sldChg>
      <pc:sldChg chg="add del">
        <pc:chgData name="Steve Radloff" userId="371e85611eff2b58" providerId="LiveId" clId="{663C227E-C5D1-444E-AAC4-C66373D2D9C4}" dt="2025-09-18T18:46:54.597" v="2850" actId="47"/>
        <pc:sldMkLst>
          <pc:docMk/>
          <pc:sldMk cId="0" sldId="389"/>
        </pc:sldMkLst>
      </pc:sldChg>
      <pc:sldChg chg="addSp delSp modSp new mod modClrScheme chgLayout">
        <pc:chgData name="Steve Radloff" userId="371e85611eff2b58" providerId="LiveId" clId="{663C227E-C5D1-444E-AAC4-C66373D2D9C4}" dt="2025-09-18T18:51:50.923" v="2867" actId="1076"/>
        <pc:sldMkLst>
          <pc:docMk/>
          <pc:sldMk cId="3045710208" sldId="389"/>
        </pc:sldMkLst>
        <pc:picChg chg="add mod">
          <ac:chgData name="Steve Radloff" userId="371e85611eff2b58" providerId="LiveId" clId="{663C227E-C5D1-444E-AAC4-C66373D2D9C4}" dt="2025-09-18T18:51:50.923" v="2867" actId="1076"/>
          <ac:picMkLst>
            <pc:docMk/>
            <pc:sldMk cId="3045710208" sldId="389"/>
            <ac:picMk id="8" creationId="{1C1007FB-8A76-0E4A-8295-646BDECBD153}"/>
          </ac:picMkLst>
        </pc:picChg>
      </pc:sldChg>
      <pc:sldChg chg="add del">
        <pc:chgData name="Steve Radloff" userId="371e85611eff2b58" providerId="LiveId" clId="{663C227E-C5D1-444E-AAC4-C66373D2D9C4}" dt="2025-09-18T18:46:57.322" v="2852" actId="47"/>
        <pc:sldMkLst>
          <pc:docMk/>
          <pc:sldMk cId="0" sldId="390"/>
        </pc:sldMkLst>
      </pc:sldChg>
      <pc:sldChg chg="add">
        <pc:chgData name="Steve Radloff" userId="371e85611eff2b58" providerId="LiveId" clId="{663C227E-C5D1-444E-AAC4-C66373D2D9C4}" dt="2025-09-19T02:43:23.369" v="2947"/>
        <pc:sldMkLst>
          <pc:docMk/>
          <pc:sldMk cId="2713032723" sldId="390"/>
        </pc:sldMkLst>
      </pc:sldChg>
      <pc:sldChg chg="add">
        <pc:chgData name="Steve Radloff" userId="371e85611eff2b58" providerId="LiveId" clId="{663C227E-C5D1-444E-AAC4-C66373D2D9C4}" dt="2025-09-19T02:43:23.369" v="2947"/>
        <pc:sldMkLst>
          <pc:docMk/>
          <pc:sldMk cId="356866915" sldId="391"/>
        </pc:sldMkLst>
      </pc:sldChg>
      <pc:sldChg chg="add del">
        <pc:chgData name="Steve Radloff" userId="371e85611eff2b58" providerId="LiveId" clId="{663C227E-C5D1-444E-AAC4-C66373D2D9C4}" dt="2025-09-19T02:43:55.220" v="2952" actId="47"/>
        <pc:sldMkLst>
          <pc:docMk/>
          <pc:sldMk cId="635128598" sldId="392"/>
        </pc:sldMkLst>
      </pc:sldChg>
      <pc:sldChg chg="modSp new mod">
        <pc:chgData name="Steve Radloff" userId="371e85611eff2b58" providerId="LiveId" clId="{663C227E-C5D1-444E-AAC4-C66373D2D9C4}" dt="2025-09-20T02:38:00.831" v="3424" actId="20577"/>
        <pc:sldMkLst>
          <pc:docMk/>
          <pc:sldMk cId="2266424255" sldId="392"/>
        </pc:sldMkLst>
        <pc:spChg chg="mod">
          <ac:chgData name="Steve Radloff" userId="371e85611eff2b58" providerId="LiveId" clId="{663C227E-C5D1-444E-AAC4-C66373D2D9C4}" dt="2025-09-20T02:28:03.755" v="3080" actId="404"/>
          <ac:spMkLst>
            <pc:docMk/>
            <pc:sldMk cId="2266424255" sldId="392"/>
            <ac:spMk id="2" creationId="{C4CECBA6-DE26-F673-87E0-BA87882A4075}"/>
          </ac:spMkLst>
        </pc:spChg>
        <pc:spChg chg="mod">
          <ac:chgData name="Steve Radloff" userId="371e85611eff2b58" providerId="LiveId" clId="{663C227E-C5D1-444E-AAC4-C66373D2D9C4}" dt="2025-09-20T02:38:00.831" v="3424" actId="20577"/>
          <ac:spMkLst>
            <pc:docMk/>
            <pc:sldMk cId="2266424255" sldId="392"/>
            <ac:spMk id="3" creationId="{1C65F649-825B-F660-ABE0-36E75CC1AF9B}"/>
          </ac:spMkLst>
        </pc:spChg>
      </pc:sldChg>
      <pc:sldChg chg="add del">
        <pc:chgData name="Steve Radloff" userId="371e85611eff2b58" providerId="LiveId" clId="{663C227E-C5D1-444E-AAC4-C66373D2D9C4}" dt="2025-09-19T02:43:53.976" v="2951" actId="47"/>
        <pc:sldMkLst>
          <pc:docMk/>
          <pc:sldMk cId="3853652823" sldId="393"/>
        </pc:sldMkLst>
      </pc:sldChg>
      <pc:sldChg chg="modSp new mod">
        <pc:chgData name="Steve Radloff" userId="371e85611eff2b58" providerId="LiveId" clId="{663C227E-C5D1-444E-AAC4-C66373D2D9C4}" dt="2025-09-20T02:40:10.360" v="3425"/>
        <pc:sldMkLst>
          <pc:docMk/>
          <pc:sldMk cId="3919285533" sldId="393"/>
        </pc:sldMkLst>
        <pc:spChg chg="mod">
          <ac:chgData name="Steve Radloff" userId="371e85611eff2b58" providerId="LiveId" clId="{663C227E-C5D1-444E-AAC4-C66373D2D9C4}" dt="2025-09-20T02:29:45.859" v="3136" actId="20577"/>
          <ac:spMkLst>
            <pc:docMk/>
            <pc:sldMk cId="3919285533" sldId="393"/>
            <ac:spMk id="2" creationId="{6FAA18C4-80FA-08B7-A2CA-6BD97FF6EBD9}"/>
          </ac:spMkLst>
        </pc:spChg>
        <pc:spChg chg="mod">
          <ac:chgData name="Steve Radloff" userId="371e85611eff2b58" providerId="LiveId" clId="{663C227E-C5D1-444E-AAC4-C66373D2D9C4}" dt="2025-09-20T02:40:10.360" v="3425"/>
          <ac:spMkLst>
            <pc:docMk/>
            <pc:sldMk cId="3919285533" sldId="393"/>
            <ac:spMk id="3" creationId="{0026602B-26C3-911A-96BA-FBAB96205F10}"/>
          </ac:spMkLst>
        </pc:spChg>
      </pc:sldChg>
      <pc:sldChg chg="add del">
        <pc:chgData name="Steve Radloff" userId="371e85611eff2b58" providerId="LiveId" clId="{663C227E-C5D1-444E-AAC4-C66373D2D9C4}" dt="2025-09-19T02:43:50.610" v="2950" actId="47"/>
        <pc:sldMkLst>
          <pc:docMk/>
          <pc:sldMk cId="1251784365" sldId="394"/>
        </pc:sldMkLst>
      </pc:sldChg>
      <pc:sldChg chg="add del">
        <pc:chgData name="Steve Radloff" userId="371e85611eff2b58" providerId="LiveId" clId="{663C227E-C5D1-444E-AAC4-C66373D2D9C4}" dt="2025-09-19T02:43:50.610" v="2950" actId="47"/>
        <pc:sldMkLst>
          <pc:docMk/>
          <pc:sldMk cId="1573306693" sldId="395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2931A6-6066-4643-B68D-7F7F5B80453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4EDA184-56CD-4297-A79D-2444338F0A20}">
      <dgm:prSet/>
      <dgm:spPr/>
      <dgm:t>
        <a:bodyPr/>
        <a:lstStyle/>
        <a:p>
          <a:r>
            <a:rPr lang="en-US"/>
            <a:t>Verify handheld radios (HTs) are programmed correctly and function reliably on selected channels identified in the LARG ICS 205 spreadsheet. </a:t>
          </a:r>
        </a:p>
      </dgm:t>
    </dgm:pt>
    <dgm:pt modelId="{7E6D6C7D-D8FF-45B4-ADD3-38A6AA24852A}" type="parTrans" cxnId="{27E0EBB6-BD6F-417D-8BF6-3E88A2E51291}">
      <dgm:prSet/>
      <dgm:spPr/>
      <dgm:t>
        <a:bodyPr/>
        <a:lstStyle/>
        <a:p>
          <a:endParaRPr lang="en-US"/>
        </a:p>
      </dgm:t>
    </dgm:pt>
    <dgm:pt modelId="{278D4B3F-3DAE-4FFF-BB63-FA409D342CDC}" type="sibTrans" cxnId="{27E0EBB6-BD6F-417D-8BF6-3E88A2E51291}">
      <dgm:prSet/>
      <dgm:spPr/>
      <dgm:t>
        <a:bodyPr/>
        <a:lstStyle/>
        <a:p>
          <a:endParaRPr lang="en-US"/>
        </a:p>
      </dgm:t>
    </dgm:pt>
    <dgm:pt modelId="{4367DAE2-8BCF-46ED-BAC5-E9F9A8B85C66}">
      <dgm:prSet/>
      <dgm:spPr/>
      <dgm:t>
        <a:bodyPr/>
        <a:lstStyle/>
        <a:p>
          <a:r>
            <a:rPr lang="en-US"/>
            <a:t>Collect data to map where HTs can communicate with repeaters or other HTs</a:t>
          </a:r>
        </a:p>
      </dgm:t>
    </dgm:pt>
    <dgm:pt modelId="{EDE532A2-E316-46D7-B739-416361B1C07B}" type="parTrans" cxnId="{389E261D-8F1E-47C8-9944-27DB90C5EF86}">
      <dgm:prSet/>
      <dgm:spPr/>
      <dgm:t>
        <a:bodyPr/>
        <a:lstStyle/>
        <a:p>
          <a:endParaRPr lang="en-US"/>
        </a:p>
      </dgm:t>
    </dgm:pt>
    <dgm:pt modelId="{4D4AFEB7-14AC-4748-9E12-3FCE79257CC2}" type="sibTrans" cxnId="{389E261D-8F1E-47C8-9944-27DB90C5EF86}">
      <dgm:prSet/>
      <dgm:spPr/>
      <dgm:t>
        <a:bodyPr/>
        <a:lstStyle/>
        <a:p>
          <a:endParaRPr lang="en-US"/>
        </a:p>
      </dgm:t>
    </dgm:pt>
    <dgm:pt modelId="{66D40C68-7B01-4034-8E46-CA10B0123049}" type="pres">
      <dgm:prSet presAssocID="{B72931A6-6066-4643-B68D-7F7F5B80453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9E7B943-5E01-49B5-A9E3-036ECF13BC06}" type="pres">
      <dgm:prSet presAssocID="{C4EDA184-56CD-4297-A79D-2444338F0A20}" presName="hierRoot1" presStyleCnt="0"/>
      <dgm:spPr/>
    </dgm:pt>
    <dgm:pt modelId="{69E202E3-4B28-46D8-800C-286FC92CE290}" type="pres">
      <dgm:prSet presAssocID="{C4EDA184-56CD-4297-A79D-2444338F0A20}" presName="composite" presStyleCnt="0"/>
      <dgm:spPr/>
    </dgm:pt>
    <dgm:pt modelId="{DE9CAF45-D353-4FA7-A2DF-AAAA3EB62755}" type="pres">
      <dgm:prSet presAssocID="{C4EDA184-56CD-4297-A79D-2444338F0A20}" presName="background" presStyleLbl="node0" presStyleIdx="0" presStyleCnt="2"/>
      <dgm:spPr/>
    </dgm:pt>
    <dgm:pt modelId="{9A7186D2-2027-4787-8B39-2145A9AFD0F3}" type="pres">
      <dgm:prSet presAssocID="{C4EDA184-56CD-4297-A79D-2444338F0A20}" presName="text" presStyleLbl="fgAcc0" presStyleIdx="0" presStyleCnt="2">
        <dgm:presLayoutVars>
          <dgm:chPref val="3"/>
        </dgm:presLayoutVars>
      </dgm:prSet>
      <dgm:spPr/>
    </dgm:pt>
    <dgm:pt modelId="{A806324A-08A2-4258-80E9-F7FB6AE2DE69}" type="pres">
      <dgm:prSet presAssocID="{C4EDA184-56CD-4297-A79D-2444338F0A20}" presName="hierChild2" presStyleCnt="0"/>
      <dgm:spPr/>
    </dgm:pt>
    <dgm:pt modelId="{03A42D32-3E68-4428-81B1-8B4FD88DFD56}" type="pres">
      <dgm:prSet presAssocID="{4367DAE2-8BCF-46ED-BAC5-E9F9A8B85C66}" presName="hierRoot1" presStyleCnt="0"/>
      <dgm:spPr/>
    </dgm:pt>
    <dgm:pt modelId="{0E60620E-AEBA-486F-B308-CD46ACB923F9}" type="pres">
      <dgm:prSet presAssocID="{4367DAE2-8BCF-46ED-BAC5-E9F9A8B85C66}" presName="composite" presStyleCnt="0"/>
      <dgm:spPr/>
    </dgm:pt>
    <dgm:pt modelId="{791EE073-459A-4F50-A6C3-4998793361B8}" type="pres">
      <dgm:prSet presAssocID="{4367DAE2-8BCF-46ED-BAC5-E9F9A8B85C66}" presName="background" presStyleLbl="node0" presStyleIdx="1" presStyleCnt="2"/>
      <dgm:spPr/>
    </dgm:pt>
    <dgm:pt modelId="{AE0A0605-C5E4-4135-85EF-9233DA85DC0A}" type="pres">
      <dgm:prSet presAssocID="{4367DAE2-8BCF-46ED-BAC5-E9F9A8B85C66}" presName="text" presStyleLbl="fgAcc0" presStyleIdx="1" presStyleCnt="2">
        <dgm:presLayoutVars>
          <dgm:chPref val="3"/>
        </dgm:presLayoutVars>
      </dgm:prSet>
      <dgm:spPr/>
    </dgm:pt>
    <dgm:pt modelId="{751C145A-9FCC-4B94-A3E5-C125DA619B1F}" type="pres">
      <dgm:prSet presAssocID="{4367DAE2-8BCF-46ED-BAC5-E9F9A8B85C66}" presName="hierChild2" presStyleCnt="0"/>
      <dgm:spPr/>
    </dgm:pt>
  </dgm:ptLst>
  <dgm:cxnLst>
    <dgm:cxn modelId="{389E261D-8F1E-47C8-9944-27DB90C5EF86}" srcId="{B72931A6-6066-4643-B68D-7F7F5B804538}" destId="{4367DAE2-8BCF-46ED-BAC5-E9F9A8B85C66}" srcOrd="1" destOrd="0" parTransId="{EDE532A2-E316-46D7-B739-416361B1C07B}" sibTransId="{4D4AFEB7-14AC-4748-9E12-3FCE79257CC2}"/>
    <dgm:cxn modelId="{8D1CEC35-61D0-4D0D-BC0D-5D8768ACF3BA}" type="presOf" srcId="{C4EDA184-56CD-4297-A79D-2444338F0A20}" destId="{9A7186D2-2027-4787-8B39-2145A9AFD0F3}" srcOrd="0" destOrd="0" presId="urn:microsoft.com/office/officeart/2005/8/layout/hierarchy1"/>
    <dgm:cxn modelId="{C5B7EF8C-A286-4C1D-9AC1-09E05C8DC6AF}" type="presOf" srcId="{4367DAE2-8BCF-46ED-BAC5-E9F9A8B85C66}" destId="{AE0A0605-C5E4-4135-85EF-9233DA85DC0A}" srcOrd="0" destOrd="0" presId="urn:microsoft.com/office/officeart/2005/8/layout/hierarchy1"/>
    <dgm:cxn modelId="{27E0EBB6-BD6F-417D-8BF6-3E88A2E51291}" srcId="{B72931A6-6066-4643-B68D-7F7F5B804538}" destId="{C4EDA184-56CD-4297-A79D-2444338F0A20}" srcOrd="0" destOrd="0" parTransId="{7E6D6C7D-D8FF-45B4-ADD3-38A6AA24852A}" sibTransId="{278D4B3F-3DAE-4FFF-BB63-FA409D342CDC}"/>
    <dgm:cxn modelId="{895235B8-98BD-4370-9646-8623D39165BA}" type="presOf" srcId="{B72931A6-6066-4643-B68D-7F7F5B804538}" destId="{66D40C68-7B01-4034-8E46-CA10B0123049}" srcOrd="0" destOrd="0" presId="urn:microsoft.com/office/officeart/2005/8/layout/hierarchy1"/>
    <dgm:cxn modelId="{2002D110-F8C1-4840-A7C6-F6458F949A6A}" type="presParOf" srcId="{66D40C68-7B01-4034-8E46-CA10B0123049}" destId="{19E7B943-5E01-49B5-A9E3-036ECF13BC06}" srcOrd="0" destOrd="0" presId="urn:microsoft.com/office/officeart/2005/8/layout/hierarchy1"/>
    <dgm:cxn modelId="{7B0879F2-9E4D-4B3E-B96C-062B374B50C1}" type="presParOf" srcId="{19E7B943-5E01-49B5-A9E3-036ECF13BC06}" destId="{69E202E3-4B28-46D8-800C-286FC92CE290}" srcOrd="0" destOrd="0" presId="urn:microsoft.com/office/officeart/2005/8/layout/hierarchy1"/>
    <dgm:cxn modelId="{17450A7E-6BC8-4A22-87A5-E9A6AAC16844}" type="presParOf" srcId="{69E202E3-4B28-46D8-800C-286FC92CE290}" destId="{DE9CAF45-D353-4FA7-A2DF-AAAA3EB62755}" srcOrd="0" destOrd="0" presId="urn:microsoft.com/office/officeart/2005/8/layout/hierarchy1"/>
    <dgm:cxn modelId="{51D02B5D-6C38-47A4-AEA7-15DC363E4AA5}" type="presParOf" srcId="{69E202E3-4B28-46D8-800C-286FC92CE290}" destId="{9A7186D2-2027-4787-8B39-2145A9AFD0F3}" srcOrd="1" destOrd="0" presId="urn:microsoft.com/office/officeart/2005/8/layout/hierarchy1"/>
    <dgm:cxn modelId="{86CD6F82-2D14-4603-A9D1-A86D9BE2945C}" type="presParOf" srcId="{19E7B943-5E01-49B5-A9E3-036ECF13BC06}" destId="{A806324A-08A2-4258-80E9-F7FB6AE2DE69}" srcOrd="1" destOrd="0" presId="urn:microsoft.com/office/officeart/2005/8/layout/hierarchy1"/>
    <dgm:cxn modelId="{C69B3762-72F8-4427-9768-BB58F279DB8A}" type="presParOf" srcId="{66D40C68-7B01-4034-8E46-CA10B0123049}" destId="{03A42D32-3E68-4428-81B1-8B4FD88DFD56}" srcOrd="1" destOrd="0" presId="urn:microsoft.com/office/officeart/2005/8/layout/hierarchy1"/>
    <dgm:cxn modelId="{186F0AFD-27D8-4FF7-AB0D-1F09DB4FF922}" type="presParOf" srcId="{03A42D32-3E68-4428-81B1-8B4FD88DFD56}" destId="{0E60620E-AEBA-486F-B308-CD46ACB923F9}" srcOrd="0" destOrd="0" presId="urn:microsoft.com/office/officeart/2005/8/layout/hierarchy1"/>
    <dgm:cxn modelId="{0398A608-61C2-4B22-9173-8F294090BED5}" type="presParOf" srcId="{0E60620E-AEBA-486F-B308-CD46ACB923F9}" destId="{791EE073-459A-4F50-A6C3-4998793361B8}" srcOrd="0" destOrd="0" presId="urn:microsoft.com/office/officeart/2005/8/layout/hierarchy1"/>
    <dgm:cxn modelId="{BF1A8CFA-D3C1-47A8-B18A-2375B3AC12E3}" type="presParOf" srcId="{0E60620E-AEBA-486F-B308-CD46ACB923F9}" destId="{AE0A0605-C5E4-4135-85EF-9233DA85DC0A}" srcOrd="1" destOrd="0" presId="urn:microsoft.com/office/officeart/2005/8/layout/hierarchy1"/>
    <dgm:cxn modelId="{9FE1BD60-FAE8-4C29-9304-BB849A3E84CB}" type="presParOf" srcId="{03A42D32-3E68-4428-81B1-8B4FD88DFD56}" destId="{751C145A-9FCC-4B94-A3E5-C125DA619B1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53A0F9-866E-442B-850D-D603779C0D0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322B52-3AC2-4F20-A89C-CDCF08CAAEC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All repeaters where not heard by all</a:t>
          </a:r>
        </a:p>
      </dgm:t>
    </dgm:pt>
    <dgm:pt modelId="{FE6EB7D7-4A13-429D-B9A0-86145C7451EB}" type="parTrans" cxnId="{D9D9D843-3B2E-440A-8148-B823B590EAB3}">
      <dgm:prSet/>
      <dgm:spPr/>
      <dgm:t>
        <a:bodyPr/>
        <a:lstStyle/>
        <a:p>
          <a:endParaRPr lang="en-US"/>
        </a:p>
      </dgm:t>
    </dgm:pt>
    <dgm:pt modelId="{B3A13B9A-6723-4F49-A9F1-2AED04B54EA4}" type="sibTrans" cxnId="{D9D9D843-3B2E-440A-8148-B823B590EAB3}">
      <dgm:prSet/>
      <dgm:spPr/>
      <dgm:t>
        <a:bodyPr/>
        <a:lstStyle/>
        <a:p>
          <a:endParaRPr lang="en-US"/>
        </a:p>
      </dgm:t>
    </dgm:pt>
    <dgm:pt modelId="{DA375FA5-C7F1-4E58-A5D8-C54AF206744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145.185 – best signal reports and coverage – station 3 hit it</a:t>
          </a:r>
        </a:p>
      </dgm:t>
    </dgm:pt>
    <dgm:pt modelId="{03F04E23-5B68-4301-8B73-DB9B8F555753}" type="parTrans" cxnId="{43CD71DA-A3E5-4FD8-8930-C4F6917743F5}">
      <dgm:prSet/>
      <dgm:spPr/>
      <dgm:t>
        <a:bodyPr/>
        <a:lstStyle/>
        <a:p>
          <a:endParaRPr lang="en-US"/>
        </a:p>
      </dgm:t>
    </dgm:pt>
    <dgm:pt modelId="{968C056D-7435-4834-AE83-3EC6F3A8EC9F}" type="sibTrans" cxnId="{43CD71DA-A3E5-4FD8-8930-C4F6917743F5}">
      <dgm:prSet/>
      <dgm:spPr/>
      <dgm:t>
        <a:bodyPr/>
        <a:lstStyle/>
        <a:p>
          <a:endParaRPr lang="en-US"/>
        </a:p>
      </dgm:t>
    </dgm:pt>
    <dgm:pt modelId="{B18CBDB7-9D4F-4EEB-BF45-AA73722150C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146.700 – good signal reports and coverage – station 3 hit it</a:t>
          </a:r>
        </a:p>
      </dgm:t>
    </dgm:pt>
    <dgm:pt modelId="{C1FD54A5-EB3B-480C-A985-C4DB94B70338}" type="parTrans" cxnId="{E5B62895-B26C-42FD-A53D-F6A6B2D36E56}">
      <dgm:prSet/>
      <dgm:spPr/>
      <dgm:t>
        <a:bodyPr/>
        <a:lstStyle/>
        <a:p>
          <a:endParaRPr lang="en-US"/>
        </a:p>
      </dgm:t>
    </dgm:pt>
    <dgm:pt modelId="{46BF6F1F-1848-4F92-8529-97193278BA9C}" type="sibTrans" cxnId="{E5B62895-B26C-42FD-A53D-F6A6B2D36E56}">
      <dgm:prSet/>
      <dgm:spPr/>
      <dgm:t>
        <a:bodyPr/>
        <a:lstStyle/>
        <a:p>
          <a:endParaRPr lang="en-US"/>
        </a:p>
      </dgm:t>
    </dgm:pt>
    <dgm:pt modelId="{966A3E85-8F6B-4FEC-B40C-543D5CD9390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146.850 – by itself – nothing heard </a:t>
          </a:r>
        </a:p>
      </dgm:t>
    </dgm:pt>
    <dgm:pt modelId="{EBFA5C15-2B18-4D08-A33D-DEFE279CBD88}" type="parTrans" cxnId="{A74F395F-6647-4528-AD7A-462177E49D51}">
      <dgm:prSet/>
      <dgm:spPr/>
      <dgm:t>
        <a:bodyPr/>
        <a:lstStyle/>
        <a:p>
          <a:endParaRPr lang="en-US"/>
        </a:p>
      </dgm:t>
    </dgm:pt>
    <dgm:pt modelId="{72E9DAC9-E3E5-4177-9797-1D51DA1F671E}" type="sibTrans" cxnId="{A74F395F-6647-4528-AD7A-462177E49D51}">
      <dgm:prSet/>
      <dgm:spPr/>
      <dgm:t>
        <a:bodyPr/>
        <a:lstStyle/>
        <a:p>
          <a:endParaRPr lang="en-US"/>
        </a:p>
      </dgm:t>
    </dgm:pt>
    <dgm:pt modelId="{DAC712B0-A263-4DD6-8008-11E1B50679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ym typeface="Wingdings" panose="05000000000000000000" pitchFamily="2" charset="2"/>
            </a:rPr>
            <a:t></a:t>
          </a:r>
          <a:r>
            <a:rPr lang="en-US"/>
            <a:t> BUT current antenna being replaced – so new test required</a:t>
          </a:r>
        </a:p>
      </dgm:t>
    </dgm:pt>
    <dgm:pt modelId="{3B68D749-EE5B-41F3-B84D-1340A8F2B0BA}" type="parTrans" cxnId="{A9CEDEDB-6C57-4CD5-9289-DE91803BA102}">
      <dgm:prSet/>
      <dgm:spPr/>
      <dgm:t>
        <a:bodyPr/>
        <a:lstStyle/>
        <a:p>
          <a:endParaRPr lang="en-US"/>
        </a:p>
      </dgm:t>
    </dgm:pt>
    <dgm:pt modelId="{129E5714-FFE0-4085-90BC-0FD9B0E842B0}" type="sibTrans" cxnId="{A9CEDEDB-6C57-4CD5-9289-DE91803BA102}">
      <dgm:prSet/>
      <dgm:spPr/>
      <dgm:t>
        <a:bodyPr/>
        <a:lstStyle/>
        <a:p>
          <a:endParaRPr lang="en-US"/>
        </a:p>
      </dgm:t>
    </dgm:pt>
    <dgm:pt modelId="{509847E7-77BF-4CFA-A3E6-84928ACF1EC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Many heard it on 146.700 – some hitting the repeater</a:t>
          </a:r>
        </a:p>
      </dgm:t>
    </dgm:pt>
    <dgm:pt modelId="{4E94AF07-880C-4602-81E2-2CC8DEA69D3E}" type="parTrans" cxnId="{16C3E98C-271C-4180-8AD2-7EC5B6910A5C}">
      <dgm:prSet/>
      <dgm:spPr/>
      <dgm:t>
        <a:bodyPr/>
        <a:lstStyle/>
        <a:p>
          <a:endParaRPr lang="en-US"/>
        </a:p>
      </dgm:t>
    </dgm:pt>
    <dgm:pt modelId="{70ADAC83-6BFC-4AF2-B7AD-DF11DAC06C9C}" type="sibTrans" cxnId="{16C3E98C-271C-4180-8AD2-7EC5B6910A5C}">
      <dgm:prSet/>
      <dgm:spPr/>
      <dgm:t>
        <a:bodyPr/>
        <a:lstStyle/>
        <a:p>
          <a:endParaRPr lang="en-US"/>
        </a:p>
      </dgm:t>
    </dgm:pt>
    <dgm:pt modelId="{2E01733C-6F5D-4EEC-BB3C-9163473B0A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Simplex – short haul worked better than expected – many heard net control (50 watts and antenna up 20ft)</a:t>
          </a:r>
        </a:p>
      </dgm:t>
    </dgm:pt>
    <dgm:pt modelId="{3F4A9EF2-D467-41D8-8D5F-8C34AE799F8F}" type="parTrans" cxnId="{591A891A-E7AC-41C6-8EB3-E373A8632E59}">
      <dgm:prSet/>
      <dgm:spPr/>
      <dgm:t>
        <a:bodyPr/>
        <a:lstStyle/>
        <a:p>
          <a:endParaRPr lang="en-US"/>
        </a:p>
      </dgm:t>
    </dgm:pt>
    <dgm:pt modelId="{7F03A298-7ACF-4E64-9680-397F4571F2A8}" type="sibTrans" cxnId="{591A891A-E7AC-41C6-8EB3-E373A8632E59}">
      <dgm:prSet/>
      <dgm:spPr/>
      <dgm:t>
        <a:bodyPr/>
        <a:lstStyle/>
        <a:p>
          <a:endParaRPr lang="en-US"/>
        </a:p>
      </dgm:t>
    </dgm:pt>
    <dgm:pt modelId="{9631DA55-0E66-4E88-A830-9120DFD1230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More testing required – SET exercise will help with that</a:t>
          </a:r>
        </a:p>
      </dgm:t>
    </dgm:pt>
    <dgm:pt modelId="{16087B4E-C282-4DF5-8ABE-DCC0AA39243F}" type="parTrans" cxnId="{6FB79029-4CD5-47F4-BB04-56BFF28C70FA}">
      <dgm:prSet/>
      <dgm:spPr/>
      <dgm:t>
        <a:bodyPr/>
        <a:lstStyle/>
        <a:p>
          <a:endParaRPr lang="en-US"/>
        </a:p>
      </dgm:t>
    </dgm:pt>
    <dgm:pt modelId="{44E6C63B-6183-4496-80E9-1F96FD3AD6E0}" type="sibTrans" cxnId="{6FB79029-4CD5-47F4-BB04-56BFF28C70FA}">
      <dgm:prSet/>
      <dgm:spPr/>
      <dgm:t>
        <a:bodyPr/>
        <a:lstStyle/>
        <a:p>
          <a:endParaRPr lang="en-US"/>
        </a:p>
      </dgm:t>
    </dgm:pt>
    <dgm:pt modelId="{B327DB29-A5B4-4FD5-9493-F85812B4E0C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Need to test some more western remote locations on bike routes</a:t>
          </a:r>
        </a:p>
      </dgm:t>
    </dgm:pt>
    <dgm:pt modelId="{843E0841-A68A-472E-8CAB-8851F208C60B}" type="parTrans" cxnId="{AFD0D440-55F3-4624-9499-E8D5FD466816}">
      <dgm:prSet/>
      <dgm:spPr/>
      <dgm:t>
        <a:bodyPr/>
        <a:lstStyle/>
        <a:p>
          <a:endParaRPr lang="en-US"/>
        </a:p>
      </dgm:t>
    </dgm:pt>
    <dgm:pt modelId="{76A625EB-9B3F-4D5F-8E83-1E51B48424D1}" type="sibTrans" cxnId="{AFD0D440-55F3-4624-9499-E8D5FD466816}">
      <dgm:prSet/>
      <dgm:spPr/>
      <dgm:t>
        <a:bodyPr/>
        <a:lstStyle/>
        <a:p>
          <a:endParaRPr lang="en-US"/>
        </a:p>
      </dgm:t>
    </dgm:pt>
    <dgm:pt modelId="{56054A9A-6D29-46D8-9035-89D08A43A3B5}" type="pres">
      <dgm:prSet presAssocID="{2953A0F9-866E-442B-850D-D603779C0D0D}" presName="root" presStyleCnt="0">
        <dgm:presLayoutVars>
          <dgm:dir/>
          <dgm:resizeHandles val="exact"/>
        </dgm:presLayoutVars>
      </dgm:prSet>
      <dgm:spPr/>
    </dgm:pt>
    <dgm:pt modelId="{5B5BA42B-0E90-44D8-BA57-CA16190EDA28}" type="pres">
      <dgm:prSet presAssocID="{59322B52-3AC2-4F20-A89C-CDCF08CAAECA}" presName="compNode" presStyleCnt="0"/>
      <dgm:spPr/>
    </dgm:pt>
    <dgm:pt modelId="{1D72B5F6-C8DC-4324-B92A-12C86F656C1D}" type="pres">
      <dgm:prSet presAssocID="{59322B52-3AC2-4F20-A89C-CDCF08CAAECA}" presName="bgRect" presStyleLbl="bgShp" presStyleIdx="0" presStyleCnt="7"/>
      <dgm:spPr/>
    </dgm:pt>
    <dgm:pt modelId="{2CD6602E-82C4-492D-82D6-897B8835C35D}" type="pres">
      <dgm:prSet presAssocID="{59322B52-3AC2-4F20-A89C-CDCF08CAAECA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olume"/>
        </a:ext>
      </dgm:extLst>
    </dgm:pt>
    <dgm:pt modelId="{2DDA3A2C-8A5E-43D4-BACD-42BFB72A1A61}" type="pres">
      <dgm:prSet presAssocID="{59322B52-3AC2-4F20-A89C-CDCF08CAAECA}" presName="spaceRect" presStyleCnt="0"/>
      <dgm:spPr/>
    </dgm:pt>
    <dgm:pt modelId="{929560B7-5780-4F93-9015-9043AD410B26}" type="pres">
      <dgm:prSet presAssocID="{59322B52-3AC2-4F20-A89C-CDCF08CAAECA}" presName="parTx" presStyleLbl="revTx" presStyleIdx="0" presStyleCnt="8">
        <dgm:presLayoutVars>
          <dgm:chMax val="0"/>
          <dgm:chPref val="0"/>
        </dgm:presLayoutVars>
      </dgm:prSet>
      <dgm:spPr/>
    </dgm:pt>
    <dgm:pt modelId="{3316302D-1575-418A-A339-F4C73C957169}" type="pres">
      <dgm:prSet presAssocID="{B3A13B9A-6723-4F49-A9F1-2AED04B54EA4}" presName="sibTrans" presStyleCnt="0"/>
      <dgm:spPr/>
    </dgm:pt>
    <dgm:pt modelId="{C9776385-7F22-4A80-8988-2849C0DC50AF}" type="pres">
      <dgm:prSet presAssocID="{DA375FA5-C7F1-4E58-A5D8-C54AF206744F}" presName="compNode" presStyleCnt="0"/>
      <dgm:spPr/>
    </dgm:pt>
    <dgm:pt modelId="{685FF285-F333-4E16-A744-0B2190707BFB}" type="pres">
      <dgm:prSet presAssocID="{DA375FA5-C7F1-4E58-A5D8-C54AF206744F}" presName="bgRect" presStyleLbl="bgShp" presStyleIdx="1" presStyleCnt="7"/>
      <dgm:spPr/>
    </dgm:pt>
    <dgm:pt modelId="{18F61DD8-9B68-425E-A8AA-D986403BDF0A}" type="pres">
      <dgm:prSet presAssocID="{DA375FA5-C7F1-4E58-A5D8-C54AF206744F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atellite dish"/>
        </a:ext>
      </dgm:extLst>
    </dgm:pt>
    <dgm:pt modelId="{CADFB633-2E19-4C58-B796-21D1A6351CBB}" type="pres">
      <dgm:prSet presAssocID="{DA375FA5-C7F1-4E58-A5D8-C54AF206744F}" presName="spaceRect" presStyleCnt="0"/>
      <dgm:spPr/>
    </dgm:pt>
    <dgm:pt modelId="{C9F0EAF7-DDC5-40DE-8B23-DBEE207CDE05}" type="pres">
      <dgm:prSet presAssocID="{DA375FA5-C7F1-4E58-A5D8-C54AF206744F}" presName="parTx" presStyleLbl="revTx" presStyleIdx="1" presStyleCnt="8">
        <dgm:presLayoutVars>
          <dgm:chMax val="0"/>
          <dgm:chPref val="0"/>
        </dgm:presLayoutVars>
      </dgm:prSet>
      <dgm:spPr/>
    </dgm:pt>
    <dgm:pt modelId="{34981C5B-1CFE-413B-A8C0-63A185B5A3CC}" type="pres">
      <dgm:prSet presAssocID="{968C056D-7435-4834-AE83-3EC6F3A8EC9F}" presName="sibTrans" presStyleCnt="0"/>
      <dgm:spPr/>
    </dgm:pt>
    <dgm:pt modelId="{9383111E-7B2D-4CAB-9C85-B9D3720DF3BB}" type="pres">
      <dgm:prSet presAssocID="{B18CBDB7-9D4F-4EEB-BF45-AA73722150C1}" presName="compNode" presStyleCnt="0"/>
      <dgm:spPr/>
    </dgm:pt>
    <dgm:pt modelId="{EBC0655B-DB27-49A1-A0EB-CA58E9E90F3E}" type="pres">
      <dgm:prSet presAssocID="{B18CBDB7-9D4F-4EEB-BF45-AA73722150C1}" presName="bgRect" presStyleLbl="bgShp" presStyleIdx="2" presStyleCnt="7"/>
      <dgm:spPr/>
    </dgm:pt>
    <dgm:pt modelId="{26DCEC93-23BE-476E-BCC9-53944065C489}" type="pres">
      <dgm:prSet presAssocID="{B18CBDB7-9D4F-4EEB-BF45-AA73722150C1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levision"/>
        </a:ext>
      </dgm:extLst>
    </dgm:pt>
    <dgm:pt modelId="{CC002F01-4402-4A84-9CA4-1EE288BA8E3F}" type="pres">
      <dgm:prSet presAssocID="{B18CBDB7-9D4F-4EEB-BF45-AA73722150C1}" presName="spaceRect" presStyleCnt="0"/>
      <dgm:spPr/>
    </dgm:pt>
    <dgm:pt modelId="{6ECD1AA3-F942-4E54-956D-7360CEE162AE}" type="pres">
      <dgm:prSet presAssocID="{B18CBDB7-9D4F-4EEB-BF45-AA73722150C1}" presName="parTx" presStyleLbl="revTx" presStyleIdx="2" presStyleCnt="8">
        <dgm:presLayoutVars>
          <dgm:chMax val="0"/>
          <dgm:chPref val="0"/>
        </dgm:presLayoutVars>
      </dgm:prSet>
      <dgm:spPr/>
    </dgm:pt>
    <dgm:pt modelId="{BD99D5C7-92DF-48AD-9669-09A2B00C116B}" type="pres">
      <dgm:prSet presAssocID="{46BF6F1F-1848-4F92-8529-97193278BA9C}" presName="sibTrans" presStyleCnt="0"/>
      <dgm:spPr/>
    </dgm:pt>
    <dgm:pt modelId="{07CE73D0-4B7D-4055-8950-C0BED4DBF4F0}" type="pres">
      <dgm:prSet presAssocID="{966A3E85-8F6B-4FEC-B40C-543D5CD9390A}" presName="compNode" presStyleCnt="0"/>
      <dgm:spPr/>
    </dgm:pt>
    <dgm:pt modelId="{0410207E-052C-4945-A7DF-6E987D7933D3}" type="pres">
      <dgm:prSet presAssocID="{966A3E85-8F6B-4FEC-B40C-543D5CD9390A}" presName="bgRect" presStyleLbl="bgShp" presStyleIdx="3" presStyleCnt="7"/>
      <dgm:spPr/>
    </dgm:pt>
    <dgm:pt modelId="{4383CF1F-52C4-41BF-8276-31E39E2FA2DF}" type="pres">
      <dgm:prSet presAssocID="{966A3E85-8F6B-4FEC-B40C-543D5CD9390A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3772C708-BE2C-455C-B342-AA02D2F037DA}" type="pres">
      <dgm:prSet presAssocID="{966A3E85-8F6B-4FEC-B40C-543D5CD9390A}" presName="spaceRect" presStyleCnt="0"/>
      <dgm:spPr/>
    </dgm:pt>
    <dgm:pt modelId="{3B9CC183-BE2E-4649-8FF6-DA6A1EA534F9}" type="pres">
      <dgm:prSet presAssocID="{966A3E85-8F6B-4FEC-B40C-543D5CD9390A}" presName="parTx" presStyleLbl="revTx" presStyleIdx="3" presStyleCnt="8">
        <dgm:presLayoutVars>
          <dgm:chMax val="0"/>
          <dgm:chPref val="0"/>
        </dgm:presLayoutVars>
      </dgm:prSet>
      <dgm:spPr/>
    </dgm:pt>
    <dgm:pt modelId="{E7B94C9F-06C5-4826-8689-4C8C07308C59}" type="pres">
      <dgm:prSet presAssocID="{966A3E85-8F6B-4FEC-B40C-543D5CD9390A}" presName="desTx" presStyleLbl="revTx" presStyleIdx="4" presStyleCnt="8">
        <dgm:presLayoutVars/>
      </dgm:prSet>
      <dgm:spPr/>
    </dgm:pt>
    <dgm:pt modelId="{BBFB2EC9-E3A3-45F4-97CC-FC65CF84B3A7}" type="pres">
      <dgm:prSet presAssocID="{72E9DAC9-E3E5-4177-9797-1D51DA1F671E}" presName="sibTrans" presStyleCnt="0"/>
      <dgm:spPr/>
    </dgm:pt>
    <dgm:pt modelId="{9C67EAFF-3F13-4406-A001-D4986D248A21}" type="pres">
      <dgm:prSet presAssocID="{2E01733C-6F5D-4EEC-BB3C-9163473B0ACF}" presName="compNode" presStyleCnt="0"/>
      <dgm:spPr/>
    </dgm:pt>
    <dgm:pt modelId="{31C29626-B440-468A-A205-240487E1EF2F}" type="pres">
      <dgm:prSet presAssocID="{2E01733C-6F5D-4EEC-BB3C-9163473B0ACF}" presName="bgRect" presStyleLbl="bgShp" presStyleIdx="4" presStyleCnt="7"/>
      <dgm:spPr/>
    </dgm:pt>
    <dgm:pt modelId="{3A0DA6A2-CAE5-4341-80CE-4BA0E2FDD3C9}" type="pres">
      <dgm:prSet presAssocID="{2E01733C-6F5D-4EEC-BB3C-9163473B0ACF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lectrician"/>
        </a:ext>
      </dgm:extLst>
    </dgm:pt>
    <dgm:pt modelId="{6904DB8B-3ABC-4379-8F41-C74471439692}" type="pres">
      <dgm:prSet presAssocID="{2E01733C-6F5D-4EEC-BB3C-9163473B0ACF}" presName="spaceRect" presStyleCnt="0"/>
      <dgm:spPr/>
    </dgm:pt>
    <dgm:pt modelId="{0ADBFCFA-263F-4863-A06F-A47DE1480AAD}" type="pres">
      <dgm:prSet presAssocID="{2E01733C-6F5D-4EEC-BB3C-9163473B0ACF}" presName="parTx" presStyleLbl="revTx" presStyleIdx="5" presStyleCnt="8">
        <dgm:presLayoutVars>
          <dgm:chMax val="0"/>
          <dgm:chPref val="0"/>
        </dgm:presLayoutVars>
      </dgm:prSet>
      <dgm:spPr/>
    </dgm:pt>
    <dgm:pt modelId="{33423730-CA2D-4271-9A8E-033EF049513B}" type="pres">
      <dgm:prSet presAssocID="{7F03A298-7ACF-4E64-9680-397F4571F2A8}" presName="sibTrans" presStyleCnt="0"/>
      <dgm:spPr/>
    </dgm:pt>
    <dgm:pt modelId="{AA4FD770-4C19-445B-95E5-87C96F495A3F}" type="pres">
      <dgm:prSet presAssocID="{9631DA55-0E66-4E88-A830-9120DFD12303}" presName="compNode" presStyleCnt="0"/>
      <dgm:spPr/>
    </dgm:pt>
    <dgm:pt modelId="{5E57804B-2E26-4A60-9687-EA333DE18B93}" type="pres">
      <dgm:prSet presAssocID="{9631DA55-0E66-4E88-A830-9120DFD12303}" presName="bgRect" presStyleLbl="bgShp" presStyleIdx="5" presStyleCnt="7"/>
      <dgm:spPr/>
    </dgm:pt>
    <dgm:pt modelId="{89C8A450-F5C3-421C-B3E0-1532DE97BB9E}" type="pres">
      <dgm:prSet presAssocID="{9631DA55-0E66-4E88-A830-9120DFD12303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E7346681-DA4E-4CF0-B4F8-20B78C6B3A38}" type="pres">
      <dgm:prSet presAssocID="{9631DA55-0E66-4E88-A830-9120DFD12303}" presName="spaceRect" presStyleCnt="0"/>
      <dgm:spPr/>
    </dgm:pt>
    <dgm:pt modelId="{2C70A7BA-ACCB-4975-8D92-760EEE68A9D6}" type="pres">
      <dgm:prSet presAssocID="{9631DA55-0E66-4E88-A830-9120DFD12303}" presName="parTx" presStyleLbl="revTx" presStyleIdx="6" presStyleCnt="8">
        <dgm:presLayoutVars>
          <dgm:chMax val="0"/>
          <dgm:chPref val="0"/>
        </dgm:presLayoutVars>
      </dgm:prSet>
      <dgm:spPr/>
    </dgm:pt>
    <dgm:pt modelId="{BD31C209-8426-41F1-B265-CFFEDC87BC81}" type="pres">
      <dgm:prSet presAssocID="{44E6C63B-6183-4496-80E9-1F96FD3AD6E0}" presName="sibTrans" presStyleCnt="0"/>
      <dgm:spPr/>
    </dgm:pt>
    <dgm:pt modelId="{2E115562-A253-4220-8A99-DBE95BBBE9C4}" type="pres">
      <dgm:prSet presAssocID="{B327DB29-A5B4-4FD5-9493-F85812B4E0CC}" presName="compNode" presStyleCnt="0"/>
      <dgm:spPr/>
    </dgm:pt>
    <dgm:pt modelId="{E2D213EC-CB9B-4081-8F8C-6A25A91FAA05}" type="pres">
      <dgm:prSet presAssocID="{B327DB29-A5B4-4FD5-9493-F85812B4E0CC}" presName="bgRect" presStyleLbl="bgShp" presStyleIdx="6" presStyleCnt="7"/>
      <dgm:spPr/>
    </dgm:pt>
    <dgm:pt modelId="{574B444A-4296-41C2-A3C3-32EE434E6549}" type="pres">
      <dgm:prSet presAssocID="{B327DB29-A5B4-4FD5-9493-F85812B4E0CC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ike"/>
        </a:ext>
      </dgm:extLst>
    </dgm:pt>
    <dgm:pt modelId="{AD9A1526-B40A-4B7E-9D58-96C0D40B454A}" type="pres">
      <dgm:prSet presAssocID="{B327DB29-A5B4-4FD5-9493-F85812B4E0CC}" presName="spaceRect" presStyleCnt="0"/>
      <dgm:spPr/>
    </dgm:pt>
    <dgm:pt modelId="{AD71DA81-C6AD-4E69-8C06-2D19E7EB3BAE}" type="pres">
      <dgm:prSet presAssocID="{B327DB29-A5B4-4FD5-9493-F85812B4E0CC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5B64BE00-62B7-4D93-A4F8-B754B7F809EE}" type="presOf" srcId="{59322B52-3AC2-4F20-A89C-CDCF08CAAECA}" destId="{929560B7-5780-4F93-9015-9043AD410B26}" srcOrd="0" destOrd="0" presId="urn:microsoft.com/office/officeart/2018/2/layout/IconVerticalSolidList"/>
    <dgm:cxn modelId="{591A891A-E7AC-41C6-8EB3-E373A8632E59}" srcId="{2953A0F9-866E-442B-850D-D603779C0D0D}" destId="{2E01733C-6F5D-4EEC-BB3C-9163473B0ACF}" srcOrd="4" destOrd="0" parTransId="{3F4A9EF2-D467-41D8-8D5F-8C34AE799F8F}" sibTransId="{7F03A298-7ACF-4E64-9680-397F4571F2A8}"/>
    <dgm:cxn modelId="{6FB79029-4CD5-47F4-BB04-56BFF28C70FA}" srcId="{2953A0F9-866E-442B-850D-D603779C0D0D}" destId="{9631DA55-0E66-4E88-A830-9120DFD12303}" srcOrd="5" destOrd="0" parTransId="{16087B4E-C282-4DF5-8ABE-DCC0AA39243F}" sibTransId="{44E6C63B-6183-4496-80E9-1F96FD3AD6E0}"/>
    <dgm:cxn modelId="{AFD0D440-55F3-4624-9499-E8D5FD466816}" srcId="{2953A0F9-866E-442B-850D-D603779C0D0D}" destId="{B327DB29-A5B4-4FD5-9493-F85812B4E0CC}" srcOrd="6" destOrd="0" parTransId="{843E0841-A68A-472E-8CAB-8851F208C60B}" sibTransId="{76A625EB-9B3F-4D5F-8E83-1E51B48424D1}"/>
    <dgm:cxn modelId="{A74F395F-6647-4528-AD7A-462177E49D51}" srcId="{2953A0F9-866E-442B-850D-D603779C0D0D}" destId="{966A3E85-8F6B-4FEC-B40C-543D5CD9390A}" srcOrd="3" destOrd="0" parTransId="{EBFA5C15-2B18-4D08-A33D-DEFE279CBD88}" sibTransId="{72E9DAC9-E3E5-4177-9797-1D51DA1F671E}"/>
    <dgm:cxn modelId="{E0B72760-CA28-4B96-852A-9F46A137712B}" type="presOf" srcId="{2E01733C-6F5D-4EEC-BB3C-9163473B0ACF}" destId="{0ADBFCFA-263F-4863-A06F-A47DE1480AAD}" srcOrd="0" destOrd="0" presId="urn:microsoft.com/office/officeart/2018/2/layout/IconVerticalSolidList"/>
    <dgm:cxn modelId="{D9D9D843-3B2E-440A-8148-B823B590EAB3}" srcId="{2953A0F9-866E-442B-850D-D603779C0D0D}" destId="{59322B52-3AC2-4F20-A89C-CDCF08CAAECA}" srcOrd="0" destOrd="0" parTransId="{FE6EB7D7-4A13-429D-B9A0-86145C7451EB}" sibTransId="{B3A13B9A-6723-4F49-A9F1-2AED04B54EA4}"/>
    <dgm:cxn modelId="{1ABDB279-87D4-4684-801A-3A2FC26596F1}" type="presOf" srcId="{966A3E85-8F6B-4FEC-B40C-543D5CD9390A}" destId="{3B9CC183-BE2E-4649-8FF6-DA6A1EA534F9}" srcOrd="0" destOrd="0" presId="urn:microsoft.com/office/officeart/2018/2/layout/IconVerticalSolidList"/>
    <dgm:cxn modelId="{16C3E98C-271C-4180-8AD2-7EC5B6910A5C}" srcId="{966A3E85-8F6B-4FEC-B40C-543D5CD9390A}" destId="{509847E7-77BF-4CFA-A3E6-84928ACF1EC1}" srcOrd="1" destOrd="0" parTransId="{4E94AF07-880C-4602-81E2-2CC8DEA69D3E}" sibTransId="{70ADAC83-6BFC-4AF2-B7AD-DF11DAC06C9C}"/>
    <dgm:cxn modelId="{E5B62895-B26C-42FD-A53D-F6A6B2D36E56}" srcId="{2953A0F9-866E-442B-850D-D603779C0D0D}" destId="{B18CBDB7-9D4F-4EEB-BF45-AA73722150C1}" srcOrd="2" destOrd="0" parTransId="{C1FD54A5-EB3B-480C-A985-C4DB94B70338}" sibTransId="{46BF6F1F-1848-4F92-8529-97193278BA9C}"/>
    <dgm:cxn modelId="{F4A4889F-363A-4FE0-B98A-6DBE725B04BA}" type="presOf" srcId="{B18CBDB7-9D4F-4EEB-BF45-AA73722150C1}" destId="{6ECD1AA3-F942-4E54-956D-7360CEE162AE}" srcOrd="0" destOrd="0" presId="urn:microsoft.com/office/officeart/2018/2/layout/IconVerticalSolidList"/>
    <dgm:cxn modelId="{406270A0-CA9C-4A35-91DA-E8A8DDFB51FE}" type="presOf" srcId="{2953A0F9-866E-442B-850D-D603779C0D0D}" destId="{56054A9A-6D29-46D8-9035-89D08A43A3B5}" srcOrd="0" destOrd="0" presId="urn:microsoft.com/office/officeart/2018/2/layout/IconVerticalSolidList"/>
    <dgm:cxn modelId="{3B6DB7A9-F80C-475A-8403-B4F1A14245FB}" type="presOf" srcId="{B327DB29-A5B4-4FD5-9493-F85812B4E0CC}" destId="{AD71DA81-C6AD-4E69-8C06-2D19E7EB3BAE}" srcOrd="0" destOrd="0" presId="urn:microsoft.com/office/officeart/2018/2/layout/IconVerticalSolidList"/>
    <dgm:cxn modelId="{3574A1B9-1256-487E-8A9A-7451BD62D3D3}" type="presOf" srcId="{DAC712B0-A263-4DD6-8008-11E1B50679DE}" destId="{E7B94C9F-06C5-4826-8689-4C8C07308C59}" srcOrd="0" destOrd="0" presId="urn:microsoft.com/office/officeart/2018/2/layout/IconVerticalSolidList"/>
    <dgm:cxn modelId="{A9C01FD2-B6FD-4067-B3AD-382D89376EFA}" type="presOf" srcId="{DA375FA5-C7F1-4E58-A5D8-C54AF206744F}" destId="{C9F0EAF7-DDC5-40DE-8B23-DBEE207CDE05}" srcOrd="0" destOrd="0" presId="urn:microsoft.com/office/officeart/2018/2/layout/IconVerticalSolidList"/>
    <dgm:cxn modelId="{644DC9D5-4BDC-4995-92BE-A9DB176C370F}" type="presOf" srcId="{9631DA55-0E66-4E88-A830-9120DFD12303}" destId="{2C70A7BA-ACCB-4975-8D92-760EEE68A9D6}" srcOrd="0" destOrd="0" presId="urn:microsoft.com/office/officeart/2018/2/layout/IconVerticalSolidList"/>
    <dgm:cxn modelId="{43CD71DA-A3E5-4FD8-8930-C4F6917743F5}" srcId="{2953A0F9-866E-442B-850D-D603779C0D0D}" destId="{DA375FA5-C7F1-4E58-A5D8-C54AF206744F}" srcOrd="1" destOrd="0" parTransId="{03F04E23-5B68-4301-8B73-DB9B8F555753}" sibTransId="{968C056D-7435-4834-AE83-3EC6F3A8EC9F}"/>
    <dgm:cxn modelId="{A9CEDEDB-6C57-4CD5-9289-DE91803BA102}" srcId="{966A3E85-8F6B-4FEC-B40C-543D5CD9390A}" destId="{DAC712B0-A263-4DD6-8008-11E1B50679DE}" srcOrd="0" destOrd="0" parTransId="{3B68D749-EE5B-41F3-B84D-1340A8F2B0BA}" sibTransId="{129E5714-FFE0-4085-90BC-0FD9B0E842B0}"/>
    <dgm:cxn modelId="{9C6488E8-1A8B-4433-A87D-8BE479A31C1D}" type="presOf" srcId="{509847E7-77BF-4CFA-A3E6-84928ACF1EC1}" destId="{E7B94C9F-06C5-4826-8689-4C8C07308C59}" srcOrd="0" destOrd="1" presId="urn:microsoft.com/office/officeart/2018/2/layout/IconVerticalSolidList"/>
    <dgm:cxn modelId="{8FCF0A87-FAD5-4D35-B6E4-57A7C88341BE}" type="presParOf" srcId="{56054A9A-6D29-46D8-9035-89D08A43A3B5}" destId="{5B5BA42B-0E90-44D8-BA57-CA16190EDA28}" srcOrd="0" destOrd="0" presId="urn:microsoft.com/office/officeart/2018/2/layout/IconVerticalSolidList"/>
    <dgm:cxn modelId="{28997440-3001-400C-AFD1-01109C14D575}" type="presParOf" srcId="{5B5BA42B-0E90-44D8-BA57-CA16190EDA28}" destId="{1D72B5F6-C8DC-4324-B92A-12C86F656C1D}" srcOrd="0" destOrd="0" presId="urn:microsoft.com/office/officeart/2018/2/layout/IconVerticalSolidList"/>
    <dgm:cxn modelId="{1B8F5987-37C7-44B3-ABC6-0CA93DC51BCF}" type="presParOf" srcId="{5B5BA42B-0E90-44D8-BA57-CA16190EDA28}" destId="{2CD6602E-82C4-492D-82D6-897B8835C35D}" srcOrd="1" destOrd="0" presId="urn:microsoft.com/office/officeart/2018/2/layout/IconVerticalSolidList"/>
    <dgm:cxn modelId="{1E162786-96BC-4699-B738-9E9000607EA2}" type="presParOf" srcId="{5B5BA42B-0E90-44D8-BA57-CA16190EDA28}" destId="{2DDA3A2C-8A5E-43D4-BACD-42BFB72A1A61}" srcOrd="2" destOrd="0" presId="urn:microsoft.com/office/officeart/2018/2/layout/IconVerticalSolidList"/>
    <dgm:cxn modelId="{4D1BDB26-A390-4C41-85D6-90D8D6E30F6E}" type="presParOf" srcId="{5B5BA42B-0E90-44D8-BA57-CA16190EDA28}" destId="{929560B7-5780-4F93-9015-9043AD410B26}" srcOrd="3" destOrd="0" presId="urn:microsoft.com/office/officeart/2018/2/layout/IconVerticalSolidList"/>
    <dgm:cxn modelId="{CE1D7512-60DD-40E6-9ACF-F51D10365C5D}" type="presParOf" srcId="{56054A9A-6D29-46D8-9035-89D08A43A3B5}" destId="{3316302D-1575-418A-A339-F4C73C957169}" srcOrd="1" destOrd="0" presId="urn:microsoft.com/office/officeart/2018/2/layout/IconVerticalSolidList"/>
    <dgm:cxn modelId="{728AC653-677B-4A14-AD00-9691702D7EB2}" type="presParOf" srcId="{56054A9A-6D29-46D8-9035-89D08A43A3B5}" destId="{C9776385-7F22-4A80-8988-2849C0DC50AF}" srcOrd="2" destOrd="0" presId="urn:microsoft.com/office/officeart/2018/2/layout/IconVerticalSolidList"/>
    <dgm:cxn modelId="{ED5B5EEE-CA3D-445F-BA1B-7C03FF877FD5}" type="presParOf" srcId="{C9776385-7F22-4A80-8988-2849C0DC50AF}" destId="{685FF285-F333-4E16-A744-0B2190707BFB}" srcOrd="0" destOrd="0" presId="urn:microsoft.com/office/officeart/2018/2/layout/IconVerticalSolidList"/>
    <dgm:cxn modelId="{B2273750-EC79-4D18-AE75-0BBF404C365B}" type="presParOf" srcId="{C9776385-7F22-4A80-8988-2849C0DC50AF}" destId="{18F61DD8-9B68-425E-A8AA-D986403BDF0A}" srcOrd="1" destOrd="0" presId="urn:microsoft.com/office/officeart/2018/2/layout/IconVerticalSolidList"/>
    <dgm:cxn modelId="{883E76DE-9FB6-457F-9655-B18FBBF2E441}" type="presParOf" srcId="{C9776385-7F22-4A80-8988-2849C0DC50AF}" destId="{CADFB633-2E19-4C58-B796-21D1A6351CBB}" srcOrd="2" destOrd="0" presId="urn:microsoft.com/office/officeart/2018/2/layout/IconVerticalSolidList"/>
    <dgm:cxn modelId="{72F53AD6-F9AD-4B3F-8A32-095FA59E8D81}" type="presParOf" srcId="{C9776385-7F22-4A80-8988-2849C0DC50AF}" destId="{C9F0EAF7-DDC5-40DE-8B23-DBEE207CDE05}" srcOrd="3" destOrd="0" presId="urn:microsoft.com/office/officeart/2018/2/layout/IconVerticalSolidList"/>
    <dgm:cxn modelId="{BE70D934-1C30-4852-B966-6D6C13380F3C}" type="presParOf" srcId="{56054A9A-6D29-46D8-9035-89D08A43A3B5}" destId="{34981C5B-1CFE-413B-A8C0-63A185B5A3CC}" srcOrd="3" destOrd="0" presId="urn:microsoft.com/office/officeart/2018/2/layout/IconVerticalSolidList"/>
    <dgm:cxn modelId="{F1866B2E-F56D-40B4-8107-EF2B96CA789D}" type="presParOf" srcId="{56054A9A-6D29-46D8-9035-89D08A43A3B5}" destId="{9383111E-7B2D-4CAB-9C85-B9D3720DF3BB}" srcOrd="4" destOrd="0" presId="urn:microsoft.com/office/officeart/2018/2/layout/IconVerticalSolidList"/>
    <dgm:cxn modelId="{F745B927-0CC3-4590-BE56-FA16CD04CF7D}" type="presParOf" srcId="{9383111E-7B2D-4CAB-9C85-B9D3720DF3BB}" destId="{EBC0655B-DB27-49A1-A0EB-CA58E9E90F3E}" srcOrd="0" destOrd="0" presId="urn:microsoft.com/office/officeart/2018/2/layout/IconVerticalSolidList"/>
    <dgm:cxn modelId="{81811584-0BD8-4D42-9934-BB8F9B7DD228}" type="presParOf" srcId="{9383111E-7B2D-4CAB-9C85-B9D3720DF3BB}" destId="{26DCEC93-23BE-476E-BCC9-53944065C489}" srcOrd="1" destOrd="0" presId="urn:microsoft.com/office/officeart/2018/2/layout/IconVerticalSolidList"/>
    <dgm:cxn modelId="{647DAC53-F7F2-442E-8FD3-7F858C8CA7DD}" type="presParOf" srcId="{9383111E-7B2D-4CAB-9C85-B9D3720DF3BB}" destId="{CC002F01-4402-4A84-9CA4-1EE288BA8E3F}" srcOrd="2" destOrd="0" presId="urn:microsoft.com/office/officeart/2018/2/layout/IconVerticalSolidList"/>
    <dgm:cxn modelId="{C38A0D94-3F68-4AB8-8DB2-C30A6BE4A4DF}" type="presParOf" srcId="{9383111E-7B2D-4CAB-9C85-B9D3720DF3BB}" destId="{6ECD1AA3-F942-4E54-956D-7360CEE162AE}" srcOrd="3" destOrd="0" presId="urn:microsoft.com/office/officeart/2018/2/layout/IconVerticalSolidList"/>
    <dgm:cxn modelId="{FAB05FE3-88D8-4A0B-AA07-B02EB0423A1C}" type="presParOf" srcId="{56054A9A-6D29-46D8-9035-89D08A43A3B5}" destId="{BD99D5C7-92DF-48AD-9669-09A2B00C116B}" srcOrd="5" destOrd="0" presId="urn:microsoft.com/office/officeart/2018/2/layout/IconVerticalSolidList"/>
    <dgm:cxn modelId="{C23A28F2-8410-4D59-BD99-A0E812876920}" type="presParOf" srcId="{56054A9A-6D29-46D8-9035-89D08A43A3B5}" destId="{07CE73D0-4B7D-4055-8950-C0BED4DBF4F0}" srcOrd="6" destOrd="0" presId="urn:microsoft.com/office/officeart/2018/2/layout/IconVerticalSolidList"/>
    <dgm:cxn modelId="{7E66CD15-D4C9-4B62-8D3E-30002CC7B811}" type="presParOf" srcId="{07CE73D0-4B7D-4055-8950-C0BED4DBF4F0}" destId="{0410207E-052C-4945-A7DF-6E987D7933D3}" srcOrd="0" destOrd="0" presId="urn:microsoft.com/office/officeart/2018/2/layout/IconVerticalSolidList"/>
    <dgm:cxn modelId="{D950F51F-DD14-4FF3-9F50-51690EBFC2BE}" type="presParOf" srcId="{07CE73D0-4B7D-4055-8950-C0BED4DBF4F0}" destId="{4383CF1F-52C4-41BF-8276-31E39E2FA2DF}" srcOrd="1" destOrd="0" presId="urn:microsoft.com/office/officeart/2018/2/layout/IconVerticalSolidList"/>
    <dgm:cxn modelId="{C7F90502-2812-41D6-A77D-F2CE4E1941D0}" type="presParOf" srcId="{07CE73D0-4B7D-4055-8950-C0BED4DBF4F0}" destId="{3772C708-BE2C-455C-B342-AA02D2F037DA}" srcOrd="2" destOrd="0" presId="urn:microsoft.com/office/officeart/2018/2/layout/IconVerticalSolidList"/>
    <dgm:cxn modelId="{D06FAE08-49D3-4FF9-AB55-292EE266785F}" type="presParOf" srcId="{07CE73D0-4B7D-4055-8950-C0BED4DBF4F0}" destId="{3B9CC183-BE2E-4649-8FF6-DA6A1EA534F9}" srcOrd="3" destOrd="0" presId="urn:microsoft.com/office/officeart/2018/2/layout/IconVerticalSolidList"/>
    <dgm:cxn modelId="{5922FDE1-1E7B-44B1-AE24-27B47C13EA98}" type="presParOf" srcId="{07CE73D0-4B7D-4055-8950-C0BED4DBF4F0}" destId="{E7B94C9F-06C5-4826-8689-4C8C07308C59}" srcOrd="4" destOrd="0" presId="urn:microsoft.com/office/officeart/2018/2/layout/IconVerticalSolidList"/>
    <dgm:cxn modelId="{6D164772-E904-4F07-891D-B84133C6E43A}" type="presParOf" srcId="{56054A9A-6D29-46D8-9035-89D08A43A3B5}" destId="{BBFB2EC9-E3A3-45F4-97CC-FC65CF84B3A7}" srcOrd="7" destOrd="0" presId="urn:microsoft.com/office/officeart/2018/2/layout/IconVerticalSolidList"/>
    <dgm:cxn modelId="{BF0426B1-5EF3-4296-99CF-BA76B6FABA41}" type="presParOf" srcId="{56054A9A-6D29-46D8-9035-89D08A43A3B5}" destId="{9C67EAFF-3F13-4406-A001-D4986D248A21}" srcOrd="8" destOrd="0" presId="urn:microsoft.com/office/officeart/2018/2/layout/IconVerticalSolidList"/>
    <dgm:cxn modelId="{40C1F599-DAED-4963-B4DA-BF0644EA2564}" type="presParOf" srcId="{9C67EAFF-3F13-4406-A001-D4986D248A21}" destId="{31C29626-B440-468A-A205-240487E1EF2F}" srcOrd="0" destOrd="0" presId="urn:microsoft.com/office/officeart/2018/2/layout/IconVerticalSolidList"/>
    <dgm:cxn modelId="{0DF02DDC-8032-44D7-9EB4-688227A3EF0F}" type="presParOf" srcId="{9C67EAFF-3F13-4406-A001-D4986D248A21}" destId="{3A0DA6A2-CAE5-4341-80CE-4BA0E2FDD3C9}" srcOrd="1" destOrd="0" presId="urn:microsoft.com/office/officeart/2018/2/layout/IconVerticalSolidList"/>
    <dgm:cxn modelId="{1B798BF1-6C00-4B55-8D07-C5C0C75CA43E}" type="presParOf" srcId="{9C67EAFF-3F13-4406-A001-D4986D248A21}" destId="{6904DB8B-3ABC-4379-8F41-C74471439692}" srcOrd="2" destOrd="0" presId="urn:microsoft.com/office/officeart/2018/2/layout/IconVerticalSolidList"/>
    <dgm:cxn modelId="{4282E2C8-096E-4775-AFDC-2F5B8198EA5B}" type="presParOf" srcId="{9C67EAFF-3F13-4406-A001-D4986D248A21}" destId="{0ADBFCFA-263F-4863-A06F-A47DE1480AAD}" srcOrd="3" destOrd="0" presId="urn:microsoft.com/office/officeart/2018/2/layout/IconVerticalSolidList"/>
    <dgm:cxn modelId="{D909026F-4852-471B-B288-E82C84DCDCA7}" type="presParOf" srcId="{56054A9A-6D29-46D8-9035-89D08A43A3B5}" destId="{33423730-CA2D-4271-9A8E-033EF049513B}" srcOrd="9" destOrd="0" presId="urn:microsoft.com/office/officeart/2018/2/layout/IconVerticalSolidList"/>
    <dgm:cxn modelId="{9D471F86-8A8B-4D34-9909-7C3FB938F2DB}" type="presParOf" srcId="{56054A9A-6D29-46D8-9035-89D08A43A3B5}" destId="{AA4FD770-4C19-445B-95E5-87C96F495A3F}" srcOrd="10" destOrd="0" presId="urn:microsoft.com/office/officeart/2018/2/layout/IconVerticalSolidList"/>
    <dgm:cxn modelId="{96142082-2400-4EB7-B398-19C193055A66}" type="presParOf" srcId="{AA4FD770-4C19-445B-95E5-87C96F495A3F}" destId="{5E57804B-2E26-4A60-9687-EA333DE18B93}" srcOrd="0" destOrd="0" presId="urn:microsoft.com/office/officeart/2018/2/layout/IconVerticalSolidList"/>
    <dgm:cxn modelId="{F06A2521-6EB0-47BD-A367-E4A2D10F2FA0}" type="presParOf" srcId="{AA4FD770-4C19-445B-95E5-87C96F495A3F}" destId="{89C8A450-F5C3-421C-B3E0-1532DE97BB9E}" srcOrd="1" destOrd="0" presId="urn:microsoft.com/office/officeart/2018/2/layout/IconVerticalSolidList"/>
    <dgm:cxn modelId="{3DEBCA5C-9785-444D-B962-9B924AEAD1B6}" type="presParOf" srcId="{AA4FD770-4C19-445B-95E5-87C96F495A3F}" destId="{E7346681-DA4E-4CF0-B4F8-20B78C6B3A38}" srcOrd="2" destOrd="0" presId="urn:microsoft.com/office/officeart/2018/2/layout/IconVerticalSolidList"/>
    <dgm:cxn modelId="{C41CB297-E18B-40C8-8AD1-9B0095146357}" type="presParOf" srcId="{AA4FD770-4C19-445B-95E5-87C96F495A3F}" destId="{2C70A7BA-ACCB-4975-8D92-760EEE68A9D6}" srcOrd="3" destOrd="0" presId="urn:microsoft.com/office/officeart/2018/2/layout/IconVerticalSolidList"/>
    <dgm:cxn modelId="{A4C7D1FF-6C87-4EE0-B4C9-0946D799926F}" type="presParOf" srcId="{56054A9A-6D29-46D8-9035-89D08A43A3B5}" destId="{BD31C209-8426-41F1-B265-CFFEDC87BC81}" srcOrd="11" destOrd="0" presId="urn:microsoft.com/office/officeart/2018/2/layout/IconVerticalSolidList"/>
    <dgm:cxn modelId="{CD42670E-F423-4D0C-9999-9233A9C54CFD}" type="presParOf" srcId="{56054A9A-6D29-46D8-9035-89D08A43A3B5}" destId="{2E115562-A253-4220-8A99-DBE95BBBE9C4}" srcOrd="12" destOrd="0" presId="urn:microsoft.com/office/officeart/2018/2/layout/IconVerticalSolidList"/>
    <dgm:cxn modelId="{740D6CBE-0B89-4CE2-8695-53209A9253CD}" type="presParOf" srcId="{2E115562-A253-4220-8A99-DBE95BBBE9C4}" destId="{E2D213EC-CB9B-4081-8F8C-6A25A91FAA05}" srcOrd="0" destOrd="0" presId="urn:microsoft.com/office/officeart/2018/2/layout/IconVerticalSolidList"/>
    <dgm:cxn modelId="{1B4275C7-6693-4683-8228-3D4FB45BFF25}" type="presParOf" srcId="{2E115562-A253-4220-8A99-DBE95BBBE9C4}" destId="{574B444A-4296-41C2-A3C3-32EE434E6549}" srcOrd="1" destOrd="0" presId="urn:microsoft.com/office/officeart/2018/2/layout/IconVerticalSolidList"/>
    <dgm:cxn modelId="{C7E10DC8-5FA2-4CCF-9394-421B43FE9AA6}" type="presParOf" srcId="{2E115562-A253-4220-8A99-DBE95BBBE9C4}" destId="{AD9A1526-B40A-4B7E-9D58-96C0D40B454A}" srcOrd="2" destOrd="0" presId="urn:microsoft.com/office/officeart/2018/2/layout/IconVerticalSolidList"/>
    <dgm:cxn modelId="{D848CC2B-6F9F-4B20-A476-BC86C94D00DD}" type="presParOf" srcId="{2E115562-A253-4220-8A99-DBE95BBBE9C4}" destId="{AD71DA81-C6AD-4E69-8C06-2D19E7EB3BA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9CAF45-D353-4FA7-A2DF-AAAA3EB62755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7186D2-2027-4787-8B39-2145A9AFD0F3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Verify handheld radios (HTs) are programmed correctly and function reliably on selected channels identified in the LARG ICS 205 spreadsheet. </a:t>
          </a:r>
        </a:p>
      </dsp:txBody>
      <dsp:txXfrm>
        <a:off x="696297" y="538547"/>
        <a:ext cx="4171627" cy="2590157"/>
      </dsp:txXfrm>
    </dsp:sp>
    <dsp:sp modelId="{791EE073-459A-4F50-A6C3-4998793361B8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0A0605-C5E4-4135-85EF-9233DA85DC0A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Collect data to map where HTs can communicate with repeaters or other HTs</a:t>
          </a:r>
        </a:p>
      </dsp:txBody>
      <dsp:txXfrm>
        <a:off x="5991936" y="538547"/>
        <a:ext cx="4171627" cy="25901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2B5F6-C8DC-4324-B92A-12C86F656C1D}">
      <dsp:nvSpPr>
        <dsp:cNvPr id="0" name=""/>
        <dsp:cNvSpPr/>
      </dsp:nvSpPr>
      <dsp:spPr>
        <a:xfrm>
          <a:off x="0" y="386"/>
          <a:ext cx="10972800" cy="5323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D6602E-82C4-492D-82D6-897B8835C35D}">
      <dsp:nvSpPr>
        <dsp:cNvPr id="0" name=""/>
        <dsp:cNvSpPr/>
      </dsp:nvSpPr>
      <dsp:spPr>
        <a:xfrm>
          <a:off x="161043" y="120171"/>
          <a:ext cx="292806" cy="2928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9560B7-5780-4F93-9015-9043AD410B26}">
      <dsp:nvSpPr>
        <dsp:cNvPr id="0" name=""/>
        <dsp:cNvSpPr/>
      </dsp:nvSpPr>
      <dsp:spPr>
        <a:xfrm>
          <a:off x="614893" y="386"/>
          <a:ext cx="10357906" cy="532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43" tIns="56343" rIns="56343" bIns="5634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All repeaters where not heard by all</a:t>
          </a:r>
        </a:p>
      </dsp:txBody>
      <dsp:txXfrm>
        <a:off x="614893" y="386"/>
        <a:ext cx="10357906" cy="532375"/>
      </dsp:txXfrm>
    </dsp:sp>
    <dsp:sp modelId="{685FF285-F333-4E16-A744-0B2190707BFB}">
      <dsp:nvSpPr>
        <dsp:cNvPr id="0" name=""/>
        <dsp:cNvSpPr/>
      </dsp:nvSpPr>
      <dsp:spPr>
        <a:xfrm>
          <a:off x="0" y="665855"/>
          <a:ext cx="10972800" cy="5323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61DD8-9B68-425E-A8AA-D986403BDF0A}">
      <dsp:nvSpPr>
        <dsp:cNvPr id="0" name=""/>
        <dsp:cNvSpPr/>
      </dsp:nvSpPr>
      <dsp:spPr>
        <a:xfrm>
          <a:off x="161043" y="785640"/>
          <a:ext cx="292806" cy="2928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F0EAF7-DDC5-40DE-8B23-DBEE207CDE05}">
      <dsp:nvSpPr>
        <dsp:cNvPr id="0" name=""/>
        <dsp:cNvSpPr/>
      </dsp:nvSpPr>
      <dsp:spPr>
        <a:xfrm>
          <a:off x="614893" y="665855"/>
          <a:ext cx="10357906" cy="532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43" tIns="56343" rIns="56343" bIns="5634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145.185 – best signal reports and coverage – station 3 hit it</a:t>
          </a:r>
        </a:p>
      </dsp:txBody>
      <dsp:txXfrm>
        <a:off x="614893" y="665855"/>
        <a:ext cx="10357906" cy="532375"/>
      </dsp:txXfrm>
    </dsp:sp>
    <dsp:sp modelId="{EBC0655B-DB27-49A1-A0EB-CA58E9E90F3E}">
      <dsp:nvSpPr>
        <dsp:cNvPr id="0" name=""/>
        <dsp:cNvSpPr/>
      </dsp:nvSpPr>
      <dsp:spPr>
        <a:xfrm>
          <a:off x="0" y="1331324"/>
          <a:ext cx="10972800" cy="5323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DCEC93-23BE-476E-BCC9-53944065C489}">
      <dsp:nvSpPr>
        <dsp:cNvPr id="0" name=""/>
        <dsp:cNvSpPr/>
      </dsp:nvSpPr>
      <dsp:spPr>
        <a:xfrm>
          <a:off x="161043" y="1451109"/>
          <a:ext cx="292806" cy="2928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D1AA3-F942-4E54-956D-7360CEE162AE}">
      <dsp:nvSpPr>
        <dsp:cNvPr id="0" name=""/>
        <dsp:cNvSpPr/>
      </dsp:nvSpPr>
      <dsp:spPr>
        <a:xfrm>
          <a:off x="614893" y="1331324"/>
          <a:ext cx="10357906" cy="532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43" tIns="56343" rIns="56343" bIns="5634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146.700 – good signal reports and coverage – station 3 hit it</a:t>
          </a:r>
        </a:p>
      </dsp:txBody>
      <dsp:txXfrm>
        <a:off x="614893" y="1331324"/>
        <a:ext cx="10357906" cy="532375"/>
      </dsp:txXfrm>
    </dsp:sp>
    <dsp:sp modelId="{0410207E-052C-4945-A7DF-6E987D7933D3}">
      <dsp:nvSpPr>
        <dsp:cNvPr id="0" name=""/>
        <dsp:cNvSpPr/>
      </dsp:nvSpPr>
      <dsp:spPr>
        <a:xfrm>
          <a:off x="0" y="1996793"/>
          <a:ext cx="10972800" cy="5323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3CF1F-52C4-41BF-8276-31E39E2FA2DF}">
      <dsp:nvSpPr>
        <dsp:cNvPr id="0" name=""/>
        <dsp:cNvSpPr/>
      </dsp:nvSpPr>
      <dsp:spPr>
        <a:xfrm>
          <a:off x="161043" y="2116578"/>
          <a:ext cx="292806" cy="2928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CC183-BE2E-4649-8FF6-DA6A1EA534F9}">
      <dsp:nvSpPr>
        <dsp:cNvPr id="0" name=""/>
        <dsp:cNvSpPr/>
      </dsp:nvSpPr>
      <dsp:spPr>
        <a:xfrm>
          <a:off x="614893" y="1996793"/>
          <a:ext cx="4937760" cy="532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43" tIns="56343" rIns="56343" bIns="5634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146.850 – by itself – nothing heard </a:t>
          </a:r>
        </a:p>
      </dsp:txBody>
      <dsp:txXfrm>
        <a:off x="614893" y="1996793"/>
        <a:ext cx="4937760" cy="532375"/>
      </dsp:txXfrm>
    </dsp:sp>
    <dsp:sp modelId="{E7B94C9F-06C5-4826-8689-4C8C07308C59}">
      <dsp:nvSpPr>
        <dsp:cNvPr id="0" name=""/>
        <dsp:cNvSpPr/>
      </dsp:nvSpPr>
      <dsp:spPr>
        <a:xfrm>
          <a:off x="5552653" y="1996793"/>
          <a:ext cx="5420146" cy="532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43" tIns="56343" rIns="56343" bIns="56343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sym typeface="Wingdings" panose="05000000000000000000" pitchFamily="2" charset="2"/>
            </a:rPr>
            <a:t></a:t>
          </a:r>
          <a:r>
            <a:rPr lang="en-US" sz="1100" kern="1200"/>
            <a:t> BUT current antenna being replaced – so new test required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Many heard it on 146.700 – some hitting the repeater</a:t>
          </a:r>
        </a:p>
      </dsp:txBody>
      <dsp:txXfrm>
        <a:off x="5552653" y="1996793"/>
        <a:ext cx="5420146" cy="532375"/>
      </dsp:txXfrm>
    </dsp:sp>
    <dsp:sp modelId="{31C29626-B440-468A-A205-240487E1EF2F}">
      <dsp:nvSpPr>
        <dsp:cNvPr id="0" name=""/>
        <dsp:cNvSpPr/>
      </dsp:nvSpPr>
      <dsp:spPr>
        <a:xfrm>
          <a:off x="0" y="2662262"/>
          <a:ext cx="10972800" cy="5323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0DA6A2-CAE5-4341-80CE-4BA0E2FDD3C9}">
      <dsp:nvSpPr>
        <dsp:cNvPr id="0" name=""/>
        <dsp:cNvSpPr/>
      </dsp:nvSpPr>
      <dsp:spPr>
        <a:xfrm>
          <a:off x="161043" y="2782047"/>
          <a:ext cx="292806" cy="29280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BFCFA-263F-4863-A06F-A47DE1480AAD}">
      <dsp:nvSpPr>
        <dsp:cNvPr id="0" name=""/>
        <dsp:cNvSpPr/>
      </dsp:nvSpPr>
      <dsp:spPr>
        <a:xfrm>
          <a:off x="614893" y="2662262"/>
          <a:ext cx="10357906" cy="532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43" tIns="56343" rIns="56343" bIns="5634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Simplex – short haul worked better than expected – many heard net control (50 watts and antenna up 20ft)</a:t>
          </a:r>
        </a:p>
      </dsp:txBody>
      <dsp:txXfrm>
        <a:off x="614893" y="2662262"/>
        <a:ext cx="10357906" cy="532375"/>
      </dsp:txXfrm>
    </dsp:sp>
    <dsp:sp modelId="{5E57804B-2E26-4A60-9687-EA333DE18B93}">
      <dsp:nvSpPr>
        <dsp:cNvPr id="0" name=""/>
        <dsp:cNvSpPr/>
      </dsp:nvSpPr>
      <dsp:spPr>
        <a:xfrm>
          <a:off x="0" y="3327731"/>
          <a:ext cx="10972800" cy="5323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C8A450-F5C3-421C-B3E0-1532DE97BB9E}">
      <dsp:nvSpPr>
        <dsp:cNvPr id="0" name=""/>
        <dsp:cNvSpPr/>
      </dsp:nvSpPr>
      <dsp:spPr>
        <a:xfrm>
          <a:off x="161043" y="3447516"/>
          <a:ext cx="292806" cy="29280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70A7BA-ACCB-4975-8D92-760EEE68A9D6}">
      <dsp:nvSpPr>
        <dsp:cNvPr id="0" name=""/>
        <dsp:cNvSpPr/>
      </dsp:nvSpPr>
      <dsp:spPr>
        <a:xfrm>
          <a:off x="614893" y="3327731"/>
          <a:ext cx="10357906" cy="532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43" tIns="56343" rIns="56343" bIns="5634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More testing required – SET exercise will help with that</a:t>
          </a:r>
        </a:p>
      </dsp:txBody>
      <dsp:txXfrm>
        <a:off x="614893" y="3327731"/>
        <a:ext cx="10357906" cy="532375"/>
      </dsp:txXfrm>
    </dsp:sp>
    <dsp:sp modelId="{E2D213EC-CB9B-4081-8F8C-6A25A91FAA05}">
      <dsp:nvSpPr>
        <dsp:cNvPr id="0" name=""/>
        <dsp:cNvSpPr/>
      </dsp:nvSpPr>
      <dsp:spPr>
        <a:xfrm>
          <a:off x="0" y="3993201"/>
          <a:ext cx="10972800" cy="5323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B444A-4296-41C2-A3C3-32EE434E6549}">
      <dsp:nvSpPr>
        <dsp:cNvPr id="0" name=""/>
        <dsp:cNvSpPr/>
      </dsp:nvSpPr>
      <dsp:spPr>
        <a:xfrm>
          <a:off x="161043" y="4112985"/>
          <a:ext cx="292806" cy="292806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71DA81-C6AD-4E69-8C06-2D19E7EB3BAE}">
      <dsp:nvSpPr>
        <dsp:cNvPr id="0" name=""/>
        <dsp:cNvSpPr/>
      </dsp:nvSpPr>
      <dsp:spPr>
        <a:xfrm>
          <a:off x="614893" y="3993201"/>
          <a:ext cx="10357906" cy="532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43" tIns="56343" rIns="56343" bIns="5634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Need to test some more western remote locations on bike routes</a:t>
          </a:r>
        </a:p>
      </dsp:txBody>
      <dsp:txXfrm>
        <a:off x="614893" y="3993201"/>
        <a:ext cx="10357906" cy="532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48C40-DE2C-4A90-B507-5DBB15F631E2}" type="datetimeFigureOut">
              <a:rPr lang="en-US" smtClean="0"/>
              <a:t>9/20/2025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50EEE-ECCA-4CF1-8F4C-A333B7BAC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755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DBF8ADF4-9C25-7A39-71AD-81E6DAB39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A23C88CD-6076-462D-8675-27CDC3B1E1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1:notes">
            <a:extLst>
              <a:ext uri="{FF2B5EF4-FFF2-40B4-BE49-F238E27FC236}">
                <a16:creationId xmlns:a16="http://schemas.microsoft.com/office/drawing/2014/main" id="{A2433DFE-2ACD-3F8F-CE67-0266916247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6551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D2801E2-138B-450A-A78D-D2CE6D348F2C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5ECB904-66E8-4257-A03B-D76C33853DC0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21D3E4-05A9-4909-8180-D61D8B32029D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F028882-2229-4B49-8229-D3CBCF59A881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408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7022-5C2C-42F4-A13D-9415F7FE31A9}" type="datetimeFigureOut">
              <a:rPr lang="en-US" smtClean="0"/>
              <a:pPr/>
              <a:t>9/20/2025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C8F9-36D2-4E4E-92D1-E8EE43B7C2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56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7022-5C2C-42F4-A13D-9415F7FE31A9}" type="datetimeFigureOut">
              <a:rPr lang="en-US" smtClean="0"/>
              <a:pPr/>
              <a:t>9/20/2025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C8F9-36D2-4E4E-92D1-E8EE43B7C2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301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7022-5C2C-42F4-A13D-9415F7FE31A9}" type="datetimeFigureOut">
              <a:rPr lang="en-US" smtClean="0"/>
              <a:pPr/>
              <a:t>9/20/2025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C8F9-36D2-4E4E-92D1-E8EE43B7C2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120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7022-5C2C-42F4-A13D-9415F7FE31A9}" type="datetimeFigureOut">
              <a:rPr lang="en-US" smtClean="0"/>
              <a:pPr/>
              <a:t>9/20/2025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C8F9-36D2-4E4E-92D1-E8EE43B7C2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766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7022-5C2C-42F4-A13D-9415F7FE31A9}" type="datetimeFigureOut">
              <a:rPr lang="en-US" smtClean="0"/>
              <a:pPr/>
              <a:t>9/20/2025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C8F9-36D2-4E4E-92D1-E8EE43B7C2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390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7022-5C2C-42F4-A13D-9415F7FE31A9}" type="datetimeFigureOut">
              <a:rPr lang="en-US" smtClean="0"/>
              <a:pPr/>
              <a:t>9/20/2025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C8F9-36D2-4E4E-92D1-E8EE43B7C2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803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6F0B8E5-3800-4C0C-8314-C87DFA56DB20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7022-5C2C-42F4-A13D-9415F7FE31A9}" type="datetimeFigureOut">
              <a:rPr lang="en-US" smtClean="0"/>
              <a:pPr/>
              <a:t>9/20/2025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C8F9-36D2-4E4E-92D1-E8EE43B7C2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384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7022-5C2C-42F4-A13D-9415F7FE31A9}" type="datetimeFigureOut">
              <a:rPr lang="en-US" smtClean="0"/>
              <a:pPr/>
              <a:t>9/20/2025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C8F9-36D2-4E4E-92D1-E8EE43B7C2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54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7022-5C2C-42F4-A13D-9415F7FE31A9}" type="datetimeFigureOut">
              <a:rPr lang="en-US" smtClean="0"/>
              <a:pPr/>
              <a:t>9/20/2025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C8F9-36D2-4E4E-92D1-E8EE43B7C2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750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7022-5C2C-42F4-A13D-9415F7FE31A9}" type="datetimeFigureOut">
              <a:rPr lang="en-US" smtClean="0"/>
              <a:pPr/>
              <a:t>9/20/2025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C8F9-36D2-4E4E-92D1-E8EE43B7C2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008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7022-5C2C-42F4-A13D-9415F7FE31A9}" type="datetimeFigureOut">
              <a:rPr lang="en-US" smtClean="0"/>
              <a:pPr/>
              <a:t>9/20/2025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C8F9-36D2-4E4E-92D1-E8EE43B7C2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92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10B84-22C2-4A1F-81F8-80178FC196D0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0303B8-D5FB-4E2E-B346-BD3AC5E100D1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C90B22C-AB46-4999-BADA-1BCDC07B085F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3F33D12-AC4B-4D7B-A196-DDD1488B4FC5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9E50AEE-851C-45D3-8881-3B0D3977FB96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6BFEAE0-4BD6-4567-8440-5F17BC252E36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73CF412-0BF6-495F-81FB-E01D1CF22E18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sldNum" idx="2"/>
          </p:nvPr>
        </p:nvSpPr>
        <p:spPr>
          <a:xfrm>
            <a:off x="10833120" y="5950440"/>
            <a:ext cx="231120" cy="23004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US" sz="900" b="1" strike="noStrike" spc="-1">
                <a:solidFill>
                  <a:srgbClr val="BFBFBF"/>
                </a:solidFill>
                <a:latin typeface="Century Gothic"/>
                <a:ea typeface="Century Gothic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3E2BFB16-9E32-4C1C-B8F0-3FCEC9AB125D}" type="slidenum">
              <a:rPr lang="en-US" sz="900" b="1" strike="noStrike" spc="-1">
                <a:solidFill>
                  <a:srgbClr val="BFBFBF"/>
                </a:solidFill>
                <a:latin typeface="Century Gothic"/>
                <a:ea typeface="Century Gothic"/>
              </a:rPr>
              <a:t>‹#›</a:t>
            </a:fld>
            <a:endParaRPr lang="en-US" sz="900" b="0" strike="noStrike" spc="-1" dirty="0">
              <a:latin typeface="Times New Roman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8449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 dirty="0">
                <a:latin typeface="Arial"/>
              </a:rPr>
              <a:t>Click to edit the title text format</a:t>
            </a: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457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 dirty="0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97022-5C2C-42F4-A13D-9415F7FE31A9}" type="datetimeFigureOut">
              <a:rPr lang="en-US" smtClean="0"/>
              <a:pPr/>
              <a:t>9/20/2025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1C8F9-36D2-4E4E-92D1-E8EE43B7C2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9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9">
          <a:extLst>
            <a:ext uri="{FF2B5EF4-FFF2-40B4-BE49-F238E27FC236}">
              <a16:creationId xmlns:a16="http://schemas.microsoft.com/office/drawing/2014/main" id="{28A786B1-2CF8-3DBE-4139-0F9CBD32E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>
            <a:extLst>
              <a:ext uri="{FF2B5EF4-FFF2-40B4-BE49-F238E27FC236}">
                <a16:creationId xmlns:a16="http://schemas.microsoft.com/office/drawing/2014/main" id="{53CF241D-A1E2-2EAF-1D99-E8A675C26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C7E38450-6A72-BF46-1BDF-4F00B8715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bg1"/>
          </a:solidFill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4BFC52C-BFA7-1D33-9DFE-2BBA60558D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302545B-EBDC-A3CA-7A89-52B406E7F4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EB86CBF9-8C48-9EC2-95F2-B0FBDFA6D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8992" y="-34538"/>
            <a:ext cx="6655405" cy="633547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098E145E-E4C7-E5AE-7970-76C986524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5194" y="-23905"/>
            <a:ext cx="6705251" cy="631852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330689C3-D526-F21A-FB8B-CBFF2E76F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6886" y="-23905"/>
            <a:ext cx="6705251" cy="6215019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Google Shape;90;p14">
            <a:extLst>
              <a:ext uri="{FF2B5EF4-FFF2-40B4-BE49-F238E27FC236}">
                <a16:creationId xmlns:a16="http://schemas.microsoft.com/office/drawing/2014/main" id="{A277CA29-72CD-5CBF-6AF1-6AB23E66806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242409" y="895483"/>
            <a:ext cx="5786232" cy="3011190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fontAlgn="ctr"/>
            <a:r>
              <a:rPr lang="en-US" b="1" dirty="0"/>
              <a:t>HT Exercise</a:t>
            </a:r>
            <a:endParaRPr lang="en-US" dirty="0"/>
          </a:p>
        </p:txBody>
      </p:sp>
      <p:sp>
        <p:nvSpPr>
          <p:cNvPr id="91" name="Google Shape;91;p14">
            <a:extLst>
              <a:ext uri="{FF2B5EF4-FFF2-40B4-BE49-F238E27FC236}">
                <a16:creationId xmlns:a16="http://schemas.microsoft.com/office/drawing/2014/main" id="{260635F9-8F45-4E0D-0CEF-2631436BBE3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466270" y="4142096"/>
            <a:ext cx="5338511" cy="1055142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ClrTx/>
              <a:buSzTx/>
              <a:defRPr/>
            </a:pPr>
            <a:r>
              <a:rPr lang="en-US" sz="2000" b="1" dirty="0">
                <a:solidFill>
                  <a:schemeClr val="bg1"/>
                </a:solidFill>
              </a:rPr>
              <a:t>Steve, N4RAF</a:t>
            </a:r>
          </a:p>
        </p:txBody>
      </p:sp>
      <p:sp>
        <p:nvSpPr>
          <p:cNvPr id="108" name="Graphic 212">
            <a:extLst>
              <a:ext uri="{FF2B5EF4-FFF2-40B4-BE49-F238E27FC236}">
                <a16:creationId xmlns:a16="http://schemas.microsoft.com/office/drawing/2014/main" id="{422C6F13-BEB8-B231-B980-3CE53B54A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10" name="Graphic 212">
            <a:extLst>
              <a:ext uri="{FF2B5EF4-FFF2-40B4-BE49-F238E27FC236}">
                <a16:creationId xmlns:a16="http://schemas.microsoft.com/office/drawing/2014/main" id="{70599580-20E1-CBF7-3D48-1BBEF66B1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112" name="Graphic 185">
            <a:extLst>
              <a:ext uri="{FF2B5EF4-FFF2-40B4-BE49-F238E27FC236}">
                <a16:creationId xmlns:a16="http://schemas.microsoft.com/office/drawing/2014/main" id="{B8FFCC6F-5E96-AC04-3773-A0D00E0D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583101" y="3578317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B4EAD1C3-02D0-6932-9053-F2168F648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81E803AA-D9F6-D98B-6428-5EE0FF91F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A6078CD-E807-0FF8-7651-101054A3F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FC4149C3-110D-9778-D545-3D438EC52E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09EE2D3E-E1CC-1770-8615-3431A2E29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9" name="Oval 118">
            <a:extLst>
              <a:ext uri="{FF2B5EF4-FFF2-40B4-BE49-F238E27FC236}">
                <a16:creationId xmlns:a16="http://schemas.microsoft.com/office/drawing/2014/main" id="{7A241925-1670-2183-A57F-4C983ED3E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D7F69FFC-2CA8-9576-67CE-77C39683E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DDF68E58-6C34-5B44-4EF7-20D93D2D3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4DB5ECB8-B437-7BB9-F783-B2190D259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7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364EC1-93CD-A73C-4B50-126843589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HT Exercise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Content Placeholder 1">
            <a:extLst>
              <a:ext uri="{FF2B5EF4-FFF2-40B4-BE49-F238E27FC236}">
                <a16:creationId xmlns:a16="http://schemas.microsoft.com/office/drawing/2014/main" id="{7F69358F-ED2A-515E-3945-B6E43A3710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530762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4903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EADB2-E449-1C0E-3074-F023933E7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</p:spPr>
        <p:txBody>
          <a:bodyPr/>
          <a:lstStyle/>
          <a:p>
            <a:r>
              <a:rPr lang="en-US" dirty="0"/>
              <a:t>Locations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6790E2-65EC-4D0C-B0D8-CD7B74C77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488399"/>
              </p:ext>
            </p:extLst>
          </p:nvPr>
        </p:nvGraphicFramePr>
        <p:xfrm>
          <a:off x="609479" y="1309254"/>
          <a:ext cx="10972439" cy="43953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7525">
                  <a:extLst>
                    <a:ext uri="{9D8B030D-6E8A-4147-A177-3AD203B41FA5}">
                      <a16:colId xmlns:a16="http://schemas.microsoft.com/office/drawing/2014/main" val="988573430"/>
                    </a:ext>
                  </a:extLst>
                </a:gridCol>
                <a:gridCol w="6237233">
                  <a:extLst>
                    <a:ext uri="{9D8B030D-6E8A-4147-A177-3AD203B41FA5}">
                      <a16:colId xmlns:a16="http://schemas.microsoft.com/office/drawing/2014/main" val="3690845375"/>
                    </a:ext>
                  </a:extLst>
                </a:gridCol>
                <a:gridCol w="2927681">
                  <a:extLst>
                    <a:ext uri="{9D8B030D-6E8A-4147-A177-3AD203B41FA5}">
                      <a16:colId xmlns:a16="http://schemas.microsoft.com/office/drawing/2014/main" val="2149209460"/>
                    </a:ext>
                  </a:extLst>
                </a:gridCol>
              </a:tblGrid>
              <a:tr h="4876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</a:rPr>
                        <a:t>ID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</a:rPr>
                        <a:t>Name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 dirty="0">
                          <a:effectLst/>
                        </a:rPr>
                        <a:t>Primary Operator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0879676"/>
                  </a:ext>
                </a:extLst>
              </a:tr>
              <a:tr h="4199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</a:rPr>
                        <a:t>Station 1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 dirty="0">
                          <a:effectLst/>
                        </a:rPr>
                        <a:t>Rust Nature Sanctuary (50w / mast)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</a:rPr>
                        <a:t>N4RAF, Steve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7027821"/>
                  </a:ext>
                </a:extLst>
              </a:tr>
              <a:tr h="4199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</a:rPr>
                        <a:t>Station 2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 dirty="0">
                          <a:effectLst/>
                        </a:rPr>
                        <a:t>Boat Ramp, Algonkian Regional Park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</a:rPr>
                        <a:t>KQ4VZF, Patrick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7714795"/>
                  </a:ext>
                </a:extLst>
              </a:tr>
              <a:tr h="4199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</a:rPr>
                        <a:t>Station 3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 dirty="0">
                          <a:effectLst/>
                        </a:rPr>
                        <a:t>39.04515 N, 77.83385 W  (Deer Hunting)</a:t>
                      </a:r>
                      <a:endParaRPr lang="en-US" sz="24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</a:rPr>
                        <a:t>KQ4MHT, Jim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6935083"/>
                  </a:ext>
                </a:extLst>
              </a:tr>
              <a:tr h="4199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</a:rPr>
                        <a:t>Station 4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</a:rPr>
                        <a:t> Trailside Park, Ashburn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</a:rPr>
                        <a:t> Ron – KQ4IBI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0545957"/>
                  </a:ext>
                </a:extLst>
              </a:tr>
              <a:tr h="4199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</a:rPr>
                        <a:t>Station 5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</a:rPr>
                        <a:t> Lovettsville Community Center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</a:rPr>
                        <a:t> Kevin – WA4KBM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3201869"/>
                  </a:ext>
                </a:extLst>
              </a:tr>
              <a:tr h="4199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</a:rPr>
                        <a:t>Station 6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</a:rPr>
                        <a:t> Brookfield Cir, Sterling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</a:rPr>
                        <a:t> Rob – W3RJT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6710061"/>
                  </a:ext>
                </a:extLst>
              </a:tr>
              <a:tr h="4199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</a:rPr>
                        <a:t>Station 7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</a:rPr>
                        <a:t>Dailey Pl SW, Leesburg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</a:rPr>
                        <a:t>Jim – WA6TQA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446837"/>
                  </a:ext>
                </a:extLst>
              </a:tr>
              <a:tr h="9683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</a:rPr>
                        <a:t>Station 8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</a:rPr>
                        <a:t>Brockman Lane and Seneca Road, Great Falls, VA, 22066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 dirty="0">
                          <a:effectLst/>
                        </a:rPr>
                        <a:t>Bryce – KM6VRX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091786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A9B14D0-AC92-BE4E-69E9-C2938E78B090}"/>
              </a:ext>
            </a:extLst>
          </p:cNvPr>
          <p:cNvSpPr/>
          <p:nvPr/>
        </p:nvSpPr>
        <p:spPr>
          <a:xfrm>
            <a:off x="1199787" y="6016742"/>
            <a:ext cx="9791821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Bill, K3WD – desktop heard channels1,2,3. Only station 5 on simplex. HT heard channels 1, 2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4354F4-5ADF-CCF8-E97D-EBAFE27C02A0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72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1F54193-BBA9-273A-96D0-AE27FA30E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795" y="334750"/>
            <a:ext cx="8816314" cy="63448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4D1B54-B020-0C7E-4A76-D22FCEE2F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91" y="2087449"/>
            <a:ext cx="3442908" cy="459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29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120F3-47F1-A30E-B025-7E868C1A0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 Test Frequencies and Results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12CE649-C52E-9D8F-C420-B44F460B2A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128491"/>
              </p:ext>
            </p:extLst>
          </p:nvPr>
        </p:nvGraphicFramePr>
        <p:xfrm>
          <a:off x="609480" y="1510335"/>
          <a:ext cx="10830911" cy="49439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7138">
                  <a:extLst>
                    <a:ext uri="{9D8B030D-6E8A-4147-A177-3AD203B41FA5}">
                      <a16:colId xmlns:a16="http://schemas.microsoft.com/office/drawing/2014/main" val="3589842732"/>
                    </a:ext>
                  </a:extLst>
                </a:gridCol>
                <a:gridCol w="2535382">
                  <a:extLst>
                    <a:ext uri="{9D8B030D-6E8A-4147-A177-3AD203B41FA5}">
                      <a16:colId xmlns:a16="http://schemas.microsoft.com/office/drawing/2014/main" val="1432143707"/>
                    </a:ext>
                  </a:extLst>
                </a:gridCol>
                <a:gridCol w="1662545">
                  <a:extLst>
                    <a:ext uri="{9D8B030D-6E8A-4147-A177-3AD203B41FA5}">
                      <a16:colId xmlns:a16="http://schemas.microsoft.com/office/drawing/2014/main" val="1694750144"/>
                    </a:ext>
                  </a:extLst>
                </a:gridCol>
                <a:gridCol w="5205846">
                  <a:extLst>
                    <a:ext uri="{9D8B030D-6E8A-4147-A177-3AD203B41FA5}">
                      <a16:colId xmlns:a16="http://schemas.microsoft.com/office/drawing/2014/main" val="3052416506"/>
                    </a:ext>
                  </a:extLst>
                </a:gridCol>
              </a:tblGrid>
              <a:tr h="8737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</a:rPr>
                        <a:t>Channel #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 dirty="0">
                          <a:effectLst/>
                        </a:rPr>
                        <a:t>Name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</a:rPr>
                        <a:t>Freq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 dirty="0">
                          <a:effectLst/>
                        </a:rPr>
                        <a:t>General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1829502"/>
                  </a:ext>
                </a:extLst>
              </a:tr>
              <a:tr h="1327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 dirty="0">
                          <a:effectLst/>
                        </a:rPr>
                        <a:t>1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 dirty="0">
                          <a:effectLst/>
                        </a:rPr>
                        <a:t>WA4TXE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</a:rPr>
                        <a:t>146.700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 station did not hear one station –noisy or weak but readable reported by several stations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7024468"/>
                  </a:ext>
                </a:extLst>
              </a:tr>
              <a:tr h="8773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 dirty="0">
                          <a:effectLst/>
                        </a:rPr>
                        <a:t>2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 dirty="0">
                          <a:effectLst/>
                        </a:rPr>
                        <a:t>WA4TXE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</a:rPr>
                        <a:t>146.850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No reports (some stated they were hearing some transmissions on 700)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3083758"/>
                  </a:ext>
                </a:extLst>
              </a:tr>
              <a:tr h="8977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 dirty="0">
                          <a:effectLst/>
                        </a:rPr>
                        <a:t>3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 dirty="0">
                          <a:effectLst/>
                        </a:rPr>
                        <a:t>WB6EFW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 dirty="0">
                          <a:effectLst/>
                        </a:rPr>
                        <a:t>145.185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 station did not hear one station – best signal reports except for station 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2757221"/>
                  </a:ext>
                </a:extLst>
              </a:tr>
              <a:tr h="5403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</a:rPr>
                        <a:t>4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 dirty="0">
                          <a:effectLst/>
                        </a:rPr>
                        <a:t>LARG Simplex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</a:rPr>
                        <a:t>147.48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Stations close to each other heard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6652772"/>
                  </a:ext>
                </a:extLst>
              </a:tr>
              <a:tr h="427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 dirty="0">
                          <a:effectLst/>
                        </a:rPr>
                        <a:t>5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 dirty="0">
                          <a:effectLst/>
                        </a:rPr>
                        <a:t>LARG Field Day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 dirty="0">
                          <a:effectLst/>
                        </a:rPr>
                        <a:t>445.975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Stations close to each other heard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88566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6779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0B870-009D-E0D5-5F94-5461797F1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Conclusion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D121D675-A9D0-F804-DB63-A9133570F34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0632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353</Words>
  <Application>Microsoft Office PowerPoint</Application>
  <PresentationFormat>Widescreen</PresentationFormat>
  <Paragraphs>69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Play</vt:lpstr>
      <vt:lpstr>Aptos</vt:lpstr>
      <vt:lpstr>Arial</vt:lpstr>
      <vt:lpstr>Calibri</vt:lpstr>
      <vt:lpstr>Century Gothic</vt:lpstr>
      <vt:lpstr>Symbol</vt:lpstr>
      <vt:lpstr>Times New Roman</vt:lpstr>
      <vt:lpstr>Wingdings</vt:lpstr>
      <vt:lpstr>Office Theme</vt:lpstr>
      <vt:lpstr>1_Office Theme</vt:lpstr>
      <vt:lpstr>HT Exercise</vt:lpstr>
      <vt:lpstr>HT Exercise</vt:lpstr>
      <vt:lpstr>Locations</vt:lpstr>
      <vt:lpstr>PowerPoint Presentation</vt:lpstr>
      <vt:lpstr>HT Test Frequencies and Results</vt:lpstr>
      <vt:lpstr>Initial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WECLOME TO THE  LOUDOUN  AMATEUR RADIO GROUP   MONTHLY MEETING</dc:title>
  <dc:subject/>
  <dc:creator/>
  <dc:description/>
  <cp:lastModifiedBy>Stephan Greene</cp:lastModifiedBy>
  <cp:revision>59</cp:revision>
  <dcterms:modified xsi:type="dcterms:W3CDTF">2025-09-20T18:09:23Z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Widescreen</vt:lpwstr>
  </property>
  <property fmtid="{D5CDD505-2E9C-101B-9397-08002B2CF9AE}" pid="4" name="Slides">
    <vt:i4>10</vt:i4>
  </property>
</Properties>
</file>