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5"/>
    <p:sldMasterId id="214748368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y="5143500" cx="9144000"/>
  <p:notesSz cx="6858000" cy="9144000"/>
  <p:embeddedFontLst>
    <p:embeddedFont>
      <p:font typeface="Proxima Nova"/>
      <p:regular r:id="rId42"/>
      <p:bold r:id="rId43"/>
      <p:italic r:id="rId44"/>
      <p:boldItalic r:id="rId45"/>
    </p:embeddedFont>
    <p:embeddedFont>
      <p:font typeface="Bebas Neue"/>
      <p:regular r:id="rId46"/>
    </p:embeddedFont>
    <p:embeddedFont>
      <p:font typeface="Archivo"/>
      <p:regular r:id="rId47"/>
      <p:bold r:id="rId48"/>
      <p:italic r:id="rId49"/>
      <p:boldItalic r:id="rId50"/>
    </p:embeddedFont>
    <p:embeddedFont>
      <p:font typeface="Alatsi"/>
      <p:regular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6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97BD95D-00A5-4A27-87AA-F639871BDB1F}">
  <a:tblStyle styleId="{997BD95D-00A5-4A27-87AA-F639871BDB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65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font" Target="fonts/ProximaNova-regular.fntdata"/><Relationship Id="rId41" Type="http://schemas.openxmlformats.org/officeDocument/2006/relationships/slide" Target="slides/slide34.xml"/><Relationship Id="rId44" Type="http://schemas.openxmlformats.org/officeDocument/2006/relationships/font" Target="fonts/ProximaNova-italic.fntdata"/><Relationship Id="rId43" Type="http://schemas.openxmlformats.org/officeDocument/2006/relationships/font" Target="fonts/ProximaNova-bold.fntdata"/><Relationship Id="rId46" Type="http://schemas.openxmlformats.org/officeDocument/2006/relationships/font" Target="fonts/BebasNeue-regular.fntdata"/><Relationship Id="rId45" Type="http://schemas.openxmlformats.org/officeDocument/2006/relationships/font" Target="fonts/ProximaNova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Archivo-bold.fntdata"/><Relationship Id="rId47" Type="http://schemas.openxmlformats.org/officeDocument/2006/relationships/font" Target="fonts/Archivo-regular.fntdata"/><Relationship Id="rId49" Type="http://schemas.openxmlformats.org/officeDocument/2006/relationships/font" Target="fonts/Archivo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Alatsi-regular.fntdata"/><Relationship Id="rId50" Type="http://schemas.openxmlformats.org/officeDocument/2006/relationships/font" Target="fonts/Archivo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1cbfaafe841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1cbfaafe841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6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2997;g1d9f17b30a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8" name="Google Shape;2998;g1d9f17b30a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3" name="Shape 3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4" name="Google Shape;3004;g1d9f17b30ad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5" name="Google Shape;3005;g1d9f17b30ad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3" name="Shape 3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4" name="Google Shape;3254;g1d9f17b30ad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5" name="Google Shape;3255;g1d9f17b30a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6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7" name="Google Shape;3367;g3859ff163d2_0_1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8" name="Google Shape;3368;g3859ff163d2_0_1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2" name="Shape 3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3" name="Google Shape;3373;g3859ff163d2_0_1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4" name="Google Shape;3374;g3859ff163d2_0_1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8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" name="Google Shape;3379;g3859ff163d2_0_1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0" name="Google Shape;3380;g3859ff163d2_0_1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4" name="Shape 3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5" name="Google Shape;3385;g3859ff163d2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6" name="Google Shape;3386;g3859ff163d2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6" name="Shape 3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" name="Google Shape;3617;g1d9f17b30a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8" name="Google Shape;3618;g1d9f17b30a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8" name="Shape 3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9" name="Google Shape;3629;g3859ff163d2_0_1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0" name="Google Shape;3630;g3859ff163d2_0_1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8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" name="Google Shape;3639;g3859ff163d2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0" name="Google Shape;3640;g3859ff163d2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11e151b4c5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11e151b4c5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0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1" name="Google Shape;3871;g1d9f17b30ad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2" name="Google Shape;3872;g1d9f17b30ad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9" name="Shape 3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0" name="Google Shape;3940;g3859ff163d2_0_1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1" name="Google Shape;3941;g3859ff163d2_0_1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6" name="Shape 3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7" name="Google Shape;3947;g3859ff163d2_0_1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8" name="Google Shape;3948;g3859ff163d2_0_1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9" name="Shape 3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0" name="Google Shape;3960;g3859ff163d2_0_6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1" name="Google Shape;3961;g3859ff163d2_0_6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1" name="Shape 4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2" name="Google Shape;4192;g1d9f17b30ad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3" name="Google Shape;4193;g1d9f17b30ad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7" name="Shape 4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" name="Google Shape;4198;g3859ff163d2_0_1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9" name="Google Shape;4199;g3859ff163d2_0_1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2" name="Shape 4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3" name="Google Shape;4203;g1d9f17b30ad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4" name="Google Shape;4204;g1d9f17b30a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6" name="Shape 4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7" name="Google Shape;4247;g3859ff163d2_0_1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8" name="Google Shape;4248;g3859ff163d2_0_1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0" name="Shape 4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1" name="Google Shape;4291;g3859ff163d2_0_1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2" name="Google Shape;4292;g3859ff163d2_0_1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4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g3859ff163d2_0_1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g3859ff163d2_0_1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1485a77ac1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1485a77ac1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2" name="Shape 4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3" name="Google Shape;4343;g3859ff163d2_0_1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4" name="Google Shape;4344;g3859ff163d2_0_1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8" name="Shape 4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9" name="Google Shape;4349;g3859ff163d2_0_9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0" name="Google Shape;4350;g3859ff163d2_0_9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0" name="Shape 4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1" name="Google Shape;4581;g1d9f17b30ad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2" name="Google Shape;4582;g1d9f17b30ad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7" name="Shape 4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8" name="Google Shape;4588;g11e151b4c5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9" name="Google Shape;4589;g11e151b4c5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0" name="Shape 4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1" name="Google Shape;4701;g1d9f17b30ad_0_378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2" name="Google Shape;4702;g1d9f17b30ad_0_378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7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g1485a77ac1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9" name="Google Shape;2029;g1485a77ac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9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g1d9f17b30a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1" name="Google Shape;2171;g1d9f17b30a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6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Google Shape;2307;g1d9f17b30ad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8" name="Google Shape;2308;g1d9f17b30ad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5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1d9f17b30a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1d9f17b30a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9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Google Shape;2690;g1d9f17b30a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1" name="Google Shape;2691;g1d9f17b30a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4" name="Shape 2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" name="Google Shape;2765;g3859ff163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6" name="Google Shape;2766;g3859ff163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3048671" y="527530"/>
            <a:ext cx="6575097" cy="4016700"/>
            <a:chOff x="2682681" y="986909"/>
            <a:chExt cx="1036199" cy="633000"/>
          </a:xfrm>
        </p:grpSpPr>
        <p:sp>
          <p:nvSpPr>
            <p:cNvPr id="10" name="Google Shape;10;p2"/>
            <p:cNvSpPr/>
            <p:nvPr/>
          </p:nvSpPr>
          <p:spPr>
            <a:xfrm>
              <a:off x="2682681" y="986909"/>
              <a:ext cx="1036199" cy="633000"/>
            </a:xfrm>
            <a:custGeom>
              <a:rect b="b" l="l" r="r" t="t"/>
              <a:pathLst>
                <a:path extrusionOk="0" h="50874" w="83279">
                  <a:moveTo>
                    <a:pt x="29260" y="1"/>
                  </a:moveTo>
                  <a:cubicBezTo>
                    <a:pt x="29115" y="1"/>
                    <a:pt x="28970" y="2"/>
                    <a:pt x="28825" y="4"/>
                  </a:cubicBezTo>
                  <a:cubicBezTo>
                    <a:pt x="12914" y="237"/>
                    <a:pt x="197" y="13041"/>
                    <a:pt x="70" y="28953"/>
                  </a:cubicBezTo>
                  <a:cubicBezTo>
                    <a:pt x="0" y="37653"/>
                    <a:pt x="3737" y="45481"/>
                    <a:pt x="9713" y="50873"/>
                  </a:cubicBezTo>
                  <a:lnTo>
                    <a:pt x="77469" y="50873"/>
                  </a:lnTo>
                  <a:cubicBezTo>
                    <a:pt x="80684" y="46966"/>
                    <a:pt x="82674" y="42011"/>
                    <a:pt x="82849" y="36597"/>
                  </a:cubicBezTo>
                  <a:cubicBezTo>
                    <a:pt x="83278" y="23371"/>
                    <a:pt x="72587" y="12211"/>
                    <a:pt x="59353" y="12091"/>
                  </a:cubicBezTo>
                  <a:cubicBezTo>
                    <a:pt x="59278" y="12090"/>
                    <a:pt x="59203" y="12090"/>
                    <a:pt x="59126" y="12090"/>
                  </a:cubicBezTo>
                  <a:cubicBezTo>
                    <a:pt x="59125" y="12090"/>
                    <a:pt x="59124" y="12090"/>
                    <a:pt x="59122" y="12090"/>
                  </a:cubicBezTo>
                  <a:cubicBezTo>
                    <a:pt x="55580" y="12090"/>
                    <a:pt x="52158" y="10743"/>
                    <a:pt x="49619" y="8272"/>
                  </a:cubicBezTo>
                  <a:cubicBezTo>
                    <a:pt x="44360" y="3154"/>
                    <a:pt x="37179" y="1"/>
                    <a:pt x="29260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313700" y="1000146"/>
              <a:ext cx="155046" cy="109594"/>
            </a:xfrm>
            <a:custGeom>
              <a:rect b="b" l="l" r="r" t="t"/>
              <a:pathLst>
                <a:path extrusionOk="0" h="8808" w="12461">
                  <a:moveTo>
                    <a:pt x="5018" y="0"/>
                  </a:moveTo>
                  <a:cubicBezTo>
                    <a:pt x="4258" y="0"/>
                    <a:pt x="3528" y="109"/>
                    <a:pt x="2871" y="327"/>
                  </a:cubicBezTo>
                  <a:cubicBezTo>
                    <a:pt x="1543" y="769"/>
                    <a:pt x="621" y="1623"/>
                    <a:pt x="312" y="2699"/>
                  </a:cubicBezTo>
                  <a:cubicBezTo>
                    <a:pt x="1" y="3776"/>
                    <a:pt x="327" y="4990"/>
                    <a:pt x="1218" y="6070"/>
                  </a:cubicBezTo>
                  <a:cubicBezTo>
                    <a:pt x="2109" y="7152"/>
                    <a:pt x="3492" y="8013"/>
                    <a:pt x="5061" y="8464"/>
                  </a:cubicBezTo>
                  <a:cubicBezTo>
                    <a:pt x="5855" y="8693"/>
                    <a:pt x="6665" y="8808"/>
                    <a:pt x="7443" y="8808"/>
                  </a:cubicBezTo>
                  <a:cubicBezTo>
                    <a:pt x="8203" y="8808"/>
                    <a:pt x="8932" y="8699"/>
                    <a:pt x="9589" y="8480"/>
                  </a:cubicBezTo>
                  <a:cubicBezTo>
                    <a:pt x="10918" y="8038"/>
                    <a:pt x="11840" y="7186"/>
                    <a:pt x="12150" y="6108"/>
                  </a:cubicBezTo>
                  <a:cubicBezTo>
                    <a:pt x="12460" y="5031"/>
                    <a:pt x="12134" y="3819"/>
                    <a:pt x="11243" y="2737"/>
                  </a:cubicBezTo>
                  <a:cubicBezTo>
                    <a:pt x="10352" y="1657"/>
                    <a:pt x="8969" y="795"/>
                    <a:pt x="7400" y="343"/>
                  </a:cubicBezTo>
                  <a:cubicBezTo>
                    <a:pt x="6606" y="114"/>
                    <a:pt x="5796" y="0"/>
                    <a:pt x="5018" y="0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482832" y="1065361"/>
              <a:ext cx="62611" cy="57036"/>
            </a:xfrm>
            <a:custGeom>
              <a:rect b="b" l="l" r="r" t="t"/>
              <a:pathLst>
                <a:path extrusionOk="0" h="4584" w="5032">
                  <a:moveTo>
                    <a:pt x="2516" y="1"/>
                  </a:moveTo>
                  <a:cubicBezTo>
                    <a:pt x="1930" y="1"/>
                    <a:pt x="1343" y="225"/>
                    <a:pt x="896" y="672"/>
                  </a:cubicBezTo>
                  <a:cubicBezTo>
                    <a:pt x="1" y="1567"/>
                    <a:pt x="1" y="3018"/>
                    <a:pt x="896" y="3913"/>
                  </a:cubicBezTo>
                  <a:cubicBezTo>
                    <a:pt x="1343" y="4360"/>
                    <a:pt x="1930" y="4584"/>
                    <a:pt x="2516" y="4584"/>
                  </a:cubicBezTo>
                  <a:cubicBezTo>
                    <a:pt x="3102" y="4584"/>
                    <a:pt x="3689" y="4360"/>
                    <a:pt x="4136" y="3913"/>
                  </a:cubicBezTo>
                  <a:cubicBezTo>
                    <a:pt x="5031" y="3018"/>
                    <a:pt x="5031" y="1567"/>
                    <a:pt x="4136" y="672"/>
                  </a:cubicBezTo>
                  <a:cubicBezTo>
                    <a:pt x="3689" y="225"/>
                    <a:pt x="3102" y="1"/>
                    <a:pt x="2516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" name="Google Shape;13;p2"/>
          <p:cNvSpPr txBox="1"/>
          <p:nvPr>
            <p:ph type="ctrTitle"/>
          </p:nvPr>
        </p:nvSpPr>
        <p:spPr>
          <a:xfrm>
            <a:off x="3563100" y="545650"/>
            <a:ext cx="4865700" cy="25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563200" y="3147025"/>
            <a:ext cx="48657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1"/>
          <p:cNvGrpSpPr/>
          <p:nvPr/>
        </p:nvGrpSpPr>
        <p:grpSpPr>
          <a:xfrm>
            <a:off x="447051" y="527488"/>
            <a:ext cx="6994654" cy="4273001"/>
            <a:chOff x="2682681" y="986909"/>
            <a:chExt cx="1036199" cy="633000"/>
          </a:xfrm>
        </p:grpSpPr>
        <p:sp>
          <p:nvSpPr>
            <p:cNvPr id="132" name="Google Shape;132;p11"/>
            <p:cNvSpPr/>
            <p:nvPr/>
          </p:nvSpPr>
          <p:spPr>
            <a:xfrm>
              <a:off x="2682681" y="986909"/>
              <a:ext cx="1036199" cy="633000"/>
            </a:xfrm>
            <a:custGeom>
              <a:rect b="b" l="l" r="r" t="t"/>
              <a:pathLst>
                <a:path extrusionOk="0" h="50874" w="83279">
                  <a:moveTo>
                    <a:pt x="29260" y="1"/>
                  </a:moveTo>
                  <a:cubicBezTo>
                    <a:pt x="29115" y="1"/>
                    <a:pt x="28970" y="2"/>
                    <a:pt x="28825" y="4"/>
                  </a:cubicBezTo>
                  <a:cubicBezTo>
                    <a:pt x="12914" y="237"/>
                    <a:pt x="197" y="13041"/>
                    <a:pt x="70" y="28953"/>
                  </a:cubicBezTo>
                  <a:cubicBezTo>
                    <a:pt x="0" y="37653"/>
                    <a:pt x="3737" y="45481"/>
                    <a:pt x="9713" y="50873"/>
                  </a:cubicBezTo>
                  <a:lnTo>
                    <a:pt x="77469" y="50873"/>
                  </a:lnTo>
                  <a:cubicBezTo>
                    <a:pt x="80684" y="46966"/>
                    <a:pt x="82674" y="42011"/>
                    <a:pt x="82849" y="36597"/>
                  </a:cubicBezTo>
                  <a:cubicBezTo>
                    <a:pt x="83278" y="23371"/>
                    <a:pt x="72587" y="12211"/>
                    <a:pt x="59353" y="12091"/>
                  </a:cubicBezTo>
                  <a:cubicBezTo>
                    <a:pt x="59278" y="12090"/>
                    <a:pt x="59203" y="12090"/>
                    <a:pt x="59126" y="12090"/>
                  </a:cubicBezTo>
                  <a:cubicBezTo>
                    <a:pt x="59125" y="12090"/>
                    <a:pt x="59124" y="12090"/>
                    <a:pt x="59122" y="12090"/>
                  </a:cubicBezTo>
                  <a:cubicBezTo>
                    <a:pt x="55580" y="12090"/>
                    <a:pt x="52158" y="10743"/>
                    <a:pt x="49619" y="8272"/>
                  </a:cubicBezTo>
                  <a:cubicBezTo>
                    <a:pt x="44360" y="3154"/>
                    <a:pt x="37179" y="1"/>
                    <a:pt x="29260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3313700" y="1000146"/>
              <a:ext cx="155046" cy="109594"/>
            </a:xfrm>
            <a:custGeom>
              <a:rect b="b" l="l" r="r" t="t"/>
              <a:pathLst>
                <a:path extrusionOk="0" h="8808" w="12461">
                  <a:moveTo>
                    <a:pt x="5018" y="0"/>
                  </a:moveTo>
                  <a:cubicBezTo>
                    <a:pt x="4258" y="0"/>
                    <a:pt x="3528" y="109"/>
                    <a:pt x="2871" y="327"/>
                  </a:cubicBezTo>
                  <a:cubicBezTo>
                    <a:pt x="1543" y="769"/>
                    <a:pt x="621" y="1623"/>
                    <a:pt x="312" y="2699"/>
                  </a:cubicBezTo>
                  <a:cubicBezTo>
                    <a:pt x="1" y="3776"/>
                    <a:pt x="327" y="4990"/>
                    <a:pt x="1218" y="6070"/>
                  </a:cubicBezTo>
                  <a:cubicBezTo>
                    <a:pt x="2109" y="7152"/>
                    <a:pt x="3492" y="8013"/>
                    <a:pt x="5061" y="8464"/>
                  </a:cubicBezTo>
                  <a:cubicBezTo>
                    <a:pt x="5855" y="8693"/>
                    <a:pt x="6665" y="8808"/>
                    <a:pt x="7443" y="8808"/>
                  </a:cubicBezTo>
                  <a:cubicBezTo>
                    <a:pt x="8203" y="8808"/>
                    <a:pt x="8932" y="8699"/>
                    <a:pt x="9589" y="8480"/>
                  </a:cubicBezTo>
                  <a:cubicBezTo>
                    <a:pt x="10918" y="8038"/>
                    <a:pt x="11840" y="7186"/>
                    <a:pt x="12150" y="6108"/>
                  </a:cubicBezTo>
                  <a:cubicBezTo>
                    <a:pt x="12460" y="5031"/>
                    <a:pt x="12134" y="3819"/>
                    <a:pt x="11243" y="2737"/>
                  </a:cubicBezTo>
                  <a:cubicBezTo>
                    <a:pt x="10352" y="1657"/>
                    <a:pt x="8969" y="795"/>
                    <a:pt x="7400" y="343"/>
                  </a:cubicBezTo>
                  <a:cubicBezTo>
                    <a:pt x="6606" y="114"/>
                    <a:pt x="5796" y="0"/>
                    <a:pt x="5018" y="0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3482832" y="1065361"/>
              <a:ext cx="62611" cy="57036"/>
            </a:xfrm>
            <a:custGeom>
              <a:rect b="b" l="l" r="r" t="t"/>
              <a:pathLst>
                <a:path extrusionOk="0" h="4584" w="5032">
                  <a:moveTo>
                    <a:pt x="2516" y="1"/>
                  </a:moveTo>
                  <a:cubicBezTo>
                    <a:pt x="1930" y="1"/>
                    <a:pt x="1343" y="225"/>
                    <a:pt x="896" y="672"/>
                  </a:cubicBezTo>
                  <a:cubicBezTo>
                    <a:pt x="1" y="1567"/>
                    <a:pt x="1" y="3018"/>
                    <a:pt x="896" y="3913"/>
                  </a:cubicBezTo>
                  <a:cubicBezTo>
                    <a:pt x="1343" y="4360"/>
                    <a:pt x="1930" y="4584"/>
                    <a:pt x="2516" y="4584"/>
                  </a:cubicBezTo>
                  <a:cubicBezTo>
                    <a:pt x="3102" y="4584"/>
                    <a:pt x="3689" y="4360"/>
                    <a:pt x="4136" y="3913"/>
                  </a:cubicBezTo>
                  <a:cubicBezTo>
                    <a:pt x="5031" y="3018"/>
                    <a:pt x="5031" y="1567"/>
                    <a:pt x="4136" y="672"/>
                  </a:cubicBezTo>
                  <a:cubicBezTo>
                    <a:pt x="3689" y="225"/>
                    <a:pt x="3102" y="1"/>
                    <a:pt x="2516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5" name="Google Shape;135;p11"/>
          <p:cNvSpPr txBox="1"/>
          <p:nvPr>
            <p:ph hasCustomPrompt="1" type="title"/>
          </p:nvPr>
        </p:nvSpPr>
        <p:spPr>
          <a:xfrm>
            <a:off x="1385050" y="1911175"/>
            <a:ext cx="7044000" cy="122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6" name="Google Shape;136;p11"/>
          <p:cNvSpPr txBox="1"/>
          <p:nvPr>
            <p:ph idx="1" type="subTitle"/>
          </p:nvPr>
        </p:nvSpPr>
        <p:spPr>
          <a:xfrm>
            <a:off x="1385050" y="3135650"/>
            <a:ext cx="7044000" cy="4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"/>
          <p:cNvSpPr/>
          <p:nvPr/>
        </p:nvSpPr>
        <p:spPr>
          <a:xfrm>
            <a:off x="-220875" y="5950"/>
            <a:ext cx="5953683" cy="4526339"/>
          </a:xfrm>
          <a:custGeom>
            <a:rect b="b" l="l" r="r" t="t"/>
            <a:pathLst>
              <a:path extrusionOk="0" h="11148" w="11672">
                <a:moveTo>
                  <a:pt x="4224" y="0"/>
                </a:moveTo>
                <a:cubicBezTo>
                  <a:pt x="3446" y="0"/>
                  <a:pt x="2645" y="288"/>
                  <a:pt x="2046" y="770"/>
                </a:cubicBezTo>
                <a:cubicBezTo>
                  <a:pt x="1067" y="1562"/>
                  <a:pt x="556" y="2767"/>
                  <a:pt x="344" y="3970"/>
                </a:cubicBezTo>
                <a:cubicBezTo>
                  <a:pt x="0" y="5922"/>
                  <a:pt x="350" y="7917"/>
                  <a:pt x="701" y="9869"/>
                </a:cubicBezTo>
                <a:lnTo>
                  <a:pt x="754" y="11147"/>
                </a:lnTo>
                <a:lnTo>
                  <a:pt x="11413" y="11123"/>
                </a:lnTo>
                <a:cubicBezTo>
                  <a:pt x="11672" y="10650"/>
                  <a:pt x="11379" y="9991"/>
                  <a:pt x="10843" y="9832"/>
                </a:cubicBezTo>
                <a:cubicBezTo>
                  <a:pt x="10732" y="9800"/>
                  <a:pt x="10611" y="9784"/>
                  <a:pt x="10521" y="9715"/>
                </a:cubicBezTo>
                <a:cubicBezTo>
                  <a:pt x="10389" y="9614"/>
                  <a:pt x="10369" y="9426"/>
                  <a:pt x="10414" y="9271"/>
                </a:cubicBezTo>
                <a:cubicBezTo>
                  <a:pt x="10461" y="9116"/>
                  <a:pt x="10558" y="8982"/>
                  <a:pt x="10633" y="8838"/>
                </a:cubicBezTo>
                <a:cubicBezTo>
                  <a:pt x="10891" y="8346"/>
                  <a:pt x="10860" y="7730"/>
                  <a:pt x="10556" y="7264"/>
                </a:cubicBezTo>
                <a:cubicBezTo>
                  <a:pt x="10250" y="6798"/>
                  <a:pt x="9681" y="6497"/>
                  <a:pt x="9101" y="6497"/>
                </a:cubicBezTo>
                <a:cubicBezTo>
                  <a:pt x="8939" y="6497"/>
                  <a:pt x="8771" y="6517"/>
                  <a:pt x="8608" y="6517"/>
                </a:cubicBezTo>
                <a:cubicBezTo>
                  <a:pt x="8444" y="6517"/>
                  <a:pt x="8285" y="6497"/>
                  <a:pt x="8146" y="6415"/>
                </a:cubicBezTo>
                <a:cubicBezTo>
                  <a:pt x="7875" y="6255"/>
                  <a:pt x="7792" y="5923"/>
                  <a:pt x="7732" y="5626"/>
                </a:cubicBezTo>
                <a:cubicBezTo>
                  <a:pt x="7602" y="4975"/>
                  <a:pt x="7472" y="4325"/>
                  <a:pt x="7341" y="3673"/>
                </a:cubicBezTo>
                <a:cubicBezTo>
                  <a:pt x="7217" y="3054"/>
                  <a:pt x="7092" y="2429"/>
                  <a:pt x="6838" y="1846"/>
                </a:cubicBezTo>
                <a:cubicBezTo>
                  <a:pt x="6584" y="1261"/>
                  <a:pt x="6191" y="716"/>
                  <a:pt x="5629" y="374"/>
                </a:cubicBezTo>
                <a:cubicBezTo>
                  <a:pt x="5208" y="117"/>
                  <a:pt x="4720" y="0"/>
                  <a:pt x="4224" y="0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3"/>
          <p:cNvSpPr txBox="1"/>
          <p:nvPr>
            <p:ph hasCustomPrompt="1" type="title"/>
          </p:nvPr>
        </p:nvSpPr>
        <p:spPr>
          <a:xfrm>
            <a:off x="720000" y="1515602"/>
            <a:ext cx="669600" cy="6696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/>
          <p:nvPr>
            <p:ph idx="1" type="subTitle"/>
          </p:nvPr>
        </p:nvSpPr>
        <p:spPr>
          <a:xfrm>
            <a:off x="1549350" y="1706376"/>
            <a:ext cx="2336400" cy="570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3"/>
          <p:cNvSpPr txBox="1"/>
          <p:nvPr>
            <p:ph hasCustomPrompt="1" idx="2" type="title"/>
          </p:nvPr>
        </p:nvSpPr>
        <p:spPr>
          <a:xfrm>
            <a:off x="4572050" y="1515602"/>
            <a:ext cx="669600" cy="6696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/>
          <p:nvPr>
            <p:ph idx="3" type="subTitle"/>
          </p:nvPr>
        </p:nvSpPr>
        <p:spPr>
          <a:xfrm>
            <a:off x="5394150" y="1706361"/>
            <a:ext cx="2336400" cy="570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3"/>
          <p:cNvSpPr txBox="1"/>
          <p:nvPr>
            <p:ph hasCustomPrompt="1" idx="4" type="title"/>
          </p:nvPr>
        </p:nvSpPr>
        <p:spPr>
          <a:xfrm>
            <a:off x="720000" y="2735452"/>
            <a:ext cx="669600" cy="6696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/>
          <p:nvPr>
            <p:ph idx="5" type="subTitle"/>
          </p:nvPr>
        </p:nvSpPr>
        <p:spPr>
          <a:xfrm>
            <a:off x="1542000" y="2926025"/>
            <a:ext cx="2336400" cy="570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3"/>
          <p:cNvSpPr txBox="1"/>
          <p:nvPr>
            <p:ph hasCustomPrompt="1" idx="6" type="title"/>
          </p:nvPr>
        </p:nvSpPr>
        <p:spPr>
          <a:xfrm>
            <a:off x="4572150" y="2735452"/>
            <a:ext cx="669600" cy="669600"/>
          </a:xfrm>
          <a:prstGeom prst="rect">
            <a:avLst/>
          </a:prstGeom>
          <a:solidFill>
            <a:schemeClr val="accent5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/>
          <p:nvPr>
            <p:ph idx="7" type="subTitle"/>
          </p:nvPr>
        </p:nvSpPr>
        <p:spPr>
          <a:xfrm>
            <a:off x="5399050" y="2928720"/>
            <a:ext cx="2336400" cy="570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3"/>
          <p:cNvSpPr txBox="1"/>
          <p:nvPr>
            <p:ph idx="8" type="title"/>
          </p:nvPr>
        </p:nvSpPr>
        <p:spPr>
          <a:xfrm>
            <a:off x="720000" y="544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9" name="Google Shape;149;p13"/>
          <p:cNvSpPr txBox="1"/>
          <p:nvPr>
            <p:ph idx="9" type="subTitle"/>
          </p:nvPr>
        </p:nvSpPr>
        <p:spPr>
          <a:xfrm>
            <a:off x="1544450" y="1424425"/>
            <a:ext cx="2336400" cy="436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0" name="Google Shape;150;p13"/>
          <p:cNvSpPr txBox="1"/>
          <p:nvPr>
            <p:ph idx="13" type="subTitle"/>
          </p:nvPr>
        </p:nvSpPr>
        <p:spPr>
          <a:xfrm>
            <a:off x="5394150" y="1424413"/>
            <a:ext cx="2336400" cy="436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1" name="Google Shape;151;p13"/>
          <p:cNvSpPr txBox="1"/>
          <p:nvPr>
            <p:ph idx="14" type="subTitle"/>
          </p:nvPr>
        </p:nvSpPr>
        <p:spPr>
          <a:xfrm>
            <a:off x="1546900" y="2644063"/>
            <a:ext cx="2336400" cy="436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2" name="Google Shape;152;p13"/>
          <p:cNvSpPr txBox="1"/>
          <p:nvPr>
            <p:ph idx="15" type="subTitle"/>
          </p:nvPr>
        </p:nvSpPr>
        <p:spPr>
          <a:xfrm>
            <a:off x="5394150" y="2641763"/>
            <a:ext cx="2336400" cy="436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/>
          <p:nvPr/>
        </p:nvSpPr>
        <p:spPr>
          <a:xfrm flipH="1">
            <a:off x="3379475" y="473750"/>
            <a:ext cx="5953683" cy="4526339"/>
          </a:xfrm>
          <a:custGeom>
            <a:rect b="b" l="l" r="r" t="t"/>
            <a:pathLst>
              <a:path extrusionOk="0" h="11148" w="11672">
                <a:moveTo>
                  <a:pt x="4224" y="0"/>
                </a:moveTo>
                <a:cubicBezTo>
                  <a:pt x="3446" y="0"/>
                  <a:pt x="2645" y="288"/>
                  <a:pt x="2046" y="770"/>
                </a:cubicBezTo>
                <a:cubicBezTo>
                  <a:pt x="1067" y="1562"/>
                  <a:pt x="556" y="2767"/>
                  <a:pt x="344" y="3970"/>
                </a:cubicBezTo>
                <a:cubicBezTo>
                  <a:pt x="0" y="5922"/>
                  <a:pt x="350" y="7917"/>
                  <a:pt x="701" y="9869"/>
                </a:cubicBezTo>
                <a:lnTo>
                  <a:pt x="754" y="11147"/>
                </a:lnTo>
                <a:lnTo>
                  <a:pt x="11413" y="11123"/>
                </a:lnTo>
                <a:cubicBezTo>
                  <a:pt x="11672" y="10650"/>
                  <a:pt x="11379" y="9991"/>
                  <a:pt x="10843" y="9832"/>
                </a:cubicBezTo>
                <a:cubicBezTo>
                  <a:pt x="10732" y="9800"/>
                  <a:pt x="10611" y="9784"/>
                  <a:pt x="10521" y="9715"/>
                </a:cubicBezTo>
                <a:cubicBezTo>
                  <a:pt x="10389" y="9614"/>
                  <a:pt x="10369" y="9426"/>
                  <a:pt x="10414" y="9271"/>
                </a:cubicBezTo>
                <a:cubicBezTo>
                  <a:pt x="10461" y="9116"/>
                  <a:pt x="10558" y="8982"/>
                  <a:pt x="10633" y="8838"/>
                </a:cubicBezTo>
                <a:cubicBezTo>
                  <a:pt x="10891" y="8346"/>
                  <a:pt x="10860" y="7730"/>
                  <a:pt x="10556" y="7264"/>
                </a:cubicBezTo>
                <a:cubicBezTo>
                  <a:pt x="10250" y="6798"/>
                  <a:pt x="9681" y="6497"/>
                  <a:pt x="9101" y="6497"/>
                </a:cubicBezTo>
                <a:cubicBezTo>
                  <a:pt x="8939" y="6497"/>
                  <a:pt x="8771" y="6517"/>
                  <a:pt x="8608" y="6517"/>
                </a:cubicBezTo>
                <a:cubicBezTo>
                  <a:pt x="8444" y="6517"/>
                  <a:pt x="8285" y="6497"/>
                  <a:pt x="8146" y="6415"/>
                </a:cubicBezTo>
                <a:cubicBezTo>
                  <a:pt x="7875" y="6255"/>
                  <a:pt x="7792" y="5923"/>
                  <a:pt x="7732" y="5626"/>
                </a:cubicBezTo>
                <a:cubicBezTo>
                  <a:pt x="7602" y="4975"/>
                  <a:pt x="7472" y="4325"/>
                  <a:pt x="7341" y="3673"/>
                </a:cubicBezTo>
                <a:cubicBezTo>
                  <a:pt x="7217" y="3054"/>
                  <a:pt x="7092" y="2429"/>
                  <a:pt x="6838" y="1846"/>
                </a:cubicBezTo>
                <a:cubicBezTo>
                  <a:pt x="6584" y="1261"/>
                  <a:pt x="6191" y="716"/>
                  <a:pt x="5629" y="374"/>
                </a:cubicBezTo>
                <a:cubicBezTo>
                  <a:pt x="5208" y="117"/>
                  <a:pt x="4720" y="0"/>
                  <a:pt x="4224" y="0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4"/>
          <p:cNvSpPr txBox="1"/>
          <p:nvPr>
            <p:ph type="title"/>
          </p:nvPr>
        </p:nvSpPr>
        <p:spPr>
          <a:xfrm>
            <a:off x="1492677" y="3505400"/>
            <a:ext cx="69363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56" name="Google Shape;156;p14"/>
          <p:cNvSpPr txBox="1"/>
          <p:nvPr>
            <p:ph idx="1" type="subTitle"/>
          </p:nvPr>
        </p:nvSpPr>
        <p:spPr>
          <a:xfrm>
            <a:off x="1492625" y="864450"/>
            <a:ext cx="6936300" cy="264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"/>
          <p:cNvSpPr/>
          <p:nvPr/>
        </p:nvSpPr>
        <p:spPr>
          <a:xfrm>
            <a:off x="-623650" y="344175"/>
            <a:ext cx="6333223" cy="4392745"/>
          </a:xfrm>
          <a:custGeom>
            <a:rect b="b" l="l" r="r" t="t"/>
            <a:pathLst>
              <a:path extrusionOk="0" h="10505" w="16332">
                <a:moveTo>
                  <a:pt x="6908" y="0"/>
                </a:moveTo>
                <a:cubicBezTo>
                  <a:pt x="6129" y="0"/>
                  <a:pt x="5349" y="114"/>
                  <a:pt x="4603" y="342"/>
                </a:cubicBezTo>
                <a:cubicBezTo>
                  <a:pt x="3960" y="539"/>
                  <a:pt x="3333" y="824"/>
                  <a:pt x="2830" y="1273"/>
                </a:cubicBezTo>
                <a:cubicBezTo>
                  <a:pt x="2336" y="1711"/>
                  <a:pt x="1984" y="2283"/>
                  <a:pt x="1639" y="2845"/>
                </a:cubicBezTo>
                <a:cubicBezTo>
                  <a:pt x="1000" y="3884"/>
                  <a:pt x="348" y="4964"/>
                  <a:pt x="193" y="6177"/>
                </a:cubicBezTo>
                <a:cubicBezTo>
                  <a:pt x="1" y="7666"/>
                  <a:pt x="582" y="9136"/>
                  <a:pt x="1194" y="10505"/>
                </a:cubicBezTo>
                <a:lnTo>
                  <a:pt x="15575" y="10432"/>
                </a:lnTo>
                <a:cubicBezTo>
                  <a:pt x="15634" y="9412"/>
                  <a:pt x="15877" y="8413"/>
                  <a:pt x="16052" y="7407"/>
                </a:cubicBezTo>
                <a:cubicBezTo>
                  <a:pt x="16226" y="6400"/>
                  <a:pt x="16332" y="5360"/>
                  <a:pt x="16116" y="4361"/>
                </a:cubicBezTo>
                <a:cubicBezTo>
                  <a:pt x="15901" y="3363"/>
                  <a:pt x="15320" y="2403"/>
                  <a:pt x="14418" y="1945"/>
                </a:cubicBezTo>
                <a:cubicBezTo>
                  <a:pt x="13647" y="1553"/>
                  <a:pt x="12744" y="1563"/>
                  <a:pt x="11908" y="1353"/>
                </a:cubicBezTo>
                <a:cubicBezTo>
                  <a:pt x="11103" y="1151"/>
                  <a:pt x="10363" y="745"/>
                  <a:pt x="9583" y="464"/>
                </a:cubicBezTo>
                <a:cubicBezTo>
                  <a:pt x="8727" y="155"/>
                  <a:pt x="7817" y="0"/>
                  <a:pt x="6908" y="0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9" name="Google Shape;159;p15"/>
          <p:cNvGrpSpPr/>
          <p:nvPr/>
        </p:nvGrpSpPr>
        <p:grpSpPr>
          <a:xfrm>
            <a:off x="-12" y="4089930"/>
            <a:ext cx="10436575" cy="1242270"/>
            <a:chOff x="-12" y="3708930"/>
            <a:chExt cx="10436575" cy="1242270"/>
          </a:xfrm>
        </p:grpSpPr>
        <p:grpSp>
          <p:nvGrpSpPr>
            <p:cNvPr id="160" name="Google Shape;160;p15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161" name="Google Shape;161;p15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15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5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5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7" name="Google Shape;167;p15"/>
            <p:cNvGrpSpPr/>
            <p:nvPr/>
          </p:nvGrpSpPr>
          <p:grpSpPr>
            <a:xfrm>
              <a:off x="6221512" y="3708930"/>
              <a:ext cx="1635933" cy="618661"/>
              <a:chOff x="2161713" y="3315239"/>
              <a:chExt cx="760475" cy="287589"/>
            </a:xfrm>
          </p:grpSpPr>
          <p:sp>
            <p:nvSpPr>
              <p:cNvPr id="168" name="Google Shape;168;p15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15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2739710" y="3378885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5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2596185" y="3341659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3" name="Google Shape;173;p15"/>
            <p:cNvGrpSpPr/>
            <p:nvPr/>
          </p:nvGrpSpPr>
          <p:grpSpPr>
            <a:xfrm>
              <a:off x="3332641" y="3765794"/>
              <a:ext cx="812522" cy="636925"/>
              <a:chOff x="1697669" y="3323563"/>
              <a:chExt cx="476860" cy="373826"/>
            </a:xfrm>
          </p:grpSpPr>
          <p:sp>
            <p:nvSpPr>
              <p:cNvPr id="174" name="Google Shape;174;p15"/>
              <p:cNvSpPr/>
              <p:nvPr/>
            </p:nvSpPr>
            <p:spPr>
              <a:xfrm>
                <a:off x="1748120" y="3359764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1982155" y="3429509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5"/>
              <p:cNvSpPr/>
              <p:nvPr/>
            </p:nvSpPr>
            <p:spPr>
              <a:xfrm>
                <a:off x="1697669" y="3323563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7" name="Google Shape;177;p15"/>
          <p:cNvSpPr txBox="1"/>
          <p:nvPr>
            <p:ph idx="1" type="subTitle"/>
          </p:nvPr>
        </p:nvSpPr>
        <p:spPr>
          <a:xfrm>
            <a:off x="4502952" y="2999950"/>
            <a:ext cx="3610500" cy="8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5"/>
          <p:cNvSpPr txBox="1"/>
          <p:nvPr>
            <p:ph type="title"/>
          </p:nvPr>
        </p:nvSpPr>
        <p:spPr>
          <a:xfrm>
            <a:off x="4502952" y="1285850"/>
            <a:ext cx="3610500" cy="171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79" name="Google Shape;179;p15"/>
          <p:cNvGrpSpPr/>
          <p:nvPr/>
        </p:nvGrpSpPr>
        <p:grpSpPr>
          <a:xfrm>
            <a:off x="-577062" y="4327300"/>
            <a:ext cx="10436575" cy="1197200"/>
            <a:chOff x="-646237" y="3946300"/>
            <a:chExt cx="10436575" cy="1197200"/>
          </a:xfrm>
        </p:grpSpPr>
        <p:grpSp>
          <p:nvGrpSpPr>
            <p:cNvPr id="180" name="Google Shape;180;p15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181" name="Google Shape;181;p15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5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5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5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5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5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7" name="Google Shape;187;p15"/>
            <p:cNvGrpSpPr/>
            <p:nvPr/>
          </p:nvGrpSpPr>
          <p:grpSpPr>
            <a:xfrm>
              <a:off x="1782274" y="4033230"/>
              <a:ext cx="3570783" cy="575273"/>
              <a:chOff x="1147145" y="3315239"/>
              <a:chExt cx="1659903" cy="267420"/>
            </a:xfrm>
          </p:grpSpPr>
          <p:sp>
            <p:nvSpPr>
              <p:cNvPr id="188" name="Google Shape;188;p15"/>
              <p:cNvSpPr/>
              <p:nvPr/>
            </p:nvSpPr>
            <p:spPr>
              <a:xfrm>
                <a:off x="1217647" y="333330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15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15"/>
              <p:cNvSpPr/>
              <p:nvPr/>
            </p:nvSpPr>
            <p:spPr>
              <a:xfrm>
                <a:off x="2624571" y="3343585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5"/>
              <p:cNvSpPr/>
              <p:nvPr/>
            </p:nvSpPr>
            <p:spPr>
              <a:xfrm>
                <a:off x="1147145" y="3378885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5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3" name="Google Shape;193;p15"/>
            <p:cNvGrpSpPr/>
            <p:nvPr/>
          </p:nvGrpSpPr>
          <p:grpSpPr>
            <a:xfrm>
              <a:off x="218815" y="3974757"/>
              <a:ext cx="1075685" cy="633725"/>
              <a:chOff x="1286413" y="3323555"/>
              <a:chExt cx="631308" cy="371948"/>
            </a:xfrm>
          </p:grpSpPr>
          <p:sp>
            <p:nvSpPr>
              <p:cNvPr id="194" name="Google Shape;194;p15"/>
              <p:cNvSpPr/>
              <p:nvPr/>
            </p:nvSpPr>
            <p:spPr>
              <a:xfrm>
                <a:off x="1642612" y="3357879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1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7" name="Google Shape;197;p15"/>
            <p:cNvGrpSpPr/>
            <p:nvPr/>
          </p:nvGrpSpPr>
          <p:grpSpPr>
            <a:xfrm>
              <a:off x="8035704" y="3946300"/>
              <a:ext cx="805846" cy="651185"/>
              <a:chOff x="1160034" y="3306853"/>
              <a:chExt cx="472942" cy="382195"/>
            </a:xfrm>
          </p:grpSpPr>
          <p:sp>
            <p:nvSpPr>
              <p:cNvPr id="198" name="Google Shape;198;p1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1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5"/>
              <p:cNvSpPr/>
              <p:nvPr/>
            </p:nvSpPr>
            <p:spPr>
              <a:xfrm>
                <a:off x="1160034" y="3368103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"/>
          <p:cNvSpPr/>
          <p:nvPr/>
        </p:nvSpPr>
        <p:spPr>
          <a:xfrm>
            <a:off x="483925" y="-310125"/>
            <a:ext cx="8482101" cy="5263082"/>
          </a:xfrm>
          <a:custGeom>
            <a:rect b="b" l="l" r="r" t="t"/>
            <a:pathLst>
              <a:path extrusionOk="0" h="11148" w="11672">
                <a:moveTo>
                  <a:pt x="4224" y="0"/>
                </a:moveTo>
                <a:cubicBezTo>
                  <a:pt x="3446" y="0"/>
                  <a:pt x="2645" y="288"/>
                  <a:pt x="2046" y="770"/>
                </a:cubicBezTo>
                <a:cubicBezTo>
                  <a:pt x="1067" y="1562"/>
                  <a:pt x="556" y="2767"/>
                  <a:pt x="344" y="3970"/>
                </a:cubicBezTo>
                <a:cubicBezTo>
                  <a:pt x="0" y="5922"/>
                  <a:pt x="350" y="7917"/>
                  <a:pt x="701" y="9869"/>
                </a:cubicBezTo>
                <a:lnTo>
                  <a:pt x="754" y="11147"/>
                </a:lnTo>
                <a:lnTo>
                  <a:pt x="11413" y="11123"/>
                </a:lnTo>
                <a:cubicBezTo>
                  <a:pt x="11672" y="10650"/>
                  <a:pt x="11379" y="9991"/>
                  <a:pt x="10843" y="9832"/>
                </a:cubicBezTo>
                <a:cubicBezTo>
                  <a:pt x="10732" y="9800"/>
                  <a:pt x="10611" y="9784"/>
                  <a:pt x="10521" y="9715"/>
                </a:cubicBezTo>
                <a:cubicBezTo>
                  <a:pt x="10389" y="9614"/>
                  <a:pt x="10369" y="9426"/>
                  <a:pt x="10414" y="9271"/>
                </a:cubicBezTo>
                <a:cubicBezTo>
                  <a:pt x="10461" y="9116"/>
                  <a:pt x="10558" y="8982"/>
                  <a:pt x="10633" y="8838"/>
                </a:cubicBezTo>
                <a:cubicBezTo>
                  <a:pt x="10891" y="8346"/>
                  <a:pt x="10860" y="7730"/>
                  <a:pt x="10556" y="7264"/>
                </a:cubicBezTo>
                <a:cubicBezTo>
                  <a:pt x="10250" y="6798"/>
                  <a:pt x="9681" y="6497"/>
                  <a:pt x="9101" y="6497"/>
                </a:cubicBezTo>
                <a:cubicBezTo>
                  <a:pt x="8939" y="6497"/>
                  <a:pt x="8771" y="6517"/>
                  <a:pt x="8608" y="6517"/>
                </a:cubicBezTo>
                <a:cubicBezTo>
                  <a:pt x="8444" y="6517"/>
                  <a:pt x="8285" y="6497"/>
                  <a:pt x="8146" y="6415"/>
                </a:cubicBezTo>
                <a:cubicBezTo>
                  <a:pt x="7875" y="6255"/>
                  <a:pt x="7792" y="5923"/>
                  <a:pt x="7732" y="5626"/>
                </a:cubicBezTo>
                <a:cubicBezTo>
                  <a:pt x="7602" y="4975"/>
                  <a:pt x="7472" y="4325"/>
                  <a:pt x="7341" y="3673"/>
                </a:cubicBezTo>
                <a:cubicBezTo>
                  <a:pt x="7217" y="3054"/>
                  <a:pt x="7092" y="2429"/>
                  <a:pt x="6838" y="1846"/>
                </a:cubicBezTo>
                <a:cubicBezTo>
                  <a:pt x="6584" y="1261"/>
                  <a:pt x="6191" y="716"/>
                  <a:pt x="5629" y="374"/>
                </a:cubicBezTo>
                <a:cubicBezTo>
                  <a:pt x="5208" y="117"/>
                  <a:pt x="4720" y="0"/>
                  <a:pt x="4224" y="0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3" name="Google Shape;203;p16"/>
          <p:cNvGrpSpPr/>
          <p:nvPr/>
        </p:nvGrpSpPr>
        <p:grpSpPr>
          <a:xfrm>
            <a:off x="0" y="4226144"/>
            <a:ext cx="10436575" cy="1199656"/>
            <a:chOff x="-12" y="3751544"/>
            <a:chExt cx="10436575" cy="1199656"/>
          </a:xfrm>
        </p:grpSpPr>
        <p:grpSp>
          <p:nvGrpSpPr>
            <p:cNvPr id="204" name="Google Shape;204;p16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205" name="Google Shape;205;p16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6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6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16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6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1" name="Google Shape;211;p16"/>
            <p:cNvGrpSpPr/>
            <p:nvPr/>
          </p:nvGrpSpPr>
          <p:grpSpPr>
            <a:xfrm>
              <a:off x="6596724" y="3802458"/>
              <a:ext cx="1345278" cy="619084"/>
              <a:chOff x="2336133" y="3358716"/>
              <a:chExt cx="625362" cy="287785"/>
            </a:xfrm>
          </p:grpSpPr>
          <p:sp>
            <p:nvSpPr>
              <p:cNvPr id="212" name="Google Shape;212;p16"/>
              <p:cNvSpPr/>
              <p:nvPr/>
            </p:nvSpPr>
            <p:spPr>
              <a:xfrm>
                <a:off x="2769705" y="3397138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6"/>
              <p:cNvSpPr/>
              <p:nvPr/>
            </p:nvSpPr>
            <p:spPr>
              <a:xfrm>
                <a:off x="2440525" y="3379082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16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6"/>
              <p:cNvSpPr/>
              <p:nvPr/>
            </p:nvSpPr>
            <p:spPr>
              <a:xfrm>
                <a:off x="2709419" y="3441693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6"/>
              <p:cNvSpPr/>
              <p:nvPr/>
            </p:nvSpPr>
            <p:spPr>
              <a:xfrm>
                <a:off x="2336133" y="3385687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7" name="Google Shape;217;p16"/>
            <p:cNvGrpSpPr/>
            <p:nvPr/>
          </p:nvGrpSpPr>
          <p:grpSpPr>
            <a:xfrm>
              <a:off x="1054502" y="3751544"/>
              <a:ext cx="1020660" cy="579838"/>
              <a:chOff x="360654" y="3315199"/>
              <a:chExt cx="599014" cy="340320"/>
            </a:xfrm>
          </p:grpSpPr>
          <p:sp>
            <p:nvSpPr>
              <p:cNvPr id="218" name="Google Shape;218;p16"/>
              <p:cNvSpPr/>
              <p:nvPr/>
            </p:nvSpPr>
            <p:spPr>
              <a:xfrm>
                <a:off x="684560" y="3317638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360654" y="3423705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p16"/>
              <p:cNvSpPr/>
              <p:nvPr/>
            </p:nvSpPr>
            <p:spPr>
              <a:xfrm>
                <a:off x="516951" y="3315199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21" name="Google Shape;221;p16"/>
          <p:cNvSpPr txBox="1"/>
          <p:nvPr>
            <p:ph idx="1" type="subTitle"/>
          </p:nvPr>
        </p:nvSpPr>
        <p:spPr>
          <a:xfrm>
            <a:off x="1744450" y="3693250"/>
            <a:ext cx="56553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16"/>
          <p:cNvSpPr txBox="1"/>
          <p:nvPr>
            <p:ph type="title"/>
          </p:nvPr>
        </p:nvSpPr>
        <p:spPr>
          <a:xfrm>
            <a:off x="1744450" y="3196750"/>
            <a:ext cx="56553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223" name="Google Shape;223;p16"/>
          <p:cNvGrpSpPr/>
          <p:nvPr/>
        </p:nvGrpSpPr>
        <p:grpSpPr>
          <a:xfrm>
            <a:off x="-798637" y="4327300"/>
            <a:ext cx="10436575" cy="1197200"/>
            <a:chOff x="-646237" y="3946300"/>
            <a:chExt cx="10436575" cy="1197200"/>
          </a:xfrm>
        </p:grpSpPr>
        <p:grpSp>
          <p:nvGrpSpPr>
            <p:cNvPr id="224" name="Google Shape;224;p16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225" name="Google Shape;225;p16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6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6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16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16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6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1" name="Google Shape;231;p16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232" name="Google Shape;232;p16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6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" name="Google Shape;234;p16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Google Shape;235;p16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6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7" name="Google Shape;237;p16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238" name="Google Shape;238;p16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16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16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1" name="Google Shape;241;p16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242" name="Google Shape;242;p16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" name="Google Shape;243;p16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16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2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"/>
          <p:cNvSpPr/>
          <p:nvPr/>
        </p:nvSpPr>
        <p:spPr>
          <a:xfrm>
            <a:off x="-4102650" y="-158624"/>
            <a:ext cx="10584063" cy="5143488"/>
          </a:xfrm>
          <a:custGeom>
            <a:rect b="b" l="l" r="r" t="t"/>
            <a:pathLst>
              <a:path extrusionOk="0" h="39872" w="82047">
                <a:moveTo>
                  <a:pt x="47626" y="1"/>
                </a:moveTo>
                <a:cubicBezTo>
                  <a:pt x="45810" y="1"/>
                  <a:pt x="43855" y="305"/>
                  <a:pt x="41768" y="989"/>
                </a:cubicBezTo>
                <a:cubicBezTo>
                  <a:pt x="32602" y="3967"/>
                  <a:pt x="33114" y="12249"/>
                  <a:pt x="26057" y="16080"/>
                </a:cubicBezTo>
                <a:cubicBezTo>
                  <a:pt x="20892" y="18902"/>
                  <a:pt x="14936" y="18406"/>
                  <a:pt x="9539" y="22159"/>
                </a:cubicBezTo>
                <a:cubicBezTo>
                  <a:pt x="4359" y="25742"/>
                  <a:pt x="1" y="31155"/>
                  <a:pt x="2327" y="39871"/>
                </a:cubicBezTo>
                <a:lnTo>
                  <a:pt x="80278" y="39871"/>
                </a:lnTo>
                <a:cubicBezTo>
                  <a:pt x="81395" y="36925"/>
                  <a:pt x="82046" y="27510"/>
                  <a:pt x="74137" y="23338"/>
                </a:cubicBezTo>
                <a:cubicBezTo>
                  <a:pt x="66242" y="19166"/>
                  <a:pt x="64722" y="15025"/>
                  <a:pt x="62287" y="9798"/>
                </a:cubicBezTo>
                <a:cubicBezTo>
                  <a:pt x="60001" y="4939"/>
                  <a:pt x="54946" y="1"/>
                  <a:pt x="47626" y="1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7"/>
          <p:cNvSpPr txBox="1"/>
          <p:nvPr>
            <p:ph idx="1" type="subTitle"/>
          </p:nvPr>
        </p:nvSpPr>
        <p:spPr>
          <a:xfrm>
            <a:off x="715100" y="2271300"/>
            <a:ext cx="2994300" cy="11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17"/>
          <p:cNvSpPr txBox="1"/>
          <p:nvPr>
            <p:ph type="title"/>
          </p:nvPr>
        </p:nvSpPr>
        <p:spPr>
          <a:xfrm>
            <a:off x="715100" y="1698600"/>
            <a:ext cx="29943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249" name="Google Shape;249;p17"/>
          <p:cNvGrpSpPr/>
          <p:nvPr/>
        </p:nvGrpSpPr>
        <p:grpSpPr>
          <a:xfrm>
            <a:off x="-609612" y="4089930"/>
            <a:ext cx="10436575" cy="1242270"/>
            <a:chOff x="-12" y="3708930"/>
            <a:chExt cx="10436575" cy="1242270"/>
          </a:xfrm>
        </p:grpSpPr>
        <p:grpSp>
          <p:nvGrpSpPr>
            <p:cNvPr id="250" name="Google Shape;250;p17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251" name="Google Shape;251;p17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7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7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17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17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7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7" name="Google Shape;257;p17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258" name="Google Shape;258;p17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17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17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7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7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7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264" name="Google Shape;264;p17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7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7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7" name="Google Shape;267;p17"/>
          <p:cNvGrpSpPr/>
          <p:nvPr/>
        </p:nvGrpSpPr>
        <p:grpSpPr>
          <a:xfrm>
            <a:off x="-1255837" y="4327300"/>
            <a:ext cx="10436575" cy="1197200"/>
            <a:chOff x="-646237" y="3946300"/>
            <a:chExt cx="10436575" cy="1197200"/>
          </a:xfrm>
        </p:grpSpPr>
        <p:grpSp>
          <p:nvGrpSpPr>
            <p:cNvPr id="268" name="Google Shape;268;p17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269" name="Google Shape;269;p17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17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17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17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17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17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5" name="Google Shape;275;p17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276" name="Google Shape;276;p17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17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17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17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17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1" name="Google Shape;281;p17"/>
            <p:cNvGrpSpPr/>
            <p:nvPr/>
          </p:nvGrpSpPr>
          <p:grpSpPr>
            <a:xfrm>
              <a:off x="1574040" y="4047462"/>
              <a:ext cx="730335" cy="575245"/>
              <a:chOff x="2081779" y="3366228"/>
              <a:chExt cx="428626" cy="337625"/>
            </a:xfrm>
          </p:grpSpPr>
          <p:sp>
            <p:nvSpPr>
              <p:cNvPr id="282" name="Google Shape;282;p17"/>
              <p:cNvSpPr/>
              <p:nvPr/>
            </p:nvSpPr>
            <p:spPr>
              <a:xfrm>
                <a:off x="2235297" y="3366228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17"/>
              <p:cNvSpPr/>
              <p:nvPr/>
            </p:nvSpPr>
            <p:spPr>
              <a:xfrm>
                <a:off x="2081779" y="3433588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17"/>
              <p:cNvSpPr/>
              <p:nvPr/>
            </p:nvSpPr>
            <p:spPr>
              <a:xfrm>
                <a:off x="2235303" y="3374566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5" name="Google Shape;285;p17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286" name="Google Shape;286;p17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17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17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3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18"/>
          <p:cNvGrpSpPr/>
          <p:nvPr/>
        </p:nvGrpSpPr>
        <p:grpSpPr>
          <a:xfrm flipH="1">
            <a:off x="2296749" y="382609"/>
            <a:ext cx="7317430" cy="4470181"/>
            <a:chOff x="2682681" y="986909"/>
            <a:chExt cx="1036199" cy="633000"/>
          </a:xfrm>
        </p:grpSpPr>
        <p:sp>
          <p:nvSpPr>
            <p:cNvPr id="291" name="Google Shape;291;p18"/>
            <p:cNvSpPr/>
            <p:nvPr/>
          </p:nvSpPr>
          <p:spPr>
            <a:xfrm>
              <a:off x="2682681" y="986909"/>
              <a:ext cx="1036199" cy="633000"/>
            </a:xfrm>
            <a:custGeom>
              <a:rect b="b" l="l" r="r" t="t"/>
              <a:pathLst>
                <a:path extrusionOk="0" h="50874" w="83279">
                  <a:moveTo>
                    <a:pt x="29260" y="1"/>
                  </a:moveTo>
                  <a:cubicBezTo>
                    <a:pt x="29115" y="1"/>
                    <a:pt x="28970" y="2"/>
                    <a:pt x="28825" y="4"/>
                  </a:cubicBezTo>
                  <a:cubicBezTo>
                    <a:pt x="12914" y="237"/>
                    <a:pt x="197" y="13041"/>
                    <a:pt x="70" y="28953"/>
                  </a:cubicBezTo>
                  <a:cubicBezTo>
                    <a:pt x="0" y="37653"/>
                    <a:pt x="3737" y="45481"/>
                    <a:pt x="9713" y="50873"/>
                  </a:cubicBezTo>
                  <a:lnTo>
                    <a:pt x="77469" y="50873"/>
                  </a:lnTo>
                  <a:cubicBezTo>
                    <a:pt x="80684" y="46966"/>
                    <a:pt x="82674" y="42011"/>
                    <a:pt x="82849" y="36597"/>
                  </a:cubicBezTo>
                  <a:cubicBezTo>
                    <a:pt x="83278" y="23371"/>
                    <a:pt x="72587" y="12211"/>
                    <a:pt x="59353" y="12091"/>
                  </a:cubicBezTo>
                  <a:cubicBezTo>
                    <a:pt x="59278" y="12090"/>
                    <a:pt x="59203" y="12090"/>
                    <a:pt x="59126" y="12090"/>
                  </a:cubicBezTo>
                  <a:cubicBezTo>
                    <a:pt x="59125" y="12090"/>
                    <a:pt x="59124" y="12090"/>
                    <a:pt x="59122" y="12090"/>
                  </a:cubicBezTo>
                  <a:cubicBezTo>
                    <a:pt x="55580" y="12090"/>
                    <a:pt x="52158" y="10743"/>
                    <a:pt x="49619" y="8272"/>
                  </a:cubicBezTo>
                  <a:cubicBezTo>
                    <a:pt x="44360" y="3154"/>
                    <a:pt x="37179" y="1"/>
                    <a:pt x="29260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3313700" y="1000146"/>
              <a:ext cx="155046" cy="109594"/>
            </a:xfrm>
            <a:custGeom>
              <a:rect b="b" l="l" r="r" t="t"/>
              <a:pathLst>
                <a:path extrusionOk="0" h="8808" w="12461">
                  <a:moveTo>
                    <a:pt x="5018" y="0"/>
                  </a:moveTo>
                  <a:cubicBezTo>
                    <a:pt x="4258" y="0"/>
                    <a:pt x="3528" y="109"/>
                    <a:pt x="2871" y="327"/>
                  </a:cubicBezTo>
                  <a:cubicBezTo>
                    <a:pt x="1543" y="769"/>
                    <a:pt x="621" y="1623"/>
                    <a:pt x="312" y="2699"/>
                  </a:cubicBezTo>
                  <a:cubicBezTo>
                    <a:pt x="1" y="3776"/>
                    <a:pt x="327" y="4990"/>
                    <a:pt x="1218" y="6070"/>
                  </a:cubicBezTo>
                  <a:cubicBezTo>
                    <a:pt x="2109" y="7152"/>
                    <a:pt x="3492" y="8013"/>
                    <a:pt x="5061" y="8464"/>
                  </a:cubicBezTo>
                  <a:cubicBezTo>
                    <a:pt x="5855" y="8693"/>
                    <a:pt x="6665" y="8808"/>
                    <a:pt x="7443" y="8808"/>
                  </a:cubicBezTo>
                  <a:cubicBezTo>
                    <a:pt x="8203" y="8808"/>
                    <a:pt x="8932" y="8699"/>
                    <a:pt x="9589" y="8480"/>
                  </a:cubicBezTo>
                  <a:cubicBezTo>
                    <a:pt x="10918" y="8038"/>
                    <a:pt x="11840" y="7186"/>
                    <a:pt x="12150" y="6108"/>
                  </a:cubicBezTo>
                  <a:cubicBezTo>
                    <a:pt x="12460" y="5031"/>
                    <a:pt x="12134" y="3819"/>
                    <a:pt x="11243" y="2737"/>
                  </a:cubicBezTo>
                  <a:cubicBezTo>
                    <a:pt x="10352" y="1657"/>
                    <a:pt x="8969" y="795"/>
                    <a:pt x="7400" y="343"/>
                  </a:cubicBezTo>
                  <a:cubicBezTo>
                    <a:pt x="6606" y="114"/>
                    <a:pt x="5796" y="0"/>
                    <a:pt x="5018" y="0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3482832" y="1065361"/>
              <a:ext cx="62611" cy="57036"/>
            </a:xfrm>
            <a:custGeom>
              <a:rect b="b" l="l" r="r" t="t"/>
              <a:pathLst>
                <a:path extrusionOk="0" h="4584" w="5032">
                  <a:moveTo>
                    <a:pt x="2516" y="1"/>
                  </a:moveTo>
                  <a:cubicBezTo>
                    <a:pt x="1930" y="1"/>
                    <a:pt x="1343" y="225"/>
                    <a:pt x="896" y="672"/>
                  </a:cubicBezTo>
                  <a:cubicBezTo>
                    <a:pt x="1" y="1567"/>
                    <a:pt x="1" y="3018"/>
                    <a:pt x="896" y="3913"/>
                  </a:cubicBezTo>
                  <a:cubicBezTo>
                    <a:pt x="1343" y="4360"/>
                    <a:pt x="1930" y="4584"/>
                    <a:pt x="2516" y="4584"/>
                  </a:cubicBezTo>
                  <a:cubicBezTo>
                    <a:pt x="3102" y="4584"/>
                    <a:pt x="3689" y="4360"/>
                    <a:pt x="4136" y="3913"/>
                  </a:cubicBezTo>
                  <a:cubicBezTo>
                    <a:pt x="5031" y="3018"/>
                    <a:pt x="5031" y="1567"/>
                    <a:pt x="4136" y="672"/>
                  </a:cubicBezTo>
                  <a:cubicBezTo>
                    <a:pt x="3689" y="225"/>
                    <a:pt x="3102" y="1"/>
                    <a:pt x="2516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4" name="Google Shape;294;p18"/>
          <p:cNvSpPr txBox="1"/>
          <p:nvPr>
            <p:ph idx="1" type="subTitle"/>
          </p:nvPr>
        </p:nvSpPr>
        <p:spPr>
          <a:xfrm>
            <a:off x="4109337" y="2409900"/>
            <a:ext cx="3838200" cy="8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18"/>
          <p:cNvSpPr txBox="1"/>
          <p:nvPr>
            <p:ph type="title"/>
          </p:nvPr>
        </p:nvSpPr>
        <p:spPr>
          <a:xfrm>
            <a:off x="4109337" y="1837200"/>
            <a:ext cx="3838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296" name="Google Shape;296;p18"/>
          <p:cNvGrpSpPr/>
          <p:nvPr/>
        </p:nvGrpSpPr>
        <p:grpSpPr>
          <a:xfrm>
            <a:off x="-1255837" y="4089930"/>
            <a:ext cx="10436575" cy="1242270"/>
            <a:chOff x="-12" y="3708930"/>
            <a:chExt cx="10436575" cy="1242270"/>
          </a:xfrm>
        </p:grpSpPr>
        <p:grpSp>
          <p:nvGrpSpPr>
            <p:cNvPr id="297" name="Google Shape;297;p18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298" name="Google Shape;298;p18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18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18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18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18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18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4" name="Google Shape;304;p18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305" name="Google Shape;305;p18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8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8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18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18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0" name="Google Shape;310;p18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311" name="Google Shape;311;p18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18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18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4" name="Google Shape;314;p18"/>
          <p:cNvGrpSpPr/>
          <p:nvPr/>
        </p:nvGrpSpPr>
        <p:grpSpPr>
          <a:xfrm>
            <a:off x="-175512" y="4327300"/>
            <a:ext cx="10436575" cy="1197200"/>
            <a:chOff x="-646237" y="3946300"/>
            <a:chExt cx="10436575" cy="1197200"/>
          </a:xfrm>
        </p:grpSpPr>
        <p:grpSp>
          <p:nvGrpSpPr>
            <p:cNvPr id="315" name="Google Shape;315;p18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316" name="Google Shape;316;p18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18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18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18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18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18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2" name="Google Shape;322;p18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323" name="Google Shape;323;p18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18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18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18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18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8" name="Google Shape;328;p18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329" name="Google Shape;329;p18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" name="Google Shape;330;p18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" name="Google Shape;331;p18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2" name="Google Shape;332;p18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333" name="Google Shape;333;p18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18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18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4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"/>
          <p:cNvSpPr/>
          <p:nvPr/>
        </p:nvSpPr>
        <p:spPr>
          <a:xfrm>
            <a:off x="-1073000" y="-310125"/>
            <a:ext cx="8482101" cy="5263082"/>
          </a:xfrm>
          <a:custGeom>
            <a:rect b="b" l="l" r="r" t="t"/>
            <a:pathLst>
              <a:path extrusionOk="0" h="11148" w="11672">
                <a:moveTo>
                  <a:pt x="4224" y="0"/>
                </a:moveTo>
                <a:cubicBezTo>
                  <a:pt x="3446" y="0"/>
                  <a:pt x="2645" y="288"/>
                  <a:pt x="2046" y="770"/>
                </a:cubicBezTo>
                <a:cubicBezTo>
                  <a:pt x="1067" y="1562"/>
                  <a:pt x="556" y="2767"/>
                  <a:pt x="344" y="3970"/>
                </a:cubicBezTo>
                <a:cubicBezTo>
                  <a:pt x="0" y="5922"/>
                  <a:pt x="350" y="7917"/>
                  <a:pt x="701" y="9869"/>
                </a:cubicBezTo>
                <a:lnTo>
                  <a:pt x="754" y="11147"/>
                </a:lnTo>
                <a:lnTo>
                  <a:pt x="11413" y="11123"/>
                </a:lnTo>
                <a:cubicBezTo>
                  <a:pt x="11672" y="10650"/>
                  <a:pt x="11379" y="9991"/>
                  <a:pt x="10843" y="9832"/>
                </a:cubicBezTo>
                <a:cubicBezTo>
                  <a:pt x="10732" y="9800"/>
                  <a:pt x="10611" y="9784"/>
                  <a:pt x="10521" y="9715"/>
                </a:cubicBezTo>
                <a:cubicBezTo>
                  <a:pt x="10389" y="9614"/>
                  <a:pt x="10369" y="9426"/>
                  <a:pt x="10414" y="9271"/>
                </a:cubicBezTo>
                <a:cubicBezTo>
                  <a:pt x="10461" y="9116"/>
                  <a:pt x="10558" y="8982"/>
                  <a:pt x="10633" y="8838"/>
                </a:cubicBezTo>
                <a:cubicBezTo>
                  <a:pt x="10891" y="8346"/>
                  <a:pt x="10860" y="7730"/>
                  <a:pt x="10556" y="7264"/>
                </a:cubicBezTo>
                <a:cubicBezTo>
                  <a:pt x="10250" y="6798"/>
                  <a:pt x="9681" y="6497"/>
                  <a:pt x="9101" y="6497"/>
                </a:cubicBezTo>
                <a:cubicBezTo>
                  <a:pt x="8939" y="6497"/>
                  <a:pt x="8771" y="6517"/>
                  <a:pt x="8608" y="6517"/>
                </a:cubicBezTo>
                <a:cubicBezTo>
                  <a:pt x="8444" y="6517"/>
                  <a:pt x="8285" y="6497"/>
                  <a:pt x="8146" y="6415"/>
                </a:cubicBezTo>
                <a:cubicBezTo>
                  <a:pt x="7875" y="6255"/>
                  <a:pt x="7792" y="5923"/>
                  <a:pt x="7732" y="5626"/>
                </a:cubicBezTo>
                <a:cubicBezTo>
                  <a:pt x="7602" y="4975"/>
                  <a:pt x="7472" y="4325"/>
                  <a:pt x="7341" y="3673"/>
                </a:cubicBezTo>
                <a:cubicBezTo>
                  <a:pt x="7217" y="3054"/>
                  <a:pt x="7092" y="2429"/>
                  <a:pt x="6838" y="1846"/>
                </a:cubicBezTo>
                <a:cubicBezTo>
                  <a:pt x="6584" y="1261"/>
                  <a:pt x="6191" y="716"/>
                  <a:pt x="5629" y="374"/>
                </a:cubicBezTo>
                <a:cubicBezTo>
                  <a:pt x="5208" y="117"/>
                  <a:pt x="4720" y="0"/>
                  <a:pt x="4224" y="0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9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39" name="Google Shape;339;p19"/>
          <p:cNvSpPr txBox="1"/>
          <p:nvPr>
            <p:ph idx="1" type="body"/>
          </p:nvPr>
        </p:nvSpPr>
        <p:spPr>
          <a:xfrm>
            <a:off x="720000" y="1150546"/>
            <a:ext cx="3852000" cy="34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0" name="Google Shape;340;p19"/>
          <p:cNvSpPr txBox="1"/>
          <p:nvPr>
            <p:ph idx="2" type="body"/>
          </p:nvPr>
        </p:nvSpPr>
        <p:spPr>
          <a:xfrm>
            <a:off x="4572000" y="1150546"/>
            <a:ext cx="3852000" cy="34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341" name="Google Shape;341;p19"/>
          <p:cNvGrpSpPr/>
          <p:nvPr/>
        </p:nvGrpSpPr>
        <p:grpSpPr>
          <a:xfrm>
            <a:off x="-1260012" y="4284668"/>
            <a:ext cx="10436575" cy="1123732"/>
            <a:chOff x="-12" y="3827468"/>
            <a:chExt cx="10436575" cy="1123732"/>
          </a:xfrm>
        </p:grpSpPr>
        <p:grpSp>
          <p:nvGrpSpPr>
            <p:cNvPr id="342" name="Google Shape;342;p19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343" name="Google Shape;343;p19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19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19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19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19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19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9" name="Google Shape;349;p19"/>
            <p:cNvGrpSpPr/>
            <p:nvPr/>
          </p:nvGrpSpPr>
          <p:grpSpPr>
            <a:xfrm>
              <a:off x="1441312" y="3827468"/>
              <a:ext cx="8923278" cy="640911"/>
              <a:chOff x="-60396" y="3370342"/>
              <a:chExt cx="4148047" cy="297932"/>
            </a:xfrm>
          </p:grpSpPr>
          <p:sp>
            <p:nvSpPr>
              <p:cNvPr id="350" name="Google Shape;350;p19"/>
              <p:cNvSpPr/>
              <p:nvPr/>
            </p:nvSpPr>
            <p:spPr>
              <a:xfrm>
                <a:off x="-60396" y="3425587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19"/>
              <p:cNvSpPr/>
              <p:nvPr/>
            </p:nvSpPr>
            <p:spPr>
              <a:xfrm>
                <a:off x="3869774" y="3370342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19"/>
              <p:cNvSpPr/>
              <p:nvPr/>
            </p:nvSpPr>
            <p:spPr>
              <a:xfrm>
                <a:off x="3115948" y="3444331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19"/>
              <p:cNvSpPr/>
              <p:nvPr/>
            </p:nvSpPr>
            <p:spPr>
              <a:xfrm>
                <a:off x="3801298" y="3425586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19"/>
              <p:cNvSpPr/>
              <p:nvPr/>
            </p:nvSpPr>
            <p:spPr>
              <a:xfrm>
                <a:off x="3207449" y="3376942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5" name="Google Shape;355;p19"/>
            <p:cNvGrpSpPr/>
            <p:nvPr/>
          </p:nvGrpSpPr>
          <p:grpSpPr>
            <a:xfrm>
              <a:off x="1670256" y="3841707"/>
              <a:ext cx="4262785" cy="673413"/>
              <a:chOff x="722033" y="3368117"/>
              <a:chExt cx="2501781" cy="395242"/>
            </a:xfrm>
          </p:grpSpPr>
          <p:sp>
            <p:nvSpPr>
              <p:cNvPr id="356" name="Google Shape;356;p19"/>
              <p:cNvSpPr/>
              <p:nvPr/>
            </p:nvSpPr>
            <p:spPr>
              <a:xfrm>
                <a:off x="722033" y="3425735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19"/>
              <p:cNvSpPr/>
              <p:nvPr/>
            </p:nvSpPr>
            <p:spPr>
              <a:xfrm>
                <a:off x="804753" y="3459618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19"/>
              <p:cNvSpPr/>
              <p:nvPr/>
            </p:nvSpPr>
            <p:spPr>
              <a:xfrm>
                <a:off x="3016232" y="3368117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9" name="Google Shape;359;p19"/>
          <p:cNvGrpSpPr/>
          <p:nvPr/>
        </p:nvGrpSpPr>
        <p:grpSpPr>
          <a:xfrm>
            <a:off x="-341437" y="4403500"/>
            <a:ext cx="10436575" cy="1197200"/>
            <a:chOff x="-646237" y="3946300"/>
            <a:chExt cx="10436575" cy="1197200"/>
          </a:xfrm>
        </p:grpSpPr>
        <p:grpSp>
          <p:nvGrpSpPr>
            <p:cNvPr id="360" name="Google Shape;360;p19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361" name="Google Shape;361;p19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19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19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19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19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19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7" name="Google Shape;367;p19"/>
            <p:cNvGrpSpPr/>
            <p:nvPr/>
          </p:nvGrpSpPr>
          <p:grpSpPr>
            <a:xfrm>
              <a:off x="4308937" y="4033230"/>
              <a:ext cx="3914202" cy="583186"/>
              <a:chOff x="2321682" y="3315239"/>
              <a:chExt cx="1819544" cy="271098"/>
            </a:xfrm>
          </p:grpSpPr>
          <p:sp>
            <p:nvSpPr>
              <p:cNvPr id="368" name="Google Shape;368;p19"/>
              <p:cNvSpPr/>
              <p:nvPr/>
            </p:nvSpPr>
            <p:spPr>
              <a:xfrm>
                <a:off x="3949436" y="3355039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" name="Google Shape;369;p19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" name="Google Shape;370;p19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19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3" name="Google Shape;373;p19"/>
            <p:cNvGrpSpPr/>
            <p:nvPr/>
          </p:nvGrpSpPr>
          <p:grpSpPr>
            <a:xfrm>
              <a:off x="-394271" y="3974757"/>
              <a:ext cx="4674696" cy="723875"/>
              <a:chOff x="926599" y="3323555"/>
              <a:chExt cx="2743527" cy="424859"/>
            </a:xfrm>
          </p:grpSpPr>
          <p:sp>
            <p:nvSpPr>
              <p:cNvPr id="374" name="Google Shape;374;p19"/>
              <p:cNvSpPr/>
              <p:nvPr/>
            </p:nvSpPr>
            <p:spPr>
              <a:xfrm>
                <a:off x="3395019" y="3410790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19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19"/>
              <p:cNvSpPr/>
              <p:nvPr/>
            </p:nvSpPr>
            <p:spPr>
              <a:xfrm>
                <a:off x="92659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7" name="Google Shape;377;p19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378" name="Google Shape;378;p19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19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19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"/>
          <p:cNvSpPr/>
          <p:nvPr/>
        </p:nvSpPr>
        <p:spPr>
          <a:xfrm>
            <a:off x="3632951" y="85975"/>
            <a:ext cx="7874113" cy="5218069"/>
          </a:xfrm>
          <a:custGeom>
            <a:rect b="b" l="l" r="r" t="t"/>
            <a:pathLst>
              <a:path extrusionOk="0" h="19413" w="22160">
                <a:moveTo>
                  <a:pt x="11673" y="0"/>
                </a:moveTo>
                <a:cubicBezTo>
                  <a:pt x="9668" y="0"/>
                  <a:pt x="7653" y="1264"/>
                  <a:pt x="6636" y="2949"/>
                </a:cubicBezTo>
                <a:cubicBezTo>
                  <a:pt x="5864" y="4228"/>
                  <a:pt x="5565" y="5587"/>
                  <a:pt x="5417" y="7059"/>
                </a:cubicBezTo>
                <a:cubicBezTo>
                  <a:pt x="5394" y="7299"/>
                  <a:pt x="5363" y="7541"/>
                  <a:pt x="5333" y="7782"/>
                </a:cubicBezTo>
                <a:cubicBezTo>
                  <a:pt x="5177" y="8111"/>
                  <a:pt x="4967" y="8413"/>
                  <a:pt x="4704" y="8686"/>
                </a:cubicBezTo>
                <a:cubicBezTo>
                  <a:pt x="4261" y="9142"/>
                  <a:pt x="3739" y="9527"/>
                  <a:pt x="3275" y="9961"/>
                </a:cubicBezTo>
                <a:cubicBezTo>
                  <a:pt x="2692" y="10505"/>
                  <a:pt x="2134" y="11073"/>
                  <a:pt x="1577" y="11645"/>
                </a:cubicBezTo>
                <a:cubicBezTo>
                  <a:pt x="811" y="12436"/>
                  <a:pt x="0" y="13361"/>
                  <a:pt x="68" y="14539"/>
                </a:cubicBezTo>
                <a:cubicBezTo>
                  <a:pt x="140" y="15758"/>
                  <a:pt x="493" y="17111"/>
                  <a:pt x="1230" y="18098"/>
                </a:cubicBezTo>
                <a:cubicBezTo>
                  <a:pt x="1759" y="18806"/>
                  <a:pt x="2465" y="19312"/>
                  <a:pt x="3349" y="19312"/>
                </a:cubicBezTo>
                <a:cubicBezTo>
                  <a:pt x="3421" y="19312"/>
                  <a:pt x="3495" y="19309"/>
                  <a:pt x="3570" y="19302"/>
                </a:cubicBezTo>
                <a:cubicBezTo>
                  <a:pt x="4516" y="19213"/>
                  <a:pt x="5373" y="18736"/>
                  <a:pt x="6305" y="18580"/>
                </a:cubicBezTo>
                <a:cubicBezTo>
                  <a:pt x="6607" y="18529"/>
                  <a:pt x="6917" y="18513"/>
                  <a:pt x="7228" y="18513"/>
                </a:cubicBezTo>
                <a:cubicBezTo>
                  <a:pt x="7572" y="18513"/>
                  <a:pt x="7917" y="18533"/>
                  <a:pt x="8255" y="18547"/>
                </a:cubicBezTo>
                <a:cubicBezTo>
                  <a:pt x="9126" y="18581"/>
                  <a:pt x="9995" y="18662"/>
                  <a:pt x="10856" y="18802"/>
                </a:cubicBezTo>
                <a:cubicBezTo>
                  <a:pt x="12239" y="19030"/>
                  <a:pt x="13546" y="19021"/>
                  <a:pt x="14934" y="19208"/>
                </a:cubicBezTo>
                <a:cubicBezTo>
                  <a:pt x="15710" y="19313"/>
                  <a:pt x="16587" y="19413"/>
                  <a:pt x="17461" y="19413"/>
                </a:cubicBezTo>
                <a:cubicBezTo>
                  <a:pt x="19036" y="19413"/>
                  <a:pt x="20603" y="19089"/>
                  <a:pt x="21557" y="17889"/>
                </a:cubicBezTo>
                <a:cubicBezTo>
                  <a:pt x="22159" y="17131"/>
                  <a:pt x="22083" y="16180"/>
                  <a:pt x="21953" y="15274"/>
                </a:cubicBezTo>
                <a:cubicBezTo>
                  <a:pt x="21777" y="14037"/>
                  <a:pt x="21397" y="12847"/>
                  <a:pt x="20532" y="11917"/>
                </a:cubicBezTo>
                <a:cubicBezTo>
                  <a:pt x="19651" y="10970"/>
                  <a:pt x="18487" y="10298"/>
                  <a:pt x="17928" y="9084"/>
                </a:cubicBezTo>
                <a:cubicBezTo>
                  <a:pt x="17343" y="7814"/>
                  <a:pt x="17458" y="6400"/>
                  <a:pt x="17169" y="5063"/>
                </a:cubicBezTo>
                <a:cubicBezTo>
                  <a:pt x="16712" y="2941"/>
                  <a:pt x="15265" y="1014"/>
                  <a:pt x="13190" y="262"/>
                </a:cubicBezTo>
                <a:cubicBezTo>
                  <a:pt x="12696" y="83"/>
                  <a:pt x="12185" y="0"/>
                  <a:pt x="11673" y="0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0"/>
          <p:cNvSpPr txBox="1"/>
          <p:nvPr>
            <p:ph idx="1" type="subTitle"/>
          </p:nvPr>
        </p:nvSpPr>
        <p:spPr>
          <a:xfrm>
            <a:off x="715100" y="1474025"/>
            <a:ext cx="3174900" cy="25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20"/>
          <p:cNvSpPr txBox="1"/>
          <p:nvPr>
            <p:ph idx="2" type="subTitle"/>
          </p:nvPr>
        </p:nvSpPr>
        <p:spPr>
          <a:xfrm>
            <a:off x="4572050" y="1474025"/>
            <a:ext cx="3174900" cy="25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20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86" name="Google Shape;386;p20"/>
          <p:cNvGrpSpPr/>
          <p:nvPr/>
        </p:nvGrpSpPr>
        <p:grpSpPr>
          <a:xfrm>
            <a:off x="-1054412" y="4150168"/>
            <a:ext cx="10350815" cy="1242270"/>
            <a:chOff x="76188" y="3708930"/>
            <a:chExt cx="10350815" cy="1242270"/>
          </a:xfrm>
        </p:grpSpPr>
        <p:grpSp>
          <p:nvGrpSpPr>
            <p:cNvPr id="387" name="Google Shape;387;p20"/>
            <p:cNvGrpSpPr/>
            <p:nvPr/>
          </p:nvGrpSpPr>
          <p:grpSpPr>
            <a:xfrm>
              <a:off x="76188" y="4147734"/>
              <a:ext cx="10350815" cy="803466"/>
              <a:chOff x="76200" y="4340034"/>
              <a:chExt cx="10350815" cy="803466"/>
            </a:xfrm>
          </p:grpSpPr>
          <p:sp>
            <p:nvSpPr>
              <p:cNvPr id="388" name="Google Shape;388;p20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20"/>
              <p:cNvSpPr/>
              <p:nvPr/>
            </p:nvSpPr>
            <p:spPr>
              <a:xfrm flipH="1" rot="10800000">
                <a:off x="7620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20"/>
              <p:cNvSpPr/>
              <p:nvPr/>
            </p:nvSpPr>
            <p:spPr>
              <a:xfrm rot="10800000">
                <a:off x="517527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20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20"/>
              <p:cNvSpPr/>
              <p:nvPr/>
            </p:nvSpPr>
            <p:spPr>
              <a:xfrm rot="10800000">
                <a:off x="841934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20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4" name="Google Shape;394;p20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395" name="Google Shape;395;p20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20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20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" name="Google Shape;398;p20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" name="Google Shape;399;p20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0" name="Google Shape;400;p20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401" name="Google Shape;401;p20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20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20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4" name="Google Shape;404;p20"/>
          <p:cNvGrpSpPr/>
          <p:nvPr/>
        </p:nvGrpSpPr>
        <p:grpSpPr>
          <a:xfrm>
            <a:off x="-814262" y="4413900"/>
            <a:ext cx="10436575" cy="1197200"/>
            <a:chOff x="-646237" y="3946300"/>
            <a:chExt cx="10436575" cy="1197200"/>
          </a:xfrm>
        </p:grpSpPr>
        <p:grpSp>
          <p:nvGrpSpPr>
            <p:cNvPr id="405" name="Google Shape;405;p20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406" name="Google Shape;406;p20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Google Shape;407;p20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20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Google Shape;409;p20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" name="Google Shape;410;p20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Google Shape;411;p20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2" name="Google Shape;412;p20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413" name="Google Shape;413;p20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" name="Google Shape;414;p20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" name="Google Shape;415;p20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" name="Google Shape;416;p20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Google Shape;417;p20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8" name="Google Shape;418;p20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419" name="Google Shape;419;p20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Google Shape;420;p20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" name="Google Shape;421;p20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2" name="Google Shape;422;p20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423" name="Google Shape;423;p20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" name="Google Shape;424;p20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" name="Google Shape;425;p20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42008" y="208825"/>
            <a:ext cx="6333223" cy="4073498"/>
          </a:xfrm>
          <a:custGeom>
            <a:rect b="b" l="l" r="r" t="t"/>
            <a:pathLst>
              <a:path extrusionOk="0" h="10505" w="16332">
                <a:moveTo>
                  <a:pt x="6908" y="0"/>
                </a:moveTo>
                <a:cubicBezTo>
                  <a:pt x="6129" y="0"/>
                  <a:pt x="5349" y="114"/>
                  <a:pt x="4603" y="342"/>
                </a:cubicBezTo>
                <a:cubicBezTo>
                  <a:pt x="3960" y="539"/>
                  <a:pt x="3333" y="824"/>
                  <a:pt x="2830" y="1273"/>
                </a:cubicBezTo>
                <a:cubicBezTo>
                  <a:pt x="2336" y="1711"/>
                  <a:pt x="1984" y="2283"/>
                  <a:pt x="1639" y="2845"/>
                </a:cubicBezTo>
                <a:cubicBezTo>
                  <a:pt x="1000" y="3884"/>
                  <a:pt x="348" y="4964"/>
                  <a:pt x="193" y="6177"/>
                </a:cubicBezTo>
                <a:cubicBezTo>
                  <a:pt x="1" y="7666"/>
                  <a:pt x="582" y="9136"/>
                  <a:pt x="1194" y="10505"/>
                </a:cubicBezTo>
                <a:lnTo>
                  <a:pt x="15575" y="10432"/>
                </a:lnTo>
                <a:cubicBezTo>
                  <a:pt x="15634" y="9412"/>
                  <a:pt x="15877" y="8413"/>
                  <a:pt x="16052" y="7407"/>
                </a:cubicBezTo>
                <a:cubicBezTo>
                  <a:pt x="16226" y="6400"/>
                  <a:pt x="16332" y="5360"/>
                  <a:pt x="16116" y="4361"/>
                </a:cubicBezTo>
                <a:cubicBezTo>
                  <a:pt x="15901" y="3363"/>
                  <a:pt x="15320" y="2403"/>
                  <a:pt x="14418" y="1945"/>
                </a:cubicBezTo>
                <a:cubicBezTo>
                  <a:pt x="13647" y="1553"/>
                  <a:pt x="12744" y="1563"/>
                  <a:pt x="11908" y="1353"/>
                </a:cubicBezTo>
                <a:cubicBezTo>
                  <a:pt x="11103" y="1151"/>
                  <a:pt x="10363" y="745"/>
                  <a:pt x="9583" y="464"/>
                </a:cubicBezTo>
                <a:cubicBezTo>
                  <a:pt x="8727" y="155"/>
                  <a:pt x="7817" y="0"/>
                  <a:pt x="6908" y="0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2487775" y="1681225"/>
            <a:ext cx="2952000" cy="7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hasCustomPrompt="1" idx="2" type="title"/>
          </p:nvPr>
        </p:nvSpPr>
        <p:spPr>
          <a:xfrm>
            <a:off x="1193575" y="1734150"/>
            <a:ext cx="1065600" cy="1065600"/>
          </a:xfrm>
          <a:prstGeom prst="rect">
            <a:avLst/>
          </a:prstGeom>
          <a:solidFill>
            <a:schemeClr val="accent4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2487775" y="2208875"/>
            <a:ext cx="2952000" cy="6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2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1"/>
          <p:cNvSpPr/>
          <p:nvPr/>
        </p:nvSpPr>
        <p:spPr>
          <a:xfrm>
            <a:off x="249049" y="128050"/>
            <a:ext cx="7911752" cy="5088806"/>
          </a:xfrm>
          <a:custGeom>
            <a:rect b="b" l="l" r="r" t="t"/>
            <a:pathLst>
              <a:path extrusionOk="0" h="10505" w="16332">
                <a:moveTo>
                  <a:pt x="6908" y="0"/>
                </a:moveTo>
                <a:cubicBezTo>
                  <a:pt x="6129" y="0"/>
                  <a:pt x="5349" y="114"/>
                  <a:pt x="4603" y="342"/>
                </a:cubicBezTo>
                <a:cubicBezTo>
                  <a:pt x="3960" y="539"/>
                  <a:pt x="3333" y="824"/>
                  <a:pt x="2830" y="1273"/>
                </a:cubicBezTo>
                <a:cubicBezTo>
                  <a:pt x="2336" y="1711"/>
                  <a:pt x="1984" y="2283"/>
                  <a:pt x="1639" y="2845"/>
                </a:cubicBezTo>
                <a:cubicBezTo>
                  <a:pt x="1000" y="3884"/>
                  <a:pt x="348" y="4964"/>
                  <a:pt x="193" y="6177"/>
                </a:cubicBezTo>
                <a:cubicBezTo>
                  <a:pt x="1" y="7666"/>
                  <a:pt x="582" y="9136"/>
                  <a:pt x="1194" y="10505"/>
                </a:cubicBezTo>
                <a:lnTo>
                  <a:pt x="15575" y="10432"/>
                </a:lnTo>
                <a:cubicBezTo>
                  <a:pt x="15634" y="9412"/>
                  <a:pt x="15877" y="8413"/>
                  <a:pt x="16052" y="7407"/>
                </a:cubicBezTo>
                <a:cubicBezTo>
                  <a:pt x="16226" y="6400"/>
                  <a:pt x="16332" y="5360"/>
                  <a:pt x="16116" y="4361"/>
                </a:cubicBezTo>
                <a:cubicBezTo>
                  <a:pt x="15901" y="3363"/>
                  <a:pt x="15320" y="2403"/>
                  <a:pt x="14418" y="1945"/>
                </a:cubicBezTo>
                <a:cubicBezTo>
                  <a:pt x="13647" y="1553"/>
                  <a:pt x="12744" y="1563"/>
                  <a:pt x="11908" y="1353"/>
                </a:cubicBezTo>
                <a:cubicBezTo>
                  <a:pt x="11103" y="1151"/>
                  <a:pt x="10363" y="745"/>
                  <a:pt x="9583" y="464"/>
                </a:cubicBezTo>
                <a:cubicBezTo>
                  <a:pt x="8727" y="155"/>
                  <a:pt x="7817" y="0"/>
                  <a:pt x="6908" y="0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1"/>
          <p:cNvSpPr txBox="1"/>
          <p:nvPr>
            <p:ph idx="1" type="subTitle"/>
          </p:nvPr>
        </p:nvSpPr>
        <p:spPr>
          <a:xfrm>
            <a:off x="5273325" y="1596150"/>
            <a:ext cx="31506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9" name="Google Shape;429;p21"/>
          <p:cNvSpPr txBox="1"/>
          <p:nvPr>
            <p:ph idx="2" type="subTitle"/>
          </p:nvPr>
        </p:nvSpPr>
        <p:spPr>
          <a:xfrm>
            <a:off x="5273325" y="3129100"/>
            <a:ext cx="3150600" cy="50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30" name="Google Shape;430;p21"/>
          <p:cNvSpPr txBox="1"/>
          <p:nvPr>
            <p:ph idx="3" type="subTitle"/>
          </p:nvPr>
        </p:nvSpPr>
        <p:spPr>
          <a:xfrm>
            <a:off x="2637700" y="1596150"/>
            <a:ext cx="23958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21"/>
          <p:cNvSpPr txBox="1"/>
          <p:nvPr>
            <p:ph idx="4" type="subTitle"/>
          </p:nvPr>
        </p:nvSpPr>
        <p:spPr>
          <a:xfrm>
            <a:off x="2637701" y="3129100"/>
            <a:ext cx="23958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21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433" name="Google Shape;433;p21"/>
          <p:cNvGrpSpPr/>
          <p:nvPr/>
        </p:nvGrpSpPr>
        <p:grpSpPr>
          <a:xfrm>
            <a:off x="-1260287" y="4293764"/>
            <a:ext cx="10436575" cy="1181286"/>
            <a:chOff x="-12" y="3769914"/>
            <a:chExt cx="10436575" cy="1181286"/>
          </a:xfrm>
        </p:grpSpPr>
        <p:grpSp>
          <p:nvGrpSpPr>
            <p:cNvPr id="434" name="Google Shape;434;p21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435" name="Google Shape;435;p21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" name="Google Shape;436;p21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" name="Google Shape;437;p21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Google Shape;438;p21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" name="Google Shape;439;p21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" name="Google Shape;440;p21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1" name="Google Shape;441;p21"/>
            <p:cNvGrpSpPr/>
            <p:nvPr/>
          </p:nvGrpSpPr>
          <p:grpSpPr>
            <a:xfrm>
              <a:off x="5844875" y="3769914"/>
              <a:ext cx="4480058" cy="632815"/>
              <a:chOff x="1986631" y="3343588"/>
              <a:chExt cx="2082585" cy="294168"/>
            </a:xfrm>
          </p:grpSpPr>
          <p:sp>
            <p:nvSpPr>
              <p:cNvPr id="442" name="Google Shape;442;p21"/>
              <p:cNvSpPr/>
              <p:nvPr/>
            </p:nvSpPr>
            <p:spPr>
              <a:xfrm>
                <a:off x="1986631" y="3355039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" name="Google Shape;443;p21"/>
              <p:cNvSpPr/>
              <p:nvPr/>
            </p:nvSpPr>
            <p:spPr>
              <a:xfrm>
                <a:off x="3349331" y="3370337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" name="Google Shape;444;p21"/>
              <p:cNvSpPr/>
              <p:nvPr/>
            </p:nvSpPr>
            <p:spPr>
              <a:xfrm>
                <a:off x="3886739" y="3350174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" name="Google Shape;445;p21"/>
              <p:cNvSpPr/>
              <p:nvPr/>
            </p:nvSpPr>
            <p:spPr>
              <a:xfrm>
                <a:off x="2202173" y="3390355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" name="Google Shape;446;p21"/>
              <p:cNvSpPr/>
              <p:nvPr/>
            </p:nvSpPr>
            <p:spPr>
              <a:xfrm>
                <a:off x="3455078" y="3343588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7" name="Google Shape;447;p21"/>
            <p:cNvGrpSpPr/>
            <p:nvPr/>
          </p:nvGrpSpPr>
          <p:grpSpPr>
            <a:xfrm>
              <a:off x="2631902" y="3827462"/>
              <a:ext cx="862689" cy="575245"/>
              <a:chOff x="1286413" y="3359757"/>
              <a:chExt cx="506303" cy="337625"/>
            </a:xfrm>
          </p:grpSpPr>
          <p:sp>
            <p:nvSpPr>
              <p:cNvPr id="448" name="Google Shape;448;p21"/>
              <p:cNvSpPr/>
              <p:nvPr/>
            </p:nvSpPr>
            <p:spPr>
              <a:xfrm>
                <a:off x="1371653" y="3359757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" name="Google Shape;449;p21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" name="Google Shape;450;p21"/>
              <p:cNvSpPr/>
              <p:nvPr/>
            </p:nvSpPr>
            <p:spPr>
              <a:xfrm>
                <a:off x="1585133" y="3368103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1" name="Google Shape;451;p21"/>
          <p:cNvGrpSpPr/>
          <p:nvPr/>
        </p:nvGrpSpPr>
        <p:grpSpPr>
          <a:xfrm>
            <a:off x="-1255837" y="4397075"/>
            <a:ext cx="10436575" cy="1203625"/>
            <a:chOff x="-646237" y="3939875"/>
            <a:chExt cx="10436575" cy="1203625"/>
          </a:xfrm>
        </p:grpSpPr>
        <p:grpSp>
          <p:nvGrpSpPr>
            <p:cNvPr id="452" name="Google Shape;452;p21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453" name="Google Shape;453;p21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" name="Google Shape;454;p21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" name="Google Shape;455;p21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" name="Google Shape;456;p21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Google Shape;457;p21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" name="Google Shape;458;p21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9" name="Google Shape;459;p21"/>
            <p:cNvGrpSpPr/>
            <p:nvPr/>
          </p:nvGrpSpPr>
          <p:grpSpPr>
            <a:xfrm>
              <a:off x="1235925" y="4061651"/>
              <a:ext cx="4036783" cy="637002"/>
              <a:chOff x="893171" y="3328451"/>
              <a:chExt cx="1876526" cy="296115"/>
            </a:xfrm>
          </p:grpSpPr>
          <p:sp>
            <p:nvSpPr>
              <p:cNvPr id="460" name="Google Shape;460;p21"/>
              <p:cNvSpPr/>
              <p:nvPr/>
            </p:nvSpPr>
            <p:spPr>
              <a:xfrm>
                <a:off x="893171" y="333330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" name="Google Shape;461;p21"/>
              <p:cNvSpPr/>
              <p:nvPr/>
            </p:nvSpPr>
            <p:spPr>
              <a:xfrm>
                <a:off x="2375154" y="3357146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" name="Google Shape;462;p21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21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5" name="Google Shape;465;p21"/>
            <p:cNvGrpSpPr/>
            <p:nvPr/>
          </p:nvGrpSpPr>
          <p:grpSpPr>
            <a:xfrm>
              <a:off x="629615" y="3960537"/>
              <a:ext cx="5355260" cy="647960"/>
              <a:chOff x="1527507" y="3315210"/>
              <a:chExt cx="3142943" cy="380303"/>
            </a:xfrm>
          </p:grpSpPr>
          <p:sp>
            <p:nvSpPr>
              <p:cNvPr id="466" name="Google Shape;466;p21"/>
              <p:cNvSpPr/>
              <p:nvPr/>
            </p:nvSpPr>
            <p:spPr>
              <a:xfrm>
                <a:off x="4395341" y="3315210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7" name="Google Shape;467;p21"/>
              <p:cNvSpPr/>
              <p:nvPr/>
            </p:nvSpPr>
            <p:spPr>
              <a:xfrm>
                <a:off x="1527507" y="3410786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" name="Google Shape;468;p21"/>
              <p:cNvSpPr/>
              <p:nvPr/>
            </p:nvSpPr>
            <p:spPr>
              <a:xfrm>
                <a:off x="1796589" y="3374566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9" name="Google Shape;469;p21"/>
            <p:cNvGrpSpPr/>
            <p:nvPr/>
          </p:nvGrpSpPr>
          <p:grpSpPr>
            <a:xfrm>
              <a:off x="7390590" y="3939875"/>
              <a:ext cx="1920385" cy="625232"/>
              <a:chOff x="781424" y="3303082"/>
              <a:chExt cx="1127053" cy="366963"/>
            </a:xfrm>
          </p:grpSpPr>
          <p:sp>
            <p:nvSpPr>
              <p:cNvPr id="470" name="Google Shape;470;p21"/>
              <p:cNvSpPr/>
              <p:nvPr/>
            </p:nvSpPr>
            <p:spPr>
              <a:xfrm>
                <a:off x="1633369" y="3303082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21"/>
              <p:cNvSpPr/>
              <p:nvPr/>
            </p:nvSpPr>
            <p:spPr>
              <a:xfrm>
                <a:off x="781424" y="3438232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21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2_1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2"/>
          <p:cNvSpPr/>
          <p:nvPr/>
        </p:nvSpPr>
        <p:spPr>
          <a:xfrm>
            <a:off x="-1440075" y="-76499"/>
            <a:ext cx="10584063" cy="5143488"/>
          </a:xfrm>
          <a:custGeom>
            <a:rect b="b" l="l" r="r" t="t"/>
            <a:pathLst>
              <a:path extrusionOk="0" h="39872" w="82047">
                <a:moveTo>
                  <a:pt x="47626" y="1"/>
                </a:moveTo>
                <a:cubicBezTo>
                  <a:pt x="45810" y="1"/>
                  <a:pt x="43855" y="305"/>
                  <a:pt x="41768" y="989"/>
                </a:cubicBezTo>
                <a:cubicBezTo>
                  <a:pt x="32602" y="3967"/>
                  <a:pt x="33114" y="12249"/>
                  <a:pt x="26057" y="16080"/>
                </a:cubicBezTo>
                <a:cubicBezTo>
                  <a:pt x="20892" y="18902"/>
                  <a:pt x="14936" y="18406"/>
                  <a:pt x="9539" y="22159"/>
                </a:cubicBezTo>
                <a:cubicBezTo>
                  <a:pt x="4359" y="25742"/>
                  <a:pt x="1" y="31155"/>
                  <a:pt x="2327" y="39871"/>
                </a:cubicBezTo>
                <a:lnTo>
                  <a:pt x="80278" y="39871"/>
                </a:lnTo>
                <a:cubicBezTo>
                  <a:pt x="81395" y="36925"/>
                  <a:pt x="82046" y="27510"/>
                  <a:pt x="74137" y="23338"/>
                </a:cubicBezTo>
                <a:cubicBezTo>
                  <a:pt x="66242" y="19166"/>
                  <a:pt x="64722" y="15025"/>
                  <a:pt x="62287" y="9798"/>
                </a:cubicBezTo>
                <a:cubicBezTo>
                  <a:pt x="60001" y="4939"/>
                  <a:pt x="54946" y="1"/>
                  <a:pt x="47626" y="1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22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476" name="Google Shape;476;p22"/>
          <p:cNvGrpSpPr/>
          <p:nvPr/>
        </p:nvGrpSpPr>
        <p:grpSpPr>
          <a:xfrm>
            <a:off x="-646250" y="4380968"/>
            <a:ext cx="10436575" cy="1228057"/>
            <a:chOff x="-12" y="3723143"/>
            <a:chExt cx="10436575" cy="1228057"/>
          </a:xfrm>
        </p:grpSpPr>
        <p:grpSp>
          <p:nvGrpSpPr>
            <p:cNvPr id="477" name="Google Shape;477;p22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478" name="Google Shape;478;p22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22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22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22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" name="Google Shape;482;p22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" name="Google Shape;483;p22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4" name="Google Shape;484;p22"/>
            <p:cNvGrpSpPr/>
            <p:nvPr/>
          </p:nvGrpSpPr>
          <p:grpSpPr>
            <a:xfrm>
              <a:off x="5596725" y="3723143"/>
              <a:ext cx="4136037" cy="764961"/>
              <a:chOff x="1871276" y="3321846"/>
              <a:chExt cx="1922665" cy="355597"/>
            </a:xfrm>
          </p:grpSpPr>
          <p:sp>
            <p:nvSpPr>
              <p:cNvPr id="485" name="Google Shape;485;p22"/>
              <p:cNvSpPr/>
              <p:nvPr/>
            </p:nvSpPr>
            <p:spPr>
              <a:xfrm>
                <a:off x="1871276" y="3446145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22"/>
              <p:cNvSpPr/>
              <p:nvPr/>
            </p:nvSpPr>
            <p:spPr>
              <a:xfrm>
                <a:off x="3545530" y="3321846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7" name="Google Shape;487;p22"/>
              <p:cNvSpPr/>
              <p:nvPr/>
            </p:nvSpPr>
            <p:spPr>
              <a:xfrm>
                <a:off x="3512913" y="3343585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8" name="Google Shape;488;p22"/>
              <p:cNvSpPr/>
              <p:nvPr/>
            </p:nvSpPr>
            <p:spPr>
              <a:xfrm>
                <a:off x="2014284" y="3432193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" name="Google Shape;489;p22"/>
              <p:cNvSpPr/>
              <p:nvPr/>
            </p:nvSpPr>
            <p:spPr>
              <a:xfrm>
                <a:off x="3629527" y="33637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0" name="Google Shape;490;p22"/>
            <p:cNvGrpSpPr/>
            <p:nvPr/>
          </p:nvGrpSpPr>
          <p:grpSpPr>
            <a:xfrm>
              <a:off x="1121352" y="3841682"/>
              <a:ext cx="886310" cy="603938"/>
              <a:chOff x="399888" y="3368103"/>
              <a:chExt cx="520166" cy="354465"/>
            </a:xfrm>
          </p:grpSpPr>
          <p:sp>
            <p:nvSpPr>
              <p:cNvPr id="491" name="Google Shape;491;p22"/>
              <p:cNvSpPr/>
              <p:nvPr/>
            </p:nvSpPr>
            <p:spPr>
              <a:xfrm>
                <a:off x="644945" y="338494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Google Shape;492;p22"/>
              <p:cNvSpPr/>
              <p:nvPr/>
            </p:nvSpPr>
            <p:spPr>
              <a:xfrm>
                <a:off x="399888" y="3485575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" name="Google Shape;493;p22"/>
              <p:cNvSpPr/>
              <p:nvPr/>
            </p:nvSpPr>
            <p:spPr>
              <a:xfrm>
                <a:off x="516951" y="3368103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94" name="Google Shape;494;p22"/>
          <p:cNvGrpSpPr/>
          <p:nvPr/>
        </p:nvGrpSpPr>
        <p:grpSpPr>
          <a:xfrm>
            <a:off x="-1255837" y="4479700"/>
            <a:ext cx="10436575" cy="1197200"/>
            <a:chOff x="-646237" y="3946300"/>
            <a:chExt cx="10436575" cy="1197200"/>
          </a:xfrm>
        </p:grpSpPr>
        <p:grpSp>
          <p:nvGrpSpPr>
            <p:cNvPr id="495" name="Google Shape;495;p22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496" name="Google Shape;496;p22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" name="Google Shape;497;p22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" name="Google Shape;498;p22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22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22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2" name="Google Shape;502;p22"/>
            <p:cNvGrpSpPr/>
            <p:nvPr/>
          </p:nvGrpSpPr>
          <p:grpSpPr>
            <a:xfrm>
              <a:off x="4147874" y="4033230"/>
              <a:ext cx="1427591" cy="651211"/>
              <a:chOff x="2246810" y="3315239"/>
              <a:chExt cx="663625" cy="302720"/>
            </a:xfrm>
          </p:grpSpPr>
          <p:sp>
            <p:nvSpPr>
              <p:cNvPr id="503" name="Google Shape;503;p22"/>
              <p:cNvSpPr/>
              <p:nvPr/>
            </p:nvSpPr>
            <p:spPr>
              <a:xfrm>
                <a:off x="2718646" y="3375208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22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2246810" y="33637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8" name="Google Shape;508;p22"/>
            <p:cNvGrpSpPr/>
            <p:nvPr/>
          </p:nvGrpSpPr>
          <p:grpSpPr>
            <a:xfrm>
              <a:off x="218815" y="3946300"/>
              <a:ext cx="1970514" cy="686835"/>
              <a:chOff x="1286413" y="3306853"/>
              <a:chExt cx="1156473" cy="403119"/>
            </a:xfrm>
          </p:grpSpPr>
          <p:sp>
            <p:nvSpPr>
              <p:cNvPr id="509" name="Google Shape;509;p22"/>
              <p:cNvSpPr/>
              <p:nvPr/>
            </p:nvSpPr>
            <p:spPr>
              <a:xfrm>
                <a:off x="1570997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22"/>
              <p:cNvSpPr/>
              <p:nvPr/>
            </p:nvSpPr>
            <p:spPr>
              <a:xfrm>
                <a:off x="2235303" y="3389027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2" name="Google Shape;512;p22"/>
            <p:cNvGrpSpPr/>
            <p:nvPr/>
          </p:nvGrpSpPr>
          <p:grpSpPr>
            <a:xfrm>
              <a:off x="8404881" y="3960537"/>
              <a:ext cx="818445" cy="575245"/>
              <a:chOff x="1376700" y="3315210"/>
              <a:chExt cx="480336" cy="337625"/>
            </a:xfrm>
          </p:grpSpPr>
          <p:sp>
            <p:nvSpPr>
              <p:cNvPr id="513" name="Google Shape;513;p22"/>
              <p:cNvSpPr/>
              <p:nvPr/>
            </p:nvSpPr>
            <p:spPr>
              <a:xfrm>
                <a:off x="1376700" y="3315210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22"/>
              <p:cNvSpPr/>
              <p:nvPr/>
            </p:nvSpPr>
            <p:spPr>
              <a:xfrm>
                <a:off x="1664662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22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16" name="Google Shape;516;p22"/>
          <p:cNvSpPr txBox="1"/>
          <p:nvPr>
            <p:ph idx="1" type="body"/>
          </p:nvPr>
        </p:nvSpPr>
        <p:spPr>
          <a:xfrm>
            <a:off x="4953549" y="3611800"/>
            <a:ext cx="347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7" name="Google Shape;517;p22"/>
          <p:cNvSpPr txBox="1"/>
          <p:nvPr>
            <p:ph idx="2" type="body"/>
          </p:nvPr>
        </p:nvSpPr>
        <p:spPr>
          <a:xfrm>
            <a:off x="4948200" y="1882600"/>
            <a:ext cx="3475800" cy="10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8" name="Google Shape;518;p22"/>
          <p:cNvSpPr txBox="1"/>
          <p:nvPr>
            <p:ph idx="3" type="subTitle"/>
          </p:nvPr>
        </p:nvSpPr>
        <p:spPr>
          <a:xfrm>
            <a:off x="4953575" y="1522000"/>
            <a:ext cx="3475800" cy="43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19" name="Google Shape;519;p22"/>
          <p:cNvSpPr txBox="1"/>
          <p:nvPr>
            <p:ph idx="4" type="subTitle"/>
          </p:nvPr>
        </p:nvSpPr>
        <p:spPr>
          <a:xfrm>
            <a:off x="4953550" y="3251200"/>
            <a:ext cx="3475800" cy="43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3"/>
          <p:cNvSpPr/>
          <p:nvPr/>
        </p:nvSpPr>
        <p:spPr>
          <a:xfrm flipH="1">
            <a:off x="970150" y="192498"/>
            <a:ext cx="7940861" cy="4851090"/>
          </a:xfrm>
          <a:custGeom>
            <a:rect b="b" l="l" r="r" t="t"/>
            <a:pathLst>
              <a:path extrusionOk="0" h="50874" w="83279">
                <a:moveTo>
                  <a:pt x="29260" y="1"/>
                </a:moveTo>
                <a:cubicBezTo>
                  <a:pt x="29115" y="1"/>
                  <a:pt x="28970" y="2"/>
                  <a:pt x="28825" y="4"/>
                </a:cubicBezTo>
                <a:cubicBezTo>
                  <a:pt x="12914" y="237"/>
                  <a:pt x="197" y="13041"/>
                  <a:pt x="70" y="28953"/>
                </a:cubicBezTo>
                <a:cubicBezTo>
                  <a:pt x="0" y="37653"/>
                  <a:pt x="3737" y="45481"/>
                  <a:pt x="9713" y="50873"/>
                </a:cubicBezTo>
                <a:lnTo>
                  <a:pt x="77469" y="50873"/>
                </a:lnTo>
                <a:cubicBezTo>
                  <a:pt x="80684" y="46966"/>
                  <a:pt x="82674" y="42011"/>
                  <a:pt x="82849" y="36597"/>
                </a:cubicBezTo>
                <a:cubicBezTo>
                  <a:pt x="83278" y="23371"/>
                  <a:pt x="72587" y="12211"/>
                  <a:pt x="59353" y="12091"/>
                </a:cubicBezTo>
                <a:cubicBezTo>
                  <a:pt x="59278" y="12090"/>
                  <a:pt x="59203" y="12090"/>
                  <a:pt x="59126" y="12090"/>
                </a:cubicBezTo>
                <a:cubicBezTo>
                  <a:pt x="59125" y="12090"/>
                  <a:pt x="59124" y="12090"/>
                  <a:pt x="59122" y="12090"/>
                </a:cubicBezTo>
                <a:cubicBezTo>
                  <a:pt x="55580" y="12090"/>
                  <a:pt x="52158" y="10743"/>
                  <a:pt x="49619" y="8272"/>
                </a:cubicBezTo>
                <a:cubicBezTo>
                  <a:pt x="44360" y="3154"/>
                  <a:pt x="37179" y="1"/>
                  <a:pt x="29260" y="1"/>
                </a:cubicBezTo>
                <a:close/>
              </a:path>
            </a:pathLst>
          </a:custGeom>
          <a:solidFill>
            <a:srgbClr val="FFFFFF">
              <a:alpha val="35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23"/>
          <p:cNvSpPr txBox="1"/>
          <p:nvPr>
            <p:ph idx="1" type="subTitle"/>
          </p:nvPr>
        </p:nvSpPr>
        <p:spPr>
          <a:xfrm>
            <a:off x="1678750" y="2483376"/>
            <a:ext cx="3856800" cy="462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23" name="Google Shape;523;p23"/>
          <p:cNvSpPr txBox="1"/>
          <p:nvPr>
            <p:ph idx="2" type="subTitle"/>
          </p:nvPr>
        </p:nvSpPr>
        <p:spPr>
          <a:xfrm>
            <a:off x="1678750" y="2835746"/>
            <a:ext cx="385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4" name="Google Shape;524;p23"/>
          <p:cNvSpPr txBox="1"/>
          <p:nvPr>
            <p:ph idx="3" type="subTitle"/>
          </p:nvPr>
        </p:nvSpPr>
        <p:spPr>
          <a:xfrm>
            <a:off x="1678750" y="1721414"/>
            <a:ext cx="385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5" name="Google Shape;525;p23"/>
          <p:cNvSpPr txBox="1"/>
          <p:nvPr>
            <p:ph idx="4" type="subTitle"/>
          </p:nvPr>
        </p:nvSpPr>
        <p:spPr>
          <a:xfrm>
            <a:off x="1678750" y="3950040"/>
            <a:ext cx="385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6" name="Google Shape;526;p23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27" name="Google Shape;527;p23"/>
          <p:cNvSpPr txBox="1"/>
          <p:nvPr>
            <p:ph idx="5" type="subTitle"/>
          </p:nvPr>
        </p:nvSpPr>
        <p:spPr>
          <a:xfrm>
            <a:off x="1678750" y="1369065"/>
            <a:ext cx="3856800" cy="462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28" name="Google Shape;528;p23"/>
          <p:cNvSpPr txBox="1"/>
          <p:nvPr>
            <p:ph idx="6" type="subTitle"/>
          </p:nvPr>
        </p:nvSpPr>
        <p:spPr>
          <a:xfrm>
            <a:off x="1678750" y="3597688"/>
            <a:ext cx="3856800" cy="462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529" name="Google Shape;529;p23"/>
          <p:cNvGrpSpPr/>
          <p:nvPr/>
        </p:nvGrpSpPr>
        <p:grpSpPr>
          <a:xfrm>
            <a:off x="-12" y="4394730"/>
            <a:ext cx="10436575" cy="1242270"/>
            <a:chOff x="-12" y="3708930"/>
            <a:chExt cx="10436575" cy="1242270"/>
          </a:xfrm>
        </p:grpSpPr>
        <p:grpSp>
          <p:nvGrpSpPr>
            <p:cNvPr id="530" name="Google Shape;530;p23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531" name="Google Shape;531;p23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23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23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23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7" name="Google Shape;537;p23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538" name="Google Shape;538;p23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Google Shape;539;p23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23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23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23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3" name="Google Shape;543;p23"/>
            <p:cNvGrpSpPr/>
            <p:nvPr/>
          </p:nvGrpSpPr>
          <p:grpSpPr>
            <a:xfrm>
              <a:off x="2631902" y="3841982"/>
              <a:ext cx="767639" cy="622988"/>
              <a:chOff x="1286413" y="3368279"/>
              <a:chExt cx="450519" cy="365646"/>
            </a:xfrm>
          </p:grpSpPr>
          <p:sp>
            <p:nvSpPr>
              <p:cNvPr id="544" name="Google Shape;544;p23"/>
              <p:cNvSpPr/>
              <p:nvPr/>
            </p:nvSpPr>
            <p:spPr>
              <a:xfrm>
                <a:off x="1357869" y="3396300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" name="Google Shape;545;p23"/>
              <p:cNvSpPr/>
              <p:nvPr/>
            </p:nvSpPr>
            <p:spPr>
              <a:xfrm>
                <a:off x="1286413" y="3457388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" name="Google Shape;546;p23"/>
              <p:cNvSpPr/>
              <p:nvPr/>
            </p:nvSpPr>
            <p:spPr>
              <a:xfrm>
                <a:off x="1529349" y="3368279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4"/>
          <p:cNvSpPr/>
          <p:nvPr/>
        </p:nvSpPr>
        <p:spPr>
          <a:xfrm flipH="1">
            <a:off x="2667002" y="388650"/>
            <a:ext cx="6476997" cy="4924211"/>
          </a:xfrm>
          <a:custGeom>
            <a:rect b="b" l="l" r="r" t="t"/>
            <a:pathLst>
              <a:path extrusionOk="0" h="11148" w="11672">
                <a:moveTo>
                  <a:pt x="4224" y="0"/>
                </a:moveTo>
                <a:cubicBezTo>
                  <a:pt x="3446" y="0"/>
                  <a:pt x="2645" y="288"/>
                  <a:pt x="2046" y="770"/>
                </a:cubicBezTo>
                <a:cubicBezTo>
                  <a:pt x="1067" y="1562"/>
                  <a:pt x="556" y="2767"/>
                  <a:pt x="344" y="3970"/>
                </a:cubicBezTo>
                <a:cubicBezTo>
                  <a:pt x="0" y="5922"/>
                  <a:pt x="350" y="7917"/>
                  <a:pt x="701" y="9869"/>
                </a:cubicBezTo>
                <a:lnTo>
                  <a:pt x="754" y="11147"/>
                </a:lnTo>
                <a:lnTo>
                  <a:pt x="11413" y="11123"/>
                </a:lnTo>
                <a:cubicBezTo>
                  <a:pt x="11672" y="10650"/>
                  <a:pt x="11379" y="9991"/>
                  <a:pt x="10843" y="9832"/>
                </a:cubicBezTo>
                <a:cubicBezTo>
                  <a:pt x="10732" y="9800"/>
                  <a:pt x="10611" y="9784"/>
                  <a:pt x="10521" y="9715"/>
                </a:cubicBezTo>
                <a:cubicBezTo>
                  <a:pt x="10389" y="9614"/>
                  <a:pt x="10369" y="9426"/>
                  <a:pt x="10414" y="9271"/>
                </a:cubicBezTo>
                <a:cubicBezTo>
                  <a:pt x="10461" y="9116"/>
                  <a:pt x="10558" y="8982"/>
                  <a:pt x="10633" y="8838"/>
                </a:cubicBezTo>
                <a:cubicBezTo>
                  <a:pt x="10891" y="8346"/>
                  <a:pt x="10860" y="7730"/>
                  <a:pt x="10556" y="7264"/>
                </a:cubicBezTo>
                <a:cubicBezTo>
                  <a:pt x="10250" y="6798"/>
                  <a:pt x="9681" y="6497"/>
                  <a:pt x="9101" y="6497"/>
                </a:cubicBezTo>
                <a:cubicBezTo>
                  <a:pt x="8939" y="6497"/>
                  <a:pt x="8771" y="6517"/>
                  <a:pt x="8608" y="6517"/>
                </a:cubicBezTo>
                <a:cubicBezTo>
                  <a:pt x="8444" y="6517"/>
                  <a:pt x="8285" y="6497"/>
                  <a:pt x="8146" y="6415"/>
                </a:cubicBezTo>
                <a:cubicBezTo>
                  <a:pt x="7875" y="6255"/>
                  <a:pt x="7792" y="5923"/>
                  <a:pt x="7732" y="5626"/>
                </a:cubicBezTo>
                <a:cubicBezTo>
                  <a:pt x="7602" y="4975"/>
                  <a:pt x="7472" y="4325"/>
                  <a:pt x="7341" y="3673"/>
                </a:cubicBezTo>
                <a:cubicBezTo>
                  <a:pt x="7217" y="3054"/>
                  <a:pt x="7092" y="2429"/>
                  <a:pt x="6838" y="1846"/>
                </a:cubicBezTo>
                <a:cubicBezTo>
                  <a:pt x="6584" y="1261"/>
                  <a:pt x="6191" y="716"/>
                  <a:pt x="5629" y="374"/>
                </a:cubicBezTo>
                <a:cubicBezTo>
                  <a:pt x="5208" y="117"/>
                  <a:pt x="4720" y="0"/>
                  <a:pt x="4224" y="0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24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50" name="Google Shape;550;p24"/>
          <p:cNvSpPr txBox="1"/>
          <p:nvPr>
            <p:ph idx="1" type="subTitle"/>
          </p:nvPr>
        </p:nvSpPr>
        <p:spPr>
          <a:xfrm>
            <a:off x="720000" y="3422900"/>
            <a:ext cx="2336400" cy="4914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51" name="Google Shape;551;p24"/>
          <p:cNvSpPr txBox="1"/>
          <p:nvPr>
            <p:ph idx="2" type="subTitle"/>
          </p:nvPr>
        </p:nvSpPr>
        <p:spPr>
          <a:xfrm>
            <a:off x="720000" y="3880404"/>
            <a:ext cx="2336400" cy="6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24"/>
          <p:cNvSpPr txBox="1"/>
          <p:nvPr>
            <p:ph idx="3" type="subTitle"/>
          </p:nvPr>
        </p:nvSpPr>
        <p:spPr>
          <a:xfrm>
            <a:off x="3403800" y="3880404"/>
            <a:ext cx="2336400" cy="6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3" name="Google Shape;553;p24"/>
          <p:cNvSpPr txBox="1"/>
          <p:nvPr>
            <p:ph idx="4" type="subTitle"/>
          </p:nvPr>
        </p:nvSpPr>
        <p:spPr>
          <a:xfrm>
            <a:off x="6087600" y="3880404"/>
            <a:ext cx="2336400" cy="6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4" name="Google Shape;554;p24"/>
          <p:cNvSpPr txBox="1"/>
          <p:nvPr>
            <p:ph idx="5" type="subTitle"/>
          </p:nvPr>
        </p:nvSpPr>
        <p:spPr>
          <a:xfrm>
            <a:off x="3403800" y="3422900"/>
            <a:ext cx="2336400" cy="4914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55" name="Google Shape;555;p24"/>
          <p:cNvSpPr txBox="1"/>
          <p:nvPr>
            <p:ph idx="6" type="subTitle"/>
          </p:nvPr>
        </p:nvSpPr>
        <p:spPr>
          <a:xfrm>
            <a:off x="6087600" y="3422900"/>
            <a:ext cx="2336400" cy="4914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556" name="Google Shape;556;p24"/>
          <p:cNvGrpSpPr/>
          <p:nvPr/>
        </p:nvGrpSpPr>
        <p:grpSpPr>
          <a:xfrm>
            <a:off x="-12" y="4113700"/>
            <a:ext cx="10436575" cy="1228050"/>
            <a:chOff x="-12" y="3723150"/>
            <a:chExt cx="10436575" cy="1228050"/>
          </a:xfrm>
        </p:grpSpPr>
        <p:grpSp>
          <p:nvGrpSpPr>
            <p:cNvPr id="557" name="Google Shape;557;p24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558" name="Google Shape;558;p24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>
              <a:off x="104387" y="3799080"/>
              <a:ext cx="8912870" cy="692298"/>
              <a:chOff x="-681874" y="3357146"/>
              <a:chExt cx="4143209" cy="321820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-681874" y="3375208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1987318" y="3357146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3278857" y="3399048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1897988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3207449" y="3424758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0" name="Google Shape;570;p24"/>
            <p:cNvGrpSpPr/>
            <p:nvPr/>
          </p:nvGrpSpPr>
          <p:grpSpPr>
            <a:xfrm>
              <a:off x="463427" y="3723150"/>
              <a:ext cx="3073248" cy="589460"/>
              <a:chOff x="13759" y="3298534"/>
              <a:chExt cx="1803655" cy="345968"/>
            </a:xfrm>
          </p:grpSpPr>
          <p:sp>
            <p:nvSpPr>
              <p:cNvPr id="571" name="Google Shape;571;p24"/>
              <p:cNvSpPr/>
              <p:nvPr/>
            </p:nvSpPr>
            <p:spPr>
              <a:xfrm>
                <a:off x="1542306" y="3298534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13759" y="3396010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74" name="Google Shape;574;p24"/>
          <p:cNvGrpSpPr/>
          <p:nvPr/>
        </p:nvGrpSpPr>
        <p:grpSpPr>
          <a:xfrm>
            <a:off x="-1255837" y="4327300"/>
            <a:ext cx="10436575" cy="1197200"/>
            <a:chOff x="-646237" y="3946300"/>
            <a:chExt cx="10436575" cy="1197200"/>
          </a:xfrm>
        </p:grpSpPr>
        <p:grpSp>
          <p:nvGrpSpPr>
            <p:cNvPr id="575" name="Google Shape;575;p24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576" name="Google Shape;576;p24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24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" name="Google Shape;579;p24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24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24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2" name="Google Shape;582;p24"/>
            <p:cNvGrpSpPr/>
            <p:nvPr/>
          </p:nvGrpSpPr>
          <p:grpSpPr>
            <a:xfrm>
              <a:off x="1218442" y="4079995"/>
              <a:ext cx="5307715" cy="618659"/>
              <a:chOff x="885044" y="3336978"/>
              <a:chExt cx="2467328" cy="287588"/>
            </a:xfrm>
          </p:grpSpPr>
          <p:sp>
            <p:nvSpPr>
              <p:cNvPr id="583" name="Google Shape;583;p24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" name="Google Shape;584;p24"/>
              <p:cNvSpPr/>
              <p:nvPr/>
            </p:nvSpPr>
            <p:spPr>
              <a:xfrm>
                <a:off x="885044" y="3357146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24"/>
              <p:cNvSpPr/>
              <p:nvPr/>
            </p:nvSpPr>
            <p:spPr>
              <a:xfrm>
                <a:off x="3169895" y="3336978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24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24"/>
              <p:cNvSpPr/>
              <p:nvPr/>
            </p:nvSpPr>
            <p:spPr>
              <a:xfrm>
                <a:off x="2021035" y="3343582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8" name="Google Shape;588;p24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589" name="Google Shape;589;p24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24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24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2" name="Google Shape;592;p24"/>
            <p:cNvGrpSpPr/>
            <p:nvPr/>
          </p:nvGrpSpPr>
          <p:grpSpPr>
            <a:xfrm>
              <a:off x="6363790" y="3974757"/>
              <a:ext cx="2803089" cy="680488"/>
              <a:chOff x="178806" y="3323555"/>
              <a:chExt cx="1645102" cy="399394"/>
            </a:xfrm>
          </p:grpSpPr>
          <p:sp>
            <p:nvSpPr>
              <p:cNvPr id="593" name="Google Shape;593;p24"/>
              <p:cNvSpPr/>
              <p:nvPr/>
            </p:nvSpPr>
            <p:spPr>
              <a:xfrm>
                <a:off x="1463120" y="3385325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4" name="Google Shape;594;p24"/>
              <p:cNvSpPr/>
              <p:nvPr/>
            </p:nvSpPr>
            <p:spPr>
              <a:xfrm>
                <a:off x="178806" y="3368117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5" name="Google Shape;595;p24"/>
              <p:cNvSpPr/>
              <p:nvPr/>
            </p:nvSpPr>
            <p:spPr>
              <a:xfrm>
                <a:off x="1616326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5"/>
          <p:cNvSpPr/>
          <p:nvPr/>
        </p:nvSpPr>
        <p:spPr>
          <a:xfrm>
            <a:off x="-4848338" y="32565"/>
            <a:ext cx="10584063" cy="5143488"/>
          </a:xfrm>
          <a:custGeom>
            <a:rect b="b" l="l" r="r" t="t"/>
            <a:pathLst>
              <a:path extrusionOk="0" h="39872" w="82047">
                <a:moveTo>
                  <a:pt x="47626" y="1"/>
                </a:moveTo>
                <a:cubicBezTo>
                  <a:pt x="45810" y="1"/>
                  <a:pt x="43855" y="305"/>
                  <a:pt x="41768" y="989"/>
                </a:cubicBezTo>
                <a:cubicBezTo>
                  <a:pt x="32602" y="3967"/>
                  <a:pt x="33114" y="12249"/>
                  <a:pt x="26057" y="16080"/>
                </a:cubicBezTo>
                <a:cubicBezTo>
                  <a:pt x="20892" y="18902"/>
                  <a:pt x="14936" y="18406"/>
                  <a:pt x="9539" y="22159"/>
                </a:cubicBezTo>
                <a:cubicBezTo>
                  <a:pt x="4359" y="25742"/>
                  <a:pt x="1" y="31155"/>
                  <a:pt x="2327" y="39871"/>
                </a:cubicBezTo>
                <a:lnTo>
                  <a:pt x="80278" y="39871"/>
                </a:lnTo>
                <a:cubicBezTo>
                  <a:pt x="81395" y="36925"/>
                  <a:pt x="82046" y="27510"/>
                  <a:pt x="74137" y="23338"/>
                </a:cubicBezTo>
                <a:cubicBezTo>
                  <a:pt x="66242" y="19166"/>
                  <a:pt x="64722" y="15025"/>
                  <a:pt x="62287" y="9798"/>
                </a:cubicBezTo>
                <a:cubicBezTo>
                  <a:pt x="60001" y="4939"/>
                  <a:pt x="54946" y="1"/>
                  <a:pt x="47626" y="1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25"/>
          <p:cNvSpPr txBox="1"/>
          <p:nvPr>
            <p:ph idx="1" type="subTitle"/>
          </p:nvPr>
        </p:nvSpPr>
        <p:spPr>
          <a:xfrm>
            <a:off x="715108" y="1632175"/>
            <a:ext cx="23436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99" name="Google Shape;599;p25"/>
          <p:cNvSpPr txBox="1"/>
          <p:nvPr>
            <p:ph idx="2" type="subTitle"/>
          </p:nvPr>
        </p:nvSpPr>
        <p:spPr>
          <a:xfrm>
            <a:off x="715100" y="2040775"/>
            <a:ext cx="23436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25"/>
          <p:cNvSpPr txBox="1"/>
          <p:nvPr>
            <p:ph idx="3" type="subTitle"/>
          </p:nvPr>
        </p:nvSpPr>
        <p:spPr>
          <a:xfrm>
            <a:off x="6080400" y="2040775"/>
            <a:ext cx="23436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1" name="Google Shape;601;p25"/>
          <p:cNvSpPr txBox="1"/>
          <p:nvPr>
            <p:ph idx="4" type="subTitle"/>
          </p:nvPr>
        </p:nvSpPr>
        <p:spPr>
          <a:xfrm>
            <a:off x="715100" y="3735500"/>
            <a:ext cx="23436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25"/>
          <p:cNvSpPr txBox="1"/>
          <p:nvPr>
            <p:ph idx="5" type="subTitle"/>
          </p:nvPr>
        </p:nvSpPr>
        <p:spPr>
          <a:xfrm>
            <a:off x="6080400" y="3735500"/>
            <a:ext cx="23436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3" name="Google Shape;603;p25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04" name="Google Shape;604;p25"/>
          <p:cNvSpPr txBox="1"/>
          <p:nvPr>
            <p:ph idx="6" type="subTitle"/>
          </p:nvPr>
        </p:nvSpPr>
        <p:spPr>
          <a:xfrm>
            <a:off x="715108" y="3326900"/>
            <a:ext cx="23436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05" name="Google Shape;605;p25"/>
          <p:cNvSpPr txBox="1"/>
          <p:nvPr>
            <p:ph idx="7" type="subTitle"/>
          </p:nvPr>
        </p:nvSpPr>
        <p:spPr>
          <a:xfrm>
            <a:off x="6080404" y="1632175"/>
            <a:ext cx="23436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06" name="Google Shape;606;p25"/>
          <p:cNvSpPr txBox="1"/>
          <p:nvPr>
            <p:ph idx="8" type="subTitle"/>
          </p:nvPr>
        </p:nvSpPr>
        <p:spPr>
          <a:xfrm>
            <a:off x="6080404" y="3326900"/>
            <a:ext cx="23436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607" name="Google Shape;607;p25"/>
          <p:cNvGrpSpPr/>
          <p:nvPr/>
        </p:nvGrpSpPr>
        <p:grpSpPr>
          <a:xfrm>
            <a:off x="-15150" y="4244600"/>
            <a:ext cx="10436575" cy="1163800"/>
            <a:chOff x="-12" y="3787400"/>
            <a:chExt cx="10436575" cy="1163800"/>
          </a:xfrm>
        </p:grpSpPr>
        <p:grpSp>
          <p:nvGrpSpPr>
            <p:cNvPr id="608" name="Google Shape;608;p25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609" name="Google Shape;609;p25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25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25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25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25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25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5" name="Google Shape;615;p25"/>
            <p:cNvGrpSpPr/>
            <p:nvPr/>
          </p:nvGrpSpPr>
          <p:grpSpPr>
            <a:xfrm>
              <a:off x="6572505" y="3856155"/>
              <a:ext cx="1369485" cy="620136"/>
              <a:chOff x="2324874" y="3383678"/>
              <a:chExt cx="636614" cy="288274"/>
            </a:xfrm>
          </p:grpSpPr>
          <p:sp>
            <p:nvSpPr>
              <p:cNvPr id="616" name="Google Shape;616;p25"/>
              <p:cNvSpPr/>
              <p:nvPr/>
            </p:nvSpPr>
            <p:spPr>
              <a:xfrm>
                <a:off x="2769699" y="3440654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25"/>
              <p:cNvSpPr/>
              <p:nvPr/>
            </p:nvSpPr>
            <p:spPr>
              <a:xfrm>
                <a:off x="2324874" y="3383678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" name="Google Shape;618;p25"/>
              <p:cNvSpPr/>
              <p:nvPr/>
            </p:nvSpPr>
            <p:spPr>
              <a:xfrm>
                <a:off x="2564988" y="3444331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" name="Google Shape;619;p25"/>
              <p:cNvSpPr/>
              <p:nvPr/>
            </p:nvSpPr>
            <p:spPr>
              <a:xfrm>
                <a:off x="2689476" y="3464500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25"/>
              <p:cNvSpPr/>
              <p:nvPr/>
            </p:nvSpPr>
            <p:spPr>
              <a:xfrm>
                <a:off x="2480610" y="3390283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21" name="Google Shape;621;p25"/>
            <p:cNvGrpSpPr/>
            <p:nvPr/>
          </p:nvGrpSpPr>
          <p:grpSpPr>
            <a:xfrm>
              <a:off x="208577" y="3787400"/>
              <a:ext cx="796535" cy="575245"/>
              <a:chOff x="-135810" y="3336243"/>
              <a:chExt cx="467478" cy="337625"/>
            </a:xfrm>
          </p:grpSpPr>
          <p:sp>
            <p:nvSpPr>
              <p:cNvPr id="622" name="Google Shape;622;p25"/>
              <p:cNvSpPr/>
              <p:nvPr/>
            </p:nvSpPr>
            <p:spPr>
              <a:xfrm>
                <a:off x="56560" y="333624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25"/>
              <p:cNvSpPr/>
              <p:nvPr/>
            </p:nvSpPr>
            <p:spPr>
              <a:xfrm>
                <a:off x="-135810" y="3429509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25"/>
              <p:cNvSpPr/>
              <p:nvPr/>
            </p:nvSpPr>
            <p:spPr>
              <a:xfrm>
                <a:off x="-8542" y="3344582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25" name="Google Shape;625;p25"/>
          <p:cNvGrpSpPr/>
          <p:nvPr/>
        </p:nvGrpSpPr>
        <p:grpSpPr>
          <a:xfrm>
            <a:off x="-710912" y="4308175"/>
            <a:ext cx="10436575" cy="1197200"/>
            <a:chOff x="-646237" y="3946300"/>
            <a:chExt cx="10436575" cy="1197200"/>
          </a:xfrm>
        </p:grpSpPr>
        <p:grpSp>
          <p:nvGrpSpPr>
            <p:cNvPr id="626" name="Google Shape;626;p25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627" name="Google Shape;627;p25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25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25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" name="Google Shape;632;p25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33" name="Google Shape;633;p25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634" name="Google Shape;634;p25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25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25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25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25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39" name="Google Shape;639;p25"/>
            <p:cNvGrpSpPr/>
            <p:nvPr/>
          </p:nvGrpSpPr>
          <p:grpSpPr>
            <a:xfrm>
              <a:off x="1497369" y="3974757"/>
              <a:ext cx="751060" cy="666838"/>
              <a:chOff x="2036782" y="3323555"/>
              <a:chExt cx="440789" cy="391383"/>
            </a:xfrm>
          </p:grpSpPr>
          <p:sp>
            <p:nvSpPr>
              <p:cNvPr id="640" name="Google Shape;640;p25"/>
              <p:cNvSpPr/>
              <p:nvPr/>
            </p:nvSpPr>
            <p:spPr>
              <a:xfrm>
                <a:off x="2036782" y="3359757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25"/>
              <p:cNvSpPr/>
              <p:nvPr/>
            </p:nvSpPr>
            <p:spPr>
              <a:xfrm>
                <a:off x="2149345" y="348312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25"/>
              <p:cNvSpPr/>
              <p:nvPr/>
            </p:nvSpPr>
            <p:spPr>
              <a:xfrm>
                <a:off x="2269988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43" name="Google Shape;643;p25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644" name="Google Shape;644;p2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2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Google Shape;646;p2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6"/>
          <p:cNvSpPr/>
          <p:nvPr/>
        </p:nvSpPr>
        <p:spPr>
          <a:xfrm>
            <a:off x="-294900" y="783637"/>
            <a:ext cx="7747765" cy="4198265"/>
          </a:xfrm>
          <a:custGeom>
            <a:rect b="b" l="l" r="r" t="t"/>
            <a:pathLst>
              <a:path extrusionOk="0" h="10047" w="14292">
                <a:moveTo>
                  <a:pt x="6944" y="1"/>
                </a:moveTo>
                <a:cubicBezTo>
                  <a:pt x="6697" y="1"/>
                  <a:pt x="6448" y="49"/>
                  <a:pt x="6208" y="114"/>
                </a:cubicBezTo>
                <a:cubicBezTo>
                  <a:pt x="4439" y="592"/>
                  <a:pt x="3012" y="1930"/>
                  <a:pt x="1772" y="3327"/>
                </a:cubicBezTo>
                <a:cubicBezTo>
                  <a:pt x="1376" y="3774"/>
                  <a:pt x="983" y="4248"/>
                  <a:pt x="791" y="4821"/>
                </a:cubicBezTo>
                <a:cubicBezTo>
                  <a:pt x="244" y="6446"/>
                  <a:pt x="86" y="8329"/>
                  <a:pt x="0" y="10047"/>
                </a:cubicBezTo>
                <a:lnTo>
                  <a:pt x="13246" y="10047"/>
                </a:lnTo>
                <a:cubicBezTo>
                  <a:pt x="13369" y="10031"/>
                  <a:pt x="13491" y="10017"/>
                  <a:pt x="13612" y="10000"/>
                </a:cubicBezTo>
                <a:cubicBezTo>
                  <a:pt x="13855" y="9569"/>
                  <a:pt x="14100" y="9126"/>
                  <a:pt x="14196" y="8636"/>
                </a:cubicBezTo>
                <a:cubicBezTo>
                  <a:pt x="14292" y="8145"/>
                  <a:pt x="14209" y="7588"/>
                  <a:pt x="13867" y="7238"/>
                </a:cubicBezTo>
                <a:cubicBezTo>
                  <a:pt x="13703" y="7066"/>
                  <a:pt x="13491" y="6955"/>
                  <a:pt x="13320" y="6792"/>
                </a:cubicBezTo>
                <a:cubicBezTo>
                  <a:pt x="12892" y="6379"/>
                  <a:pt x="12803" y="5713"/>
                  <a:pt x="12815" y="5106"/>
                </a:cubicBezTo>
                <a:cubicBezTo>
                  <a:pt x="12830" y="4499"/>
                  <a:pt x="12919" y="3878"/>
                  <a:pt x="12748" y="3297"/>
                </a:cubicBezTo>
                <a:cubicBezTo>
                  <a:pt x="12548" y="2611"/>
                  <a:pt x="11994" y="2073"/>
                  <a:pt x="11356" y="1803"/>
                </a:cubicBezTo>
                <a:cubicBezTo>
                  <a:pt x="10937" y="1626"/>
                  <a:pt x="10485" y="1554"/>
                  <a:pt x="10032" y="1554"/>
                </a:cubicBezTo>
                <a:cubicBezTo>
                  <a:pt x="9795" y="1554"/>
                  <a:pt x="9557" y="1574"/>
                  <a:pt x="9322" y="1609"/>
                </a:cubicBezTo>
                <a:cubicBezTo>
                  <a:pt x="9193" y="1629"/>
                  <a:pt x="9056" y="1651"/>
                  <a:pt x="8924" y="1651"/>
                </a:cubicBezTo>
                <a:cubicBezTo>
                  <a:pt x="8781" y="1651"/>
                  <a:pt x="8643" y="1625"/>
                  <a:pt x="8527" y="1539"/>
                </a:cubicBezTo>
                <a:cubicBezTo>
                  <a:pt x="8250" y="1337"/>
                  <a:pt x="8243" y="920"/>
                  <a:pt x="8085" y="609"/>
                </a:cubicBezTo>
                <a:cubicBezTo>
                  <a:pt x="7921" y="288"/>
                  <a:pt x="7587" y="89"/>
                  <a:pt x="7244" y="27"/>
                </a:cubicBezTo>
                <a:cubicBezTo>
                  <a:pt x="7144" y="9"/>
                  <a:pt x="7044" y="1"/>
                  <a:pt x="6944" y="1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26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50" name="Google Shape;650;p26"/>
          <p:cNvSpPr txBox="1"/>
          <p:nvPr>
            <p:ph idx="1" type="subTitle"/>
          </p:nvPr>
        </p:nvSpPr>
        <p:spPr>
          <a:xfrm>
            <a:off x="715150" y="2254725"/>
            <a:ext cx="19122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1" name="Google Shape;651;p26"/>
          <p:cNvSpPr txBox="1"/>
          <p:nvPr>
            <p:ph idx="2" type="subTitle"/>
          </p:nvPr>
        </p:nvSpPr>
        <p:spPr>
          <a:xfrm>
            <a:off x="3615975" y="2254725"/>
            <a:ext cx="19122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2" name="Google Shape;652;p26"/>
          <p:cNvSpPr txBox="1"/>
          <p:nvPr>
            <p:ph idx="3" type="subTitle"/>
          </p:nvPr>
        </p:nvSpPr>
        <p:spPr>
          <a:xfrm>
            <a:off x="6516850" y="2254725"/>
            <a:ext cx="19122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3" name="Google Shape;653;p26"/>
          <p:cNvSpPr txBox="1"/>
          <p:nvPr>
            <p:ph idx="4" type="subTitle"/>
          </p:nvPr>
        </p:nvSpPr>
        <p:spPr>
          <a:xfrm>
            <a:off x="715100" y="3883412"/>
            <a:ext cx="19122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4" name="Google Shape;654;p26"/>
          <p:cNvSpPr txBox="1"/>
          <p:nvPr>
            <p:ph idx="5" type="subTitle"/>
          </p:nvPr>
        </p:nvSpPr>
        <p:spPr>
          <a:xfrm>
            <a:off x="3615950" y="3883412"/>
            <a:ext cx="19122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5" name="Google Shape;655;p26"/>
          <p:cNvSpPr txBox="1"/>
          <p:nvPr>
            <p:ph idx="6" type="subTitle"/>
          </p:nvPr>
        </p:nvSpPr>
        <p:spPr>
          <a:xfrm>
            <a:off x="6516800" y="3883412"/>
            <a:ext cx="19122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6" name="Google Shape;656;p26"/>
          <p:cNvSpPr txBox="1"/>
          <p:nvPr>
            <p:ph idx="7" type="subTitle"/>
          </p:nvPr>
        </p:nvSpPr>
        <p:spPr>
          <a:xfrm>
            <a:off x="715150" y="1924777"/>
            <a:ext cx="19122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57" name="Google Shape;657;p26"/>
          <p:cNvSpPr txBox="1"/>
          <p:nvPr>
            <p:ph idx="8" type="subTitle"/>
          </p:nvPr>
        </p:nvSpPr>
        <p:spPr>
          <a:xfrm>
            <a:off x="3615975" y="1924777"/>
            <a:ext cx="19122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58" name="Google Shape;658;p26"/>
          <p:cNvSpPr txBox="1"/>
          <p:nvPr>
            <p:ph idx="9" type="subTitle"/>
          </p:nvPr>
        </p:nvSpPr>
        <p:spPr>
          <a:xfrm>
            <a:off x="6516850" y="1924777"/>
            <a:ext cx="19122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59" name="Google Shape;659;p26"/>
          <p:cNvSpPr txBox="1"/>
          <p:nvPr>
            <p:ph idx="13" type="subTitle"/>
          </p:nvPr>
        </p:nvSpPr>
        <p:spPr>
          <a:xfrm>
            <a:off x="715100" y="3548911"/>
            <a:ext cx="19122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60" name="Google Shape;660;p26"/>
          <p:cNvSpPr txBox="1"/>
          <p:nvPr>
            <p:ph idx="14" type="subTitle"/>
          </p:nvPr>
        </p:nvSpPr>
        <p:spPr>
          <a:xfrm>
            <a:off x="3615925" y="3548911"/>
            <a:ext cx="19122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61" name="Google Shape;661;p26"/>
          <p:cNvSpPr txBox="1"/>
          <p:nvPr>
            <p:ph idx="15" type="subTitle"/>
          </p:nvPr>
        </p:nvSpPr>
        <p:spPr>
          <a:xfrm>
            <a:off x="6516800" y="3548911"/>
            <a:ext cx="19122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662" name="Google Shape;662;p26"/>
          <p:cNvGrpSpPr/>
          <p:nvPr/>
        </p:nvGrpSpPr>
        <p:grpSpPr>
          <a:xfrm>
            <a:off x="-1255837" y="4335082"/>
            <a:ext cx="10436575" cy="1225718"/>
            <a:chOff x="-12" y="3725482"/>
            <a:chExt cx="10436575" cy="1225718"/>
          </a:xfrm>
        </p:grpSpPr>
        <p:grpSp>
          <p:nvGrpSpPr>
            <p:cNvPr id="663" name="Google Shape;663;p26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664" name="Google Shape;664;p26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5" name="Google Shape;665;p26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26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p26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8" name="Google Shape;668;p26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9" name="Google Shape;669;p26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0" name="Google Shape;670;p26"/>
            <p:cNvGrpSpPr/>
            <p:nvPr/>
          </p:nvGrpSpPr>
          <p:grpSpPr>
            <a:xfrm>
              <a:off x="6642162" y="3737318"/>
              <a:ext cx="1215283" cy="620748"/>
              <a:chOff x="2357255" y="3328436"/>
              <a:chExt cx="564932" cy="288559"/>
            </a:xfrm>
          </p:grpSpPr>
          <p:sp>
            <p:nvSpPr>
              <p:cNvPr id="671" name="Google Shape;671;p26"/>
              <p:cNvSpPr/>
              <p:nvPr/>
            </p:nvSpPr>
            <p:spPr>
              <a:xfrm>
                <a:off x="2357255" y="3346497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26"/>
              <p:cNvSpPr/>
              <p:nvPr/>
            </p:nvSpPr>
            <p:spPr>
              <a:xfrm>
                <a:off x="2497946" y="3328436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26"/>
              <p:cNvSpPr/>
              <p:nvPr/>
            </p:nvSpPr>
            <p:spPr>
              <a:xfrm>
                <a:off x="2739710" y="3393052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>
                <a:off x="2464027" y="341224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>
                <a:off x="2657267" y="3335035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6" name="Google Shape;676;p26"/>
            <p:cNvGrpSpPr/>
            <p:nvPr/>
          </p:nvGrpSpPr>
          <p:grpSpPr>
            <a:xfrm>
              <a:off x="3736816" y="3725482"/>
              <a:ext cx="822471" cy="589200"/>
              <a:chOff x="1934874" y="3299902"/>
              <a:chExt cx="482699" cy="345815"/>
            </a:xfrm>
          </p:grpSpPr>
          <p:sp>
            <p:nvSpPr>
              <p:cNvPr id="677" name="Google Shape;677;p26"/>
              <p:cNvSpPr/>
              <p:nvPr/>
            </p:nvSpPr>
            <p:spPr>
              <a:xfrm>
                <a:off x="2142466" y="3306868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>
                <a:off x="2069220" y="341390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>
                <a:off x="1934874" y="3299902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80" name="Google Shape;680;p26"/>
          <p:cNvGrpSpPr/>
          <p:nvPr/>
        </p:nvGrpSpPr>
        <p:grpSpPr>
          <a:xfrm>
            <a:off x="-541125" y="4488875"/>
            <a:ext cx="10436575" cy="1197200"/>
            <a:chOff x="-646237" y="3946300"/>
            <a:chExt cx="10436575" cy="1197200"/>
          </a:xfrm>
        </p:grpSpPr>
        <p:grpSp>
          <p:nvGrpSpPr>
            <p:cNvPr id="681" name="Google Shape;681;p26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682" name="Google Shape;682;p26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3" name="Google Shape;683;p26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88" name="Google Shape;688;p26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689" name="Google Shape;689;p26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0" name="Google Shape;690;p26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2" name="Google Shape;692;p26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26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94" name="Google Shape;694;p26"/>
            <p:cNvGrpSpPr/>
            <p:nvPr/>
          </p:nvGrpSpPr>
          <p:grpSpPr>
            <a:xfrm>
              <a:off x="67904" y="3974757"/>
              <a:ext cx="776471" cy="633738"/>
              <a:chOff x="1197845" y="3323555"/>
              <a:chExt cx="455702" cy="371955"/>
            </a:xfrm>
          </p:grpSpPr>
          <p:sp>
            <p:nvSpPr>
              <p:cNvPr id="695" name="Google Shape;695;p26"/>
              <p:cNvSpPr/>
              <p:nvPr/>
            </p:nvSpPr>
            <p:spPr>
              <a:xfrm>
                <a:off x="1378439" y="3357886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>
                <a:off x="1197845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98" name="Google Shape;698;p26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699" name="Google Shape;699;p26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1" name="Google Shape;701;p26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7"/>
          <p:cNvSpPr/>
          <p:nvPr/>
        </p:nvSpPr>
        <p:spPr>
          <a:xfrm flipH="1">
            <a:off x="1578375" y="669225"/>
            <a:ext cx="7747765" cy="4198265"/>
          </a:xfrm>
          <a:custGeom>
            <a:rect b="b" l="l" r="r" t="t"/>
            <a:pathLst>
              <a:path extrusionOk="0" h="10047" w="14292">
                <a:moveTo>
                  <a:pt x="6944" y="1"/>
                </a:moveTo>
                <a:cubicBezTo>
                  <a:pt x="6697" y="1"/>
                  <a:pt x="6448" y="49"/>
                  <a:pt x="6208" y="114"/>
                </a:cubicBezTo>
                <a:cubicBezTo>
                  <a:pt x="4439" y="592"/>
                  <a:pt x="3012" y="1930"/>
                  <a:pt x="1772" y="3327"/>
                </a:cubicBezTo>
                <a:cubicBezTo>
                  <a:pt x="1376" y="3774"/>
                  <a:pt x="983" y="4248"/>
                  <a:pt x="791" y="4821"/>
                </a:cubicBezTo>
                <a:cubicBezTo>
                  <a:pt x="244" y="6446"/>
                  <a:pt x="86" y="8329"/>
                  <a:pt x="0" y="10047"/>
                </a:cubicBezTo>
                <a:lnTo>
                  <a:pt x="13246" y="10047"/>
                </a:lnTo>
                <a:cubicBezTo>
                  <a:pt x="13369" y="10031"/>
                  <a:pt x="13491" y="10017"/>
                  <a:pt x="13612" y="10000"/>
                </a:cubicBezTo>
                <a:cubicBezTo>
                  <a:pt x="13855" y="9569"/>
                  <a:pt x="14100" y="9126"/>
                  <a:pt x="14196" y="8636"/>
                </a:cubicBezTo>
                <a:cubicBezTo>
                  <a:pt x="14292" y="8145"/>
                  <a:pt x="14209" y="7588"/>
                  <a:pt x="13867" y="7238"/>
                </a:cubicBezTo>
                <a:cubicBezTo>
                  <a:pt x="13703" y="7066"/>
                  <a:pt x="13491" y="6955"/>
                  <a:pt x="13320" y="6792"/>
                </a:cubicBezTo>
                <a:cubicBezTo>
                  <a:pt x="12892" y="6379"/>
                  <a:pt x="12803" y="5713"/>
                  <a:pt x="12815" y="5106"/>
                </a:cubicBezTo>
                <a:cubicBezTo>
                  <a:pt x="12830" y="4499"/>
                  <a:pt x="12919" y="3878"/>
                  <a:pt x="12748" y="3297"/>
                </a:cubicBezTo>
                <a:cubicBezTo>
                  <a:pt x="12548" y="2611"/>
                  <a:pt x="11994" y="2073"/>
                  <a:pt x="11356" y="1803"/>
                </a:cubicBezTo>
                <a:cubicBezTo>
                  <a:pt x="10937" y="1626"/>
                  <a:pt x="10485" y="1554"/>
                  <a:pt x="10032" y="1554"/>
                </a:cubicBezTo>
                <a:cubicBezTo>
                  <a:pt x="9795" y="1554"/>
                  <a:pt x="9557" y="1574"/>
                  <a:pt x="9322" y="1609"/>
                </a:cubicBezTo>
                <a:cubicBezTo>
                  <a:pt x="9193" y="1629"/>
                  <a:pt x="9056" y="1651"/>
                  <a:pt x="8924" y="1651"/>
                </a:cubicBezTo>
                <a:cubicBezTo>
                  <a:pt x="8781" y="1651"/>
                  <a:pt x="8643" y="1625"/>
                  <a:pt x="8527" y="1539"/>
                </a:cubicBezTo>
                <a:cubicBezTo>
                  <a:pt x="8250" y="1337"/>
                  <a:pt x="8243" y="920"/>
                  <a:pt x="8085" y="609"/>
                </a:cubicBezTo>
                <a:cubicBezTo>
                  <a:pt x="7921" y="288"/>
                  <a:pt x="7587" y="89"/>
                  <a:pt x="7244" y="27"/>
                </a:cubicBezTo>
                <a:cubicBezTo>
                  <a:pt x="7144" y="9"/>
                  <a:pt x="7044" y="1"/>
                  <a:pt x="6944" y="1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27"/>
          <p:cNvSpPr txBox="1"/>
          <p:nvPr>
            <p:ph hasCustomPrompt="1" type="title"/>
          </p:nvPr>
        </p:nvSpPr>
        <p:spPr>
          <a:xfrm>
            <a:off x="4407350" y="540000"/>
            <a:ext cx="4021500" cy="8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05" name="Google Shape;705;p27"/>
          <p:cNvSpPr txBox="1"/>
          <p:nvPr>
            <p:ph idx="1" type="subTitle"/>
          </p:nvPr>
        </p:nvSpPr>
        <p:spPr>
          <a:xfrm>
            <a:off x="4407350" y="1246027"/>
            <a:ext cx="40215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27"/>
          <p:cNvSpPr txBox="1"/>
          <p:nvPr>
            <p:ph hasCustomPrompt="1" idx="2" type="title"/>
          </p:nvPr>
        </p:nvSpPr>
        <p:spPr>
          <a:xfrm>
            <a:off x="4407350" y="1843749"/>
            <a:ext cx="4021500" cy="8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07" name="Google Shape;707;p27"/>
          <p:cNvSpPr txBox="1"/>
          <p:nvPr>
            <p:ph idx="3" type="subTitle"/>
          </p:nvPr>
        </p:nvSpPr>
        <p:spPr>
          <a:xfrm>
            <a:off x="4407350" y="2549776"/>
            <a:ext cx="40215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8" name="Google Shape;708;p27"/>
          <p:cNvSpPr txBox="1"/>
          <p:nvPr>
            <p:ph hasCustomPrompt="1" idx="4" type="title"/>
          </p:nvPr>
        </p:nvSpPr>
        <p:spPr>
          <a:xfrm>
            <a:off x="4407350" y="3147498"/>
            <a:ext cx="4021500" cy="8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09" name="Google Shape;709;p27"/>
          <p:cNvSpPr txBox="1"/>
          <p:nvPr>
            <p:ph idx="5" type="subTitle"/>
          </p:nvPr>
        </p:nvSpPr>
        <p:spPr>
          <a:xfrm>
            <a:off x="4407350" y="3853525"/>
            <a:ext cx="40215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10" name="Google Shape;710;p27"/>
          <p:cNvGrpSpPr/>
          <p:nvPr/>
        </p:nvGrpSpPr>
        <p:grpSpPr>
          <a:xfrm flipH="1">
            <a:off x="-1111506" y="4128330"/>
            <a:ext cx="10436575" cy="1242270"/>
            <a:chOff x="-12" y="3708930"/>
            <a:chExt cx="10436575" cy="1242270"/>
          </a:xfrm>
        </p:grpSpPr>
        <p:grpSp>
          <p:nvGrpSpPr>
            <p:cNvPr id="711" name="Google Shape;711;p27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712" name="Google Shape;712;p27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3" name="Google Shape;713;p27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4" name="Google Shape;714;p27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5" name="Google Shape;715;p27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6" name="Google Shape;716;p27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7" name="Google Shape;717;p27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8" name="Google Shape;718;p27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719" name="Google Shape;719;p27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0" name="Google Shape;720;p27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1" name="Google Shape;721;p27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2" name="Google Shape;722;p27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3" name="Google Shape;723;p27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24" name="Google Shape;724;p27"/>
            <p:cNvGrpSpPr/>
            <p:nvPr/>
          </p:nvGrpSpPr>
          <p:grpSpPr>
            <a:xfrm>
              <a:off x="2574527" y="3799087"/>
              <a:ext cx="911064" cy="589422"/>
              <a:chOff x="1252740" y="3343103"/>
              <a:chExt cx="534693" cy="345946"/>
            </a:xfrm>
          </p:grpSpPr>
          <p:sp>
            <p:nvSpPr>
              <p:cNvPr id="725" name="Google Shape;725;p27"/>
              <p:cNvSpPr/>
              <p:nvPr/>
            </p:nvSpPr>
            <p:spPr>
              <a:xfrm>
                <a:off x="1371646" y="334310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6" name="Google Shape;726;p27"/>
              <p:cNvSpPr/>
              <p:nvPr/>
            </p:nvSpPr>
            <p:spPr>
              <a:xfrm>
                <a:off x="1252740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7" name="Google Shape;727;p27"/>
              <p:cNvSpPr/>
              <p:nvPr/>
            </p:nvSpPr>
            <p:spPr>
              <a:xfrm>
                <a:off x="1579851" y="3368103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28" name="Google Shape;728;p27"/>
          <p:cNvGrpSpPr/>
          <p:nvPr/>
        </p:nvGrpSpPr>
        <p:grpSpPr>
          <a:xfrm flipH="1">
            <a:off x="-594687" y="4222525"/>
            <a:ext cx="10436575" cy="1197200"/>
            <a:chOff x="-646237" y="3946300"/>
            <a:chExt cx="10436575" cy="1197200"/>
          </a:xfrm>
        </p:grpSpPr>
        <p:grpSp>
          <p:nvGrpSpPr>
            <p:cNvPr id="729" name="Google Shape;729;p27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730" name="Google Shape;730;p27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1" name="Google Shape;731;p27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2" name="Google Shape;732;p27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3" name="Google Shape;733;p27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4" name="Google Shape;734;p27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5" name="Google Shape;735;p27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6" name="Google Shape;736;p27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737" name="Google Shape;737;p27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8" name="Google Shape;738;p27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9" name="Google Shape;739;p27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0" name="Google Shape;740;p27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1" name="Google Shape;741;p27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42" name="Google Shape;742;p27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743" name="Google Shape;743;p27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4" name="Google Shape;744;p27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5" name="Google Shape;745;p27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46" name="Google Shape;746;p27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747" name="Google Shape;747;p27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8" name="Google Shape;748;p27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9" name="Google Shape;749;p27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_1_1_1_3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28"/>
          <p:cNvSpPr/>
          <p:nvPr/>
        </p:nvSpPr>
        <p:spPr>
          <a:xfrm>
            <a:off x="-86474" y="332825"/>
            <a:ext cx="6840332" cy="4399678"/>
          </a:xfrm>
          <a:custGeom>
            <a:rect b="b" l="l" r="r" t="t"/>
            <a:pathLst>
              <a:path extrusionOk="0" h="10505" w="16332">
                <a:moveTo>
                  <a:pt x="6908" y="0"/>
                </a:moveTo>
                <a:cubicBezTo>
                  <a:pt x="6129" y="0"/>
                  <a:pt x="5349" y="114"/>
                  <a:pt x="4603" y="342"/>
                </a:cubicBezTo>
                <a:cubicBezTo>
                  <a:pt x="3960" y="539"/>
                  <a:pt x="3333" y="824"/>
                  <a:pt x="2830" y="1273"/>
                </a:cubicBezTo>
                <a:cubicBezTo>
                  <a:pt x="2336" y="1711"/>
                  <a:pt x="1984" y="2283"/>
                  <a:pt x="1639" y="2845"/>
                </a:cubicBezTo>
                <a:cubicBezTo>
                  <a:pt x="1000" y="3884"/>
                  <a:pt x="348" y="4964"/>
                  <a:pt x="193" y="6177"/>
                </a:cubicBezTo>
                <a:cubicBezTo>
                  <a:pt x="1" y="7666"/>
                  <a:pt x="582" y="9136"/>
                  <a:pt x="1194" y="10505"/>
                </a:cubicBezTo>
                <a:lnTo>
                  <a:pt x="15575" y="10432"/>
                </a:lnTo>
                <a:cubicBezTo>
                  <a:pt x="15634" y="9412"/>
                  <a:pt x="15877" y="8413"/>
                  <a:pt x="16052" y="7407"/>
                </a:cubicBezTo>
                <a:cubicBezTo>
                  <a:pt x="16226" y="6400"/>
                  <a:pt x="16332" y="5360"/>
                  <a:pt x="16116" y="4361"/>
                </a:cubicBezTo>
                <a:cubicBezTo>
                  <a:pt x="15901" y="3363"/>
                  <a:pt x="15320" y="2403"/>
                  <a:pt x="14418" y="1945"/>
                </a:cubicBezTo>
                <a:cubicBezTo>
                  <a:pt x="13647" y="1553"/>
                  <a:pt x="12744" y="1563"/>
                  <a:pt x="11908" y="1353"/>
                </a:cubicBezTo>
                <a:cubicBezTo>
                  <a:pt x="11103" y="1151"/>
                  <a:pt x="10363" y="745"/>
                  <a:pt x="9583" y="464"/>
                </a:cubicBezTo>
                <a:cubicBezTo>
                  <a:pt x="8727" y="155"/>
                  <a:pt x="7817" y="0"/>
                  <a:pt x="6908" y="0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28"/>
          <p:cNvSpPr txBox="1"/>
          <p:nvPr>
            <p:ph hasCustomPrompt="1" type="title"/>
          </p:nvPr>
        </p:nvSpPr>
        <p:spPr>
          <a:xfrm>
            <a:off x="1125650" y="1921350"/>
            <a:ext cx="1264500" cy="61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53" name="Google Shape;753;p28"/>
          <p:cNvSpPr txBox="1"/>
          <p:nvPr>
            <p:ph idx="1" type="subTitle"/>
          </p:nvPr>
        </p:nvSpPr>
        <p:spPr>
          <a:xfrm>
            <a:off x="715100" y="3455375"/>
            <a:ext cx="2085600" cy="10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4" name="Google Shape;754;p28"/>
          <p:cNvSpPr txBox="1"/>
          <p:nvPr>
            <p:ph hasCustomPrompt="1" idx="2" type="title"/>
          </p:nvPr>
        </p:nvSpPr>
        <p:spPr>
          <a:xfrm>
            <a:off x="3939775" y="1921350"/>
            <a:ext cx="1264500" cy="61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55" name="Google Shape;755;p28"/>
          <p:cNvSpPr txBox="1"/>
          <p:nvPr>
            <p:ph idx="3" type="subTitle"/>
          </p:nvPr>
        </p:nvSpPr>
        <p:spPr>
          <a:xfrm>
            <a:off x="3529225" y="3455386"/>
            <a:ext cx="2085600" cy="10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6" name="Google Shape;756;p28"/>
          <p:cNvSpPr txBox="1"/>
          <p:nvPr>
            <p:ph hasCustomPrompt="1" idx="4" type="title"/>
          </p:nvPr>
        </p:nvSpPr>
        <p:spPr>
          <a:xfrm>
            <a:off x="6753850" y="1921350"/>
            <a:ext cx="1264500" cy="61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57" name="Google Shape;757;p28"/>
          <p:cNvSpPr txBox="1"/>
          <p:nvPr>
            <p:ph idx="5" type="subTitle"/>
          </p:nvPr>
        </p:nvSpPr>
        <p:spPr>
          <a:xfrm>
            <a:off x="6343300" y="3455369"/>
            <a:ext cx="2085600" cy="10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8" name="Google Shape;758;p28"/>
          <p:cNvSpPr txBox="1"/>
          <p:nvPr>
            <p:ph idx="6" type="subTitle"/>
          </p:nvPr>
        </p:nvSpPr>
        <p:spPr>
          <a:xfrm>
            <a:off x="715100" y="3144294"/>
            <a:ext cx="2085600" cy="445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59" name="Google Shape;759;p28"/>
          <p:cNvSpPr txBox="1"/>
          <p:nvPr>
            <p:ph idx="7" type="subTitle"/>
          </p:nvPr>
        </p:nvSpPr>
        <p:spPr>
          <a:xfrm>
            <a:off x="3529225" y="3144294"/>
            <a:ext cx="2085600" cy="445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0" name="Google Shape;760;p28"/>
          <p:cNvSpPr txBox="1"/>
          <p:nvPr>
            <p:ph idx="8" type="subTitle"/>
          </p:nvPr>
        </p:nvSpPr>
        <p:spPr>
          <a:xfrm>
            <a:off x="6343300" y="3144294"/>
            <a:ext cx="2085600" cy="445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1" name="Google Shape;761;p28"/>
          <p:cNvSpPr txBox="1"/>
          <p:nvPr>
            <p:ph idx="9"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762" name="Google Shape;762;p28"/>
          <p:cNvGrpSpPr/>
          <p:nvPr/>
        </p:nvGrpSpPr>
        <p:grpSpPr>
          <a:xfrm>
            <a:off x="-471912" y="4272544"/>
            <a:ext cx="10436575" cy="1246781"/>
            <a:chOff x="-646237" y="3896719"/>
            <a:chExt cx="10436575" cy="1246781"/>
          </a:xfrm>
        </p:grpSpPr>
        <p:grpSp>
          <p:nvGrpSpPr>
            <p:cNvPr id="763" name="Google Shape;763;p28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764" name="Google Shape;764;p28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5" name="Google Shape;765;p28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6" name="Google Shape;766;p28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7" name="Google Shape;767;p28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8" name="Google Shape;768;p28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9" name="Google Shape;769;p28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70" name="Google Shape;770;p28"/>
            <p:cNvGrpSpPr/>
            <p:nvPr/>
          </p:nvGrpSpPr>
          <p:grpSpPr>
            <a:xfrm>
              <a:off x="2413750" y="3960530"/>
              <a:ext cx="3830820" cy="647986"/>
              <a:chOff x="1440691" y="3281444"/>
              <a:chExt cx="1780783" cy="301221"/>
            </a:xfrm>
          </p:grpSpPr>
          <p:sp>
            <p:nvSpPr>
              <p:cNvPr id="771" name="Google Shape;771;p28"/>
              <p:cNvSpPr/>
              <p:nvPr/>
            </p:nvSpPr>
            <p:spPr>
              <a:xfrm>
                <a:off x="1440691" y="3351367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2" name="Google Shape;772;p28"/>
              <p:cNvSpPr/>
              <p:nvPr/>
            </p:nvSpPr>
            <p:spPr>
              <a:xfrm>
                <a:off x="2908066" y="3281444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3" name="Google Shape;773;p28"/>
              <p:cNvSpPr/>
              <p:nvPr/>
            </p:nvSpPr>
            <p:spPr>
              <a:xfrm>
                <a:off x="3038997" y="3355044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4" name="Google Shape;774;p28"/>
              <p:cNvSpPr/>
              <p:nvPr/>
            </p:nvSpPr>
            <p:spPr>
              <a:xfrm>
                <a:off x="1568294" y="3323352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5" name="Google Shape;775;p28"/>
              <p:cNvSpPr/>
              <p:nvPr/>
            </p:nvSpPr>
            <p:spPr>
              <a:xfrm>
                <a:off x="1749443" y="3321844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76" name="Google Shape;776;p28"/>
            <p:cNvGrpSpPr/>
            <p:nvPr/>
          </p:nvGrpSpPr>
          <p:grpSpPr>
            <a:xfrm>
              <a:off x="-13121" y="3896719"/>
              <a:ext cx="822446" cy="624825"/>
              <a:chOff x="1150292" y="3277753"/>
              <a:chExt cx="482684" cy="366725"/>
            </a:xfrm>
          </p:grpSpPr>
          <p:sp>
            <p:nvSpPr>
              <p:cNvPr id="777" name="Google Shape;777;p28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8" name="Google Shape;778;p28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9" name="Google Shape;779;p28"/>
              <p:cNvSpPr/>
              <p:nvPr/>
            </p:nvSpPr>
            <p:spPr>
              <a:xfrm>
                <a:off x="1150292" y="3277753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80" name="Google Shape;780;p28"/>
            <p:cNvGrpSpPr/>
            <p:nvPr/>
          </p:nvGrpSpPr>
          <p:grpSpPr>
            <a:xfrm>
              <a:off x="7913827" y="3945050"/>
              <a:ext cx="1148298" cy="688097"/>
              <a:chOff x="1088506" y="3306120"/>
              <a:chExt cx="673923" cy="403860"/>
            </a:xfrm>
          </p:grpSpPr>
          <p:sp>
            <p:nvSpPr>
              <p:cNvPr id="781" name="Google Shape;781;p28"/>
              <p:cNvSpPr/>
              <p:nvPr/>
            </p:nvSpPr>
            <p:spPr>
              <a:xfrm>
                <a:off x="1487322" y="3306120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2" name="Google Shape;782;p28"/>
              <p:cNvSpPr/>
              <p:nvPr/>
            </p:nvSpPr>
            <p:spPr>
              <a:xfrm>
                <a:off x="1088506" y="3468121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3" name="Google Shape;783;p28"/>
              <p:cNvSpPr/>
              <p:nvPr/>
            </p:nvSpPr>
            <p:spPr>
              <a:xfrm>
                <a:off x="1243446" y="3389034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84" name="Google Shape;784;p28"/>
          <p:cNvGrpSpPr/>
          <p:nvPr/>
        </p:nvGrpSpPr>
        <p:grpSpPr>
          <a:xfrm>
            <a:off x="-12" y="4180343"/>
            <a:ext cx="10436575" cy="1228057"/>
            <a:chOff x="-12" y="3723143"/>
            <a:chExt cx="10436575" cy="1228057"/>
          </a:xfrm>
        </p:grpSpPr>
        <p:grpSp>
          <p:nvGrpSpPr>
            <p:cNvPr id="785" name="Google Shape;785;p28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786" name="Google Shape;786;p28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7" name="Google Shape;787;p28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8" name="Google Shape;788;p28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9" name="Google Shape;789;p28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0" name="Google Shape;790;p28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1" name="Google Shape;791;p28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92" name="Google Shape;792;p28"/>
            <p:cNvGrpSpPr/>
            <p:nvPr/>
          </p:nvGrpSpPr>
          <p:grpSpPr>
            <a:xfrm>
              <a:off x="5596725" y="3723143"/>
              <a:ext cx="3321858" cy="692036"/>
              <a:chOff x="1871276" y="3321846"/>
              <a:chExt cx="1544188" cy="321698"/>
            </a:xfrm>
          </p:grpSpPr>
          <p:sp>
            <p:nvSpPr>
              <p:cNvPr id="793" name="Google Shape;793;p28"/>
              <p:cNvSpPr/>
              <p:nvPr/>
            </p:nvSpPr>
            <p:spPr>
              <a:xfrm>
                <a:off x="1871276" y="3412245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4" name="Google Shape;794;p28"/>
              <p:cNvSpPr/>
              <p:nvPr/>
            </p:nvSpPr>
            <p:spPr>
              <a:xfrm>
                <a:off x="2024565" y="3321846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5" name="Google Shape;795;p28"/>
              <p:cNvSpPr/>
              <p:nvPr/>
            </p:nvSpPr>
            <p:spPr>
              <a:xfrm>
                <a:off x="3232987" y="339207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6" name="Google Shape;796;p28"/>
              <p:cNvSpPr/>
              <p:nvPr/>
            </p:nvSpPr>
            <p:spPr>
              <a:xfrm>
                <a:off x="2020780" y="341224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7" name="Google Shape;797;p28"/>
              <p:cNvSpPr/>
              <p:nvPr/>
            </p:nvSpPr>
            <p:spPr>
              <a:xfrm>
                <a:off x="3199930" y="3376942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98" name="Google Shape;798;p28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799" name="Google Shape;799;p28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0" name="Google Shape;800;p28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1" name="Google Shape;801;p28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29"/>
          <p:cNvSpPr/>
          <p:nvPr/>
        </p:nvSpPr>
        <p:spPr>
          <a:xfrm>
            <a:off x="-372850" y="535000"/>
            <a:ext cx="6615072" cy="4608491"/>
          </a:xfrm>
          <a:custGeom>
            <a:rect b="b" l="l" r="r" t="t"/>
            <a:pathLst>
              <a:path extrusionOk="0" h="10505" w="16332">
                <a:moveTo>
                  <a:pt x="6908" y="0"/>
                </a:moveTo>
                <a:cubicBezTo>
                  <a:pt x="6129" y="0"/>
                  <a:pt x="5349" y="114"/>
                  <a:pt x="4603" y="342"/>
                </a:cubicBezTo>
                <a:cubicBezTo>
                  <a:pt x="3960" y="539"/>
                  <a:pt x="3333" y="824"/>
                  <a:pt x="2830" y="1273"/>
                </a:cubicBezTo>
                <a:cubicBezTo>
                  <a:pt x="2336" y="1711"/>
                  <a:pt x="1984" y="2283"/>
                  <a:pt x="1639" y="2845"/>
                </a:cubicBezTo>
                <a:cubicBezTo>
                  <a:pt x="1000" y="3884"/>
                  <a:pt x="348" y="4964"/>
                  <a:pt x="193" y="6177"/>
                </a:cubicBezTo>
                <a:cubicBezTo>
                  <a:pt x="1" y="7666"/>
                  <a:pt x="582" y="9136"/>
                  <a:pt x="1194" y="10505"/>
                </a:cubicBezTo>
                <a:lnTo>
                  <a:pt x="15575" y="10432"/>
                </a:lnTo>
                <a:cubicBezTo>
                  <a:pt x="15634" y="9412"/>
                  <a:pt x="15877" y="8413"/>
                  <a:pt x="16052" y="7407"/>
                </a:cubicBezTo>
                <a:cubicBezTo>
                  <a:pt x="16226" y="6400"/>
                  <a:pt x="16332" y="5360"/>
                  <a:pt x="16116" y="4361"/>
                </a:cubicBezTo>
                <a:cubicBezTo>
                  <a:pt x="15901" y="3363"/>
                  <a:pt x="15320" y="2403"/>
                  <a:pt x="14418" y="1945"/>
                </a:cubicBezTo>
                <a:cubicBezTo>
                  <a:pt x="13647" y="1553"/>
                  <a:pt x="12744" y="1563"/>
                  <a:pt x="11908" y="1353"/>
                </a:cubicBezTo>
                <a:cubicBezTo>
                  <a:pt x="11103" y="1151"/>
                  <a:pt x="10363" y="745"/>
                  <a:pt x="9583" y="464"/>
                </a:cubicBezTo>
                <a:cubicBezTo>
                  <a:pt x="8727" y="155"/>
                  <a:pt x="7817" y="0"/>
                  <a:pt x="6908" y="0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29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805" name="Google Shape;805;p29"/>
          <p:cNvGrpSpPr/>
          <p:nvPr/>
        </p:nvGrpSpPr>
        <p:grpSpPr>
          <a:xfrm>
            <a:off x="116988" y="4668405"/>
            <a:ext cx="10436575" cy="1089870"/>
            <a:chOff x="-12" y="3861330"/>
            <a:chExt cx="10436575" cy="1089870"/>
          </a:xfrm>
        </p:grpSpPr>
        <p:grpSp>
          <p:nvGrpSpPr>
            <p:cNvPr id="806" name="Google Shape;806;p29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807" name="Google Shape;807;p29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0" name="Google Shape;810;p29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1" name="Google Shape;811;p29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2" name="Google Shape;812;p29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3" name="Google Shape;813;p29"/>
            <p:cNvGrpSpPr/>
            <p:nvPr/>
          </p:nvGrpSpPr>
          <p:grpSpPr>
            <a:xfrm>
              <a:off x="6221512" y="3861330"/>
              <a:ext cx="1307895" cy="575273"/>
              <a:chOff x="2161713" y="3386084"/>
              <a:chExt cx="607984" cy="267420"/>
            </a:xfrm>
          </p:grpSpPr>
          <p:sp>
            <p:nvSpPr>
              <p:cNvPr id="814" name="Google Shape;814;p29"/>
              <p:cNvSpPr/>
              <p:nvPr/>
            </p:nvSpPr>
            <p:spPr>
              <a:xfrm>
                <a:off x="2161713" y="3422205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5" name="Google Shape;815;p29"/>
              <p:cNvSpPr/>
              <p:nvPr/>
            </p:nvSpPr>
            <p:spPr>
              <a:xfrm>
                <a:off x="2378304" y="3386084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6" name="Google Shape;816;p29"/>
              <p:cNvSpPr/>
              <p:nvPr/>
            </p:nvSpPr>
            <p:spPr>
              <a:xfrm>
                <a:off x="2587220" y="3429560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7" name="Google Shape;817;p29"/>
              <p:cNvSpPr/>
              <p:nvPr/>
            </p:nvSpPr>
            <p:spPr>
              <a:xfrm>
                <a:off x="2321682" y="3469898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8" name="Google Shape;818;p29"/>
              <p:cNvSpPr/>
              <p:nvPr/>
            </p:nvSpPr>
            <p:spPr>
              <a:xfrm>
                <a:off x="2514150" y="3399295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9" name="Google Shape;819;p29"/>
            <p:cNvGrpSpPr/>
            <p:nvPr/>
          </p:nvGrpSpPr>
          <p:grpSpPr>
            <a:xfrm>
              <a:off x="2631902" y="3889225"/>
              <a:ext cx="843839" cy="575785"/>
              <a:chOff x="1286413" y="3396007"/>
              <a:chExt cx="495240" cy="337941"/>
            </a:xfrm>
          </p:grpSpPr>
          <p:sp>
            <p:nvSpPr>
              <p:cNvPr id="820" name="Google Shape;820;p29"/>
              <p:cNvSpPr/>
              <p:nvPr/>
            </p:nvSpPr>
            <p:spPr>
              <a:xfrm>
                <a:off x="1420666" y="3396007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1" name="Google Shape;821;p29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2" name="Google Shape;822;p29"/>
              <p:cNvSpPr/>
              <p:nvPr/>
            </p:nvSpPr>
            <p:spPr>
              <a:xfrm>
                <a:off x="1574070" y="3413002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23" name="Google Shape;823;p29"/>
          <p:cNvGrpSpPr/>
          <p:nvPr/>
        </p:nvGrpSpPr>
        <p:grpSpPr>
          <a:xfrm>
            <a:off x="-1292575" y="4595975"/>
            <a:ext cx="10436575" cy="1197200"/>
            <a:chOff x="-646237" y="3946300"/>
            <a:chExt cx="10436575" cy="1197200"/>
          </a:xfrm>
        </p:grpSpPr>
        <p:grpSp>
          <p:nvGrpSpPr>
            <p:cNvPr id="824" name="Google Shape;824;p29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825" name="Google Shape;825;p29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6" name="Google Shape;826;p29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7" name="Google Shape;827;p29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8" name="Google Shape;828;p29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9" name="Google Shape;829;p29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0" name="Google Shape;830;p29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31" name="Google Shape;831;p29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832" name="Google Shape;832;p29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3" name="Google Shape;833;p29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4" name="Google Shape;834;p29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5" name="Google Shape;835;p29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6" name="Google Shape;836;p29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37" name="Google Shape;837;p29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838" name="Google Shape;838;p29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9" name="Google Shape;839;p29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0" name="Google Shape;840;p29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41" name="Google Shape;841;p29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842" name="Google Shape;842;p29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3" name="Google Shape;843;p29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4" name="Google Shape;844;p29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30"/>
          <p:cNvSpPr/>
          <p:nvPr/>
        </p:nvSpPr>
        <p:spPr>
          <a:xfrm flipH="1">
            <a:off x="420944" y="181650"/>
            <a:ext cx="8361106" cy="4961862"/>
          </a:xfrm>
          <a:custGeom>
            <a:rect b="b" l="l" r="r" t="t"/>
            <a:pathLst>
              <a:path extrusionOk="0" h="10047" w="14292">
                <a:moveTo>
                  <a:pt x="6944" y="1"/>
                </a:moveTo>
                <a:cubicBezTo>
                  <a:pt x="6697" y="1"/>
                  <a:pt x="6448" y="49"/>
                  <a:pt x="6208" y="114"/>
                </a:cubicBezTo>
                <a:cubicBezTo>
                  <a:pt x="4439" y="592"/>
                  <a:pt x="3012" y="1930"/>
                  <a:pt x="1772" y="3327"/>
                </a:cubicBezTo>
                <a:cubicBezTo>
                  <a:pt x="1376" y="3774"/>
                  <a:pt x="983" y="4248"/>
                  <a:pt x="791" y="4821"/>
                </a:cubicBezTo>
                <a:cubicBezTo>
                  <a:pt x="244" y="6446"/>
                  <a:pt x="86" y="8329"/>
                  <a:pt x="0" y="10047"/>
                </a:cubicBezTo>
                <a:lnTo>
                  <a:pt x="13246" y="10047"/>
                </a:lnTo>
                <a:cubicBezTo>
                  <a:pt x="13369" y="10031"/>
                  <a:pt x="13491" y="10017"/>
                  <a:pt x="13612" y="10000"/>
                </a:cubicBezTo>
                <a:cubicBezTo>
                  <a:pt x="13855" y="9569"/>
                  <a:pt x="14100" y="9126"/>
                  <a:pt x="14196" y="8636"/>
                </a:cubicBezTo>
                <a:cubicBezTo>
                  <a:pt x="14292" y="8145"/>
                  <a:pt x="14209" y="7588"/>
                  <a:pt x="13867" y="7238"/>
                </a:cubicBezTo>
                <a:cubicBezTo>
                  <a:pt x="13703" y="7066"/>
                  <a:pt x="13491" y="6955"/>
                  <a:pt x="13320" y="6792"/>
                </a:cubicBezTo>
                <a:cubicBezTo>
                  <a:pt x="12892" y="6379"/>
                  <a:pt x="12803" y="5713"/>
                  <a:pt x="12815" y="5106"/>
                </a:cubicBezTo>
                <a:cubicBezTo>
                  <a:pt x="12830" y="4499"/>
                  <a:pt x="12919" y="3878"/>
                  <a:pt x="12748" y="3297"/>
                </a:cubicBezTo>
                <a:cubicBezTo>
                  <a:pt x="12548" y="2611"/>
                  <a:pt x="11994" y="2073"/>
                  <a:pt x="11356" y="1803"/>
                </a:cubicBezTo>
                <a:cubicBezTo>
                  <a:pt x="10937" y="1626"/>
                  <a:pt x="10485" y="1554"/>
                  <a:pt x="10032" y="1554"/>
                </a:cubicBezTo>
                <a:cubicBezTo>
                  <a:pt x="9795" y="1554"/>
                  <a:pt x="9557" y="1574"/>
                  <a:pt x="9322" y="1609"/>
                </a:cubicBezTo>
                <a:cubicBezTo>
                  <a:pt x="9193" y="1629"/>
                  <a:pt x="9056" y="1651"/>
                  <a:pt x="8924" y="1651"/>
                </a:cubicBezTo>
                <a:cubicBezTo>
                  <a:pt x="8781" y="1651"/>
                  <a:pt x="8643" y="1625"/>
                  <a:pt x="8527" y="1539"/>
                </a:cubicBezTo>
                <a:cubicBezTo>
                  <a:pt x="8250" y="1337"/>
                  <a:pt x="8243" y="920"/>
                  <a:pt x="8085" y="609"/>
                </a:cubicBezTo>
                <a:cubicBezTo>
                  <a:pt x="7921" y="288"/>
                  <a:pt x="7587" y="89"/>
                  <a:pt x="7244" y="27"/>
                </a:cubicBezTo>
                <a:cubicBezTo>
                  <a:pt x="7144" y="9"/>
                  <a:pt x="7044" y="1"/>
                  <a:pt x="6944" y="1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30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848" name="Google Shape;848;p30"/>
          <p:cNvGrpSpPr/>
          <p:nvPr/>
        </p:nvGrpSpPr>
        <p:grpSpPr>
          <a:xfrm>
            <a:off x="-1292587" y="4284980"/>
            <a:ext cx="10436575" cy="1242270"/>
            <a:chOff x="-12" y="3708930"/>
            <a:chExt cx="10436575" cy="1242270"/>
          </a:xfrm>
        </p:grpSpPr>
        <p:grpSp>
          <p:nvGrpSpPr>
            <p:cNvPr id="849" name="Google Shape;849;p30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850" name="Google Shape;850;p30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1" name="Google Shape;851;p30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30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3" name="Google Shape;853;p30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30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5" name="Google Shape;855;p30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6" name="Google Shape;856;p30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857" name="Google Shape;857;p30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8" name="Google Shape;858;p30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30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30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30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62" name="Google Shape;862;p30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863" name="Google Shape;863;p30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30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30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66" name="Google Shape;866;p30"/>
          <p:cNvGrpSpPr/>
          <p:nvPr/>
        </p:nvGrpSpPr>
        <p:grpSpPr>
          <a:xfrm>
            <a:off x="-414487" y="4307512"/>
            <a:ext cx="10436575" cy="1197200"/>
            <a:chOff x="-646237" y="3946300"/>
            <a:chExt cx="10436575" cy="1197200"/>
          </a:xfrm>
        </p:grpSpPr>
        <p:grpSp>
          <p:nvGrpSpPr>
            <p:cNvPr id="867" name="Google Shape;867;p30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868" name="Google Shape;868;p30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9" name="Google Shape;869;p30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0" name="Google Shape;870;p30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30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30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30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74" name="Google Shape;874;p30"/>
            <p:cNvGrpSpPr/>
            <p:nvPr/>
          </p:nvGrpSpPr>
          <p:grpSpPr>
            <a:xfrm>
              <a:off x="4308937" y="3999385"/>
              <a:ext cx="1768315" cy="609119"/>
              <a:chOff x="2321682" y="3299506"/>
              <a:chExt cx="822013" cy="283153"/>
            </a:xfrm>
          </p:grpSpPr>
          <p:sp>
            <p:nvSpPr>
              <p:cNvPr id="875" name="Google Shape;875;p30"/>
              <p:cNvSpPr/>
              <p:nvPr/>
            </p:nvSpPr>
            <p:spPr>
              <a:xfrm>
                <a:off x="2951906" y="3299506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30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30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30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30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80" name="Google Shape;880;p30"/>
            <p:cNvGrpSpPr/>
            <p:nvPr/>
          </p:nvGrpSpPr>
          <p:grpSpPr>
            <a:xfrm>
              <a:off x="940804" y="3960562"/>
              <a:ext cx="1146746" cy="604557"/>
              <a:chOff x="1710140" y="3315224"/>
              <a:chExt cx="673012" cy="354829"/>
            </a:xfrm>
          </p:grpSpPr>
          <p:sp>
            <p:nvSpPr>
              <p:cNvPr id="881" name="Google Shape;881;p30"/>
              <p:cNvSpPr/>
              <p:nvPr/>
            </p:nvSpPr>
            <p:spPr>
              <a:xfrm>
                <a:off x="2108045" y="3315224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30"/>
              <p:cNvSpPr/>
              <p:nvPr/>
            </p:nvSpPr>
            <p:spPr>
              <a:xfrm>
                <a:off x="1957006" y="3438239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30"/>
              <p:cNvSpPr/>
              <p:nvPr/>
            </p:nvSpPr>
            <p:spPr>
              <a:xfrm>
                <a:off x="1710140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84" name="Google Shape;884;p30"/>
            <p:cNvGrpSpPr/>
            <p:nvPr/>
          </p:nvGrpSpPr>
          <p:grpSpPr>
            <a:xfrm>
              <a:off x="-320185" y="3946300"/>
              <a:ext cx="9338864" cy="575285"/>
              <a:chOff x="-3743944" y="3306853"/>
              <a:chExt cx="5480876" cy="337648"/>
            </a:xfrm>
          </p:grpSpPr>
          <p:sp>
            <p:nvSpPr>
              <p:cNvPr id="885" name="Google Shape;885;p30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30"/>
              <p:cNvSpPr/>
              <p:nvPr/>
            </p:nvSpPr>
            <p:spPr>
              <a:xfrm>
                <a:off x="-3743944" y="3359753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7" name="Google Shape;887;p30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720000" y="1152475"/>
            <a:ext cx="7704000" cy="18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3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1"/>
          <p:cNvSpPr/>
          <p:nvPr/>
        </p:nvSpPr>
        <p:spPr>
          <a:xfrm>
            <a:off x="-1440075" y="-76499"/>
            <a:ext cx="10584063" cy="5143488"/>
          </a:xfrm>
          <a:custGeom>
            <a:rect b="b" l="l" r="r" t="t"/>
            <a:pathLst>
              <a:path extrusionOk="0" h="39872" w="82047">
                <a:moveTo>
                  <a:pt x="47626" y="1"/>
                </a:moveTo>
                <a:cubicBezTo>
                  <a:pt x="45810" y="1"/>
                  <a:pt x="43855" y="305"/>
                  <a:pt x="41768" y="989"/>
                </a:cubicBezTo>
                <a:cubicBezTo>
                  <a:pt x="32602" y="3967"/>
                  <a:pt x="33114" y="12249"/>
                  <a:pt x="26057" y="16080"/>
                </a:cubicBezTo>
                <a:cubicBezTo>
                  <a:pt x="20892" y="18902"/>
                  <a:pt x="14936" y="18406"/>
                  <a:pt x="9539" y="22159"/>
                </a:cubicBezTo>
                <a:cubicBezTo>
                  <a:pt x="4359" y="25742"/>
                  <a:pt x="1" y="31155"/>
                  <a:pt x="2327" y="39871"/>
                </a:cubicBezTo>
                <a:lnTo>
                  <a:pt x="80278" y="39871"/>
                </a:lnTo>
                <a:cubicBezTo>
                  <a:pt x="81395" y="36925"/>
                  <a:pt x="82046" y="27510"/>
                  <a:pt x="74137" y="23338"/>
                </a:cubicBezTo>
                <a:cubicBezTo>
                  <a:pt x="66242" y="19166"/>
                  <a:pt x="64722" y="15025"/>
                  <a:pt x="62287" y="9798"/>
                </a:cubicBezTo>
                <a:cubicBezTo>
                  <a:pt x="60001" y="4939"/>
                  <a:pt x="54946" y="1"/>
                  <a:pt x="47626" y="1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31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891" name="Google Shape;891;p31"/>
          <p:cNvGrpSpPr/>
          <p:nvPr/>
        </p:nvGrpSpPr>
        <p:grpSpPr>
          <a:xfrm>
            <a:off x="-646250" y="4380968"/>
            <a:ext cx="10436575" cy="1228057"/>
            <a:chOff x="-12" y="3723143"/>
            <a:chExt cx="10436575" cy="1228057"/>
          </a:xfrm>
        </p:grpSpPr>
        <p:grpSp>
          <p:nvGrpSpPr>
            <p:cNvPr id="892" name="Google Shape;892;p31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893" name="Google Shape;893;p31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31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31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p31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31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31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99" name="Google Shape;899;p31"/>
            <p:cNvGrpSpPr/>
            <p:nvPr/>
          </p:nvGrpSpPr>
          <p:grpSpPr>
            <a:xfrm>
              <a:off x="5596725" y="3723143"/>
              <a:ext cx="4136037" cy="764961"/>
              <a:chOff x="1871276" y="3321846"/>
              <a:chExt cx="1922665" cy="355597"/>
            </a:xfrm>
          </p:grpSpPr>
          <p:sp>
            <p:nvSpPr>
              <p:cNvPr id="900" name="Google Shape;900;p31"/>
              <p:cNvSpPr/>
              <p:nvPr/>
            </p:nvSpPr>
            <p:spPr>
              <a:xfrm>
                <a:off x="1871276" y="3446145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1" name="Google Shape;901;p31"/>
              <p:cNvSpPr/>
              <p:nvPr/>
            </p:nvSpPr>
            <p:spPr>
              <a:xfrm>
                <a:off x="3545530" y="3321846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2" name="Google Shape;902;p31"/>
              <p:cNvSpPr/>
              <p:nvPr/>
            </p:nvSpPr>
            <p:spPr>
              <a:xfrm>
                <a:off x="3512913" y="3343585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31"/>
              <p:cNvSpPr/>
              <p:nvPr/>
            </p:nvSpPr>
            <p:spPr>
              <a:xfrm>
                <a:off x="2014284" y="3432193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4" name="Google Shape;904;p31"/>
              <p:cNvSpPr/>
              <p:nvPr/>
            </p:nvSpPr>
            <p:spPr>
              <a:xfrm>
                <a:off x="3629527" y="33637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05" name="Google Shape;905;p31"/>
            <p:cNvGrpSpPr/>
            <p:nvPr/>
          </p:nvGrpSpPr>
          <p:grpSpPr>
            <a:xfrm>
              <a:off x="1121352" y="3841682"/>
              <a:ext cx="886310" cy="603938"/>
              <a:chOff x="399888" y="3368103"/>
              <a:chExt cx="520166" cy="354465"/>
            </a:xfrm>
          </p:grpSpPr>
          <p:sp>
            <p:nvSpPr>
              <p:cNvPr id="906" name="Google Shape;906;p31"/>
              <p:cNvSpPr/>
              <p:nvPr/>
            </p:nvSpPr>
            <p:spPr>
              <a:xfrm>
                <a:off x="644945" y="338494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7" name="Google Shape;907;p31"/>
              <p:cNvSpPr/>
              <p:nvPr/>
            </p:nvSpPr>
            <p:spPr>
              <a:xfrm>
                <a:off x="399888" y="3485575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8" name="Google Shape;908;p31"/>
              <p:cNvSpPr/>
              <p:nvPr/>
            </p:nvSpPr>
            <p:spPr>
              <a:xfrm>
                <a:off x="516951" y="3368103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09" name="Google Shape;909;p31"/>
          <p:cNvGrpSpPr/>
          <p:nvPr/>
        </p:nvGrpSpPr>
        <p:grpSpPr>
          <a:xfrm>
            <a:off x="-1255837" y="4479700"/>
            <a:ext cx="10436575" cy="1197200"/>
            <a:chOff x="-646237" y="3946300"/>
            <a:chExt cx="10436575" cy="1197200"/>
          </a:xfrm>
        </p:grpSpPr>
        <p:grpSp>
          <p:nvGrpSpPr>
            <p:cNvPr id="910" name="Google Shape;910;p31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911" name="Google Shape;911;p31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31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31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31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5" name="Google Shape;915;p31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31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17" name="Google Shape;917;p31"/>
            <p:cNvGrpSpPr/>
            <p:nvPr/>
          </p:nvGrpSpPr>
          <p:grpSpPr>
            <a:xfrm>
              <a:off x="4147874" y="4033230"/>
              <a:ext cx="1427591" cy="651211"/>
              <a:chOff x="2246810" y="3315239"/>
              <a:chExt cx="663625" cy="302720"/>
            </a:xfrm>
          </p:grpSpPr>
          <p:sp>
            <p:nvSpPr>
              <p:cNvPr id="918" name="Google Shape;918;p31"/>
              <p:cNvSpPr/>
              <p:nvPr/>
            </p:nvSpPr>
            <p:spPr>
              <a:xfrm>
                <a:off x="2718646" y="3375208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31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0" name="Google Shape;920;p31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31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2" name="Google Shape;922;p31"/>
              <p:cNvSpPr/>
              <p:nvPr/>
            </p:nvSpPr>
            <p:spPr>
              <a:xfrm>
                <a:off x="2246810" y="33637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23" name="Google Shape;923;p31"/>
            <p:cNvGrpSpPr/>
            <p:nvPr/>
          </p:nvGrpSpPr>
          <p:grpSpPr>
            <a:xfrm>
              <a:off x="218815" y="3946300"/>
              <a:ext cx="1970514" cy="686835"/>
              <a:chOff x="1286413" y="3306853"/>
              <a:chExt cx="1156473" cy="403119"/>
            </a:xfrm>
          </p:grpSpPr>
          <p:sp>
            <p:nvSpPr>
              <p:cNvPr id="924" name="Google Shape;924;p31"/>
              <p:cNvSpPr/>
              <p:nvPr/>
            </p:nvSpPr>
            <p:spPr>
              <a:xfrm>
                <a:off x="1570997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5" name="Google Shape;925;p31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6" name="Google Shape;926;p31"/>
              <p:cNvSpPr/>
              <p:nvPr/>
            </p:nvSpPr>
            <p:spPr>
              <a:xfrm>
                <a:off x="2235303" y="3389027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27" name="Google Shape;927;p31"/>
            <p:cNvGrpSpPr/>
            <p:nvPr/>
          </p:nvGrpSpPr>
          <p:grpSpPr>
            <a:xfrm>
              <a:off x="8404881" y="3960537"/>
              <a:ext cx="818445" cy="575245"/>
              <a:chOff x="1376700" y="3315210"/>
              <a:chExt cx="480336" cy="337625"/>
            </a:xfrm>
          </p:grpSpPr>
          <p:sp>
            <p:nvSpPr>
              <p:cNvPr id="928" name="Google Shape;928;p31"/>
              <p:cNvSpPr/>
              <p:nvPr/>
            </p:nvSpPr>
            <p:spPr>
              <a:xfrm>
                <a:off x="1376700" y="3315210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9" name="Google Shape;929;p31"/>
              <p:cNvSpPr/>
              <p:nvPr/>
            </p:nvSpPr>
            <p:spPr>
              <a:xfrm>
                <a:off x="1664662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31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4"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32"/>
          <p:cNvSpPr/>
          <p:nvPr/>
        </p:nvSpPr>
        <p:spPr>
          <a:xfrm>
            <a:off x="-601875" y="5950"/>
            <a:ext cx="6643060" cy="5050434"/>
          </a:xfrm>
          <a:custGeom>
            <a:rect b="b" l="l" r="r" t="t"/>
            <a:pathLst>
              <a:path extrusionOk="0" h="11148" w="11672">
                <a:moveTo>
                  <a:pt x="4224" y="0"/>
                </a:moveTo>
                <a:cubicBezTo>
                  <a:pt x="3446" y="0"/>
                  <a:pt x="2645" y="288"/>
                  <a:pt x="2046" y="770"/>
                </a:cubicBezTo>
                <a:cubicBezTo>
                  <a:pt x="1067" y="1562"/>
                  <a:pt x="556" y="2767"/>
                  <a:pt x="344" y="3970"/>
                </a:cubicBezTo>
                <a:cubicBezTo>
                  <a:pt x="0" y="5922"/>
                  <a:pt x="350" y="7917"/>
                  <a:pt x="701" y="9869"/>
                </a:cubicBezTo>
                <a:lnTo>
                  <a:pt x="754" y="11147"/>
                </a:lnTo>
                <a:lnTo>
                  <a:pt x="11413" y="11123"/>
                </a:lnTo>
                <a:cubicBezTo>
                  <a:pt x="11672" y="10650"/>
                  <a:pt x="11379" y="9991"/>
                  <a:pt x="10843" y="9832"/>
                </a:cubicBezTo>
                <a:cubicBezTo>
                  <a:pt x="10732" y="9800"/>
                  <a:pt x="10611" y="9784"/>
                  <a:pt x="10521" y="9715"/>
                </a:cubicBezTo>
                <a:cubicBezTo>
                  <a:pt x="10389" y="9614"/>
                  <a:pt x="10369" y="9426"/>
                  <a:pt x="10414" y="9271"/>
                </a:cubicBezTo>
                <a:cubicBezTo>
                  <a:pt x="10461" y="9116"/>
                  <a:pt x="10558" y="8982"/>
                  <a:pt x="10633" y="8838"/>
                </a:cubicBezTo>
                <a:cubicBezTo>
                  <a:pt x="10891" y="8346"/>
                  <a:pt x="10860" y="7730"/>
                  <a:pt x="10556" y="7264"/>
                </a:cubicBezTo>
                <a:cubicBezTo>
                  <a:pt x="10250" y="6798"/>
                  <a:pt x="9681" y="6497"/>
                  <a:pt x="9101" y="6497"/>
                </a:cubicBezTo>
                <a:cubicBezTo>
                  <a:pt x="8939" y="6497"/>
                  <a:pt x="8771" y="6517"/>
                  <a:pt x="8608" y="6517"/>
                </a:cubicBezTo>
                <a:cubicBezTo>
                  <a:pt x="8444" y="6517"/>
                  <a:pt x="8285" y="6497"/>
                  <a:pt x="8146" y="6415"/>
                </a:cubicBezTo>
                <a:cubicBezTo>
                  <a:pt x="7875" y="6255"/>
                  <a:pt x="7792" y="5923"/>
                  <a:pt x="7732" y="5626"/>
                </a:cubicBezTo>
                <a:cubicBezTo>
                  <a:pt x="7602" y="4975"/>
                  <a:pt x="7472" y="4325"/>
                  <a:pt x="7341" y="3673"/>
                </a:cubicBezTo>
                <a:cubicBezTo>
                  <a:pt x="7217" y="3054"/>
                  <a:pt x="7092" y="2429"/>
                  <a:pt x="6838" y="1846"/>
                </a:cubicBezTo>
                <a:cubicBezTo>
                  <a:pt x="6584" y="1261"/>
                  <a:pt x="6191" y="716"/>
                  <a:pt x="5629" y="374"/>
                </a:cubicBezTo>
                <a:cubicBezTo>
                  <a:pt x="5208" y="117"/>
                  <a:pt x="4720" y="0"/>
                  <a:pt x="4224" y="0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3" name="Google Shape;933;p32"/>
          <p:cNvGrpSpPr/>
          <p:nvPr/>
        </p:nvGrpSpPr>
        <p:grpSpPr>
          <a:xfrm flipH="1">
            <a:off x="-646237" y="4318530"/>
            <a:ext cx="10436575" cy="1242270"/>
            <a:chOff x="-12" y="3708930"/>
            <a:chExt cx="10436575" cy="1242270"/>
          </a:xfrm>
        </p:grpSpPr>
        <p:grpSp>
          <p:nvGrpSpPr>
            <p:cNvPr id="934" name="Google Shape;934;p32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935" name="Google Shape;935;p32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6" name="Google Shape;936;p32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32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8" name="Google Shape;938;p32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9" name="Google Shape;939;p32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0" name="Google Shape;940;p32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41" name="Google Shape;941;p32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942" name="Google Shape;942;p32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3" name="Google Shape;943;p32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4" name="Google Shape;944;p32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5" name="Google Shape;945;p32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47" name="Google Shape;947;p32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948" name="Google Shape;948;p32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51" name="Google Shape;951;p32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952" name="Google Shape;952;p32"/>
          <p:cNvGrpSpPr/>
          <p:nvPr/>
        </p:nvGrpSpPr>
        <p:grpSpPr>
          <a:xfrm flipH="1">
            <a:off x="-12" y="4403500"/>
            <a:ext cx="10436575" cy="1197200"/>
            <a:chOff x="-646237" y="3946300"/>
            <a:chExt cx="10436575" cy="1197200"/>
          </a:xfrm>
        </p:grpSpPr>
        <p:grpSp>
          <p:nvGrpSpPr>
            <p:cNvPr id="953" name="Google Shape;953;p32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954" name="Google Shape;954;p32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5" name="Google Shape;955;p32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6" name="Google Shape;956;p32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32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8" name="Google Shape;958;p32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9" name="Google Shape;959;p32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60" name="Google Shape;960;p32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961" name="Google Shape;961;p32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2" name="Google Shape;962;p32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3" name="Google Shape;963;p32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4" name="Google Shape;964;p32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5" name="Google Shape;965;p32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66" name="Google Shape;966;p32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967" name="Google Shape;967;p32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8" name="Google Shape;968;p32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9" name="Google Shape;969;p32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70" name="Google Shape;970;p32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971" name="Google Shape;971;p32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2" name="Google Shape;972;p32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3" name="Google Shape;973;p32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5"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5" name="Google Shape;975;p33"/>
          <p:cNvGrpSpPr/>
          <p:nvPr/>
        </p:nvGrpSpPr>
        <p:grpSpPr>
          <a:xfrm flipH="1">
            <a:off x="-899739" y="415030"/>
            <a:ext cx="6575097" cy="4537279"/>
            <a:chOff x="2682681" y="986909"/>
            <a:chExt cx="1036199" cy="633000"/>
          </a:xfrm>
        </p:grpSpPr>
        <p:sp>
          <p:nvSpPr>
            <p:cNvPr id="976" name="Google Shape;976;p33"/>
            <p:cNvSpPr/>
            <p:nvPr/>
          </p:nvSpPr>
          <p:spPr>
            <a:xfrm>
              <a:off x="2682681" y="986909"/>
              <a:ext cx="1036199" cy="633000"/>
            </a:xfrm>
            <a:custGeom>
              <a:rect b="b" l="l" r="r" t="t"/>
              <a:pathLst>
                <a:path extrusionOk="0" h="50874" w="83279">
                  <a:moveTo>
                    <a:pt x="29260" y="1"/>
                  </a:moveTo>
                  <a:cubicBezTo>
                    <a:pt x="29115" y="1"/>
                    <a:pt x="28970" y="2"/>
                    <a:pt x="28825" y="4"/>
                  </a:cubicBezTo>
                  <a:cubicBezTo>
                    <a:pt x="12914" y="237"/>
                    <a:pt x="197" y="13041"/>
                    <a:pt x="70" y="28953"/>
                  </a:cubicBezTo>
                  <a:cubicBezTo>
                    <a:pt x="0" y="37653"/>
                    <a:pt x="3737" y="45481"/>
                    <a:pt x="9713" y="50873"/>
                  </a:cubicBezTo>
                  <a:lnTo>
                    <a:pt x="77469" y="50873"/>
                  </a:lnTo>
                  <a:cubicBezTo>
                    <a:pt x="80684" y="46966"/>
                    <a:pt x="82674" y="42011"/>
                    <a:pt x="82849" y="36597"/>
                  </a:cubicBezTo>
                  <a:cubicBezTo>
                    <a:pt x="83278" y="23371"/>
                    <a:pt x="72587" y="12211"/>
                    <a:pt x="59353" y="12091"/>
                  </a:cubicBezTo>
                  <a:cubicBezTo>
                    <a:pt x="59278" y="12090"/>
                    <a:pt x="59203" y="12090"/>
                    <a:pt x="59126" y="12090"/>
                  </a:cubicBezTo>
                  <a:cubicBezTo>
                    <a:pt x="59125" y="12090"/>
                    <a:pt x="59124" y="12090"/>
                    <a:pt x="59122" y="12090"/>
                  </a:cubicBezTo>
                  <a:cubicBezTo>
                    <a:pt x="55580" y="12090"/>
                    <a:pt x="52158" y="10743"/>
                    <a:pt x="49619" y="8272"/>
                  </a:cubicBezTo>
                  <a:cubicBezTo>
                    <a:pt x="44360" y="3154"/>
                    <a:pt x="37179" y="1"/>
                    <a:pt x="29260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3313700" y="1000146"/>
              <a:ext cx="155046" cy="109594"/>
            </a:xfrm>
            <a:custGeom>
              <a:rect b="b" l="l" r="r" t="t"/>
              <a:pathLst>
                <a:path extrusionOk="0" h="8808" w="12461">
                  <a:moveTo>
                    <a:pt x="5018" y="0"/>
                  </a:moveTo>
                  <a:cubicBezTo>
                    <a:pt x="4258" y="0"/>
                    <a:pt x="3528" y="109"/>
                    <a:pt x="2871" y="327"/>
                  </a:cubicBezTo>
                  <a:cubicBezTo>
                    <a:pt x="1543" y="769"/>
                    <a:pt x="621" y="1623"/>
                    <a:pt x="312" y="2699"/>
                  </a:cubicBezTo>
                  <a:cubicBezTo>
                    <a:pt x="1" y="3776"/>
                    <a:pt x="327" y="4990"/>
                    <a:pt x="1218" y="6070"/>
                  </a:cubicBezTo>
                  <a:cubicBezTo>
                    <a:pt x="2109" y="7152"/>
                    <a:pt x="3492" y="8013"/>
                    <a:pt x="5061" y="8464"/>
                  </a:cubicBezTo>
                  <a:cubicBezTo>
                    <a:pt x="5855" y="8693"/>
                    <a:pt x="6665" y="8808"/>
                    <a:pt x="7443" y="8808"/>
                  </a:cubicBezTo>
                  <a:cubicBezTo>
                    <a:pt x="8203" y="8808"/>
                    <a:pt x="8932" y="8699"/>
                    <a:pt x="9589" y="8480"/>
                  </a:cubicBezTo>
                  <a:cubicBezTo>
                    <a:pt x="10918" y="8038"/>
                    <a:pt x="11840" y="7186"/>
                    <a:pt x="12150" y="6108"/>
                  </a:cubicBezTo>
                  <a:cubicBezTo>
                    <a:pt x="12460" y="5031"/>
                    <a:pt x="12134" y="3819"/>
                    <a:pt x="11243" y="2737"/>
                  </a:cubicBezTo>
                  <a:cubicBezTo>
                    <a:pt x="10352" y="1657"/>
                    <a:pt x="8969" y="795"/>
                    <a:pt x="7400" y="343"/>
                  </a:cubicBezTo>
                  <a:cubicBezTo>
                    <a:pt x="6606" y="114"/>
                    <a:pt x="5796" y="0"/>
                    <a:pt x="5018" y="0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3482832" y="1065361"/>
              <a:ext cx="62611" cy="57036"/>
            </a:xfrm>
            <a:custGeom>
              <a:rect b="b" l="l" r="r" t="t"/>
              <a:pathLst>
                <a:path extrusionOk="0" h="4584" w="5032">
                  <a:moveTo>
                    <a:pt x="2516" y="1"/>
                  </a:moveTo>
                  <a:cubicBezTo>
                    <a:pt x="1930" y="1"/>
                    <a:pt x="1343" y="225"/>
                    <a:pt x="896" y="672"/>
                  </a:cubicBezTo>
                  <a:cubicBezTo>
                    <a:pt x="1" y="1567"/>
                    <a:pt x="1" y="3018"/>
                    <a:pt x="896" y="3913"/>
                  </a:cubicBezTo>
                  <a:cubicBezTo>
                    <a:pt x="1343" y="4360"/>
                    <a:pt x="1930" y="4584"/>
                    <a:pt x="2516" y="4584"/>
                  </a:cubicBezTo>
                  <a:cubicBezTo>
                    <a:pt x="3102" y="4584"/>
                    <a:pt x="3689" y="4360"/>
                    <a:pt x="4136" y="3913"/>
                  </a:cubicBezTo>
                  <a:cubicBezTo>
                    <a:pt x="5031" y="3018"/>
                    <a:pt x="5031" y="1567"/>
                    <a:pt x="4136" y="672"/>
                  </a:cubicBezTo>
                  <a:cubicBezTo>
                    <a:pt x="3689" y="225"/>
                    <a:pt x="3102" y="1"/>
                    <a:pt x="2516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9" name="Google Shape;979;p33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980" name="Google Shape;980;p33"/>
          <p:cNvGrpSpPr/>
          <p:nvPr/>
        </p:nvGrpSpPr>
        <p:grpSpPr>
          <a:xfrm>
            <a:off x="-609612" y="4346951"/>
            <a:ext cx="10436575" cy="1213849"/>
            <a:chOff x="-12" y="3737351"/>
            <a:chExt cx="10436575" cy="1213849"/>
          </a:xfrm>
        </p:grpSpPr>
        <p:grpSp>
          <p:nvGrpSpPr>
            <p:cNvPr id="981" name="Google Shape;981;p33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982" name="Google Shape;982;p33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33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4" name="Google Shape;984;p33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33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6" name="Google Shape;986;p33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7" name="Google Shape;987;p33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88" name="Google Shape;988;p33"/>
            <p:cNvGrpSpPr/>
            <p:nvPr/>
          </p:nvGrpSpPr>
          <p:grpSpPr>
            <a:xfrm>
              <a:off x="5596725" y="3737351"/>
              <a:ext cx="4083758" cy="706527"/>
              <a:chOff x="1871276" y="3328451"/>
              <a:chExt cx="1898363" cy="328434"/>
            </a:xfrm>
          </p:grpSpPr>
          <p:sp>
            <p:nvSpPr>
              <p:cNvPr id="989" name="Google Shape;989;p33"/>
              <p:cNvSpPr/>
              <p:nvPr/>
            </p:nvSpPr>
            <p:spPr>
              <a:xfrm>
                <a:off x="1871276" y="3425587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0" name="Google Shape;990;p33"/>
              <p:cNvSpPr/>
              <p:nvPr/>
            </p:nvSpPr>
            <p:spPr>
              <a:xfrm>
                <a:off x="3436027" y="3383678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1" name="Google Shape;991;p33"/>
              <p:cNvSpPr/>
              <p:nvPr/>
            </p:nvSpPr>
            <p:spPr>
              <a:xfrm>
                <a:off x="3587162" y="3383679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2" name="Google Shape;992;p33"/>
              <p:cNvSpPr/>
              <p:nvPr/>
            </p:nvSpPr>
            <p:spPr>
              <a:xfrm>
                <a:off x="1983917" y="3425586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3" name="Google Shape;993;p33"/>
              <p:cNvSpPr/>
              <p:nvPr/>
            </p:nvSpPr>
            <p:spPr>
              <a:xfrm>
                <a:off x="3518542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94" name="Google Shape;994;p33"/>
            <p:cNvGrpSpPr/>
            <p:nvPr/>
          </p:nvGrpSpPr>
          <p:grpSpPr>
            <a:xfrm>
              <a:off x="1160802" y="4042437"/>
              <a:ext cx="1029085" cy="575245"/>
              <a:chOff x="423040" y="3485931"/>
              <a:chExt cx="603959" cy="337625"/>
            </a:xfrm>
          </p:grpSpPr>
          <p:sp>
            <p:nvSpPr>
              <p:cNvPr id="995" name="Google Shape;995;p33"/>
              <p:cNvSpPr/>
              <p:nvPr/>
            </p:nvSpPr>
            <p:spPr>
              <a:xfrm>
                <a:off x="751891" y="3485931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Google Shape;996;p33"/>
              <p:cNvSpPr/>
              <p:nvPr/>
            </p:nvSpPr>
            <p:spPr>
              <a:xfrm>
                <a:off x="423040" y="349122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615416" y="3494269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98" name="Google Shape;998;p33"/>
          <p:cNvGrpSpPr/>
          <p:nvPr/>
        </p:nvGrpSpPr>
        <p:grpSpPr>
          <a:xfrm>
            <a:off x="-1255837" y="4657062"/>
            <a:ext cx="10436575" cy="1096038"/>
            <a:chOff x="-646237" y="4047462"/>
            <a:chExt cx="10436575" cy="1096038"/>
          </a:xfrm>
        </p:grpSpPr>
        <p:grpSp>
          <p:nvGrpSpPr>
            <p:cNvPr id="999" name="Google Shape;999;p33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1000" name="Google Shape;1000;p33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1" name="Google Shape;1001;p33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2" name="Google Shape;1002;p33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3" name="Google Shape;1003;p33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4" name="Google Shape;1004;p33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5" name="Google Shape;1005;p33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6" name="Google Shape;1006;p33"/>
            <p:cNvGrpSpPr/>
            <p:nvPr/>
          </p:nvGrpSpPr>
          <p:grpSpPr>
            <a:xfrm>
              <a:off x="1568887" y="4098951"/>
              <a:ext cx="3243249" cy="733590"/>
              <a:chOff x="1047951" y="3345790"/>
              <a:chExt cx="1507647" cy="341014"/>
            </a:xfrm>
          </p:grpSpPr>
          <p:sp>
            <p:nvSpPr>
              <p:cNvPr id="1007" name="Google Shape;1007;p33"/>
              <p:cNvSpPr/>
              <p:nvPr/>
            </p:nvSpPr>
            <p:spPr>
              <a:xfrm>
                <a:off x="1047951" y="3396940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8" name="Google Shape;1008;p33"/>
              <p:cNvSpPr/>
              <p:nvPr/>
            </p:nvSpPr>
            <p:spPr>
              <a:xfrm>
                <a:off x="2127072" y="3419385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9" name="Google Shape;1009;p33"/>
              <p:cNvSpPr/>
              <p:nvPr/>
            </p:nvSpPr>
            <p:spPr>
              <a:xfrm>
                <a:off x="2287143" y="3441124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0" name="Google Shape;1010;p33"/>
              <p:cNvSpPr/>
              <p:nvPr/>
            </p:nvSpPr>
            <p:spPr>
              <a:xfrm>
                <a:off x="2016038" y="3420786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1" name="Google Shape;1011;p33"/>
              <p:cNvSpPr/>
              <p:nvPr/>
            </p:nvSpPr>
            <p:spPr>
              <a:xfrm>
                <a:off x="2391183" y="3345790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2" name="Google Shape;1012;p33"/>
            <p:cNvGrpSpPr/>
            <p:nvPr/>
          </p:nvGrpSpPr>
          <p:grpSpPr>
            <a:xfrm>
              <a:off x="610394" y="4061669"/>
              <a:ext cx="877508" cy="593575"/>
              <a:chOff x="1516226" y="3374566"/>
              <a:chExt cx="515000" cy="348383"/>
            </a:xfrm>
          </p:grpSpPr>
          <p:sp>
            <p:nvSpPr>
              <p:cNvPr id="1013" name="Google Shape;1013;p33"/>
              <p:cNvSpPr/>
              <p:nvPr/>
            </p:nvSpPr>
            <p:spPr>
              <a:xfrm>
                <a:off x="1516226" y="3385325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4" name="Google Shape;1014;p33"/>
              <p:cNvSpPr/>
              <p:nvPr/>
            </p:nvSpPr>
            <p:spPr>
              <a:xfrm>
                <a:off x="1838851" y="3491136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33"/>
              <p:cNvSpPr/>
              <p:nvPr/>
            </p:nvSpPr>
            <p:spPr>
              <a:xfrm>
                <a:off x="1691205" y="3374566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6" name="Google Shape;1016;p33"/>
            <p:cNvGrpSpPr/>
            <p:nvPr/>
          </p:nvGrpSpPr>
          <p:grpSpPr>
            <a:xfrm>
              <a:off x="7667865" y="4047462"/>
              <a:ext cx="987514" cy="598335"/>
              <a:chOff x="944154" y="3366228"/>
              <a:chExt cx="579561" cy="351177"/>
            </a:xfrm>
          </p:grpSpPr>
          <p:sp>
            <p:nvSpPr>
              <p:cNvPr id="1017" name="Google Shape;1017;p33"/>
              <p:cNvSpPr/>
              <p:nvPr/>
            </p:nvSpPr>
            <p:spPr>
              <a:xfrm>
                <a:off x="1085757" y="3366228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8" name="Google Shape;1018;p33"/>
              <p:cNvSpPr/>
              <p:nvPr/>
            </p:nvSpPr>
            <p:spPr>
              <a:xfrm>
                <a:off x="944154" y="3474995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9" name="Google Shape;1019;p33"/>
              <p:cNvSpPr/>
              <p:nvPr/>
            </p:nvSpPr>
            <p:spPr>
              <a:xfrm>
                <a:off x="1316132" y="3396459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1" name="Google Shape;1021;p34"/>
          <p:cNvGrpSpPr/>
          <p:nvPr/>
        </p:nvGrpSpPr>
        <p:grpSpPr>
          <a:xfrm flipH="1">
            <a:off x="-54483" y="11"/>
            <a:ext cx="7869309" cy="4807317"/>
            <a:chOff x="2682681" y="986909"/>
            <a:chExt cx="1036199" cy="633000"/>
          </a:xfrm>
        </p:grpSpPr>
        <p:sp>
          <p:nvSpPr>
            <p:cNvPr id="1022" name="Google Shape;1022;p34"/>
            <p:cNvSpPr/>
            <p:nvPr/>
          </p:nvSpPr>
          <p:spPr>
            <a:xfrm>
              <a:off x="2682681" y="986909"/>
              <a:ext cx="1036199" cy="633000"/>
            </a:xfrm>
            <a:custGeom>
              <a:rect b="b" l="l" r="r" t="t"/>
              <a:pathLst>
                <a:path extrusionOk="0" h="50874" w="83279">
                  <a:moveTo>
                    <a:pt x="29260" y="1"/>
                  </a:moveTo>
                  <a:cubicBezTo>
                    <a:pt x="29115" y="1"/>
                    <a:pt x="28970" y="2"/>
                    <a:pt x="28825" y="4"/>
                  </a:cubicBezTo>
                  <a:cubicBezTo>
                    <a:pt x="12914" y="237"/>
                    <a:pt x="197" y="13041"/>
                    <a:pt x="70" y="28953"/>
                  </a:cubicBezTo>
                  <a:cubicBezTo>
                    <a:pt x="0" y="37653"/>
                    <a:pt x="3737" y="45481"/>
                    <a:pt x="9713" y="50873"/>
                  </a:cubicBezTo>
                  <a:lnTo>
                    <a:pt x="77469" y="50873"/>
                  </a:lnTo>
                  <a:cubicBezTo>
                    <a:pt x="80684" y="46966"/>
                    <a:pt x="82674" y="42011"/>
                    <a:pt x="82849" y="36597"/>
                  </a:cubicBezTo>
                  <a:cubicBezTo>
                    <a:pt x="83278" y="23371"/>
                    <a:pt x="72587" y="12211"/>
                    <a:pt x="59353" y="12091"/>
                  </a:cubicBezTo>
                  <a:cubicBezTo>
                    <a:pt x="59278" y="12090"/>
                    <a:pt x="59203" y="12090"/>
                    <a:pt x="59126" y="12090"/>
                  </a:cubicBezTo>
                  <a:cubicBezTo>
                    <a:pt x="59125" y="12090"/>
                    <a:pt x="59124" y="12090"/>
                    <a:pt x="59122" y="12090"/>
                  </a:cubicBezTo>
                  <a:cubicBezTo>
                    <a:pt x="55580" y="12090"/>
                    <a:pt x="52158" y="10743"/>
                    <a:pt x="49619" y="8272"/>
                  </a:cubicBezTo>
                  <a:cubicBezTo>
                    <a:pt x="44360" y="3154"/>
                    <a:pt x="37179" y="1"/>
                    <a:pt x="29260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3313700" y="1000146"/>
              <a:ext cx="155046" cy="109594"/>
            </a:xfrm>
            <a:custGeom>
              <a:rect b="b" l="l" r="r" t="t"/>
              <a:pathLst>
                <a:path extrusionOk="0" h="8808" w="12461">
                  <a:moveTo>
                    <a:pt x="5018" y="0"/>
                  </a:moveTo>
                  <a:cubicBezTo>
                    <a:pt x="4258" y="0"/>
                    <a:pt x="3528" y="109"/>
                    <a:pt x="2871" y="327"/>
                  </a:cubicBezTo>
                  <a:cubicBezTo>
                    <a:pt x="1543" y="769"/>
                    <a:pt x="621" y="1623"/>
                    <a:pt x="312" y="2699"/>
                  </a:cubicBezTo>
                  <a:cubicBezTo>
                    <a:pt x="1" y="3776"/>
                    <a:pt x="327" y="4990"/>
                    <a:pt x="1218" y="6070"/>
                  </a:cubicBezTo>
                  <a:cubicBezTo>
                    <a:pt x="2109" y="7152"/>
                    <a:pt x="3492" y="8013"/>
                    <a:pt x="5061" y="8464"/>
                  </a:cubicBezTo>
                  <a:cubicBezTo>
                    <a:pt x="5855" y="8693"/>
                    <a:pt x="6665" y="8808"/>
                    <a:pt x="7443" y="8808"/>
                  </a:cubicBezTo>
                  <a:cubicBezTo>
                    <a:pt x="8203" y="8808"/>
                    <a:pt x="8932" y="8699"/>
                    <a:pt x="9589" y="8480"/>
                  </a:cubicBezTo>
                  <a:cubicBezTo>
                    <a:pt x="10918" y="8038"/>
                    <a:pt x="11840" y="7186"/>
                    <a:pt x="12150" y="6108"/>
                  </a:cubicBezTo>
                  <a:cubicBezTo>
                    <a:pt x="12460" y="5031"/>
                    <a:pt x="12134" y="3819"/>
                    <a:pt x="11243" y="2737"/>
                  </a:cubicBezTo>
                  <a:cubicBezTo>
                    <a:pt x="10352" y="1657"/>
                    <a:pt x="8969" y="795"/>
                    <a:pt x="7400" y="343"/>
                  </a:cubicBezTo>
                  <a:cubicBezTo>
                    <a:pt x="6606" y="114"/>
                    <a:pt x="5796" y="0"/>
                    <a:pt x="5018" y="0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3482832" y="1065361"/>
              <a:ext cx="62611" cy="57036"/>
            </a:xfrm>
            <a:custGeom>
              <a:rect b="b" l="l" r="r" t="t"/>
              <a:pathLst>
                <a:path extrusionOk="0" h="4584" w="5032">
                  <a:moveTo>
                    <a:pt x="2516" y="1"/>
                  </a:moveTo>
                  <a:cubicBezTo>
                    <a:pt x="1930" y="1"/>
                    <a:pt x="1343" y="225"/>
                    <a:pt x="896" y="672"/>
                  </a:cubicBezTo>
                  <a:cubicBezTo>
                    <a:pt x="1" y="1567"/>
                    <a:pt x="1" y="3018"/>
                    <a:pt x="896" y="3913"/>
                  </a:cubicBezTo>
                  <a:cubicBezTo>
                    <a:pt x="1343" y="4360"/>
                    <a:pt x="1930" y="4584"/>
                    <a:pt x="2516" y="4584"/>
                  </a:cubicBezTo>
                  <a:cubicBezTo>
                    <a:pt x="3102" y="4584"/>
                    <a:pt x="3689" y="4360"/>
                    <a:pt x="4136" y="3913"/>
                  </a:cubicBezTo>
                  <a:cubicBezTo>
                    <a:pt x="5031" y="3018"/>
                    <a:pt x="5031" y="1567"/>
                    <a:pt x="4136" y="672"/>
                  </a:cubicBezTo>
                  <a:cubicBezTo>
                    <a:pt x="3689" y="225"/>
                    <a:pt x="3102" y="1"/>
                    <a:pt x="2516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5" name="Google Shape;1025;p34"/>
          <p:cNvGrpSpPr/>
          <p:nvPr/>
        </p:nvGrpSpPr>
        <p:grpSpPr>
          <a:xfrm>
            <a:off x="-12" y="4215955"/>
            <a:ext cx="10436575" cy="1242270"/>
            <a:chOff x="-12" y="3708930"/>
            <a:chExt cx="10436575" cy="1242270"/>
          </a:xfrm>
        </p:grpSpPr>
        <p:grpSp>
          <p:nvGrpSpPr>
            <p:cNvPr id="1026" name="Google Shape;1026;p34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1027" name="Google Shape;1027;p34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34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9" name="Google Shape;1029;p34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Google Shape;1030;p34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1" name="Google Shape;1031;p34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2" name="Google Shape;1032;p34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3" name="Google Shape;1033;p34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1034" name="Google Shape;1034;p34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34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6" name="Google Shape;1036;p34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7" name="Google Shape;1037;p34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8" name="Google Shape;1038;p34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9" name="Google Shape;1039;p34"/>
            <p:cNvGrpSpPr/>
            <p:nvPr/>
          </p:nvGrpSpPr>
          <p:grpSpPr>
            <a:xfrm>
              <a:off x="426966" y="3723157"/>
              <a:ext cx="849071" cy="617750"/>
              <a:chOff x="-7640" y="3298538"/>
              <a:chExt cx="498310" cy="362572"/>
            </a:xfrm>
          </p:grpSpPr>
          <p:sp>
            <p:nvSpPr>
              <p:cNvPr id="1040" name="Google Shape;1040;p34"/>
              <p:cNvSpPr/>
              <p:nvPr/>
            </p:nvSpPr>
            <p:spPr>
              <a:xfrm>
                <a:off x="215563" y="3312994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1" name="Google Shape;1041;p34"/>
              <p:cNvSpPr/>
              <p:nvPr/>
            </p:nvSpPr>
            <p:spPr>
              <a:xfrm>
                <a:off x="91287" y="3429296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2" name="Google Shape;1042;p34"/>
              <p:cNvSpPr/>
              <p:nvPr/>
            </p:nvSpPr>
            <p:spPr>
              <a:xfrm>
                <a:off x="-7640" y="3298538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43" name="Google Shape;1043;p34"/>
          <p:cNvSpPr txBox="1"/>
          <p:nvPr>
            <p:ph type="ctrTitle"/>
          </p:nvPr>
        </p:nvSpPr>
        <p:spPr>
          <a:xfrm>
            <a:off x="1733225" y="535000"/>
            <a:ext cx="4293900" cy="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44" name="Google Shape;1044;p34"/>
          <p:cNvSpPr txBox="1"/>
          <p:nvPr>
            <p:ph idx="1" type="subTitle"/>
          </p:nvPr>
        </p:nvSpPr>
        <p:spPr>
          <a:xfrm>
            <a:off x="1733280" y="1606150"/>
            <a:ext cx="4293900" cy="18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5" name="Google Shape;1045;p34"/>
          <p:cNvSpPr txBox="1"/>
          <p:nvPr/>
        </p:nvSpPr>
        <p:spPr>
          <a:xfrm>
            <a:off x="1733274" y="3460750"/>
            <a:ext cx="42939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CRÉDITOS: </a:t>
            </a:r>
            <a:r>
              <a:rPr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Esta plantilla para presentaciones es una creación de </a:t>
            </a:r>
            <a:r>
              <a:rPr b="1"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Slidesgo</a:t>
            </a:r>
            <a:r>
              <a:rPr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e incluye iconos de </a:t>
            </a:r>
            <a:r>
              <a:rPr b="1"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Flaticon</a:t>
            </a:r>
            <a:r>
              <a:rPr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infografías e imágenes de </a:t>
            </a:r>
            <a:r>
              <a:rPr b="1"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Freepik</a:t>
            </a:r>
            <a:endParaRPr b="1"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1046" name="Google Shape;1046;p34"/>
          <p:cNvGrpSpPr/>
          <p:nvPr/>
        </p:nvGrpSpPr>
        <p:grpSpPr>
          <a:xfrm>
            <a:off x="-1533112" y="4327300"/>
            <a:ext cx="10436575" cy="1197200"/>
            <a:chOff x="-646237" y="3946300"/>
            <a:chExt cx="10436575" cy="1197200"/>
          </a:xfrm>
        </p:grpSpPr>
        <p:grpSp>
          <p:nvGrpSpPr>
            <p:cNvPr id="1047" name="Google Shape;1047;p34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1048" name="Google Shape;1048;p34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34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0" name="Google Shape;1050;p34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1" name="Google Shape;1051;p34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34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4" name="Google Shape;1054;p34"/>
            <p:cNvGrpSpPr/>
            <p:nvPr/>
          </p:nvGrpSpPr>
          <p:grpSpPr>
            <a:xfrm>
              <a:off x="5458937" y="4033243"/>
              <a:ext cx="961020" cy="589186"/>
              <a:chOff x="2856267" y="3315245"/>
              <a:chExt cx="446737" cy="273887"/>
            </a:xfrm>
          </p:grpSpPr>
          <p:sp>
            <p:nvSpPr>
              <p:cNvPr id="1055" name="Google Shape;1055;p34"/>
              <p:cNvSpPr/>
              <p:nvPr/>
            </p:nvSpPr>
            <p:spPr>
              <a:xfrm>
                <a:off x="2856267" y="3339908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34"/>
              <p:cNvSpPr/>
              <p:nvPr/>
            </p:nvSpPr>
            <p:spPr>
              <a:xfrm>
                <a:off x="3073509" y="3315245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Google Shape;1057;p34"/>
              <p:cNvSpPr/>
              <p:nvPr/>
            </p:nvSpPr>
            <p:spPr>
              <a:xfrm>
                <a:off x="3120527" y="3336978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8" name="Google Shape;1058;p34"/>
              <p:cNvSpPr/>
              <p:nvPr/>
            </p:nvSpPr>
            <p:spPr>
              <a:xfrm>
                <a:off x="3069578" y="3405527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9" name="Google Shape;1059;p34"/>
              <p:cNvSpPr/>
              <p:nvPr/>
            </p:nvSpPr>
            <p:spPr>
              <a:xfrm>
                <a:off x="3003191" y="3323332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60" name="Google Shape;1060;p34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1061" name="Google Shape;1061;p34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2" name="Google Shape;1062;p34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3" name="Google Shape;1063;p34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64" name="Google Shape;1064;p34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1065" name="Google Shape;1065;p34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Google Shape;1066;p34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34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35"/>
          <p:cNvGrpSpPr/>
          <p:nvPr/>
        </p:nvGrpSpPr>
        <p:grpSpPr>
          <a:xfrm>
            <a:off x="90357" y="527530"/>
            <a:ext cx="6575097" cy="4016700"/>
            <a:chOff x="2682681" y="986909"/>
            <a:chExt cx="1036199" cy="633000"/>
          </a:xfrm>
        </p:grpSpPr>
        <p:sp>
          <p:nvSpPr>
            <p:cNvPr id="1070" name="Google Shape;1070;p35"/>
            <p:cNvSpPr/>
            <p:nvPr/>
          </p:nvSpPr>
          <p:spPr>
            <a:xfrm>
              <a:off x="2682681" y="986909"/>
              <a:ext cx="1036199" cy="633000"/>
            </a:xfrm>
            <a:custGeom>
              <a:rect b="b" l="l" r="r" t="t"/>
              <a:pathLst>
                <a:path extrusionOk="0" h="50874" w="83279">
                  <a:moveTo>
                    <a:pt x="29260" y="1"/>
                  </a:moveTo>
                  <a:cubicBezTo>
                    <a:pt x="29115" y="1"/>
                    <a:pt x="28970" y="2"/>
                    <a:pt x="28825" y="4"/>
                  </a:cubicBezTo>
                  <a:cubicBezTo>
                    <a:pt x="12914" y="237"/>
                    <a:pt x="197" y="13041"/>
                    <a:pt x="70" y="28953"/>
                  </a:cubicBezTo>
                  <a:cubicBezTo>
                    <a:pt x="0" y="37653"/>
                    <a:pt x="3737" y="45481"/>
                    <a:pt x="9713" y="50873"/>
                  </a:cubicBezTo>
                  <a:lnTo>
                    <a:pt x="77469" y="50873"/>
                  </a:lnTo>
                  <a:cubicBezTo>
                    <a:pt x="80684" y="46966"/>
                    <a:pt x="82674" y="42011"/>
                    <a:pt x="82849" y="36597"/>
                  </a:cubicBezTo>
                  <a:cubicBezTo>
                    <a:pt x="83278" y="23371"/>
                    <a:pt x="72587" y="12211"/>
                    <a:pt x="59353" y="12091"/>
                  </a:cubicBezTo>
                  <a:cubicBezTo>
                    <a:pt x="59278" y="12090"/>
                    <a:pt x="59203" y="12090"/>
                    <a:pt x="59126" y="12090"/>
                  </a:cubicBezTo>
                  <a:cubicBezTo>
                    <a:pt x="59125" y="12090"/>
                    <a:pt x="59124" y="12090"/>
                    <a:pt x="59122" y="12090"/>
                  </a:cubicBezTo>
                  <a:cubicBezTo>
                    <a:pt x="55580" y="12090"/>
                    <a:pt x="52158" y="10743"/>
                    <a:pt x="49619" y="8272"/>
                  </a:cubicBezTo>
                  <a:cubicBezTo>
                    <a:pt x="44360" y="3154"/>
                    <a:pt x="37179" y="1"/>
                    <a:pt x="29260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3313700" y="1000146"/>
              <a:ext cx="155046" cy="109594"/>
            </a:xfrm>
            <a:custGeom>
              <a:rect b="b" l="l" r="r" t="t"/>
              <a:pathLst>
                <a:path extrusionOk="0" h="8808" w="12461">
                  <a:moveTo>
                    <a:pt x="5018" y="0"/>
                  </a:moveTo>
                  <a:cubicBezTo>
                    <a:pt x="4258" y="0"/>
                    <a:pt x="3528" y="109"/>
                    <a:pt x="2871" y="327"/>
                  </a:cubicBezTo>
                  <a:cubicBezTo>
                    <a:pt x="1543" y="769"/>
                    <a:pt x="621" y="1623"/>
                    <a:pt x="312" y="2699"/>
                  </a:cubicBezTo>
                  <a:cubicBezTo>
                    <a:pt x="1" y="3776"/>
                    <a:pt x="327" y="4990"/>
                    <a:pt x="1218" y="6070"/>
                  </a:cubicBezTo>
                  <a:cubicBezTo>
                    <a:pt x="2109" y="7152"/>
                    <a:pt x="3492" y="8013"/>
                    <a:pt x="5061" y="8464"/>
                  </a:cubicBezTo>
                  <a:cubicBezTo>
                    <a:pt x="5855" y="8693"/>
                    <a:pt x="6665" y="8808"/>
                    <a:pt x="7443" y="8808"/>
                  </a:cubicBezTo>
                  <a:cubicBezTo>
                    <a:pt x="8203" y="8808"/>
                    <a:pt x="8932" y="8699"/>
                    <a:pt x="9589" y="8480"/>
                  </a:cubicBezTo>
                  <a:cubicBezTo>
                    <a:pt x="10918" y="8038"/>
                    <a:pt x="11840" y="7186"/>
                    <a:pt x="12150" y="6108"/>
                  </a:cubicBezTo>
                  <a:cubicBezTo>
                    <a:pt x="12460" y="5031"/>
                    <a:pt x="12134" y="3819"/>
                    <a:pt x="11243" y="2737"/>
                  </a:cubicBezTo>
                  <a:cubicBezTo>
                    <a:pt x="10352" y="1657"/>
                    <a:pt x="8969" y="795"/>
                    <a:pt x="7400" y="343"/>
                  </a:cubicBezTo>
                  <a:cubicBezTo>
                    <a:pt x="6606" y="114"/>
                    <a:pt x="5796" y="0"/>
                    <a:pt x="5018" y="0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3482832" y="1065361"/>
              <a:ext cx="62611" cy="57036"/>
            </a:xfrm>
            <a:custGeom>
              <a:rect b="b" l="l" r="r" t="t"/>
              <a:pathLst>
                <a:path extrusionOk="0" h="4584" w="5032">
                  <a:moveTo>
                    <a:pt x="2516" y="1"/>
                  </a:moveTo>
                  <a:cubicBezTo>
                    <a:pt x="1930" y="1"/>
                    <a:pt x="1343" y="225"/>
                    <a:pt x="896" y="672"/>
                  </a:cubicBezTo>
                  <a:cubicBezTo>
                    <a:pt x="1" y="1567"/>
                    <a:pt x="1" y="3018"/>
                    <a:pt x="896" y="3913"/>
                  </a:cubicBezTo>
                  <a:cubicBezTo>
                    <a:pt x="1343" y="4360"/>
                    <a:pt x="1930" y="4584"/>
                    <a:pt x="2516" y="4584"/>
                  </a:cubicBezTo>
                  <a:cubicBezTo>
                    <a:pt x="3102" y="4584"/>
                    <a:pt x="3689" y="4360"/>
                    <a:pt x="4136" y="3913"/>
                  </a:cubicBezTo>
                  <a:cubicBezTo>
                    <a:pt x="5031" y="3018"/>
                    <a:pt x="5031" y="1567"/>
                    <a:pt x="4136" y="672"/>
                  </a:cubicBezTo>
                  <a:cubicBezTo>
                    <a:pt x="3689" y="225"/>
                    <a:pt x="3102" y="1"/>
                    <a:pt x="2516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3" name="Google Shape;1073;p35"/>
          <p:cNvGrpSpPr/>
          <p:nvPr/>
        </p:nvGrpSpPr>
        <p:grpSpPr>
          <a:xfrm flipH="1">
            <a:off x="-619337" y="3803055"/>
            <a:ext cx="10360375" cy="1242270"/>
            <a:chOff x="76188" y="3708930"/>
            <a:chExt cx="10360375" cy="1242270"/>
          </a:xfrm>
        </p:grpSpPr>
        <p:grpSp>
          <p:nvGrpSpPr>
            <p:cNvPr id="1074" name="Google Shape;1074;p35"/>
            <p:cNvGrpSpPr/>
            <p:nvPr/>
          </p:nvGrpSpPr>
          <p:grpSpPr>
            <a:xfrm>
              <a:off x="76188" y="4147734"/>
              <a:ext cx="10360375" cy="803466"/>
              <a:chOff x="76200" y="4340034"/>
              <a:chExt cx="10360375" cy="803466"/>
            </a:xfrm>
          </p:grpSpPr>
          <p:sp>
            <p:nvSpPr>
              <p:cNvPr id="1075" name="Google Shape;1075;p35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35"/>
              <p:cNvSpPr/>
              <p:nvPr/>
            </p:nvSpPr>
            <p:spPr>
              <a:xfrm flipH="1" rot="10800000">
                <a:off x="7620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7" name="Google Shape;1077;p35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8" name="Google Shape;1078;p35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9" name="Google Shape;1079;p35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0" name="Google Shape;1080;p35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81" name="Google Shape;1081;p35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1082" name="Google Shape;1082;p35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3" name="Google Shape;1083;p35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4" name="Google Shape;1084;p35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5" name="Google Shape;1085;p35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6" name="Google Shape;1086;p35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87" name="Google Shape;1087;p35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1088" name="Google Shape;1088;p3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9" name="Google Shape;1089;p3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0" name="Google Shape;1090;p3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91" name="Google Shape;1091;p35"/>
          <p:cNvGrpSpPr/>
          <p:nvPr/>
        </p:nvGrpSpPr>
        <p:grpSpPr>
          <a:xfrm>
            <a:off x="5070563" y="527532"/>
            <a:ext cx="2450065" cy="2803943"/>
            <a:chOff x="102290" y="527532"/>
            <a:chExt cx="2450065" cy="2803943"/>
          </a:xfrm>
        </p:grpSpPr>
        <p:grpSp>
          <p:nvGrpSpPr>
            <p:cNvPr id="1092" name="Google Shape;1092;p35"/>
            <p:cNvGrpSpPr/>
            <p:nvPr/>
          </p:nvGrpSpPr>
          <p:grpSpPr>
            <a:xfrm>
              <a:off x="201255" y="1440643"/>
              <a:ext cx="2351100" cy="1890832"/>
              <a:chOff x="74805" y="1836043"/>
              <a:chExt cx="2351100" cy="1890832"/>
            </a:xfrm>
          </p:grpSpPr>
          <p:sp>
            <p:nvSpPr>
              <p:cNvPr id="1093" name="Google Shape;1093;p35"/>
              <p:cNvSpPr/>
              <p:nvPr/>
            </p:nvSpPr>
            <p:spPr>
              <a:xfrm>
                <a:off x="550116" y="1836043"/>
                <a:ext cx="1400100" cy="2142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35"/>
              <p:cNvSpPr/>
              <p:nvPr/>
            </p:nvSpPr>
            <p:spPr>
              <a:xfrm>
                <a:off x="371278" y="2354720"/>
                <a:ext cx="1758300" cy="2544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5" name="Google Shape;1095;p35"/>
              <p:cNvSpPr/>
              <p:nvPr/>
            </p:nvSpPr>
            <p:spPr>
              <a:xfrm>
                <a:off x="205745" y="2913597"/>
                <a:ext cx="2089500" cy="2544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6" name="Google Shape;1096;p35"/>
              <p:cNvSpPr/>
              <p:nvPr/>
            </p:nvSpPr>
            <p:spPr>
              <a:xfrm>
                <a:off x="74805" y="3472475"/>
                <a:ext cx="2351100" cy="2544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7" name="Google Shape;1097;p35"/>
            <p:cNvGrpSpPr/>
            <p:nvPr/>
          </p:nvGrpSpPr>
          <p:grpSpPr>
            <a:xfrm>
              <a:off x="102290" y="527532"/>
              <a:ext cx="2296130" cy="608633"/>
              <a:chOff x="5929275" y="535002"/>
              <a:chExt cx="2136332" cy="566276"/>
            </a:xfrm>
          </p:grpSpPr>
          <p:sp>
            <p:nvSpPr>
              <p:cNvPr id="1098" name="Google Shape;1098;p35"/>
              <p:cNvSpPr/>
              <p:nvPr/>
            </p:nvSpPr>
            <p:spPr>
              <a:xfrm>
                <a:off x="6878418" y="1067968"/>
                <a:ext cx="773264" cy="33310"/>
              </a:xfrm>
              <a:custGeom>
                <a:rect b="b" l="l" r="r" t="t"/>
                <a:pathLst>
                  <a:path extrusionOk="0" h="1422" w="33049">
                    <a:moveTo>
                      <a:pt x="711" y="1"/>
                    </a:moveTo>
                    <a:cubicBezTo>
                      <a:pt x="318" y="1"/>
                      <a:pt x="0" y="319"/>
                      <a:pt x="0" y="712"/>
                    </a:cubicBezTo>
                    <a:cubicBezTo>
                      <a:pt x="0" y="1103"/>
                      <a:pt x="318" y="1421"/>
                      <a:pt x="711" y="1421"/>
                    </a:cubicBezTo>
                    <a:lnTo>
                      <a:pt x="32339" y="1421"/>
                    </a:lnTo>
                    <a:cubicBezTo>
                      <a:pt x="32731" y="1421"/>
                      <a:pt x="33049" y="1103"/>
                      <a:pt x="33049" y="712"/>
                    </a:cubicBezTo>
                    <a:cubicBezTo>
                      <a:pt x="33049" y="319"/>
                      <a:pt x="32731" y="1"/>
                      <a:pt x="323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99" name="Google Shape;1099;p35"/>
              <p:cNvGrpSpPr/>
              <p:nvPr/>
            </p:nvGrpSpPr>
            <p:grpSpPr>
              <a:xfrm>
                <a:off x="6876827" y="921163"/>
                <a:ext cx="776516" cy="180115"/>
                <a:chOff x="6876827" y="921163"/>
                <a:chExt cx="776516" cy="180115"/>
              </a:xfrm>
            </p:grpSpPr>
            <p:sp>
              <p:nvSpPr>
                <p:cNvPr id="1100" name="Google Shape;1100;p35"/>
                <p:cNvSpPr/>
                <p:nvPr/>
              </p:nvSpPr>
              <p:spPr>
                <a:xfrm>
                  <a:off x="6876827" y="921163"/>
                  <a:ext cx="776516" cy="180115"/>
                </a:xfrm>
                <a:custGeom>
                  <a:rect b="b" l="l" r="r" t="t"/>
                  <a:pathLst>
                    <a:path extrusionOk="0" h="7689" w="33188">
                      <a:moveTo>
                        <a:pt x="8890" y="1"/>
                      </a:moveTo>
                      <a:cubicBezTo>
                        <a:pt x="7500" y="1"/>
                        <a:pt x="6195" y="543"/>
                        <a:pt x="5211" y="1525"/>
                      </a:cubicBezTo>
                      <a:lnTo>
                        <a:pt x="277" y="6459"/>
                      </a:lnTo>
                      <a:cubicBezTo>
                        <a:pt x="1" y="6738"/>
                        <a:pt x="1" y="7187"/>
                        <a:pt x="277" y="7464"/>
                      </a:cubicBezTo>
                      <a:cubicBezTo>
                        <a:pt x="416" y="7602"/>
                        <a:pt x="598" y="7671"/>
                        <a:pt x="779" y="7671"/>
                      </a:cubicBezTo>
                      <a:cubicBezTo>
                        <a:pt x="961" y="7671"/>
                        <a:pt x="1143" y="7602"/>
                        <a:pt x="1281" y="7464"/>
                      </a:cubicBezTo>
                      <a:lnTo>
                        <a:pt x="6215" y="2530"/>
                      </a:lnTo>
                      <a:cubicBezTo>
                        <a:pt x="6929" y="1816"/>
                        <a:pt x="7879" y="1422"/>
                        <a:pt x="8889" y="1422"/>
                      </a:cubicBezTo>
                      <a:lnTo>
                        <a:pt x="24395" y="1422"/>
                      </a:lnTo>
                      <a:cubicBezTo>
                        <a:pt x="25331" y="1422"/>
                        <a:pt x="26210" y="1786"/>
                        <a:pt x="26871" y="2448"/>
                      </a:cubicBezTo>
                      <a:lnTo>
                        <a:pt x="31905" y="7481"/>
                      </a:lnTo>
                      <a:cubicBezTo>
                        <a:pt x="32043" y="7620"/>
                        <a:pt x="32225" y="7688"/>
                        <a:pt x="32407" y="7688"/>
                      </a:cubicBezTo>
                      <a:cubicBezTo>
                        <a:pt x="32589" y="7688"/>
                        <a:pt x="32771" y="7620"/>
                        <a:pt x="32911" y="7479"/>
                      </a:cubicBezTo>
                      <a:cubicBezTo>
                        <a:pt x="33188" y="7203"/>
                        <a:pt x="33188" y="6753"/>
                        <a:pt x="32911" y="6476"/>
                      </a:cubicBezTo>
                      <a:lnTo>
                        <a:pt x="27876" y="1442"/>
                      </a:lnTo>
                      <a:cubicBezTo>
                        <a:pt x="26947" y="512"/>
                        <a:pt x="25711" y="1"/>
                        <a:pt x="243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1" name="Google Shape;1101;p35"/>
                <p:cNvSpPr/>
                <p:nvPr/>
              </p:nvSpPr>
              <p:spPr>
                <a:xfrm>
                  <a:off x="6876827" y="921163"/>
                  <a:ext cx="776516" cy="180115"/>
                </a:xfrm>
                <a:custGeom>
                  <a:rect b="b" l="l" r="r" t="t"/>
                  <a:pathLst>
                    <a:path extrusionOk="0" h="7689" w="33188">
                      <a:moveTo>
                        <a:pt x="8890" y="1"/>
                      </a:moveTo>
                      <a:cubicBezTo>
                        <a:pt x="7500" y="1"/>
                        <a:pt x="6195" y="543"/>
                        <a:pt x="5211" y="1525"/>
                      </a:cubicBezTo>
                      <a:lnTo>
                        <a:pt x="277" y="6459"/>
                      </a:lnTo>
                      <a:cubicBezTo>
                        <a:pt x="1" y="6738"/>
                        <a:pt x="1" y="7187"/>
                        <a:pt x="277" y="7464"/>
                      </a:cubicBezTo>
                      <a:cubicBezTo>
                        <a:pt x="416" y="7602"/>
                        <a:pt x="598" y="7671"/>
                        <a:pt x="779" y="7671"/>
                      </a:cubicBezTo>
                      <a:cubicBezTo>
                        <a:pt x="961" y="7671"/>
                        <a:pt x="1143" y="7602"/>
                        <a:pt x="1281" y="7464"/>
                      </a:cubicBezTo>
                      <a:lnTo>
                        <a:pt x="6215" y="2530"/>
                      </a:lnTo>
                      <a:cubicBezTo>
                        <a:pt x="6929" y="1816"/>
                        <a:pt x="7879" y="1422"/>
                        <a:pt x="8889" y="1422"/>
                      </a:cubicBezTo>
                      <a:lnTo>
                        <a:pt x="24395" y="1422"/>
                      </a:lnTo>
                      <a:cubicBezTo>
                        <a:pt x="25331" y="1422"/>
                        <a:pt x="26210" y="1786"/>
                        <a:pt x="26871" y="2448"/>
                      </a:cubicBezTo>
                      <a:lnTo>
                        <a:pt x="31905" y="7481"/>
                      </a:lnTo>
                      <a:cubicBezTo>
                        <a:pt x="32043" y="7620"/>
                        <a:pt x="32225" y="7688"/>
                        <a:pt x="32407" y="7688"/>
                      </a:cubicBezTo>
                      <a:cubicBezTo>
                        <a:pt x="32589" y="7688"/>
                        <a:pt x="32771" y="7620"/>
                        <a:pt x="32911" y="7479"/>
                      </a:cubicBezTo>
                      <a:cubicBezTo>
                        <a:pt x="33188" y="7203"/>
                        <a:pt x="33188" y="6753"/>
                        <a:pt x="32911" y="6476"/>
                      </a:cubicBezTo>
                      <a:lnTo>
                        <a:pt x="27876" y="1442"/>
                      </a:lnTo>
                      <a:cubicBezTo>
                        <a:pt x="26947" y="512"/>
                        <a:pt x="25711" y="1"/>
                        <a:pt x="2439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024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102" name="Google Shape;1102;p35"/>
              <p:cNvSpPr/>
              <p:nvPr/>
            </p:nvSpPr>
            <p:spPr>
              <a:xfrm>
                <a:off x="6696245" y="603333"/>
                <a:ext cx="245627" cy="21059"/>
              </a:xfrm>
              <a:custGeom>
                <a:rect b="b" l="l" r="r" t="t"/>
                <a:pathLst>
                  <a:path extrusionOk="0" h="899" w="10498">
                    <a:moveTo>
                      <a:pt x="121" y="1"/>
                    </a:moveTo>
                    <a:cubicBezTo>
                      <a:pt x="55" y="1"/>
                      <a:pt x="0" y="56"/>
                      <a:pt x="0" y="123"/>
                    </a:cubicBezTo>
                    <a:cubicBezTo>
                      <a:pt x="1" y="181"/>
                      <a:pt x="43" y="231"/>
                      <a:pt x="101" y="241"/>
                    </a:cubicBezTo>
                    <a:lnTo>
                      <a:pt x="3767" y="821"/>
                    </a:lnTo>
                    <a:cubicBezTo>
                      <a:pt x="4097" y="873"/>
                      <a:pt x="4431" y="899"/>
                      <a:pt x="4764" y="899"/>
                    </a:cubicBezTo>
                    <a:lnTo>
                      <a:pt x="7523" y="899"/>
                    </a:lnTo>
                    <a:cubicBezTo>
                      <a:pt x="8565" y="899"/>
                      <a:pt x="9585" y="609"/>
                      <a:pt x="10471" y="60"/>
                    </a:cubicBezTo>
                    <a:cubicBezTo>
                      <a:pt x="10498" y="43"/>
                      <a:pt x="10486" y="1"/>
                      <a:pt x="10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3" name="Google Shape;1103;p35"/>
              <p:cNvSpPr/>
              <p:nvPr/>
            </p:nvSpPr>
            <p:spPr>
              <a:xfrm>
                <a:off x="6680475" y="622448"/>
                <a:ext cx="350705" cy="198316"/>
              </a:xfrm>
              <a:custGeom>
                <a:rect b="b" l="l" r="r" t="t"/>
                <a:pathLst>
                  <a:path extrusionOk="0" h="8466" w="14989">
                    <a:moveTo>
                      <a:pt x="419" y="0"/>
                    </a:moveTo>
                    <a:cubicBezTo>
                      <a:pt x="200" y="0"/>
                      <a:pt x="0" y="177"/>
                      <a:pt x="0" y="419"/>
                    </a:cubicBezTo>
                    <a:lnTo>
                      <a:pt x="0" y="789"/>
                    </a:lnTo>
                    <a:cubicBezTo>
                      <a:pt x="0" y="945"/>
                      <a:pt x="88" y="1089"/>
                      <a:pt x="227" y="1161"/>
                    </a:cubicBezTo>
                    <a:lnTo>
                      <a:pt x="488" y="1294"/>
                    </a:lnTo>
                    <a:lnTo>
                      <a:pt x="14379" y="8419"/>
                    </a:lnTo>
                    <a:cubicBezTo>
                      <a:pt x="14442" y="8451"/>
                      <a:pt x="14507" y="8466"/>
                      <a:pt x="14570" y="8466"/>
                    </a:cubicBezTo>
                    <a:cubicBezTo>
                      <a:pt x="14711" y="8466"/>
                      <a:pt x="14844" y="8393"/>
                      <a:pt x="14921" y="8276"/>
                    </a:cubicBezTo>
                    <a:cubicBezTo>
                      <a:pt x="14963" y="8211"/>
                      <a:pt x="14989" y="8134"/>
                      <a:pt x="14989" y="8046"/>
                    </a:cubicBezTo>
                    <a:cubicBezTo>
                      <a:pt x="14989" y="7664"/>
                      <a:pt x="14774" y="7312"/>
                      <a:pt x="14433" y="7135"/>
                    </a:cubicBezTo>
                    <a:lnTo>
                      <a:pt x="1475" y="489"/>
                    </a:lnTo>
                    <a:lnTo>
                      <a:pt x="786" y="137"/>
                    </a:lnTo>
                    <a:lnTo>
                      <a:pt x="611" y="47"/>
                    </a:lnTo>
                    <a:cubicBezTo>
                      <a:pt x="548" y="15"/>
                      <a:pt x="483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4" name="Google Shape;1104;p35"/>
              <p:cNvSpPr/>
              <p:nvPr/>
            </p:nvSpPr>
            <p:spPr>
              <a:xfrm>
                <a:off x="6667373" y="610525"/>
                <a:ext cx="42958" cy="58258"/>
              </a:xfrm>
              <a:custGeom>
                <a:rect b="b" l="l" r="r" t="t"/>
                <a:pathLst>
                  <a:path extrusionOk="0" h="2487" w="1836">
                    <a:moveTo>
                      <a:pt x="226" y="0"/>
                    </a:moveTo>
                    <a:cubicBezTo>
                      <a:pt x="102" y="0"/>
                      <a:pt x="0" y="101"/>
                      <a:pt x="0" y="226"/>
                    </a:cubicBezTo>
                    <a:lnTo>
                      <a:pt x="0" y="2261"/>
                    </a:lnTo>
                    <a:cubicBezTo>
                      <a:pt x="0" y="2385"/>
                      <a:pt x="102" y="2486"/>
                      <a:pt x="226" y="2486"/>
                    </a:cubicBezTo>
                    <a:lnTo>
                      <a:pt x="1610" y="2486"/>
                    </a:lnTo>
                    <a:cubicBezTo>
                      <a:pt x="1735" y="2486"/>
                      <a:pt x="1835" y="2385"/>
                      <a:pt x="1835" y="2261"/>
                    </a:cubicBezTo>
                    <a:lnTo>
                      <a:pt x="1835" y="226"/>
                    </a:lnTo>
                    <a:cubicBezTo>
                      <a:pt x="1835" y="101"/>
                      <a:pt x="1735" y="1"/>
                      <a:pt x="16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5" name="Google Shape;1105;p35"/>
              <p:cNvSpPr/>
              <p:nvPr/>
            </p:nvSpPr>
            <p:spPr>
              <a:xfrm>
                <a:off x="6667373" y="610525"/>
                <a:ext cx="26392" cy="58258"/>
              </a:xfrm>
              <a:custGeom>
                <a:rect b="b" l="l" r="r" t="t"/>
                <a:pathLst>
                  <a:path extrusionOk="0" h="2487" w="1128">
                    <a:moveTo>
                      <a:pt x="226" y="0"/>
                    </a:moveTo>
                    <a:cubicBezTo>
                      <a:pt x="102" y="0"/>
                      <a:pt x="0" y="101"/>
                      <a:pt x="0" y="226"/>
                    </a:cubicBezTo>
                    <a:lnTo>
                      <a:pt x="0" y="2261"/>
                    </a:lnTo>
                    <a:cubicBezTo>
                      <a:pt x="0" y="2385"/>
                      <a:pt x="102" y="2486"/>
                      <a:pt x="226" y="2486"/>
                    </a:cubicBezTo>
                    <a:lnTo>
                      <a:pt x="902" y="2486"/>
                    </a:lnTo>
                    <a:cubicBezTo>
                      <a:pt x="1026" y="2486"/>
                      <a:pt x="1128" y="2385"/>
                      <a:pt x="1128" y="2261"/>
                    </a:cubicBezTo>
                    <a:lnTo>
                      <a:pt x="1128" y="226"/>
                    </a:lnTo>
                    <a:cubicBezTo>
                      <a:pt x="1128" y="101"/>
                      <a:pt x="1026" y="1"/>
                      <a:pt x="902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6" name="Google Shape;1106;p35"/>
              <p:cNvSpPr/>
              <p:nvPr/>
            </p:nvSpPr>
            <p:spPr>
              <a:xfrm>
                <a:off x="6673760" y="602349"/>
                <a:ext cx="30206" cy="8199"/>
              </a:xfrm>
              <a:custGeom>
                <a:rect b="b" l="l" r="r" t="t"/>
                <a:pathLst>
                  <a:path extrusionOk="0" h="350" w="1291">
                    <a:moveTo>
                      <a:pt x="0" y="0"/>
                    </a:moveTo>
                    <a:lnTo>
                      <a:pt x="0" y="349"/>
                    </a:lnTo>
                    <a:lnTo>
                      <a:pt x="1290" y="349"/>
                    </a:lnTo>
                    <a:lnTo>
                      <a:pt x="129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7" name="Google Shape;1107;p35"/>
              <p:cNvSpPr/>
              <p:nvPr/>
            </p:nvSpPr>
            <p:spPr>
              <a:xfrm>
                <a:off x="6667396" y="590121"/>
                <a:ext cx="42934" cy="12251"/>
              </a:xfrm>
              <a:custGeom>
                <a:rect b="b" l="l" r="r" t="t"/>
                <a:pathLst>
                  <a:path extrusionOk="0" h="523" w="1835">
                    <a:moveTo>
                      <a:pt x="79" y="0"/>
                    </a:moveTo>
                    <a:cubicBezTo>
                      <a:pt x="35" y="0"/>
                      <a:pt x="0" y="35"/>
                      <a:pt x="0" y="78"/>
                    </a:cubicBezTo>
                    <a:lnTo>
                      <a:pt x="0" y="445"/>
                    </a:lnTo>
                    <a:cubicBezTo>
                      <a:pt x="0" y="488"/>
                      <a:pt x="35" y="522"/>
                      <a:pt x="79" y="522"/>
                    </a:cubicBezTo>
                    <a:lnTo>
                      <a:pt x="1756" y="522"/>
                    </a:lnTo>
                    <a:cubicBezTo>
                      <a:pt x="1799" y="522"/>
                      <a:pt x="1834" y="488"/>
                      <a:pt x="1834" y="445"/>
                    </a:cubicBezTo>
                    <a:lnTo>
                      <a:pt x="1834" y="78"/>
                    </a:lnTo>
                    <a:cubicBezTo>
                      <a:pt x="1834" y="35"/>
                      <a:pt x="1799" y="0"/>
                      <a:pt x="1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8" name="Google Shape;1108;p35"/>
              <p:cNvSpPr/>
              <p:nvPr/>
            </p:nvSpPr>
            <p:spPr>
              <a:xfrm>
                <a:off x="6667396" y="590121"/>
                <a:ext cx="31657" cy="12251"/>
              </a:xfrm>
              <a:custGeom>
                <a:rect b="b" l="l" r="r" t="t"/>
                <a:pathLst>
                  <a:path extrusionOk="0" h="523" w="1353">
                    <a:moveTo>
                      <a:pt x="79" y="0"/>
                    </a:moveTo>
                    <a:cubicBezTo>
                      <a:pt x="35" y="0"/>
                      <a:pt x="0" y="35"/>
                      <a:pt x="0" y="78"/>
                    </a:cubicBezTo>
                    <a:lnTo>
                      <a:pt x="0" y="445"/>
                    </a:lnTo>
                    <a:cubicBezTo>
                      <a:pt x="0" y="488"/>
                      <a:pt x="35" y="522"/>
                      <a:pt x="79" y="522"/>
                    </a:cubicBezTo>
                    <a:lnTo>
                      <a:pt x="1274" y="522"/>
                    </a:lnTo>
                    <a:cubicBezTo>
                      <a:pt x="1317" y="522"/>
                      <a:pt x="1352" y="488"/>
                      <a:pt x="1352" y="445"/>
                    </a:cubicBezTo>
                    <a:lnTo>
                      <a:pt x="1352" y="78"/>
                    </a:lnTo>
                    <a:cubicBezTo>
                      <a:pt x="1352" y="35"/>
                      <a:pt x="1317" y="0"/>
                      <a:pt x="1274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35"/>
              <p:cNvSpPr/>
              <p:nvPr/>
            </p:nvSpPr>
            <p:spPr>
              <a:xfrm>
                <a:off x="6433913" y="603333"/>
                <a:ext cx="245674" cy="21059"/>
              </a:xfrm>
              <a:custGeom>
                <a:rect b="b" l="l" r="r" t="t"/>
                <a:pathLst>
                  <a:path extrusionOk="0" h="899" w="10500">
                    <a:moveTo>
                      <a:pt x="45" y="1"/>
                    </a:moveTo>
                    <a:cubicBezTo>
                      <a:pt x="13" y="1"/>
                      <a:pt x="1" y="43"/>
                      <a:pt x="28" y="60"/>
                    </a:cubicBezTo>
                    <a:cubicBezTo>
                      <a:pt x="914" y="609"/>
                      <a:pt x="1934" y="899"/>
                      <a:pt x="2977" y="899"/>
                    </a:cubicBezTo>
                    <a:lnTo>
                      <a:pt x="5736" y="899"/>
                    </a:lnTo>
                    <a:cubicBezTo>
                      <a:pt x="6069" y="899"/>
                      <a:pt x="6402" y="873"/>
                      <a:pt x="6732" y="821"/>
                    </a:cubicBezTo>
                    <a:lnTo>
                      <a:pt x="10398" y="241"/>
                    </a:lnTo>
                    <a:cubicBezTo>
                      <a:pt x="10455" y="231"/>
                      <a:pt x="10499" y="181"/>
                      <a:pt x="10499" y="123"/>
                    </a:cubicBezTo>
                    <a:cubicBezTo>
                      <a:pt x="10499" y="56"/>
                      <a:pt x="10444" y="1"/>
                      <a:pt x="103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35"/>
              <p:cNvSpPr/>
              <p:nvPr/>
            </p:nvSpPr>
            <p:spPr>
              <a:xfrm>
                <a:off x="6710284" y="631490"/>
                <a:ext cx="319306" cy="189297"/>
              </a:xfrm>
              <a:custGeom>
                <a:rect b="b" l="l" r="r" t="t"/>
                <a:pathLst>
                  <a:path extrusionOk="0" h="8081" w="13647">
                    <a:moveTo>
                      <a:pt x="0" y="0"/>
                    </a:moveTo>
                    <a:lnTo>
                      <a:pt x="0" y="1312"/>
                    </a:lnTo>
                    <a:lnTo>
                      <a:pt x="13104" y="8034"/>
                    </a:lnTo>
                    <a:cubicBezTo>
                      <a:pt x="13166" y="8066"/>
                      <a:pt x="13232" y="8081"/>
                      <a:pt x="13294" y="8081"/>
                    </a:cubicBezTo>
                    <a:cubicBezTo>
                      <a:pt x="13436" y="8081"/>
                      <a:pt x="13569" y="8008"/>
                      <a:pt x="13646" y="7891"/>
                    </a:cubicBezTo>
                    <a:lnTo>
                      <a:pt x="1094" y="1557"/>
                    </a:lnTo>
                    <a:cubicBezTo>
                      <a:pt x="546" y="1280"/>
                      <a:pt x="200" y="718"/>
                      <a:pt x="200" y="10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1" name="Google Shape;1111;p35"/>
              <p:cNvSpPr/>
              <p:nvPr/>
            </p:nvSpPr>
            <p:spPr>
              <a:xfrm>
                <a:off x="7097442" y="603333"/>
                <a:ext cx="245650" cy="21059"/>
              </a:xfrm>
              <a:custGeom>
                <a:rect b="b" l="l" r="r" t="t"/>
                <a:pathLst>
                  <a:path extrusionOk="0" h="899" w="10499">
                    <a:moveTo>
                      <a:pt x="44" y="1"/>
                    </a:moveTo>
                    <a:cubicBezTo>
                      <a:pt x="12" y="1"/>
                      <a:pt x="0" y="43"/>
                      <a:pt x="27" y="60"/>
                    </a:cubicBezTo>
                    <a:cubicBezTo>
                      <a:pt x="913" y="609"/>
                      <a:pt x="1934" y="899"/>
                      <a:pt x="2976" y="899"/>
                    </a:cubicBezTo>
                    <a:lnTo>
                      <a:pt x="5734" y="899"/>
                    </a:lnTo>
                    <a:cubicBezTo>
                      <a:pt x="6068" y="899"/>
                      <a:pt x="6401" y="873"/>
                      <a:pt x="6730" y="821"/>
                    </a:cubicBezTo>
                    <a:lnTo>
                      <a:pt x="10397" y="241"/>
                    </a:lnTo>
                    <a:cubicBezTo>
                      <a:pt x="10455" y="231"/>
                      <a:pt x="10498" y="181"/>
                      <a:pt x="10498" y="123"/>
                    </a:cubicBezTo>
                    <a:cubicBezTo>
                      <a:pt x="10498" y="56"/>
                      <a:pt x="10444" y="1"/>
                      <a:pt x="103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2" name="Google Shape;1112;p35"/>
              <p:cNvSpPr/>
              <p:nvPr/>
            </p:nvSpPr>
            <p:spPr>
              <a:xfrm>
                <a:off x="7008134" y="622448"/>
                <a:ext cx="350705" cy="198316"/>
              </a:xfrm>
              <a:custGeom>
                <a:rect b="b" l="l" r="r" t="t"/>
                <a:pathLst>
                  <a:path extrusionOk="0" h="8466" w="14989">
                    <a:moveTo>
                      <a:pt x="14570" y="0"/>
                    </a:moveTo>
                    <a:cubicBezTo>
                      <a:pt x="14507" y="0"/>
                      <a:pt x="14441" y="15"/>
                      <a:pt x="14379" y="47"/>
                    </a:cubicBezTo>
                    <a:lnTo>
                      <a:pt x="14203" y="137"/>
                    </a:lnTo>
                    <a:lnTo>
                      <a:pt x="13515" y="489"/>
                    </a:lnTo>
                    <a:lnTo>
                      <a:pt x="557" y="7135"/>
                    </a:lnTo>
                    <a:cubicBezTo>
                      <a:pt x="215" y="7312"/>
                      <a:pt x="0" y="7664"/>
                      <a:pt x="0" y="8046"/>
                    </a:cubicBezTo>
                    <a:cubicBezTo>
                      <a:pt x="0" y="8134"/>
                      <a:pt x="26" y="8211"/>
                      <a:pt x="69" y="8276"/>
                    </a:cubicBezTo>
                    <a:cubicBezTo>
                      <a:pt x="146" y="8393"/>
                      <a:pt x="279" y="8466"/>
                      <a:pt x="420" y="8466"/>
                    </a:cubicBezTo>
                    <a:cubicBezTo>
                      <a:pt x="484" y="8466"/>
                      <a:pt x="548" y="8451"/>
                      <a:pt x="611" y="8419"/>
                    </a:cubicBezTo>
                    <a:lnTo>
                      <a:pt x="14502" y="1294"/>
                    </a:lnTo>
                    <a:lnTo>
                      <a:pt x="14762" y="1161"/>
                    </a:lnTo>
                    <a:cubicBezTo>
                      <a:pt x="14902" y="1089"/>
                      <a:pt x="14989" y="945"/>
                      <a:pt x="14989" y="789"/>
                    </a:cubicBezTo>
                    <a:lnTo>
                      <a:pt x="14989" y="419"/>
                    </a:lnTo>
                    <a:cubicBezTo>
                      <a:pt x="14989" y="177"/>
                      <a:pt x="14790" y="0"/>
                      <a:pt x="145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3" name="Google Shape;1113;p35"/>
              <p:cNvSpPr/>
              <p:nvPr/>
            </p:nvSpPr>
            <p:spPr>
              <a:xfrm>
                <a:off x="7329007" y="610525"/>
                <a:ext cx="42911" cy="58258"/>
              </a:xfrm>
              <a:custGeom>
                <a:rect b="b" l="l" r="r" t="t"/>
                <a:pathLst>
                  <a:path extrusionOk="0" h="2487" w="1834">
                    <a:moveTo>
                      <a:pt x="226" y="0"/>
                    </a:moveTo>
                    <a:cubicBezTo>
                      <a:pt x="101" y="1"/>
                      <a:pt x="0" y="101"/>
                      <a:pt x="0" y="226"/>
                    </a:cubicBezTo>
                    <a:lnTo>
                      <a:pt x="0" y="2261"/>
                    </a:lnTo>
                    <a:cubicBezTo>
                      <a:pt x="0" y="2385"/>
                      <a:pt x="100" y="2486"/>
                      <a:pt x="226" y="2486"/>
                    </a:cubicBezTo>
                    <a:lnTo>
                      <a:pt x="1608" y="2486"/>
                    </a:lnTo>
                    <a:cubicBezTo>
                      <a:pt x="1733" y="2486"/>
                      <a:pt x="1834" y="2385"/>
                      <a:pt x="1834" y="2261"/>
                    </a:cubicBezTo>
                    <a:lnTo>
                      <a:pt x="1834" y="226"/>
                    </a:lnTo>
                    <a:cubicBezTo>
                      <a:pt x="1834" y="101"/>
                      <a:pt x="1734" y="0"/>
                      <a:pt x="16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35"/>
              <p:cNvSpPr/>
              <p:nvPr/>
            </p:nvSpPr>
            <p:spPr>
              <a:xfrm>
                <a:off x="7345573" y="610525"/>
                <a:ext cx="26392" cy="58258"/>
              </a:xfrm>
              <a:custGeom>
                <a:rect b="b" l="l" r="r" t="t"/>
                <a:pathLst>
                  <a:path extrusionOk="0" h="2487" w="1128">
                    <a:moveTo>
                      <a:pt x="226" y="0"/>
                    </a:moveTo>
                    <a:cubicBezTo>
                      <a:pt x="100" y="1"/>
                      <a:pt x="1" y="101"/>
                      <a:pt x="1" y="226"/>
                    </a:cubicBezTo>
                    <a:lnTo>
                      <a:pt x="1" y="2261"/>
                    </a:lnTo>
                    <a:cubicBezTo>
                      <a:pt x="1" y="2385"/>
                      <a:pt x="102" y="2486"/>
                      <a:pt x="226" y="2486"/>
                    </a:cubicBezTo>
                    <a:lnTo>
                      <a:pt x="902" y="2486"/>
                    </a:lnTo>
                    <a:cubicBezTo>
                      <a:pt x="1026" y="2486"/>
                      <a:pt x="1128" y="2385"/>
                      <a:pt x="1128" y="2261"/>
                    </a:cubicBezTo>
                    <a:lnTo>
                      <a:pt x="1128" y="226"/>
                    </a:lnTo>
                    <a:cubicBezTo>
                      <a:pt x="1128" y="101"/>
                      <a:pt x="1027" y="0"/>
                      <a:pt x="902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35"/>
              <p:cNvSpPr/>
              <p:nvPr/>
            </p:nvSpPr>
            <p:spPr>
              <a:xfrm>
                <a:off x="7335371" y="602373"/>
                <a:ext cx="30206" cy="8199"/>
              </a:xfrm>
              <a:custGeom>
                <a:rect b="b" l="l" r="r" t="t"/>
                <a:pathLst>
                  <a:path extrusionOk="0" h="350" w="1291">
                    <a:moveTo>
                      <a:pt x="1" y="1"/>
                    </a:moveTo>
                    <a:lnTo>
                      <a:pt x="1" y="349"/>
                    </a:lnTo>
                    <a:lnTo>
                      <a:pt x="1290" y="349"/>
                    </a:lnTo>
                    <a:lnTo>
                      <a:pt x="12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35"/>
              <p:cNvSpPr/>
              <p:nvPr/>
            </p:nvSpPr>
            <p:spPr>
              <a:xfrm>
                <a:off x="7329007" y="590121"/>
                <a:ext cx="42888" cy="12251"/>
              </a:xfrm>
              <a:custGeom>
                <a:rect b="b" l="l" r="r" t="t"/>
                <a:pathLst>
                  <a:path extrusionOk="0" h="523" w="1833">
                    <a:moveTo>
                      <a:pt x="78" y="0"/>
                    </a:moveTo>
                    <a:cubicBezTo>
                      <a:pt x="36" y="0"/>
                      <a:pt x="0" y="35"/>
                      <a:pt x="0" y="78"/>
                    </a:cubicBezTo>
                    <a:lnTo>
                      <a:pt x="0" y="445"/>
                    </a:lnTo>
                    <a:cubicBezTo>
                      <a:pt x="0" y="488"/>
                      <a:pt x="34" y="522"/>
                      <a:pt x="78" y="522"/>
                    </a:cubicBezTo>
                    <a:lnTo>
                      <a:pt x="1755" y="522"/>
                    </a:lnTo>
                    <a:cubicBezTo>
                      <a:pt x="1798" y="522"/>
                      <a:pt x="1833" y="488"/>
                      <a:pt x="1833" y="445"/>
                    </a:cubicBezTo>
                    <a:lnTo>
                      <a:pt x="1833" y="78"/>
                    </a:lnTo>
                    <a:cubicBezTo>
                      <a:pt x="1833" y="35"/>
                      <a:pt x="1798" y="0"/>
                      <a:pt x="17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35"/>
              <p:cNvSpPr/>
              <p:nvPr/>
            </p:nvSpPr>
            <p:spPr>
              <a:xfrm>
                <a:off x="7340262" y="590121"/>
                <a:ext cx="31633" cy="12251"/>
              </a:xfrm>
              <a:custGeom>
                <a:rect b="b" l="l" r="r" t="t"/>
                <a:pathLst>
                  <a:path extrusionOk="0" h="523" w="1352">
                    <a:moveTo>
                      <a:pt x="79" y="0"/>
                    </a:moveTo>
                    <a:cubicBezTo>
                      <a:pt x="37" y="0"/>
                      <a:pt x="0" y="35"/>
                      <a:pt x="0" y="78"/>
                    </a:cubicBezTo>
                    <a:lnTo>
                      <a:pt x="0" y="445"/>
                    </a:lnTo>
                    <a:cubicBezTo>
                      <a:pt x="0" y="488"/>
                      <a:pt x="35" y="522"/>
                      <a:pt x="79" y="522"/>
                    </a:cubicBezTo>
                    <a:lnTo>
                      <a:pt x="1274" y="522"/>
                    </a:lnTo>
                    <a:cubicBezTo>
                      <a:pt x="1317" y="522"/>
                      <a:pt x="1352" y="488"/>
                      <a:pt x="1352" y="445"/>
                    </a:cubicBezTo>
                    <a:lnTo>
                      <a:pt x="1352" y="78"/>
                    </a:lnTo>
                    <a:cubicBezTo>
                      <a:pt x="1352" y="35"/>
                      <a:pt x="1317" y="0"/>
                      <a:pt x="1274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35"/>
              <p:cNvSpPr/>
              <p:nvPr/>
            </p:nvSpPr>
            <p:spPr>
              <a:xfrm>
                <a:off x="7359728" y="603333"/>
                <a:ext cx="245650" cy="21059"/>
              </a:xfrm>
              <a:custGeom>
                <a:rect b="b" l="l" r="r" t="t"/>
                <a:pathLst>
                  <a:path extrusionOk="0" h="899" w="10499">
                    <a:moveTo>
                      <a:pt x="122" y="1"/>
                    </a:moveTo>
                    <a:cubicBezTo>
                      <a:pt x="54" y="1"/>
                      <a:pt x="1" y="56"/>
                      <a:pt x="1" y="123"/>
                    </a:cubicBezTo>
                    <a:cubicBezTo>
                      <a:pt x="2" y="181"/>
                      <a:pt x="44" y="231"/>
                      <a:pt x="102" y="241"/>
                    </a:cubicBezTo>
                    <a:lnTo>
                      <a:pt x="3769" y="821"/>
                    </a:lnTo>
                    <a:cubicBezTo>
                      <a:pt x="4098" y="873"/>
                      <a:pt x="4431" y="899"/>
                      <a:pt x="4765" y="899"/>
                    </a:cubicBezTo>
                    <a:lnTo>
                      <a:pt x="7523" y="899"/>
                    </a:lnTo>
                    <a:cubicBezTo>
                      <a:pt x="8565" y="899"/>
                      <a:pt x="9586" y="609"/>
                      <a:pt x="10472" y="60"/>
                    </a:cubicBezTo>
                    <a:cubicBezTo>
                      <a:pt x="10498" y="43"/>
                      <a:pt x="10487" y="1"/>
                      <a:pt x="10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35"/>
              <p:cNvSpPr/>
              <p:nvPr/>
            </p:nvSpPr>
            <p:spPr>
              <a:xfrm>
                <a:off x="7009748" y="631490"/>
                <a:ext cx="319306" cy="189297"/>
              </a:xfrm>
              <a:custGeom>
                <a:rect b="b" l="l" r="r" t="t"/>
                <a:pathLst>
                  <a:path extrusionOk="0" h="8081" w="13647">
                    <a:moveTo>
                      <a:pt x="13646" y="0"/>
                    </a:moveTo>
                    <a:lnTo>
                      <a:pt x="13446" y="103"/>
                    </a:lnTo>
                    <a:cubicBezTo>
                      <a:pt x="13446" y="718"/>
                      <a:pt x="13099" y="1280"/>
                      <a:pt x="12551" y="1557"/>
                    </a:cubicBezTo>
                    <a:lnTo>
                      <a:pt x="0" y="7891"/>
                    </a:lnTo>
                    <a:cubicBezTo>
                      <a:pt x="77" y="8008"/>
                      <a:pt x="210" y="8081"/>
                      <a:pt x="351" y="8081"/>
                    </a:cubicBezTo>
                    <a:cubicBezTo>
                      <a:pt x="415" y="8081"/>
                      <a:pt x="479" y="8066"/>
                      <a:pt x="542" y="8034"/>
                    </a:cubicBezTo>
                    <a:lnTo>
                      <a:pt x="13646" y="1312"/>
                    </a:lnTo>
                    <a:lnTo>
                      <a:pt x="13646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35"/>
              <p:cNvSpPr/>
              <p:nvPr/>
            </p:nvSpPr>
            <p:spPr>
              <a:xfrm>
                <a:off x="6804997" y="705419"/>
                <a:ext cx="866737" cy="271871"/>
              </a:xfrm>
              <a:custGeom>
                <a:rect b="b" l="l" r="r" t="t"/>
                <a:pathLst>
                  <a:path extrusionOk="0" h="11606" w="37044">
                    <a:moveTo>
                      <a:pt x="2759" y="0"/>
                    </a:moveTo>
                    <a:cubicBezTo>
                      <a:pt x="1235" y="0"/>
                      <a:pt x="0" y="1236"/>
                      <a:pt x="0" y="2759"/>
                    </a:cubicBezTo>
                    <a:lnTo>
                      <a:pt x="0" y="5770"/>
                    </a:lnTo>
                    <a:cubicBezTo>
                      <a:pt x="0" y="8993"/>
                      <a:pt x="2613" y="11605"/>
                      <a:pt x="5835" y="11605"/>
                    </a:cubicBezTo>
                    <a:lnTo>
                      <a:pt x="23230" y="11605"/>
                    </a:lnTo>
                    <a:cubicBezTo>
                      <a:pt x="25218" y="11605"/>
                      <a:pt x="27186" y="11214"/>
                      <a:pt x="29022" y="10452"/>
                    </a:cubicBezTo>
                    <a:lnTo>
                      <a:pt x="35520" y="7757"/>
                    </a:lnTo>
                    <a:cubicBezTo>
                      <a:pt x="36442" y="7375"/>
                      <a:pt x="37043" y="6475"/>
                      <a:pt x="37043" y="5478"/>
                    </a:cubicBezTo>
                    <a:cubicBezTo>
                      <a:pt x="37043" y="4503"/>
                      <a:pt x="36521" y="3601"/>
                      <a:pt x="35674" y="3114"/>
                    </a:cubicBezTo>
                    <a:lnTo>
                      <a:pt x="32841" y="1484"/>
                    </a:lnTo>
                    <a:cubicBezTo>
                      <a:pt x="31150" y="513"/>
                      <a:pt x="29232" y="0"/>
                      <a:pt x="27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21" name="Google Shape;1121;p35"/>
              <p:cNvGrpSpPr/>
              <p:nvPr/>
            </p:nvGrpSpPr>
            <p:grpSpPr>
              <a:xfrm>
                <a:off x="6586301" y="705419"/>
                <a:ext cx="866784" cy="271871"/>
                <a:chOff x="6586301" y="705419"/>
                <a:chExt cx="866784" cy="271871"/>
              </a:xfrm>
            </p:grpSpPr>
            <p:sp>
              <p:nvSpPr>
                <p:cNvPr id="1122" name="Google Shape;1122;p35"/>
                <p:cNvSpPr/>
                <p:nvPr/>
              </p:nvSpPr>
              <p:spPr>
                <a:xfrm>
                  <a:off x="6586301" y="705419"/>
                  <a:ext cx="866784" cy="271871"/>
                </a:xfrm>
                <a:custGeom>
                  <a:rect b="b" l="l" r="r" t="t"/>
                  <a:pathLst>
                    <a:path extrusionOk="0" h="11606" w="37046">
                      <a:moveTo>
                        <a:pt x="2759" y="0"/>
                      </a:moveTo>
                      <a:cubicBezTo>
                        <a:pt x="1235" y="0"/>
                        <a:pt x="0" y="1236"/>
                        <a:pt x="0" y="2759"/>
                      </a:cubicBezTo>
                      <a:lnTo>
                        <a:pt x="0" y="5770"/>
                      </a:lnTo>
                      <a:cubicBezTo>
                        <a:pt x="0" y="8993"/>
                        <a:pt x="2613" y="11605"/>
                        <a:pt x="5835" y="11605"/>
                      </a:cubicBezTo>
                      <a:lnTo>
                        <a:pt x="22557" y="11605"/>
                      </a:lnTo>
                      <a:cubicBezTo>
                        <a:pt x="24990" y="11605"/>
                        <a:pt x="27398" y="11126"/>
                        <a:pt x="29646" y="10194"/>
                      </a:cubicBezTo>
                      <a:lnTo>
                        <a:pt x="35521" y="7757"/>
                      </a:lnTo>
                      <a:cubicBezTo>
                        <a:pt x="36443" y="7375"/>
                        <a:pt x="37045" y="6475"/>
                        <a:pt x="37045" y="5478"/>
                      </a:cubicBezTo>
                      <a:cubicBezTo>
                        <a:pt x="37043" y="4503"/>
                        <a:pt x="36522" y="3601"/>
                        <a:pt x="35674" y="3114"/>
                      </a:cubicBezTo>
                      <a:lnTo>
                        <a:pt x="32841" y="1484"/>
                      </a:lnTo>
                      <a:cubicBezTo>
                        <a:pt x="31150" y="513"/>
                        <a:pt x="29233" y="0"/>
                        <a:pt x="2728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23" name="Google Shape;1123;p35"/>
                <p:cNvSpPr/>
                <p:nvPr/>
              </p:nvSpPr>
              <p:spPr>
                <a:xfrm>
                  <a:off x="6586301" y="705419"/>
                  <a:ext cx="866784" cy="271871"/>
                </a:xfrm>
                <a:custGeom>
                  <a:rect b="b" l="l" r="r" t="t"/>
                  <a:pathLst>
                    <a:path extrusionOk="0" h="11606" w="37046">
                      <a:moveTo>
                        <a:pt x="2759" y="0"/>
                      </a:moveTo>
                      <a:cubicBezTo>
                        <a:pt x="1235" y="0"/>
                        <a:pt x="0" y="1236"/>
                        <a:pt x="0" y="2759"/>
                      </a:cubicBezTo>
                      <a:lnTo>
                        <a:pt x="0" y="5770"/>
                      </a:lnTo>
                      <a:cubicBezTo>
                        <a:pt x="0" y="8993"/>
                        <a:pt x="2613" y="11605"/>
                        <a:pt x="5835" y="11605"/>
                      </a:cubicBezTo>
                      <a:lnTo>
                        <a:pt x="22557" y="11605"/>
                      </a:lnTo>
                      <a:cubicBezTo>
                        <a:pt x="24990" y="11605"/>
                        <a:pt x="27398" y="11126"/>
                        <a:pt x="29646" y="10194"/>
                      </a:cubicBezTo>
                      <a:lnTo>
                        <a:pt x="35521" y="7757"/>
                      </a:lnTo>
                      <a:cubicBezTo>
                        <a:pt x="36443" y="7375"/>
                        <a:pt x="37045" y="6475"/>
                        <a:pt x="37045" y="5478"/>
                      </a:cubicBezTo>
                      <a:cubicBezTo>
                        <a:pt x="37043" y="4503"/>
                        <a:pt x="36522" y="3601"/>
                        <a:pt x="35674" y="3114"/>
                      </a:cubicBezTo>
                      <a:lnTo>
                        <a:pt x="32841" y="1484"/>
                      </a:lnTo>
                      <a:cubicBezTo>
                        <a:pt x="31150" y="513"/>
                        <a:pt x="29233" y="0"/>
                        <a:pt x="2728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24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124" name="Google Shape;1124;p35"/>
              <p:cNvSpPr/>
              <p:nvPr/>
            </p:nvSpPr>
            <p:spPr>
              <a:xfrm>
                <a:off x="6602632" y="717202"/>
                <a:ext cx="843199" cy="248328"/>
              </a:xfrm>
              <a:custGeom>
                <a:rect b="b" l="l" r="r" t="t"/>
                <a:pathLst>
                  <a:path extrusionOk="0" h="10601" w="36038">
                    <a:moveTo>
                      <a:pt x="2258" y="1"/>
                    </a:moveTo>
                    <a:cubicBezTo>
                      <a:pt x="1014" y="1"/>
                      <a:pt x="0" y="1014"/>
                      <a:pt x="0" y="2257"/>
                    </a:cubicBezTo>
                    <a:lnTo>
                      <a:pt x="0" y="5268"/>
                    </a:lnTo>
                    <a:cubicBezTo>
                      <a:pt x="0" y="8209"/>
                      <a:pt x="2393" y="10601"/>
                      <a:pt x="5334" y="10601"/>
                    </a:cubicBezTo>
                    <a:lnTo>
                      <a:pt x="22054" y="10601"/>
                    </a:lnTo>
                    <a:cubicBezTo>
                      <a:pt x="24432" y="10601"/>
                      <a:pt x="26753" y="10139"/>
                      <a:pt x="28950" y="9229"/>
                    </a:cubicBezTo>
                    <a:lnTo>
                      <a:pt x="34826" y="6791"/>
                    </a:lnTo>
                    <a:cubicBezTo>
                      <a:pt x="35563" y="6485"/>
                      <a:pt x="36038" y="5774"/>
                      <a:pt x="36038" y="4976"/>
                    </a:cubicBezTo>
                    <a:cubicBezTo>
                      <a:pt x="36038" y="4183"/>
                      <a:pt x="35610" y="3442"/>
                      <a:pt x="34922" y="3047"/>
                    </a:cubicBezTo>
                    <a:lnTo>
                      <a:pt x="32088" y="1417"/>
                    </a:lnTo>
                    <a:cubicBezTo>
                      <a:pt x="30476" y="491"/>
                      <a:pt x="28640" y="1"/>
                      <a:pt x="267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5" name="Google Shape;1125;p35"/>
              <p:cNvSpPr/>
              <p:nvPr/>
            </p:nvSpPr>
            <p:spPr>
              <a:xfrm>
                <a:off x="6596829" y="717202"/>
                <a:ext cx="843199" cy="248328"/>
              </a:xfrm>
              <a:custGeom>
                <a:rect b="b" l="l" r="r" t="t"/>
                <a:pathLst>
                  <a:path extrusionOk="0" h="10601" w="36038">
                    <a:moveTo>
                      <a:pt x="2257" y="1"/>
                    </a:moveTo>
                    <a:cubicBezTo>
                      <a:pt x="1012" y="1"/>
                      <a:pt x="0" y="1014"/>
                      <a:pt x="0" y="2257"/>
                    </a:cubicBezTo>
                    <a:lnTo>
                      <a:pt x="0" y="5268"/>
                    </a:lnTo>
                    <a:cubicBezTo>
                      <a:pt x="0" y="8209"/>
                      <a:pt x="2393" y="10601"/>
                      <a:pt x="5333" y="10601"/>
                    </a:cubicBezTo>
                    <a:lnTo>
                      <a:pt x="22055" y="10601"/>
                    </a:lnTo>
                    <a:cubicBezTo>
                      <a:pt x="24433" y="10601"/>
                      <a:pt x="26753" y="10139"/>
                      <a:pt x="28951" y="9229"/>
                    </a:cubicBezTo>
                    <a:lnTo>
                      <a:pt x="34826" y="6791"/>
                    </a:lnTo>
                    <a:cubicBezTo>
                      <a:pt x="35561" y="6485"/>
                      <a:pt x="36037" y="5774"/>
                      <a:pt x="36037" y="4976"/>
                    </a:cubicBezTo>
                    <a:cubicBezTo>
                      <a:pt x="36037" y="4183"/>
                      <a:pt x="35609" y="3442"/>
                      <a:pt x="34920" y="3047"/>
                    </a:cubicBezTo>
                    <a:lnTo>
                      <a:pt x="32088" y="1417"/>
                    </a:lnTo>
                    <a:cubicBezTo>
                      <a:pt x="30475" y="491"/>
                      <a:pt x="28639" y="1"/>
                      <a:pt x="267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35"/>
              <p:cNvSpPr/>
              <p:nvPr/>
            </p:nvSpPr>
            <p:spPr>
              <a:xfrm>
                <a:off x="6259671" y="551658"/>
                <a:ext cx="309432" cy="26541"/>
              </a:xfrm>
              <a:custGeom>
                <a:rect b="b" l="l" r="r" t="t"/>
                <a:pathLst>
                  <a:path extrusionOk="0" h="1133" w="13225">
                    <a:moveTo>
                      <a:pt x="154" y="1"/>
                    </a:moveTo>
                    <a:cubicBezTo>
                      <a:pt x="69" y="1"/>
                      <a:pt x="0" y="69"/>
                      <a:pt x="0" y="154"/>
                    </a:cubicBezTo>
                    <a:cubicBezTo>
                      <a:pt x="1" y="228"/>
                      <a:pt x="56" y="292"/>
                      <a:pt x="128" y="303"/>
                    </a:cubicBezTo>
                    <a:lnTo>
                      <a:pt x="4745" y="1033"/>
                    </a:lnTo>
                    <a:cubicBezTo>
                      <a:pt x="5161" y="1099"/>
                      <a:pt x="5580" y="1133"/>
                      <a:pt x="6001" y="1133"/>
                    </a:cubicBezTo>
                    <a:lnTo>
                      <a:pt x="9476" y="1133"/>
                    </a:lnTo>
                    <a:cubicBezTo>
                      <a:pt x="10789" y="1133"/>
                      <a:pt x="12075" y="766"/>
                      <a:pt x="13190" y="74"/>
                    </a:cubicBezTo>
                    <a:cubicBezTo>
                      <a:pt x="13225" y="53"/>
                      <a:pt x="13209" y="1"/>
                      <a:pt x="13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35"/>
              <p:cNvSpPr/>
              <p:nvPr/>
            </p:nvSpPr>
            <p:spPr>
              <a:xfrm>
                <a:off x="6651252" y="775366"/>
                <a:ext cx="74427" cy="81472"/>
              </a:xfrm>
              <a:custGeom>
                <a:rect b="b" l="l" r="r" t="t"/>
                <a:pathLst>
                  <a:path extrusionOk="0" h="3478" w="3181">
                    <a:moveTo>
                      <a:pt x="2700" y="1"/>
                    </a:moveTo>
                    <a:cubicBezTo>
                      <a:pt x="2700" y="1"/>
                      <a:pt x="2699" y="1"/>
                      <a:pt x="2699" y="1"/>
                    </a:cubicBezTo>
                    <a:lnTo>
                      <a:pt x="482" y="1"/>
                    </a:lnTo>
                    <a:cubicBezTo>
                      <a:pt x="216" y="1"/>
                      <a:pt x="0" y="216"/>
                      <a:pt x="0" y="483"/>
                    </a:cubicBezTo>
                    <a:lnTo>
                      <a:pt x="0" y="2995"/>
                    </a:lnTo>
                    <a:cubicBezTo>
                      <a:pt x="0" y="3262"/>
                      <a:pt x="216" y="3477"/>
                      <a:pt x="482" y="3477"/>
                    </a:cubicBezTo>
                    <a:lnTo>
                      <a:pt x="2699" y="3477"/>
                    </a:lnTo>
                    <a:cubicBezTo>
                      <a:pt x="2965" y="3477"/>
                      <a:pt x="3181" y="3262"/>
                      <a:pt x="3181" y="2995"/>
                    </a:cubicBezTo>
                    <a:lnTo>
                      <a:pt x="3181" y="483"/>
                    </a:lnTo>
                    <a:cubicBezTo>
                      <a:pt x="3181" y="217"/>
                      <a:pt x="2966" y="1"/>
                      <a:pt x="27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28" name="Google Shape;1128;p35"/>
              <p:cNvGrpSpPr/>
              <p:nvPr/>
            </p:nvGrpSpPr>
            <p:grpSpPr>
              <a:xfrm>
                <a:off x="6642174" y="775366"/>
                <a:ext cx="74427" cy="81472"/>
                <a:chOff x="6642174" y="775366"/>
                <a:chExt cx="74427" cy="81472"/>
              </a:xfrm>
            </p:grpSpPr>
            <p:sp>
              <p:nvSpPr>
                <p:cNvPr id="1129" name="Google Shape;1129;p35"/>
                <p:cNvSpPr/>
                <p:nvPr/>
              </p:nvSpPr>
              <p:spPr>
                <a:xfrm>
                  <a:off x="6642174" y="775366"/>
                  <a:ext cx="74427" cy="81472"/>
                </a:xfrm>
                <a:custGeom>
                  <a:rect b="b" l="l" r="r" t="t"/>
                  <a:pathLst>
                    <a:path extrusionOk="0" h="3478" w="3181">
                      <a:moveTo>
                        <a:pt x="2701" y="1"/>
                      </a:moveTo>
                      <a:cubicBezTo>
                        <a:pt x="2700" y="1"/>
                        <a:pt x="2699" y="1"/>
                        <a:pt x="2699" y="1"/>
                      </a:cubicBezTo>
                      <a:lnTo>
                        <a:pt x="483" y="1"/>
                      </a:lnTo>
                      <a:cubicBezTo>
                        <a:pt x="217" y="1"/>
                        <a:pt x="1" y="216"/>
                        <a:pt x="1" y="483"/>
                      </a:cubicBezTo>
                      <a:lnTo>
                        <a:pt x="1" y="2995"/>
                      </a:lnTo>
                      <a:cubicBezTo>
                        <a:pt x="1" y="3262"/>
                        <a:pt x="216" y="3477"/>
                        <a:pt x="483" y="3477"/>
                      </a:cubicBezTo>
                      <a:lnTo>
                        <a:pt x="2699" y="3477"/>
                      </a:lnTo>
                      <a:cubicBezTo>
                        <a:pt x="2965" y="3477"/>
                        <a:pt x="3181" y="3262"/>
                        <a:pt x="3181" y="2995"/>
                      </a:cubicBezTo>
                      <a:lnTo>
                        <a:pt x="3181" y="483"/>
                      </a:lnTo>
                      <a:cubicBezTo>
                        <a:pt x="3181" y="217"/>
                        <a:pt x="2967" y="1"/>
                        <a:pt x="27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0" name="Google Shape;1130;p35"/>
                <p:cNvSpPr/>
                <p:nvPr/>
              </p:nvSpPr>
              <p:spPr>
                <a:xfrm>
                  <a:off x="6642174" y="775366"/>
                  <a:ext cx="74427" cy="81472"/>
                </a:xfrm>
                <a:custGeom>
                  <a:rect b="b" l="l" r="r" t="t"/>
                  <a:pathLst>
                    <a:path extrusionOk="0" h="3478" w="3181">
                      <a:moveTo>
                        <a:pt x="2701" y="1"/>
                      </a:moveTo>
                      <a:cubicBezTo>
                        <a:pt x="2700" y="1"/>
                        <a:pt x="2699" y="1"/>
                        <a:pt x="2699" y="1"/>
                      </a:cubicBezTo>
                      <a:lnTo>
                        <a:pt x="483" y="1"/>
                      </a:lnTo>
                      <a:cubicBezTo>
                        <a:pt x="217" y="1"/>
                        <a:pt x="1" y="216"/>
                        <a:pt x="1" y="483"/>
                      </a:cubicBezTo>
                      <a:lnTo>
                        <a:pt x="1" y="2995"/>
                      </a:lnTo>
                      <a:cubicBezTo>
                        <a:pt x="1" y="3262"/>
                        <a:pt x="216" y="3477"/>
                        <a:pt x="483" y="3477"/>
                      </a:cubicBezTo>
                      <a:lnTo>
                        <a:pt x="2699" y="3477"/>
                      </a:lnTo>
                      <a:cubicBezTo>
                        <a:pt x="2965" y="3477"/>
                        <a:pt x="3181" y="3262"/>
                        <a:pt x="3181" y="2995"/>
                      </a:cubicBezTo>
                      <a:lnTo>
                        <a:pt x="3181" y="483"/>
                      </a:lnTo>
                      <a:cubicBezTo>
                        <a:pt x="3181" y="217"/>
                        <a:pt x="2967" y="1"/>
                        <a:pt x="270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40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131" name="Google Shape;1131;p35"/>
              <p:cNvSpPr/>
              <p:nvPr/>
            </p:nvSpPr>
            <p:spPr>
              <a:xfrm>
                <a:off x="6239807" y="575738"/>
                <a:ext cx="441721" cy="249781"/>
              </a:xfrm>
              <a:custGeom>
                <a:rect b="b" l="l" r="r" t="t"/>
                <a:pathLst>
                  <a:path extrusionOk="0" h="10663" w="18879">
                    <a:moveTo>
                      <a:pt x="527" y="1"/>
                    </a:moveTo>
                    <a:cubicBezTo>
                      <a:pt x="250" y="1"/>
                      <a:pt x="0" y="222"/>
                      <a:pt x="0" y="528"/>
                    </a:cubicBezTo>
                    <a:lnTo>
                      <a:pt x="0" y="994"/>
                    </a:lnTo>
                    <a:cubicBezTo>
                      <a:pt x="0" y="1192"/>
                      <a:pt x="112" y="1373"/>
                      <a:pt x="287" y="1464"/>
                    </a:cubicBezTo>
                    <a:lnTo>
                      <a:pt x="614" y="1631"/>
                    </a:lnTo>
                    <a:lnTo>
                      <a:pt x="18109" y="10603"/>
                    </a:lnTo>
                    <a:cubicBezTo>
                      <a:pt x="18188" y="10644"/>
                      <a:pt x="18270" y="10663"/>
                      <a:pt x="18350" y="10663"/>
                    </a:cubicBezTo>
                    <a:cubicBezTo>
                      <a:pt x="18529" y="10663"/>
                      <a:pt x="18695" y="10571"/>
                      <a:pt x="18792" y="10424"/>
                    </a:cubicBezTo>
                    <a:cubicBezTo>
                      <a:pt x="18847" y="10342"/>
                      <a:pt x="18878" y="10243"/>
                      <a:pt x="18878" y="10135"/>
                    </a:cubicBezTo>
                    <a:cubicBezTo>
                      <a:pt x="18878" y="9651"/>
                      <a:pt x="18608" y="9209"/>
                      <a:pt x="18176" y="8988"/>
                    </a:cubicBezTo>
                    <a:lnTo>
                      <a:pt x="1856" y="619"/>
                    </a:lnTo>
                    <a:lnTo>
                      <a:pt x="990" y="173"/>
                    </a:lnTo>
                    <a:lnTo>
                      <a:pt x="768" y="60"/>
                    </a:lnTo>
                    <a:cubicBezTo>
                      <a:pt x="689" y="19"/>
                      <a:pt x="607" y="1"/>
                      <a:pt x="5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2" name="Google Shape;1132;p35"/>
              <p:cNvSpPr/>
              <p:nvPr/>
            </p:nvSpPr>
            <p:spPr>
              <a:xfrm>
                <a:off x="6223358" y="560723"/>
                <a:ext cx="54072" cy="73344"/>
              </a:xfrm>
              <a:custGeom>
                <a:rect b="b" l="l" r="r" t="t"/>
                <a:pathLst>
                  <a:path extrusionOk="0" h="3131" w="2311">
                    <a:moveTo>
                      <a:pt x="285" y="0"/>
                    </a:moveTo>
                    <a:cubicBezTo>
                      <a:pt x="128" y="0"/>
                      <a:pt x="1" y="127"/>
                      <a:pt x="1" y="284"/>
                    </a:cubicBezTo>
                    <a:lnTo>
                      <a:pt x="1" y="2846"/>
                    </a:lnTo>
                    <a:cubicBezTo>
                      <a:pt x="1" y="3003"/>
                      <a:pt x="128" y="3130"/>
                      <a:pt x="285" y="3130"/>
                    </a:cubicBezTo>
                    <a:lnTo>
                      <a:pt x="2026" y="3130"/>
                    </a:lnTo>
                    <a:cubicBezTo>
                      <a:pt x="2183" y="3130"/>
                      <a:pt x="2310" y="3003"/>
                      <a:pt x="2310" y="2846"/>
                    </a:cubicBezTo>
                    <a:lnTo>
                      <a:pt x="2310" y="284"/>
                    </a:lnTo>
                    <a:cubicBezTo>
                      <a:pt x="2310" y="127"/>
                      <a:pt x="2183" y="0"/>
                      <a:pt x="2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3" name="Google Shape;1133;p35"/>
              <p:cNvSpPr/>
              <p:nvPr/>
            </p:nvSpPr>
            <p:spPr>
              <a:xfrm>
                <a:off x="6223358" y="560723"/>
                <a:ext cx="33178" cy="73344"/>
              </a:xfrm>
              <a:custGeom>
                <a:rect b="b" l="l" r="r" t="t"/>
                <a:pathLst>
                  <a:path extrusionOk="0" h="3131" w="1418">
                    <a:moveTo>
                      <a:pt x="285" y="0"/>
                    </a:moveTo>
                    <a:cubicBezTo>
                      <a:pt x="128" y="0"/>
                      <a:pt x="1" y="127"/>
                      <a:pt x="1" y="284"/>
                    </a:cubicBezTo>
                    <a:lnTo>
                      <a:pt x="1" y="2846"/>
                    </a:lnTo>
                    <a:cubicBezTo>
                      <a:pt x="1" y="3003"/>
                      <a:pt x="128" y="3130"/>
                      <a:pt x="285" y="3130"/>
                    </a:cubicBezTo>
                    <a:lnTo>
                      <a:pt x="1134" y="3130"/>
                    </a:lnTo>
                    <a:cubicBezTo>
                      <a:pt x="1291" y="3130"/>
                      <a:pt x="1418" y="3003"/>
                      <a:pt x="1418" y="2846"/>
                    </a:cubicBezTo>
                    <a:lnTo>
                      <a:pt x="1418" y="284"/>
                    </a:lnTo>
                    <a:cubicBezTo>
                      <a:pt x="1418" y="127"/>
                      <a:pt x="1291" y="0"/>
                      <a:pt x="1134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4" name="Google Shape;1134;p35"/>
              <p:cNvSpPr/>
              <p:nvPr/>
            </p:nvSpPr>
            <p:spPr>
              <a:xfrm>
                <a:off x="6231384" y="550416"/>
                <a:ext cx="38044" cy="10330"/>
              </a:xfrm>
              <a:custGeom>
                <a:rect b="b" l="l" r="r" t="t"/>
                <a:pathLst>
                  <a:path extrusionOk="0" h="441" w="1626">
                    <a:moveTo>
                      <a:pt x="0" y="0"/>
                    </a:moveTo>
                    <a:lnTo>
                      <a:pt x="0" y="440"/>
                    </a:lnTo>
                    <a:lnTo>
                      <a:pt x="1626" y="440"/>
                    </a:lnTo>
                    <a:lnTo>
                      <a:pt x="162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5" name="Google Shape;1135;p35"/>
              <p:cNvSpPr/>
              <p:nvPr/>
            </p:nvSpPr>
            <p:spPr>
              <a:xfrm>
                <a:off x="6223335" y="535002"/>
                <a:ext cx="54095" cy="15484"/>
              </a:xfrm>
              <a:custGeom>
                <a:rect b="b" l="l" r="r" t="t"/>
                <a:pathLst>
                  <a:path extrusionOk="0" h="661" w="2312">
                    <a:moveTo>
                      <a:pt x="99" y="1"/>
                    </a:moveTo>
                    <a:cubicBezTo>
                      <a:pt x="45" y="1"/>
                      <a:pt x="1" y="45"/>
                      <a:pt x="1" y="100"/>
                    </a:cubicBezTo>
                    <a:lnTo>
                      <a:pt x="1" y="562"/>
                    </a:lnTo>
                    <a:cubicBezTo>
                      <a:pt x="1" y="616"/>
                      <a:pt x="45" y="660"/>
                      <a:pt x="99" y="660"/>
                    </a:cubicBezTo>
                    <a:lnTo>
                      <a:pt x="2212" y="660"/>
                    </a:lnTo>
                    <a:cubicBezTo>
                      <a:pt x="2267" y="660"/>
                      <a:pt x="2311" y="615"/>
                      <a:pt x="2311" y="562"/>
                    </a:cubicBezTo>
                    <a:lnTo>
                      <a:pt x="2311" y="100"/>
                    </a:lnTo>
                    <a:cubicBezTo>
                      <a:pt x="2311" y="45"/>
                      <a:pt x="2267" y="1"/>
                      <a:pt x="22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6" name="Google Shape;1136;p35"/>
              <p:cNvSpPr/>
              <p:nvPr/>
            </p:nvSpPr>
            <p:spPr>
              <a:xfrm>
                <a:off x="6223335" y="535002"/>
                <a:ext cx="39846" cy="15484"/>
              </a:xfrm>
              <a:custGeom>
                <a:rect b="b" l="l" r="r" t="t"/>
                <a:pathLst>
                  <a:path extrusionOk="0" h="661" w="1703">
                    <a:moveTo>
                      <a:pt x="99" y="1"/>
                    </a:moveTo>
                    <a:cubicBezTo>
                      <a:pt x="45" y="1"/>
                      <a:pt x="1" y="45"/>
                      <a:pt x="1" y="100"/>
                    </a:cubicBezTo>
                    <a:lnTo>
                      <a:pt x="1" y="562"/>
                    </a:lnTo>
                    <a:cubicBezTo>
                      <a:pt x="1" y="616"/>
                      <a:pt x="45" y="660"/>
                      <a:pt x="99" y="660"/>
                    </a:cubicBezTo>
                    <a:lnTo>
                      <a:pt x="1604" y="660"/>
                    </a:lnTo>
                    <a:cubicBezTo>
                      <a:pt x="1660" y="660"/>
                      <a:pt x="1703" y="615"/>
                      <a:pt x="1703" y="562"/>
                    </a:cubicBezTo>
                    <a:lnTo>
                      <a:pt x="1703" y="100"/>
                    </a:lnTo>
                    <a:cubicBezTo>
                      <a:pt x="1703" y="45"/>
                      <a:pt x="1660" y="1"/>
                      <a:pt x="1604" y="1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7" name="Google Shape;1137;p35"/>
              <p:cNvSpPr/>
              <p:nvPr/>
            </p:nvSpPr>
            <p:spPr>
              <a:xfrm>
                <a:off x="5929275" y="551658"/>
                <a:ext cx="309385" cy="26541"/>
              </a:xfrm>
              <a:custGeom>
                <a:rect b="b" l="l" r="r" t="t"/>
                <a:pathLst>
                  <a:path extrusionOk="0" h="1133" w="13223">
                    <a:moveTo>
                      <a:pt x="56" y="1"/>
                    </a:moveTo>
                    <a:cubicBezTo>
                      <a:pt x="16" y="1"/>
                      <a:pt x="0" y="53"/>
                      <a:pt x="35" y="74"/>
                    </a:cubicBezTo>
                    <a:cubicBezTo>
                      <a:pt x="1150" y="766"/>
                      <a:pt x="2436" y="1133"/>
                      <a:pt x="3749" y="1133"/>
                    </a:cubicBezTo>
                    <a:lnTo>
                      <a:pt x="7224" y="1133"/>
                    </a:lnTo>
                    <a:cubicBezTo>
                      <a:pt x="7645" y="1133"/>
                      <a:pt x="8064" y="1099"/>
                      <a:pt x="8479" y="1033"/>
                    </a:cubicBezTo>
                    <a:lnTo>
                      <a:pt x="13097" y="303"/>
                    </a:lnTo>
                    <a:cubicBezTo>
                      <a:pt x="13169" y="292"/>
                      <a:pt x="13222" y="228"/>
                      <a:pt x="13223" y="154"/>
                    </a:cubicBezTo>
                    <a:cubicBezTo>
                      <a:pt x="13223" y="69"/>
                      <a:pt x="13153" y="1"/>
                      <a:pt x="13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8" name="Google Shape;1138;p35"/>
              <p:cNvSpPr/>
              <p:nvPr/>
            </p:nvSpPr>
            <p:spPr>
              <a:xfrm>
                <a:off x="6277360" y="587146"/>
                <a:ext cx="402156" cy="238373"/>
              </a:xfrm>
              <a:custGeom>
                <a:rect b="b" l="l" r="r" t="t"/>
                <a:pathLst>
                  <a:path extrusionOk="0" h="10176" w="17188">
                    <a:moveTo>
                      <a:pt x="0" y="0"/>
                    </a:moveTo>
                    <a:lnTo>
                      <a:pt x="0" y="1651"/>
                    </a:lnTo>
                    <a:lnTo>
                      <a:pt x="16504" y="10116"/>
                    </a:lnTo>
                    <a:cubicBezTo>
                      <a:pt x="16583" y="10157"/>
                      <a:pt x="16665" y="10176"/>
                      <a:pt x="16745" y="10176"/>
                    </a:cubicBezTo>
                    <a:cubicBezTo>
                      <a:pt x="16924" y="10176"/>
                      <a:pt x="17090" y="10084"/>
                      <a:pt x="17187" y="9937"/>
                    </a:cubicBezTo>
                    <a:lnTo>
                      <a:pt x="1378" y="1962"/>
                    </a:lnTo>
                    <a:cubicBezTo>
                      <a:pt x="687" y="1614"/>
                      <a:pt x="251" y="905"/>
                      <a:pt x="251" y="13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9" name="Google Shape;1139;p35"/>
              <p:cNvSpPr/>
              <p:nvPr/>
            </p:nvSpPr>
            <p:spPr>
              <a:xfrm>
                <a:off x="7425756" y="551658"/>
                <a:ext cx="309432" cy="26541"/>
              </a:xfrm>
              <a:custGeom>
                <a:rect b="b" l="l" r="r" t="t"/>
                <a:pathLst>
                  <a:path extrusionOk="0" h="1133" w="13225">
                    <a:moveTo>
                      <a:pt x="56" y="1"/>
                    </a:moveTo>
                    <a:cubicBezTo>
                      <a:pt x="16" y="1"/>
                      <a:pt x="0" y="53"/>
                      <a:pt x="35" y="74"/>
                    </a:cubicBezTo>
                    <a:cubicBezTo>
                      <a:pt x="1150" y="766"/>
                      <a:pt x="2436" y="1133"/>
                      <a:pt x="3749" y="1133"/>
                    </a:cubicBezTo>
                    <a:lnTo>
                      <a:pt x="7224" y="1133"/>
                    </a:lnTo>
                    <a:cubicBezTo>
                      <a:pt x="7645" y="1133"/>
                      <a:pt x="8064" y="1099"/>
                      <a:pt x="8479" y="1033"/>
                    </a:cubicBezTo>
                    <a:lnTo>
                      <a:pt x="13096" y="303"/>
                    </a:lnTo>
                    <a:cubicBezTo>
                      <a:pt x="13169" y="292"/>
                      <a:pt x="13224" y="228"/>
                      <a:pt x="13225" y="154"/>
                    </a:cubicBezTo>
                    <a:cubicBezTo>
                      <a:pt x="13225" y="69"/>
                      <a:pt x="13156" y="1"/>
                      <a:pt x="130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35"/>
              <p:cNvSpPr/>
              <p:nvPr/>
            </p:nvSpPr>
            <p:spPr>
              <a:xfrm>
                <a:off x="7286003" y="775366"/>
                <a:ext cx="74451" cy="81472"/>
              </a:xfrm>
              <a:custGeom>
                <a:rect b="b" l="l" r="r" t="t"/>
                <a:pathLst>
                  <a:path extrusionOk="0" h="3478" w="3182">
                    <a:moveTo>
                      <a:pt x="480" y="1"/>
                    </a:moveTo>
                    <a:cubicBezTo>
                      <a:pt x="215" y="1"/>
                      <a:pt x="0" y="217"/>
                      <a:pt x="0" y="483"/>
                    </a:cubicBezTo>
                    <a:lnTo>
                      <a:pt x="0" y="2995"/>
                    </a:lnTo>
                    <a:cubicBezTo>
                      <a:pt x="0" y="3262"/>
                      <a:pt x="216" y="3477"/>
                      <a:pt x="482" y="3477"/>
                    </a:cubicBezTo>
                    <a:lnTo>
                      <a:pt x="2700" y="3477"/>
                    </a:lnTo>
                    <a:cubicBezTo>
                      <a:pt x="2966" y="3477"/>
                      <a:pt x="3182" y="3262"/>
                      <a:pt x="3182" y="2995"/>
                    </a:cubicBezTo>
                    <a:lnTo>
                      <a:pt x="3182" y="483"/>
                    </a:lnTo>
                    <a:cubicBezTo>
                      <a:pt x="3182" y="216"/>
                      <a:pt x="2966" y="1"/>
                      <a:pt x="2700" y="1"/>
                    </a:cubicBezTo>
                    <a:lnTo>
                      <a:pt x="482" y="1"/>
                    </a:lnTo>
                    <a:cubicBezTo>
                      <a:pt x="482" y="1"/>
                      <a:pt x="481" y="1"/>
                      <a:pt x="4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41" name="Google Shape;1141;p35"/>
              <p:cNvGrpSpPr/>
              <p:nvPr/>
            </p:nvGrpSpPr>
            <p:grpSpPr>
              <a:xfrm>
                <a:off x="7278258" y="775366"/>
                <a:ext cx="74427" cy="81472"/>
                <a:chOff x="7278258" y="775366"/>
                <a:chExt cx="74427" cy="81472"/>
              </a:xfrm>
            </p:grpSpPr>
            <p:sp>
              <p:nvSpPr>
                <p:cNvPr id="1142" name="Google Shape;1142;p35"/>
                <p:cNvSpPr/>
                <p:nvPr/>
              </p:nvSpPr>
              <p:spPr>
                <a:xfrm>
                  <a:off x="7278258" y="775366"/>
                  <a:ext cx="74427" cy="81472"/>
                </a:xfrm>
                <a:custGeom>
                  <a:rect b="b" l="l" r="r" t="t"/>
                  <a:pathLst>
                    <a:path extrusionOk="0" h="3478" w="3181">
                      <a:moveTo>
                        <a:pt x="480" y="1"/>
                      </a:moveTo>
                      <a:cubicBezTo>
                        <a:pt x="213" y="1"/>
                        <a:pt x="0" y="217"/>
                        <a:pt x="0" y="483"/>
                      </a:cubicBezTo>
                      <a:lnTo>
                        <a:pt x="0" y="2995"/>
                      </a:lnTo>
                      <a:cubicBezTo>
                        <a:pt x="0" y="3262"/>
                        <a:pt x="216" y="3477"/>
                        <a:pt x="482" y="3477"/>
                      </a:cubicBezTo>
                      <a:lnTo>
                        <a:pt x="2698" y="3477"/>
                      </a:lnTo>
                      <a:cubicBezTo>
                        <a:pt x="2965" y="3477"/>
                        <a:pt x="3180" y="3262"/>
                        <a:pt x="3180" y="2995"/>
                      </a:cubicBezTo>
                      <a:lnTo>
                        <a:pt x="3180" y="483"/>
                      </a:lnTo>
                      <a:cubicBezTo>
                        <a:pt x="3180" y="216"/>
                        <a:pt x="2965" y="1"/>
                        <a:pt x="2698" y="1"/>
                      </a:cubicBezTo>
                      <a:lnTo>
                        <a:pt x="482" y="1"/>
                      </a:lnTo>
                      <a:cubicBezTo>
                        <a:pt x="481" y="1"/>
                        <a:pt x="481" y="1"/>
                        <a:pt x="48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43" name="Google Shape;1143;p35"/>
                <p:cNvSpPr/>
                <p:nvPr/>
              </p:nvSpPr>
              <p:spPr>
                <a:xfrm>
                  <a:off x="7278258" y="775366"/>
                  <a:ext cx="74427" cy="81472"/>
                </a:xfrm>
                <a:custGeom>
                  <a:rect b="b" l="l" r="r" t="t"/>
                  <a:pathLst>
                    <a:path extrusionOk="0" h="3478" w="3181">
                      <a:moveTo>
                        <a:pt x="480" y="1"/>
                      </a:moveTo>
                      <a:cubicBezTo>
                        <a:pt x="213" y="1"/>
                        <a:pt x="0" y="217"/>
                        <a:pt x="0" y="483"/>
                      </a:cubicBezTo>
                      <a:lnTo>
                        <a:pt x="0" y="2995"/>
                      </a:lnTo>
                      <a:cubicBezTo>
                        <a:pt x="0" y="3262"/>
                        <a:pt x="216" y="3477"/>
                        <a:pt x="482" y="3477"/>
                      </a:cubicBezTo>
                      <a:lnTo>
                        <a:pt x="2698" y="3477"/>
                      </a:lnTo>
                      <a:cubicBezTo>
                        <a:pt x="2965" y="3477"/>
                        <a:pt x="3180" y="3262"/>
                        <a:pt x="3180" y="2995"/>
                      </a:cubicBezTo>
                      <a:lnTo>
                        <a:pt x="3180" y="483"/>
                      </a:lnTo>
                      <a:cubicBezTo>
                        <a:pt x="3180" y="216"/>
                        <a:pt x="2965" y="1"/>
                        <a:pt x="2698" y="1"/>
                      </a:cubicBezTo>
                      <a:lnTo>
                        <a:pt x="482" y="1"/>
                      </a:lnTo>
                      <a:cubicBezTo>
                        <a:pt x="481" y="1"/>
                        <a:pt x="481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40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144" name="Google Shape;1144;p35"/>
              <p:cNvSpPr/>
              <p:nvPr/>
            </p:nvSpPr>
            <p:spPr>
              <a:xfrm>
                <a:off x="7313331" y="575738"/>
                <a:ext cx="441721" cy="249781"/>
              </a:xfrm>
              <a:custGeom>
                <a:rect b="b" l="l" r="r" t="t"/>
                <a:pathLst>
                  <a:path extrusionOk="0" h="10663" w="18879">
                    <a:moveTo>
                      <a:pt x="18352" y="1"/>
                    </a:moveTo>
                    <a:cubicBezTo>
                      <a:pt x="18272" y="1"/>
                      <a:pt x="18189" y="19"/>
                      <a:pt x="18111" y="60"/>
                    </a:cubicBezTo>
                    <a:lnTo>
                      <a:pt x="17889" y="173"/>
                    </a:lnTo>
                    <a:lnTo>
                      <a:pt x="17023" y="619"/>
                    </a:lnTo>
                    <a:lnTo>
                      <a:pt x="703" y="8988"/>
                    </a:lnTo>
                    <a:cubicBezTo>
                      <a:pt x="272" y="9209"/>
                      <a:pt x="0" y="9651"/>
                      <a:pt x="0" y="10135"/>
                    </a:cubicBezTo>
                    <a:cubicBezTo>
                      <a:pt x="0" y="10243"/>
                      <a:pt x="32" y="10342"/>
                      <a:pt x="87" y="10424"/>
                    </a:cubicBezTo>
                    <a:cubicBezTo>
                      <a:pt x="184" y="10571"/>
                      <a:pt x="350" y="10663"/>
                      <a:pt x="529" y="10663"/>
                    </a:cubicBezTo>
                    <a:cubicBezTo>
                      <a:pt x="609" y="10663"/>
                      <a:pt x="691" y="10644"/>
                      <a:pt x="770" y="10603"/>
                    </a:cubicBezTo>
                    <a:lnTo>
                      <a:pt x="18265" y="1631"/>
                    </a:lnTo>
                    <a:lnTo>
                      <a:pt x="18592" y="1464"/>
                    </a:lnTo>
                    <a:cubicBezTo>
                      <a:pt x="18767" y="1373"/>
                      <a:pt x="18879" y="1192"/>
                      <a:pt x="18879" y="994"/>
                    </a:cubicBezTo>
                    <a:lnTo>
                      <a:pt x="18879" y="528"/>
                    </a:lnTo>
                    <a:cubicBezTo>
                      <a:pt x="18879" y="222"/>
                      <a:pt x="18628" y="1"/>
                      <a:pt x="18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35"/>
              <p:cNvSpPr/>
              <p:nvPr/>
            </p:nvSpPr>
            <p:spPr>
              <a:xfrm>
                <a:off x="7717429" y="560723"/>
                <a:ext cx="54072" cy="73344"/>
              </a:xfrm>
              <a:custGeom>
                <a:rect b="b" l="l" r="r" t="t"/>
                <a:pathLst>
                  <a:path extrusionOk="0" h="3131" w="2311">
                    <a:moveTo>
                      <a:pt x="285" y="0"/>
                    </a:moveTo>
                    <a:cubicBezTo>
                      <a:pt x="128" y="0"/>
                      <a:pt x="1" y="127"/>
                      <a:pt x="1" y="284"/>
                    </a:cubicBezTo>
                    <a:lnTo>
                      <a:pt x="1" y="2846"/>
                    </a:lnTo>
                    <a:cubicBezTo>
                      <a:pt x="1" y="3003"/>
                      <a:pt x="128" y="3130"/>
                      <a:pt x="285" y="3130"/>
                    </a:cubicBezTo>
                    <a:lnTo>
                      <a:pt x="2026" y="3130"/>
                    </a:lnTo>
                    <a:cubicBezTo>
                      <a:pt x="2183" y="3130"/>
                      <a:pt x="2310" y="3003"/>
                      <a:pt x="2310" y="2846"/>
                    </a:cubicBezTo>
                    <a:lnTo>
                      <a:pt x="2310" y="284"/>
                    </a:lnTo>
                    <a:cubicBezTo>
                      <a:pt x="2310" y="127"/>
                      <a:pt x="2183" y="0"/>
                      <a:pt x="2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35"/>
              <p:cNvSpPr/>
              <p:nvPr/>
            </p:nvSpPr>
            <p:spPr>
              <a:xfrm>
                <a:off x="7738323" y="560723"/>
                <a:ext cx="33178" cy="73344"/>
              </a:xfrm>
              <a:custGeom>
                <a:rect b="b" l="l" r="r" t="t"/>
                <a:pathLst>
                  <a:path extrusionOk="0" h="3131" w="1418">
                    <a:moveTo>
                      <a:pt x="284" y="0"/>
                    </a:moveTo>
                    <a:cubicBezTo>
                      <a:pt x="127" y="0"/>
                      <a:pt x="0" y="127"/>
                      <a:pt x="0" y="284"/>
                    </a:cubicBezTo>
                    <a:lnTo>
                      <a:pt x="0" y="2846"/>
                    </a:lnTo>
                    <a:cubicBezTo>
                      <a:pt x="0" y="3003"/>
                      <a:pt x="127" y="3130"/>
                      <a:pt x="284" y="3130"/>
                    </a:cubicBezTo>
                    <a:lnTo>
                      <a:pt x="1133" y="3130"/>
                    </a:lnTo>
                    <a:cubicBezTo>
                      <a:pt x="1290" y="3130"/>
                      <a:pt x="1417" y="3003"/>
                      <a:pt x="1417" y="2846"/>
                    </a:cubicBezTo>
                    <a:lnTo>
                      <a:pt x="1417" y="284"/>
                    </a:lnTo>
                    <a:cubicBezTo>
                      <a:pt x="1417" y="127"/>
                      <a:pt x="1290" y="0"/>
                      <a:pt x="1133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35"/>
              <p:cNvSpPr/>
              <p:nvPr/>
            </p:nvSpPr>
            <p:spPr>
              <a:xfrm>
                <a:off x="7725455" y="550439"/>
                <a:ext cx="38044" cy="10330"/>
              </a:xfrm>
              <a:custGeom>
                <a:rect b="b" l="l" r="r" t="t"/>
                <a:pathLst>
                  <a:path extrusionOk="0" h="441" w="1626">
                    <a:moveTo>
                      <a:pt x="0" y="0"/>
                    </a:moveTo>
                    <a:lnTo>
                      <a:pt x="0" y="440"/>
                    </a:lnTo>
                    <a:lnTo>
                      <a:pt x="1626" y="440"/>
                    </a:lnTo>
                    <a:lnTo>
                      <a:pt x="162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35"/>
              <p:cNvSpPr/>
              <p:nvPr/>
            </p:nvSpPr>
            <p:spPr>
              <a:xfrm>
                <a:off x="7717429" y="535002"/>
                <a:ext cx="54095" cy="15484"/>
              </a:xfrm>
              <a:custGeom>
                <a:rect b="b" l="l" r="r" t="t"/>
                <a:pathLst>
                  <a:path extrusionOk="0" h="661" w="2312">
                    <a:moveTo>
                      <a:pt x="100" y="1"/>
                    </a:moveTo>
                    <a:cubicBezTo>
                      <a:pt x="46" y="1"/>
                      <a:pt x="1" y="45"/>
                      <a:pt x="1" y="100"/>
                    </a:cubicBezTo>
                    <a:lnTo>
                      <a:pt x="1" y="562"/>
                    </a:lnTo>
                    <a:cubicBezTo>
                      <a:pt x="1" y="615"/>
                      <a:pt x="45" y="660"/>
                      <a:pt x="100" y="660"/>
                    </a:cubicBezTo>
                    <a:lnTo>
                      <a:pt x="2213" y="660"/>
                    </a:lnTo>
                    <a:cubicBezTo>
                      <a:pt x="2267" y="660"/>
                      <a:pt x="2311" y="616"/>
                      <a:pt x="2311" y="562"/>
                    </a:cubicBezTo>
                    <a:lnTo>
                      <a:pt x="2311" y="100"/>
                    </a:lnTo>
                    <a:cubicBezTo>
                      <a:pt x="2311" y="45"/>
                      <a:pt x="2267" y="1"/>
                      <a:pt x="22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9" name="Google Shape;1149;p35"/>
              <p:cNvSpPr/>
              <p:nvPr/>
            </p:nvSpPr>
            <p:spPr>
              <a:xfrm>
                <a:off x="7731655" y="535002"/>
                <a:ext cx="39869" cy="15484"/>
              </a:xfrm>
              <a:custGeom>
                <a:rect b="b" l="l" r="r" t="t"/>
                <a:pathLst>
                  <a:path extrusionOk="0" h="661" w="1704">
                    <a:moveTo>
                      <a:pt x="99" y="1"/>
                    </a:moveTo>
                    <a:cubicBezTo>
                      <a:pt x="44" y="1"/>
                      <a:pt x="1" y="45"/>
                      <a:pt x="1" y="100"/>
                    </a:cubicBezTo>
                    <a:lnTo>
                      <a:pt x="1" y="562"/>
                    </a:lnTo>
                    <a:cubicBezTo>
                      <a:pt x="1" y="615"/>
                      <a:pt x="44" y="660"/>
                      <a:pt x="99" y="660"/>
                    </a:cubicBezTo>
                    <a:lnTo>
                      <a:pt x="1605" y="660"/>
                    </a:lnTo>
                    <a:cubicBezTo>
                      <a:pt x="1659" y="660"/>
                      <a:pt x="1703" y="616"/>
                      <a:pt x="1703" y="562"/>
                    </a:cubicBezTo>
                    <a:lnTo>
                      <a:pt x="1703" y="100"/>
                    </a:lnTo>
                    <a:cubicBezTo>
                      <a:pt x="1703" y="45"/>
                      <a:pt x="1659" y="1"/>
                      <a:pt x="1605" y="1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0" name="Google Shape;1150;p35"/>
              <p:cNvSpPr/>
              <p:nvPr/>
            </p:nvSpPr>
            <p:spPr>
              <a:xfrm>
                <a:off x="7756176" y="551658"/>
                <a:ext cx="309432" cy="26541"/>
              </a:xfrm>
              <a:custGeom>
                <a:rect b="b" l="l" r="r" t="t"/>
                <a:pathLst>
                  <a:path extrusionOk="0" h="1133" w="13225">
                    <a:moveTo>
                      <a:pt x="154" y="1"/>
                    </a:moveTo>
                    <a:cubicBezTo>
                      <a:pt x="70" y="1"/>
                      <a:pt x="0" y="69"/>
                      <a:pt x="0" y="154"/>
                    </a:cubicBezTo>
                    <a:cubicBezTo>
                      <a:pt x="1" y="228"/>
                      <a:pt x="55" y="292"/>
                      <a:pt x="128" y="303"/>
                    </a:cubicBezTo>
                    <a:lnTo>
                      <a:pt x="4746" y="1033"/>
                    </a:lnTo>
                    <a:cubicBezTo>
                      <a:pt x="5162" y="1099"/>
                      <a:pt x="5580" y="1133"/>
                      <a:pt x="6001" y="1133"/>
                    </a:cubicBezTo>
                    <a:lnTo>
                      <a:pt x="9476" y="1133"/>
                    </a:lnTo>
                    <a:cubicBezTo>
                      <a:pt x="10789" y="1133"/>
                      <a:pt x="12075" y="766"/>
                      <a:pt x="13190" y="74"/>
                    </a:cubicBezTo>
                    <a:cubicBezTo>
                      <a:pt x="13225" y="53"/>
                      <a:pt x="13209" y="1"/>
                      <a:pt x="131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35"/>
              <p:cNvSpPr/>
              <p:nvPr/>
            </p:nvSpPr>
            <p:spPr>
              <a:xfrm>
                <a:off x="7315343" y="587146"/>
                <a:ext cx="402156" cy="238373"/>
              </a:xfrm>
              <a:custGeom>
                <a:rect b="b" l="l" r="r" t="t"/>
                <a:pathLst>
                  <a:path extrusionOk="0" h="10176" w="17188">
                    <a:moveTo>
                      <a:pt x="17188" y="0"/>
                    </a:moveTo>
                    <a:lnTo>
                      <a:pt x="16937" y="131"/>
                    </a:lnTo>
                    <a:cubicBezTo>
                      <a:pt x="16937" y="905"/>
                      <a:pt x="16501" y="1614"/>
                      <a:pt x="15810" y="1962"/>
                    </a:cubicBezTo>
                    <a:lnTo>
                      <a:pt x="1" y="9937"/>
                    </a:lnTo>
                    <a:cubicBezTo>
                      <a:pt x="98" y="10084"/>
                      <a:pt x="264" y="10176"/>
                      <a:pt x="443" y="10176"/>
                    </a:cubicBezTo>
                    <a:cubicBezTo>
                      <a:pt x="523" y="10176"/>
                      <a:pt x="605" y="10157"/>
                      <a:pt x="684" y="10116"/>
                    </a:cubicBezTo>
                    <a:lnTo>
                      <a:pt x="17188" y="1651"/>
                    </a:lnTo>
                    <a:lnTo>
                      <a:pt x="17188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35"/>
              <p:cNvSpPr/>
              <p:nvPr/>
            </p:nvSpPr>
            <p:spPr>
              <a:xfrm>
                <a:off x="6895943" y="846695"/>
                <a:ext cx="38816" cy="60530"/>
              </a:xfrm>
              <a:custGeom>
                <a:rect b="b" l="l" r="r" t="t"/>
                <a:pathLst>
                  <a:path extrusionOk="0" h="2584" w="1659">
                    <a:moveTo>
                      <a:pt x="252" y="0"/>
                    </a:moveTo>
                    <a:cubicBezTo>
                      <a:pt x="174" y="0"/>
                      <a:pt x="101" y="38"/>
                      <a:pt x="56" y="103"/>
                    </a:cubicBezTo>
                    <a:cubicBezTo>
                      <a:pt x="11" y="169"/>
                      <a:pt x="1" y="251"/>
                      <a:pt x="30" y="323"/>
                    </a:cubicBezTo>
                    <a:lnTo>
                      <a:pt x="821" y="2428"/>
                    </a:lnTo>
                    <a:cubicBezTo>
                      <a:pt x="857" y="2522"/>
                      <a:pt x="947" y="2584"/>
                      <a:pt x="1046" y="2584"/>
                    </a:cubicBezTo>
                    <a:lnTo>
                      <a:pt x="1408" y="2584"/>
                    </a:lnTo>
                    <a:cubicBezTo>
                      <a:pt x="1486" y="2584"/>
                      <a:pt x="1559" y="2545"/>
                      <a:pt x="1604" y="2481"/>
                    </a:cubicBezTo>
                    <a:cubicBezTo>
                      <a:pt x="1649" y="2417"/>
                      <a:pt x="1658" y="2334"/>
                      <a:pt x="1630" y="2261"/>
                    </a:cubicBezTo>
                    <a:lnTo>
                      <a:pt x="840" y="155"/>
                    </a:lnTo>
                    <a:cubicBezTo>
                      <a:pt x="804" y="63"/>
                      <a:pt x="714" y="0"/>
                      <a:pt x="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35"/>
              <p:cNvSpPr/>
              <p:nvPr/>
            </p:nvSpPr>
            <p:spPr>
              <a:xfrm>
                <a:off x="6898540" y="849460"/>
                <a:ext cx="33716" cy="55002"/>
              </a:xfrm>
              <a:custGeom>
                <a:rect b="b" l="l" r="r" t="t"/>
                <a:pathLst>
                  <a:path extrusionOk="0" h="2348" w="1441">
                    <a:moveTo>
                      <a:pt x="144" y="0"/>
                    </a:moveTo>
                    <a:cubicBezTo>
                      <a:pt x="58" y="0"/>
                      <a:pt x="1" y="84"/>
                      <a:pt x="30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1298" y="2348"/>
                    </a:lnTo>
                    <a:cubicBezTo>
                      <a:pt x="1382" y="2348"/>
                      <a:pt x="1441" y="2263"/>
                      <a:pt x="1412" y="2184"/>
                    </a:cubicBezTo>
                    <a:lnTo>
                      <a:pt x="621" y="78"/>
                    </a:lnTo>
                    <a:cubicBezTo>
                      <a:pt x="603" y="31"/>
                      <a:pt x="556" y="0"/>
                      <a:pt x="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4" name="Google Shape;1154;p35"/>
              <p:cNvSpPr/>
              <p:nvPr/>
            </p:nvSpPr>
            <p:spPr>
              <a:xfrm>
                <a:off x="6898540" y="849460"/>
                <a:ext cx="26088" cy="55002"/>
              </a:xfrm>
              <a:custGeom>
                <a:rect b="b" l="l" r="r" t="t"/>
                <a:pathLst>
                  <a:path extrusionOk="0" h="2348" w="1115">
                    <a:moveTo>
                      <a:pt x="144" y="0"/>
                    </a:moveTo>
                    <a:cubicBezTo>
                      <a:pt x="58" y="0"/>
                      <a:pt x="1" y="84"/>
                      <a:pt x="30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971" y="2348"/>
                    </a:lnTo>
                    <a:cubicBezTo>
                      <a:pt x="1056" y="2348"/>
                      <a:pt x="1114" y="2263"/>
                      <a:pt x="1088" y="2184"/>
                    </a:cubicBezTo>
                    <a:lnTo>
                      <a:pt x="295" y="78"/>
                    </a:lnTo>
                    <a:cubicBezTo>
                      <a:pt x="278" y="31"/>
                      <a:pt x="231" y="0"/>
                      <a:pt x="181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5" name="Google Shape;1155;p35"/>
              <p:cNvSpPr/>
              <p:nvPr/>
            </p:nvSpPr>
            <p:spPr>
              <a:xfrm>
                <a:off x="6934175" y="846695"/>
                <a:ext cx="38793" cy="60530"/>
              </a:xfrm>
              <a:custGeom>
                <a:rect b="b" l="l" r="r" t="t"/>
                <a:pathLst>
                  <a:path extrusionOk="0" h="2584" w="1658">
                    <a:moveTo>
                      <a:pt x="252" y="0"/>
                    </a:moveTo>
                    <a:cubicBezTo>
                      <a:pt x="174" y="0"/>
                      <a:pt x="100" y="38"/>
                      <a:pt x="56" y="103"/>
                    </a:cubicBezTo>
                    <a:cubicBezTo>
                      <a:pt x="11" y="169"/>
                      <a:pt x="1" y="251"/>
                      <a:pt x="28" y="323"/>
                    </a:cubicBezTo>
                    <a:lnTo>
                      <a:pt x="820" y="2428"/>
                    </a:lnTo>
                    <a:cubicBezTo>
                      <a:pt x="856" y="2522"/>
                      <a:pt x="945" y="2584"/>
                      <a:pt x="1044" y="2584"/>
                    </a:cubicBezTo>
                    <a:lnTo>
                      <a:pt x="1407" y="2584"/>
                    </a:lnTo>
                    <a:cubicBezTo>
                      <a:pt x="1485" y="2584"/>
                      <a:pt x="1558" y="2545"/>
                      <a:pt x="1603" y="2481"/>
                    </a:cubicBezTo>
                    <a:cubicBezTo>
                      <a:pt x="1648" y="2417"/>
                      <a:pt x="1658" y="2334"/>
                      <a:pt x="1630" y="2261"/>
                    </a:cubicBezTo>
                    <a:lnTo>
                      <a:pt x="838" y="155"/>
                    </a:lnTo>
                    <a:cubicBezTo>
                      <a:pt x="803" y="63"/>
                      <a:pt x="713" y="0"/>
                      <a:pt x="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6" name="Google Shape;1156;p35"/>
              <p:cNvSpPr/>
              <p:nvPr/>
            </p:nvSpPr>
            <p:spPr>
              <a:xfrm>
                <a:off x="6936725" y="849460"/>
                <a:ext cx="33739" cy="55002"/>
              </a:xfrm>
              <a:custGeom>
                <a:rect b="b" l="l" r="r" t="t"/>
                <a:pathLst>
                  <a:path extrusionOk="0" h="2348" w="1442">
                    <a:moveTo>
                      <a:pt x="144" y="0"/>
                    </a:moveTo>
                    <a:cubicBezTo>
                      <a:pt x="58" y="0"/>
                      <a:pt x="0" y="84"/>
                      <a:pt x="30" y="164"/>
                    </a:cubicBezTo>
                    <a:lnTo>
                      <a:pt x="821" y="2270"/>
                    </a:lnTo>
                    <a:cubicBezTo>
                      <a:pt x="838" y="2317"/>
                      <a:pt x="884" y="2348"/>
                      <a:pt x="935" y="2348"/>
                    </a:cubicBezTo>
                    <a:lnTo>
                      <a:pt x="1298" y="2348"/>
                    </a:lnTo>
                    <a:cubicBezTo>
                      <a:pt x="1383" y="2348"/>
                      <a:pt x="1441" y="2263"/>
                      <a:pt x="1411" y="2184"/>
                    </a:cubicBezTo>
                    <a:lnTo>
                      <a:pt x="621" y="78"/>
                    </a:lnTo>
                    <a:cubicBezTo>
                      <a:pt x="603" y="31"/>
                      <a:pt x="557" y="0"/>
                      <a:pt x="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7" name="Google Shape;1157;p35"/>
              <p:cNvSpPr/>
              <p:nvPr/>
            </p:nvSpPr>
            <p:spPr>
              <a:xfrm>
                <a:off x="6936725" y="849460"/>
                <a:ext cx="26088" cy="55002"/>
              </a:xfrm>
              <a:custGeom>
                <a:rect b="b" l="l" r="r" t="t"/>
                <a:pathLst>
                  <a:path extrusionOk="0" h="2348" w="1115">
                    <a:moveTo>
                      <a:pt x="144" y="0"/>
                    </a:moveTo>
                    <a:cubicBezTo>
                      <a:pt x="58" y="0"/>
                      <a:pt x="0" y="84"/>
                      <a:pt x="30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973" y="2348"/>
                    </a:lnTo>
                    <a:cubicBezTo>
                      <a:pt x="1057" y="2348"/>
                      <a:pt x="1114" y="2263"/>
                      <a:pt x="1087" y="2184"/>
                    </a:cubicBezTo>
                    <a:lnTo>
                      <a:pt x="296" y="78"/>
                    </a:lnTo>
                    <a:cubicBezTo>
                      <a:pt x="277" y="31"/>
                      <a:pt x="231" y="0"/>
                      <a:pt x="181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35"/>
              <p:cNvSpPr/>
              <p:nvPr/>
            </p:nvSpPr>
            <p:spPr>
              <a:xfrm>
                <a:off x="6972359" y="846695"/>
                <a:ext cx="38793" cy="60530"/>
              </a:xfrm>
              <a:custGeom>
                <a:rect b="b" l="l" r="r" t="t"/>
                <a:pathLst>
                  <a:path extrusionOk="0" h="2584" w="1658">
                    <a:moveTo>
                      <a:pt x="252" y="0"/>
                    </a:moveTo>
                    <a:cubicBezTo>
                      <a:pt x="174" y="0"/>
                      <a:pt x="100" y="38"/>
                      <a:pt x="56" y="103"/>
                    </a:cubicBezTo>
                    <a:cubicBezTo>
                      <a:pt x="11" y="169"/>
                      <a:pt x="0" y="251"/>
                      <a:pt x="28" y="323"/>
                    </a:cubicBezTo>
                    <a:lnTo>
                      <a:pt x="821" y="2428"/>
                    </a:lnTo>
                    <a:cubicBezTo>
                      <a:pt x="856" y="2522"/>
                      <a:pt x="945" y="2584"/>
                      <a:pt x="1044" y="2584"/>
                    </a:cubicBezTo>
                    <a:lnTo>
                      <a:pt x="1406" y="2584"/>
                    </a:lnTo>
                    <a:cubicBezTo>
                      <a:pt x="1485" y="2584"/>
                      <a:pt x="1558" y="2545"/>
                      <a:pt x="1603" y="2481"/>
                    </a:cubicBezTo>
                    <a:cubicBezTo>
                      <a:pt x="1647" y="2417"/>
                      <a:pt x="1658" y="2334"/>
                      <a:pt x="1630" y="2261"/>
                    </a:cubicBezTo>
                    <a:lnTo>
                      <a:pt x="839" y="155"/>
                    </a:lnTo>
                    <a:cubicBezTo>
                      <a:pt x="802" y="63"/>
                      <a:pt x="713" y="0"/>
                      <a:pt x="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35"/>
              <p:cNvSpPr/>
              <p:nvPr/>
            </p:nvSpPr>
            <p:spPr>
              <a:xfrm>
                <a:off x="6974886" y="849460"/>
                <a:ext cx="33739" cy="55002"/>
              </a:xfrm>
              <a:custGeom>
                <a:rect b="b" l="l" r="r" t="t"/>
                <a:pathLst>
                  <a:path extrusionOk="0" h="2348" w="1442">
                    <a:moveTo>
                      <a:pt x="145" y="0"/>
                    </a:moveTo>
                    <a:cubicBezTo>
                      <a:pt x="59" y="0"/>
                      <a:pt x="1" y="84"/>
                      <a:pt x="31" y="164"/>
                    </a:cubicBezTo>
                    <a:lnTo>
                      <a:pt x="821" y="2270"/>
                    </a:lnTo>
                    <a:cubicBezTo>
                      <a:pt x="840" y="2317"/>
                      <a:pt x="886" y="2348"/>
                      <a:pt x="936" y="2348"/>
                    </a:cubicBezTo>
                    <a:lnTo>
                      <a:pt x="1298" y="2348"/>
                    </a:lnTo>
                    <a:cubicBezTo>
                      <a:pt x="1383" y="2348"/>
                      <a:pt x="1442" y="2263"/>
                      <a:pt x="1413" y="2184"/>
                    </a:cubicBezTo>
                    <a:lnTo>
                      <a:pt x="621" y="78"/>
                    </a:lnTo>
                    <a:cubicBezTo>
                      <a:pt x="604" y="31"/>
                      <a:pt x="558" y="0"/>
                      <a:pt x="5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0" name="Google Shape;1160;p35"/>
              <p:cNvSpPr/>
              <p:nvPr/>
            </p:nvSpPr>
            <p:spPr>
              <a:xfrm>
                <a:off x="6974886" y="849460"/>
                <a:ext cx="26135" cy="55002"/>
              </a:xfrm>
              <a:custGeom>
                <a:rect b="b" l="l" r="r" t="t"/>
                <a:pathLst>
                  <a:path extrusionOk="0" h="2348" w="1117">
                    <a:moveTo>
                      <a:pt x="145" y="0"/>
                    </a:moveTo>
                    <a:cubicBezTo>
                      <a:pt x="59" y="0"/>
                      <a:pt x="1" y="84"/>
                      <a:pt x="31" y="164"/>
                    </a:cubicBezTo>
                    <a:lnTo>
                      <a:pt x="821" y="2270"/>
                    </a:lnTo>
                    <a:cubicBezTo>
                      <a:pt x="840" y="2317"/>
                      <a:pt x="886" y="2348"/>
                      <a:pt x="936" y="2348"/>
                    </a:cubicBezTo>
                    <a:lnTo>
                      <a:pt x="973" y="2348"/>
                    </a:lnTo>
                    <a:cubicBezTo>
                      <a:pt x="1057" y="2348"/>
                      <a:pt x="1117" y="2263"/>
                      <a:pt x="1088" y="2184"/>
                    </a:cubicBezTo>
                    <a:lnTo>
                      <a:pt x="296" y="78"/>
                    </a:lnTo>
                    <a:cubicBezTo>
                      <a:pt x="278" y="31"/>
                      <a:pt x="232" y="0"/>
                      <a:pt x="182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1" name="Google Shape;1161;p35"/>
              <p:cNvSpPr/>
              <p:nvPr/>
            </p:nvSpPr>
            <p:spPr>
              <a:xfrm>
                <a:off x="7010567" y="846695"/>
                <a:ext cx="38816" cy="60530"/>
              </a:xfrm>
              <a:custGeom>
                <a:rect b="b" l="l" r="r" t="t"/>
                <a:pathLst>
                  <a:path extrusionOk="0" h="2584" w="1659">
                    <a:moveTo>
                      <a:pt x="252" y="0"/>
                    </a:moveTo>
                    <a:cubicBezTo>
                      <a:pt x="173" y="0"/>
                      <a:pt x="100" y="38"/>
                      <a:pt x="55" y="103"/>
                    </a:cubicBezTo>
                    <a:cubicBezTo>
                      <a:pt x="11" y="169"/>
                      <a:pt x="1" y="251"/>
                      <a:pt x="29" y="323"/>
                    </a:cubicBezTo>
                    <a:lnTo>
                      <a:pt x="819" y="2428"/>
                    </a:lnTo>
                    <a:cubicBezTo>
                      <a:pt x="854" y="2522"/>
                      <a:pt x="944" y="2584"/>
                      <a:pt x="1043" y="2584"/>
                    </a:cubicBezTo>
                    <a:lnTo>
                      <a:pt x="1407" y="2584"/>
                    </a:lnTo>
                    <a:cubicBezTo>
                      <a:pt x="1485" y="2584"/>
                      <a:pt x="1558" y="2545"/>
                      <a:pt x="1603" y="2481"/>
                    </a:cubicBezTo>
                    <a:cubicBezTo>
                      <a:pt x="1648" y="2417"/>
                      <a:pt x="1658" y="2334"/>
                      <a:pt x="1630" y="2261"/>
                    </a:cubicBezTo>
                    <a:lnTo>
                      <a:pt x="839" y="155"/>
                    </a:lnTo>
                    <a:cubicBezTo>
                      <a:pt x="803" y="63"/>
                      <a:pt x="714" y="0"/>
                      <a:pt x="6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2" name="Google Shape;1162;p35"/>
              <p:cNvSpPr/>
              <p:nvPr/>
            </p:nvSpPr>
            <p:spPr>
              <a:xfrm>
                <a:off x="7013094" y="849460"/>
                <a:ext cx="33739" cy="55002"/>
              </a:xfrm>
              <a:custGeom>
                <a:rect b="b" l="l" r="r" t="t"/>
                <a:pathLst>
                  <a:path extrusionOk="0" h="2348" w="1442">
                    <a:moveTo>
                      <a:pt x="144" y="0"/>
                    </a:moveTo>
                    <a:cubicBezTo>
                      <a:pt x="58" y="0"/>
                      <a:pt x="1" y="84"/>
                      <a:pt x="29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1298" y="2348"/>
                    </a:lnTo>
                    <a:cubicBezTo>
                      <a:pt x="1382" y="2348"/>
                      <a:pt x="1442" y="2263"/>
                      <a:pt x="1412" y="2184"/>
                    </a:cubicBezTo>
                    <a:lnTo>
                      <a:pt x="621" y="78"/>
                    </a:lnTo>
                    <a:cubicBezTo>
                      <a:pt x="603" y="31"/>
                      <a:pt x="557" y="0"/>
                      <a:pt x="5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35"/>
              <p:cNvSpPr/>
              <p:nvPr/>
            </p:nvSpPr>
            <p:spPr>
              <a:xfrm>
                <a:off x="7013094" y="849460"/>
                <a:ext cx="26112" cy="55002"/>
              </a:xfrm>
              <a:custGeom>
                <a:rect b="b" l="l" r="r" t="t"/>
                <a:pathLst>
                  <a:path extrusionOk="0" h="2348" w="1116">
                    <a:moveTo>
                      <a:pt x="144" y="0"/>
                    </a:moveTo>
                    <a:cubicBezTo>
                      <a:pt x="58" y="0"/>
                      <a:pt x="1" y="84"/>
                      <a:pt x="29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972" y="2348"/>
                    </a:lnTo>
                    <a:cubicBezTo>
                      <a:pt x="1057" y="2348"/>
                      <a:pt x="1115" y="2263"/>
                      <a:pt x="1085" y="2184"/>
                    </a:cubicBezTo>
                    <a:lnTo>
                      <a:pt x="294" y="78"/>
                    </a:lnTo>
                    <a:cubicBezTo>
                      <a:pt x="275" y="31"/>
                      <a:pt x="229" y="0"/>
                      <a:pt x="180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35"/>
              <p:cNvSpPr/>
              <p:nvPr/>
            </p:nvSpPr>
            <p:spPr>
              <a:xfrm>
                <a:off x="7480249" y="816079"/>
                <a:ext cx="164204" cy="25346"/>
              </a:xfrm>
              <a:custGeom>
                <a:rect b="b" l="l" r="r" t="t"/>
                <a:pathLst>
                  <a:path extrusionOk="0" h="1082" w="7018">
                    <a:moveTo>
                      <a:pt x="361" y="1"/>
                    </a:moveTo>
                    <a:cubicBezTo>
                      <a:pt x="162" y="1"/>
                      <a:pt x="0" y="163"/>
                      <a:pt x="0" y="361"/>
                    </a:cubicBezTo>
                    <a:lnTo>
                      <a:pt x="0" y="722"/>
                    </a:lnTo>
                    <a:cubicBezTo>
                      <a:pt x="0" y="749"/>
                      <a:pt x="3" y="774"/>
                      <a:pt x="9" y="800"/>
                    </a:cubicBezTo>
                    <a:cubicBezTo>
                      <a:pt x="45" y="962"/>
                      <a:pt x="189" y="1082"/>
                      <a:pt x="360" y="1082"/>
                    </a:cubicBezTo>
                    <a:lnTo>
                      <a:pt x="6477" y="1082"/>
                    </a:lnTo>
                    <a:cubicBezTo>
                      <a:pt x="6626" y="1082"/>
                      <a:pt x="6762" y="1020"/>
                      <a:pt x="6859" y="923"/>
                    </a:cubicBezTo>
                    <a:cubicBezTo>
                      <a:pt x="6957" y="825"/>
                      <a:pt x="7017" y="690"/>
                      <a:pt x="7017" y="541"/>
                    </a:cubicBezTo>
                    <a:cubicBezTo>
                      <a:pt x="7017" y="295"/>
                      <a:pt x="6854" y="88"/>
                      <a:pt x="6629" y="22"/>
                    </a:cubicBezTo>
                    <a:cubicBezTo>
                      <a:pt x="6581" y="9"/>
                      <a:pt x="6530" y="1"/>
                      <a:pt x="6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5" name="Google Shape;1165;p35"/>
              <p:cNvSpPr/>
              <p:nvPr/>
            </p:nvSpPr>
            <p:spPr>
              <a:xfrm>
                <a:off x="7480296" y="816079"/>
                <a:ext cx="156365" cy="18740"/>
              </a:xfrm>
              <a:custGeom>
                <a:rect b="b" l="l" r="r" t="t"/>
                <a:pathLst>
                  <a:path extrusionOk="0" h="800" w="6683">
                    <a:moveTo>
                      <a:pt x="360" y="1"/>
                    </a:moveTo>
                    <a:cubicBezTo>
                      <a:pt x="161" y="1"/>
                      <a:pt x="0" y="163"/>
                      <a:pt x="0" y="361"/>
                    </a:cubicBezTo>
                    <a:lnTo>
                      <a:pt x="0" y="722"/>
                    </a:lnTo>
                    <a:cubicBezTo>
                      <a:pt x="0" y="749"/>
                      <a:pt x="2" y="774"/>
                      <a:pt x="8" y="800"/>
                    </a:cubicBezTo>
                    <a:lnTo>
                      <a:pt x="6143" y="800"/>
                    </a:lnTo>
                    <a:cubicBezTo>
                      <a:pt x="6292" y="800"/>
                      <a:pt x="6426" y="738"/>
                      <a:pt x="6525" y="641"/>
                    </a:cubicBezTo>
                    <a:cubicBezTo>
                      <a:pt x="6622" y="543"/>
                      <a:pt x="6683" y="408"/>
                      <a:pt x="6683" y="259"/>
                    </a:cubicBezTo>
                    <a:cubicBezTo>
                      <a:pt x="6683" y="174"/>
                      <a:pt x="6663" y="93"/>
                      <a:pt x="6628" y="22"/>
                    </a:cubicBezTo>
                    <a:cubicBezTo>
                      <a:pt x="6580" y="9"/>
                      <a:pt x="6529" y="1"/>
                      <a:pt x="6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35"/>
              <p:cNvSpPr/>
              <p:nvPr/>
            </p:nvSpPr>
            <p:spPr>
              <a:xfrm>
                <a:off x="6878418" y="775366"/>
                <a:ext cx="173025" cy="40736"/>
              </a:xfrm>
              <a:custGeom>
                <a:rect b="b" l="l" r="r" t="t"/>
                <a:pathLst>
                  <a:path extrusionOk="0" h="1739" w="7395">
                    <a:moveTo>
                      <a:pt x="31" y="1"/>
                    </a:moveTo>
                    <a:cubicBezTo>
                      <a:pt x="15" y="1"/>
                      <a:pt x="0" y="15"/>
                      <a:pt x="0" y="31"/>
                    </a:cubicBezTo>
                    <a:lnTo>
                      <a:pt x="0" y="1708"/>
                    </a:lnTo>
                    <a:cubicBezTo>
                      <a:pt x="0" y="1726"/>
                      <a:pt x="15" y="1739"/>
                      <a:pt x="31" y="1739"/>
                    </a:cubicBezTo>
                    <a:lnTo>
                      <a:pt x="7364" y="1739"/>
                    </a:lnTo>
                    <a:cubicBezTo>
                      <a:pt x="7382" y="1739"/>
                      <a:pt x="7394" y="1726"/>
                      <a:pt x="7394" y="1708"/>
                    </a:cubicBezTo>
                    <a:lnTo>
                      <a:pt x="7394" y="31"/>
                    </a:lnTo>
                    <a:cubicBezTo>
                      <a:pt x="7394" y="15"/>
                      <a:pt x="7380" y="1"/>
                      <a:pt x="7364" y="1"/>
                    </a:cubicBezTo>
                    <a:close/>
                  </a:path>
                </a:pathLst>
              </a:custGeom>
              <a:solidFill>
                <a:srgbClr val="8BAA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35"/>
              <p:cNvSpPr/>
              <p:nvPr/>
            </p:nvSpPr>
            <p:spPr>
              <a:xfrm>
                <a:off x="6874277" y="775343"/>
                <a:ext cx="173048" cy="40760"/>
              </a:xfrm>
              <a:custGeom>
                <a:rect b="b" l="l" r="r" t="t"/>
                <a:pathLst>
                  <a:path extrusionOk="0" h="1740" w="7396">
                    <a:moveTo>
                      <a:pt x="467" y="1"/>
                    </a:moveTo>
                    <a:cubicBezTo>
                      <a:pt x="209" y="1"/>
                      <a:pt x="1" y="210"/>
                      <a:pt x="1" y="467"/>
                    </a:cubicBezTo>
                    <a:lnTo>
                      <a:pt x="1" y="1273"/>
                    </a:lnTo>
                    <a:cubicBezTo>
                      <a:pt x="1" y="1532"/>
                      <a:pt x="209" y="1740"/>
                      <a:pt x="467" y="1740"/>
                    </a:cubicBezTo>
                    <a:lnTo>
                      <a:pt x="6928" y="1740"/>
                    </a:lnTo>
                    <a:cubicBezTo>
                      <a:pt x="7186" y="1740"/>
                      <a:pt x="7395" y="1532"/>
                      <a:pt x="7395" y="1273"/>
                    </a:cubicBezTo>
                    <a:lnTo>
                      <a:pt x="7395" y="467"/>
                    </a:lnTo>
                    <a:cubicBezTo>
                      <a:pt x="7395" y="210"/>
                      <a:pt x="7186" y="1"/>
                      <a:pt x="69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35"/>
              <p:cNvSpPr/>
              <p:nvPr/>
            </p:nvSpPr>
            <p:spPr>
              <a:xfrm>
                <a:off x="6874277" y="775343"/>
                <a:ext cx="158963" cy="27267"/>
              </a:xfrm>
              <a:custGeom>
                <a:rect b="b" l="l" r="r" t="t"/>
                <a:pathLst>
                  <a:path extrusionOk="0" h="1164" w="6794">
                    <a:moveTo>
                      <a:pt x="467" y="1"/>
                    </a:moveTo>
                    <a:cubicBezTo>
                      <a:pt x="209" y="1"/>
                      <a:pt x="1" y="210"/>
                      <a:pt x="1" y="467"/>
                    </a:cubicBezTo>
                    <a:lnTo>
                      <a:pt x="1" y="708"/>
                    </a:lnTo>
                    <a:cubicBezTo>
                      <a:pt x="1" y="959"/>
                      <a:pt x="204" y="1164"/>
                      <a:pt x="455" y="1164"/>
                    </a:cubicBezTo>
                    <a:lnTo>
                      <a:pt x="6326" y="1164"/>
                    </a:lnTo>
                    <a:cubicBezTo>
                      <a:pt x="6584" y="1164"/>
                      <a:pt x="6793" y="954"/>
                      <a:pt x="6793" y="697"/>
                    </a:cubicBezTo>
                    <a:lnTo>
                      <a:pt x="6793" y="514"/>
                    </a:lnTo>
                    <a:cubicBezTo>
                      <a:pt x="6793" y="230"/>
                      <a:pt x="6562" y="1"/>
                      <a:pt x="6279" y="1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69" name="Google Shape;1169;p35"/>
              <p:cNvGrpSpPr/>
              <p:nvPr/>
            </p:nvGrpSpPr>
            <p:grpSpPr>
              <a:xfrm>
                <a:off x="6586020" y="1067968"/>
                <a:ext cx="773287" cy="33310"/>
                <a:chOff x="6586020" y="1067968"/>
                <a:chExt cx="773287" cy="33310"/>
              </a:xfrm>
            </p:grpSpPr>
            <p:sp>
              <p:nvSpPr>
                <p:cNvPr id="1170" name="Google Shape;1170;p35"/>
                <p:cNvSpPr/>
                <p:nvPr/>
              </p:nvSpPr>
              <p:spPr>
                <a:xfrm>
                  <a:off x="6586020" y="1067968"/>
                  <a:ext cx="773287" cy="33310"/>
                </a:xfrm>
                <a:custGeom>
                  <a:rect b="b" l="l" r="r" t="t"/>
                  <a:pathLst>
                    <a:path extrusionOk="0" h="1422" w="33050">
                      <a:moveTo>
                        <a:pt x="710" y="1"/>
                      </a:moveTo>
                      <a:cubicBezTo>
                        <a:pt x="319" y="1"/>
                        <a:pt x="1" y="319"/>
                        <a:pt x="1" y="712"/>
                      </a:cubicBezTo>
                      <a:cubicBezTo>
                        <a:pt x="1" y="1103"/>
                        <a:pt x="319" y="1421"/>
                        <a:pt x="710" y="1421"/>
                      </a:cubicBezTo>
                      <a:lnTo>
                        <a:pt x="32339" y="1421"/>
                      </a:lnTo>
                      <a:cubicBezTo>
                        <a:pt x="32731" y="1421"/>
                        <a:pt x="33049" y="1103"/>
                        <a:pt x="33049" y="712"/>
                      </a:cubicBezTo>
                      <a:cubicBezTo>
                        <a:pt x="33049" y="319"/>
                        <a:pt x="32731" y="1"/>
                        <a:pt x="3233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71" name="Google Shape;1171;p35"/>
                <p:cNvSpPr/>
                <p:nvPr/>
              </p:nvSpPr>
              <p:spPr>
                <a:xfrm>
                  <a:off x="6586020" y="1067968"/>
                  <a:ext cx="773287" cy="33310"/>
                </a:xfrm>
                <a:custGeom>
                  <a:rect b="b" l="l" r="r" t="t"/>
                  <a:pathLst>
                    <a:path extrusionOk="0" h="1422" w="33050">
                      <a:moveTo>
                        <a:pt x="710" y="1"/>
                      </a:moveTo>
                      <a:cubicBezTo>
                        <a:pt x="319" y="1"/>
                        <a:pt x="1" y="319"/>
                        <a:pt x="1" y="712"/>
                      </a:cubicBezTo>
                      <a:cubicBezTo>
                        <a:pt x="1" y="1103"/>
                        <a:pt x="319" y="1421"/>
                        <a:pt x="710" y="1421"/>
                      </a:cubicBezTo>
                      <a:lnTo>
                        <a:pt x="32339" y="1421"/>
                      </a:lnTo>
                      <a:cubicBezTo>
                        <a:pt x="32731" y="1421"/>
                        <a:pt x="33049" y="1103"/>
                        <a:pt x="33049" y="712"/>
                      </a:cubicBezTo>
                      <a:cubicBezTo>
                        <a:pt x="33049" y="319"/>
                        <a:pt x="32731" y="1"/>
                        <a:pt x="323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024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172" name="Google Shape;1172;p35"/>
              <p:cNvGrpSpPr/>
              <p:nvPr/>
            </p:nvGrpSpPr>
            <p:grpSpPr>
              <a:xfrm>
                <a:off x="6584452" y="921163"/>
                <a:ext cx="776516" cy="180115"/>
                <a:chOff x="6584452" y="921163"/>
                <a:chExt cx="776516" cy="180115"/>
              </a:xfrm>
            </p:grpSpPr>
            <p:sp>
              <p:nvSpPr>
                <p:cNvPr id="1173" name="Google Shape;1173;p35"/>
                <p:cNvSpPr/>
                <p:nvPr/>
              </p:nvSpPr>
              <p:spPr>
                <a:xfrm>
                  <a:off x="6584452" y="921163"/>
                  <a:ext cx="776516" cy="180115"/>
                </a:xfrm>
                <a:custGeom>
                  <a:rect b="b" l="l" r="r" t="t"/>
                  <a:pathLst>
                    <a:path extrusionOk="0" h="7689" w="33188">
                      <a:moveTo>
                        <a:pt x="8891" y="1"/>
                      </a:moveTo>
                      <a:cubicBezTo>
                        <a:pt x="7501" y="1"/>
                        <a:pt x="6194" y="543"/>
                        <a:pt x="5211" y="1525"/>
                      </a:cubicBezTo>
                      <a:lnTo>
                        <a:pt x="277" y="6459"/>
                      </a:lnTo>
                      <a:cubicBezTo>
                        <a:pt x="0" y="6738"/>
                        <a:pt x="0" y="7187"/>
                        <a:pt x="277" y="7464"/>
                      </a:cubicBezTo>
                      <a:cubicBezTo>
                        <a:pt x="415" y="7602"/>
                        <a:pt x="597" y="7671"/>
                        <a:pt x="779" y="7671"/>
                      </a:cubicBezTo>
                      <a:cubicBezTo>
                        <a:pt x="961" y="7671"/>
                        <a:pt x="1143" y="7602"/>
                        <a:pt x="1281" y="7464"/>
                      </a:cubicBezTo>
                      <a:lnTo>
                        <a:pt x="6215" y="2530"/>
                      </a:lnTo>
                      <a:cubicBezTo>
                        <a:pt x="6929" y="1816"/>
                        <a:pt x="7878" y="1422"/>
                        <a:pt x="8889" y="1422"/>
                      </a:cubicBezTo>
                      <a:lnTo>
                        <a:pt x="24395" y="1422"/>
                      </a:lnTo>
                      <a:cubicBezTo>
                        <a:pt x="25329" y="1422"/>
                        <a:pt x="26209" y="1786"/>
                        <a:pt x="26871" y="2448"/>
                      </a:cubicBezTo>
                      <a:lnTo>
                        <a:pt x="31904" y="7481"/>
                      </a:lnTo>
                      <a:cubicBezTo>
                        <a:pt x="32043" y="7620"/>
                        <a:pt x="32224" y="7688"/>
                        <a:pt x="32406" y="7688"/>
                      </a:cubicBezTo>
                      <a:cubicBezTo>
                        <a:pt x="32588" y="7688"/>
                        <a:pt x="32771" y="7620"/>
                        <a:pt x="32910" y="7479"/>
                      </a:cubicBezTo>
                      <a:cubicBezTo>
                        <a:pt x="33187" y="7203"/>
                        <a:pt x="33187" y="6753"/>
                        <a:pt x="32910" y="6476"/>
                      </a:cubicBezTo>
                      <a:lnTo>
                        <a:pt x="27876" y="1442"/>
                      </a:lnTo>
                      <a:cubicBezTo>
                        <a:pt x="26947" y="512"/>
                        <a:pt x="25711" y="1"/>
                        <a:pt x="243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74" name="Google Shape;1174;p35"/>
                <p:cNvSpPr/>
                <p:nvPr/>
              </p:nvSpPr>
              <p:spPr>
                <a:xfrm>
                  <a:off x="6584452" y="921163"/>
                  <a:ext cx="776516" cy="180115"/>
                </a:xfrm>
                <a:custGeom>
                  <a:rect b="b" l="l" r="r" t="t"/>
                  <a:pathLst>
                    <a:path extrusionOk="0" h="7689" w="33188">
                      <a:moveTo>
                        <a:pt x="8891" y="1"/>
                      </a:moveTo>
                      <a:cubicBezTo>
                        <a:pt x="7501" y="1"/>
                        <a:pt x="6194" y="543"/>
                        <a:pt x="5211" y="1525"/>
                      </a:cubicBezTo>
                      <a:lnTo>
                        <a:pt x="277" y="6459"/>
                      </a:lnTo>
                      <a:cubicBezTo>
                        <a:pt x="0" y="6738"/>
                        <a:pt x="0" y="7187"/>
                        <a:pt x="277" y="7464"/>
                      </a:cubicBezTo>
                      <a:cubicBezTo>
                        <a:pt x="415" y="7602"/>
                        <a:pt x="597" y="7671"/>
                        <a:pt x="779" y="7671"/>
                      </a:cubicBezTo>
                      <a:cubicBezTo>
                        <a:pt x="961" y="7671"/>
                        <a:pt x="1143" y="7602"/>
                        <a:pt x="1281" y="7464"/>
                      </a:cubicBezTo>
                      <a:lnTo>
                        <a:pt x="6215" y="2530"/>
                      </a:lnTo>
                      <a:cubicBezTo>
                        <a:pt x="6929" y="1816"/>
                        <a:pt x="7878" y="1422"/>
                        <a:pt x="8889" y="1422"/>
                      </a:cubicBezTo>
                      <a:lnTo>
                        <a:pt x="24395" y="1422"/>
                      </a:lnTo>
                      <a:cubicBezTo>
                        <a:pt x="25329" y="1422"/>
                        <a:pt x="26209" y="1786"/>
                        <a:pt x="26871" y="2448"/>
                      </a:cubicBezTo>
                      <a:lnTo>
                        <a:pt x="31904" y="7481"/>
                      </a:lnTo>
                      <a:cubicBezTo>
                        <a:pt x="32043" y="7620"/>
                        <a:pt x="32224" y="7688"/>
                        <a:pt x="32406" y="7688"/>
                      </a:cubicBezTo>
                      <a:cubicBezTo>
                        <a:pt x="32588" y="7688"/>
                        <a:pt x="32771" y="7620"/>
                        <a:pt x="32910" y="7479"/>
                      </a:cubicBezTo>
                      <a:cubicBezTo>
                        <a:pt x="33187" y="7203"/>
                        <a:pt x="33187" y="6753"/>
                        <a:pt x="32910" y="6476"/>
                      </a:cubicBezTo>
                      <a:lnTo>
                        <a:pt x="27876" y="1442"/>
                      </a:lnTo>
                      <a:cubicBezTo>
                        <a:pt x="26947" y="512"/>
                        <a:pt x="25711" y="1"/>
                        <a:pt x="2439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40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1175" name="Google Shape;1175;p35"/>
          <p:cNvGrpSpPr/>
          <p:nvPr/>
        </p:nvGrpSpPr>
        <p:grpSpPr>
          <a:xfrm flipH="1">
            <a:off x="-49312" y="4040425"/>
            <a:ext cx="10436575" cy="1197200"/>
            <a:chOff x="-646237" y="3946300"/>
            <a:chExt cx="10436575" cy="1197200"/>
          </a:xfrm>
        </p:grpSpPr>
        <p:grpSp>
          <p:nvGrpSpPr>
            <p:cNvPr id="1176" name="Google Shape;1176;p35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1177" name="Google Shape;1177;p35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8" name="Google Shape;1178;p35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35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0" name="Google Shape;1180;p35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1" name="Google Shape;1181;p35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35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3" name="Google Shape;1183;p35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1184" name="Google Shape;1184;p35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35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35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7" name="Google Shape;1187;p35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35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9" name="Google Shape;1189;p35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1190" name="Google Shape;1190;p3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1" name="Google Shape;1191;p3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2" name="Google Shape;1192;p3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93" name="Google Shape;1193;p35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1194" name="Google Shape;1194;p3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5" name="Google Shape;1195;p3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6" name="Google Shape;1196;p3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97" name="Google Shape;1197;p35"/>
          <p:cNvGrpSpPr/>
          <p:nvPr/>
        </p:nvGrpSpPr>
        <p:grpSpPr>
          <a:xfrm flipH="1">
            <a:off x="7002022" y="1019193"/>
            <a:ext cx="1875013" cy="3823907"/>
            <a:chOff x="640550" y="1023118"/>
            <a:chExt cx="1875013" cy="3823907"/>
          </a:xfrm>
        </p:grpSpPr>
        <p:sp>
          <p:nvSpPr>
            <p:cNvPr id="1198" name="Google Shape;1198;p35"/>
            <p:cNvSpPr/>
            <p:nvPr/>
          </p:nvSpPr>
          <p:spPr>
            <a:xfrm>
              <a:off x="640550" y="4655925"/>
              <a:ext cx="1653900" cy="191100"/>
            </a:xfrm>
            <a:prstGeom prst="ellipse">
              <a:avLst/>
            </a:pr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1864567" y="2322841"/>
              <a:ext cx="469048" cy="249437"/>
            </a:xfrm>
            <a:custGeom>
              <a:rect b="b" l="l" r="r" t="t"/>
              <a:pathLst>
                <a:path extrusionOk="0" h="4464" w="8404">
                  <a:moveTo>
                    <a:pt x="1604" y="1"/>
                  </a:moveTo>
                  <a:lnTo>
                    <a:pt x="1" y="1219"/>
                  </a:lnTo>
                  <a:lnTo>
                    <a:pt x="5898" y="4464"/>
                  </a:lnTo>
                  <a:lnTo>
                    <a:pt x="8403" y="3410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FCA3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1794801" y="2093238"/>
              <a:ext cx="251938" cy="351693"/>
            </a:xfrm>
            <a:custGeom>
              <a:rect b="b" l="l" r="r" t="t"/>
              <a:pathLst>
                <a:path extrusionOk="0" h="6294" w="4514">
                  <a:moveTo>
                    <a:pt x="1314" y="0"/>
                  </a:moveTo>
                  <a:cubicBezTo>
                    <a:pt x="1039" y="0"/>
                    <a:pt x="795" y="37"/>
                    <a:pt x="608" y="88"/>
                  </a:cubicBezTo>
                  <a:cubicBezTo>
                    <a:pt x="572" y="238"/>
                    <a:pt x="538" y="391"/>
                    <a:pt x="504" y="544"/>
                  </a:cubicBezTo>
                  <a:cubicBezTo>
                    <a:pt x="468" y="703"/>
                    <a:pt x="433" y="864"/>
                    <a:pt x="401" y="1024"/>
                  </a:cubicBezTo>
                  <a:cubicBezTo>
                    <a:pt x="61" y="2639"/>
                    <a:pt x="85" y="3596"/>
                    <a:pt x="1" y="4861"/>
                  </a:cubicBezTo>
                  <a:lnTo>
                    <a:pt x="2478" y="6293"/>
                  </a:lnTo>
                  <a:cubicBezTo>
                    <a:pt x="2478" y="6293"/>
                    <a:pt x="3259" y="4355"/>
                    <a:pt x="4207" y="1652"/>
                  </a:cubicBezTo>
                  <a:cubicBezTo>
                    <a:pt x="4288" y="1422"/>
                    <a:pt x="4368" y="1192"/>
                    <a:pt x="4446" y="962"/>
                  </a:cubicBezTo>
                  <a:cubicBezTo>
                    <a:pt x="4468" y="896"/>
                    <a:pt x="4492" y="831"/>
                    <a:pt x="4513" y="764"/>
                  </a:cubicBezTo>
                  <a:cubicBezTo>
                    <a:pt x="4257" y="659"/>
                    <a:pt x="3405" y="628"/>
                    <a:pt x="2510" y="242"/>
                  </a:cubicBezTo>
                  <a:cubicBezTo>
                    <a:pt x="2096" y="64"/>
                    <a:pt x="1678" y="0"/>
                    <a:pt x="1314" y="0"/>
                  </a:cubicBezTo>
                  <a:close/>
                </a:path>
              </a:pathLst>
            </a:custGeom>
            <a:solidFill>
              <a:srgbClr val="FCA3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1806857" y="1762720"/>
              <a:ext cx="321368" cy="377732"/>
            </a:xfrm>
            <a:custGeom>
              <a:rect b="b" l="l" r="r" t="t"/>
              <a:pathLst>
                <a:path extrusionOk="0" h="6760" w="5758">
                  <a:moveTo>
                    <a:pt x="4120" y="1"/>
                  </a:moveTo>
                  <a:cubicBezTo>
                    <a:pt x="4034" y="1"/>
                    <a:pt x="3946" y="5"/>
                    <a:pt x="3855" y="13"/>
                  </a:cubicBezTo>
                  <a:cubicBezTo>
                    <a:pt x="1123" y="250"/>
                    <a:pt x="36" y="6028"/>
                    <a:pt x="1" y="6213"/>
                  </a:cubicBezTo>
                  <a:cubicBezTo>
                    <a:pt x="9" y="6178"/>
                    <a:pt x="56" y="6136"/>
                    <a:pt x="135" y="6095"/>
                  </a:cubicBezTo>
                  <a:cubicBezTo>
                    <a:pt x="201" y="6062"/>
                    <a:pt x="288" y="6030"/>
                    <a:pt x="391" y="6003"/>
                  </a:cubicBezTo>
                  <a:cubicBezTo>
                    <a:pt x="578" y="5952"/>
                    <a:pt x="821" y="5915"/>
                    <a:pt x="1096" y="5915"/>
                  </a:cubicBezTo>
                  <a:cubicBezTo>
                    <a:pt x="1392" y="5915"/>
                    <a:pt x="1725" y="5958"/>
                    <a:pt x="2062" y="6070"/>
                  </a:cubicBezTo>
                  <a:cubicBezTo>
                    <a:pt x="2139" y="6096"/>
                    <a:pt x="2216" y="6124"/>
                    <a:pt x="2293" y="6157"/>
                  </a:cubicBezTo>
                  <a:cubicBezTo>
                    <a:pt x="3188" y="6543"/>
                    <a:pt x="4040" y="6575"/>
                    <a:pt x="4296" y="6680"/>
                  </a:cubicBezTo>
                  <a:cubicBezTo>
                    <a:pt x="4343" y="6700"/>
                    <a:pt x="4370" y="6721"/>
                    <a:pt x="4374" y="6747"/>
                  </a:cubicBezTo>
                  <a:cubicBezTo>
                    <a:pt x="4375" y="6751"/>
                    <a:pt x="4375" y="6754"/>
                    <a:pt x="4375" y="6759"/>
                  </a:cubicBezTo>
                  <a:cubicBezTo>
                    <a:pt x="5386" y="4210"/>
                    <a:pt x="5757" y="2861"/>
                    <a:pt x="5609" y="1555"/>
                  </a:cubicBezTo>
                  <a:cubicBezTo>
                    <a:pt x="5493" y="519"/>
                    <a:pt x="5048" y="108"/>
                    <a:pt x="4409" y="19"/>
                  </a:cubicBezTo>
                  <a:cubicBezTo>
                    <a:pt x="4316" y="7"/>
                    <a:pt x="4220" y="1"/>
                    <a:pt x="4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1817126" y="2093294"/>
              <a:ext cx="229613" cy="92254"/>
            </a:xfrm>
            <a:custGeom>
              <a:rect b="b" l="l" r="r" t="t"/>
              <a:pathLst>
                <a:path extrusionOk="0" h="1651" w="4114">
                  <a:moveTo>
                    <a:pt x="915" y="0"/>
                  </a:moveTo>
                  <a:cubicBezTo>
                    <a:pt x="640" y="0"/>
                    <a:pt x="395" y="37"/>
                    <a:pt x="208" y="88"/>
                  </a:cubicBezTo>
                  <a:cubicBezTo>
                    <a:pt x="172" y="240"/>
                    <a:pt x="138" y="391"/>
                    <a:pt x="104" y="544"/>
                  </a:cubicBezTo>
                  <a:cubicBezTo>
                    <a:pt x="68" y="703"/>
                    <a:pt x="33" y="864"/>
                    <a:pt x="1" y="1025"/>
                  </a:cubicBezTo>
                  <a:cubicBezTo>
                    <a:pt x="199" y="952"/>
                    <a:pt x="488" y="876"/>
                    <a:pt x="831" y="876"/>
                  </a:cubicBezTo>
                  <a:cubicBezTo>
                    <a:pt x="1187" y="876"/>
                    <a:pt x="1602" y="958"/>
                    <a:pt x="2035" y="1211"/>
                  </a:cubicBezTo>
                  <a:cubicBezTo>
                    <a:pt x="2638" y="1562"/>
                    <a:pt x="3282" y="1651"/>
                    <a:pt x="3781" y="1651"/>
                  </a:cubicBezTo>
                  <a:cubicBezTo>
                    <a:pt x="3790" y="1651"/>
                    <a:pt x="3799" y="1651"/>
                    <a:pt x="3807" y="1651"/>
                  </a:cubicBezTo>
                  <a:cubicBezTo>
                    <a:pt x="3888" y="1421"/>
                    <a:pt x="3968" y="1191"/>
                    <a:pt x="4046" y="961"/>
                  </a:cubicBezTo>
                  <a:cubicBezTo>
                    <a:pt x="4068" y="895"/>
                    <a:pt x="4092" y="830"/>
                    <a:pt x="4113" y="763"/>
                  </a:cubicBezTo>
                  <a:cubicBezTo>
                    <a:pt x="3857" y="658"/>
                    <a:pt x="3005" y="627"/>
                    <a:pt x="2110" y="242"/>
                  </a:cubicBezTo>
                  <a:cubicBezTo>
                    <a:pt x="1697" y="64"/>
                    <a:pt x="1279" y="0"/>
                    <a:pt x="915" y="0"/>
                  </a:cubicBezTo>
                  <a:close/>
                </a:path>
              </a:pathLst>
            </a:custGeom>
            <a:solidFill>
              <a:srgbClr val="FC97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1806968" y="1762831"/>
              <a:ext cx="246022" cy="347335"/>
            </a:xfrm>
            <a:custGeom>
              <a:rect b="b" l="l" r="r" t="t"/>
              <a:pathLst>
                <a:path extrusionOk="0" h="6216" w="4408">
                  <a:moveTo>
                    <a:pt x="4118" y="1"/>
                  </a:moveTo>
                  <a:cubicBezTo>
                    <a:pt x="4033" y="1"/>
                    <a:pt x="3945" y="5"/>
                    <a:pt x="3854" y="12"/>
                  </a:cubicBezTo>
                  <a:cubicBezTo>
                    <a:pt x="1119" y="250"/>
                    <a:pt x="33" y="6035"/>
                    <a:pt x="1" y="6212"/>
                  </a:cubicBezTo>
                  <a:lnTo>
                    <a:pt x="1" y="6212"/>
                  </a:lnTo>
                  <a:cubicBezTo>
                    <a:pt x="15" y="6147"/>
                    <a:pt x="161" y="6062"/>
                    <a:pt x="390" y="6001"/>
                  </a:cubicBezTo>
                  <a:cubicBezTo>
                    <a:pt x="577" y="5949"/>
                    <a:pt x="822" y="5912"/>
                    <a:pt x="1097" y="5912"/>
                  </a:cubicBezTo>
                  <a:cubicBezTo>
                    <a:pt x="1393" y="5912"/>
                    <a:pt x="1725" y="5955"/>
                    <a:pt x="2061" y="6067"/>
                  </a:cubicBezTo>
                  <a:cubicBezTo>
                    <a:pt x="1798" y="984"/>
                    <a:pt x="4373" y="38"/>
                    <a:pt x="4408" y="18"/>
                  </a:cubicBezTo>
                  <a:cubicBezTo>
                    <a:pt x="4315" y="6"/>
                    <a:pt x="4218" y="1"/>
                    <a:pt x="4118" y="1"/>
                  </a:cubicBezTo>
                  <a:close/>
                  <a:moveTo>
                    <a:pt x="1" y="6212"/>
                  </a:moveTo>
                  <a:cubicBezTo>
                    <a:pt x="0" y="6213"/>
                    <a:pt x="0" y="6215"/>
                    <a:pt x="0" y="6216"/>
                  </a:cubicBezTo>
                  <a:cubicBezTo>
                    <a:pt x="0" y="6216"/>
                    <a:pt x="0" y="6215"/>
                    <a:pt x="1" y="6212"/>
                  </a:cubicBezTo>
                  <a:close/>
                </a:path>
              </a:pathLst>
            </a:custGeom>
            <a:solidFill>
              <a:srgbClr val="6D76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1722915" y="4573830"/>
              <a:ext cx="359656" cy="168582"/>
            </a:xfrm>
            <a:custGeom>
              <a:rect b="b" l="l" r="r" t="t"/>
              <a:pathLst>
                <a:path extrusionOk="0" h="3017" w="6444">
                  <a:moveTo>
                    <a:pt x="2685" y="0"/>
                  </a:moveTo>
                  <a:cubicBezTo>
                    <a:pt x="2096" y="0"/>
                    <a:pt x="1253" y="349"/>
                    <a:pt x="295" y="349"/>
                  </a:cubicBezTo>
                  <a:cubicBezTo>
                    <a:pt x="271" y="349"/>
                    <a:pt x="247" y="349"/>
                    <a:pt x="223" y="348"/>
                  </a:cubicBezTo>
                  <a:cubicBezTo>
                    <a:pt x="0" y="856"/>
                    <a:pt x="18" y="1227"/>
                    <a:pt x="18" y="1774"/>
                  </a:cubicBezTo>
                  <a:cubicBezTo>
                    <a:pt x="18" y="2319"/>
                    <a:pt x="305" y="3017"/>
                    <a:pt x="305" y="3017"/>
                  </a:cubicBezTo>
                  <a:lnTo>
                    <a:pt x="5874" y="3017"/>
                  </a:lnTo>
                  <a:cubicBezTo>
                    <a:pt x="6044" y="3017"/>
                    <a:pt x="6196" y="2909"/>
                    <a:pt x="6252" y="2749"/>
                  </a:cubicBezTo>
                  <a:lnTo>
                    <a:pt x="6316" y="2568"/>
                  </a:lnTo>
                  <a:cubicBezTo>
                    <a:pt x="6443" y="2209"/>
                    <a:pt x="6249" y="1815"/>
                    <a:pt x="5888" y="1694"/>
                  </a:cubicBezTo>
                  <a:cubicBezTo>
                    <a:pt x="5067" y="1422"/>
                    <a:pt x="3734" y="1114"/>
                    <a:pt x="3395" y="412"/>
                  </a:cubicBezTo>
                  <a:cubicBezTo>
                    <a:pt x="3246" y="101"/>
                    <a:pt x="3002" y="0"/>
                    <a:pt x="2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1433751" y="2724994"/>
              <a:ext cx="607463" cy="954555"/>
            </a:xfrm>
            <a:custGeom>
              <a:rect b="b" l="l" r="r" t="t"/>
              <a:pathLst>
                <a:path extrusionOk="0" h="17083" w="10884">
                  <a:moveTo>
                    <a:pt x="0" y="0"/>
                  </a:moveTo>
                  <a:cubicBezTo>
                    <a:pt x="0" y="391"/>
                    <a:pt x="29" y="808"/>
                    <a:pt x="79" y="1250"/>
                  </a:cubicBezTo>
                  <a:cubicBezTo>
                    <a:pt x="117" y="1580"/>
                    <a:pt x="169" y="1922"/>
                    <a:pt x="230" y="2275"/>
                  </a:cubicBezTo>
                  <a:cubicBezTo>
                    <a:pt x="420" y="3355"/>
                    <a:pt x="717" y="4531"/>
                    <a:pt x="1076" y="5735"/>
                  </a:cubicBezTo>
                  <a:cubicBezTo>
                    <a:pt x="2081" y="9110"/>
                    <a:pt x="3571" y="12693"/>
                    <a:pt x="4549" y="14910"/>
                  </a:cubicBezTo>
                  <a:cubicBezTo>
                    <a:pt x="4552" y="14915"/>
                    <a:pt x="4553" y="14919"/>
                    <a:pt x="4554" y="14921"/>
                  </a:cubicBezTo>
                  <a:cubicBezTo>
                    <a:pt x="4554" y="14924"/>
                    <a:pt x="4556" y="14926"/>
                    <a:pt x="4557" y="14929"/>
                  </a:cubicBezTo>
                  <a:cubicBezTo>
                    <a:pt x="5140" y="16252"/>
                    <a:pt x="5538" y="17083"/>
                    <a:pt x="5538" y="17083"/>
                  </a:cubicBezTo>
                  <a:lnTo>
                    <a:pt x="10884" y="17083"/>
                  </a:lnTo>
                  <a:cubicBezTo>
                    <a:pt x="10884" y="17083"/>
                    <a:pt x="10150" y="9100"/>
                    <a:pt x="7875" y="850"/>
                  </a:cubicBezTo>
                  <a:cubicBezTo>
                    <a:pt x="7797" y="567"/>
                    <a:pt x="7717" y="284"/>
                    <a:pt x="7635" y="0"/>
                  </a:cubicBezTo>
                  <a:close/>
                </a:path>
              </a:pathLst>
            </a:custGeom>
            <a:solidFill>
              <a:srgbClr val="EC98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892761" y="2724994"/>
              <a:ext cx="645192" cy="954499"/>
            </a:xfrm>
            <a:custGeom>
              <a:rect b="b" l="l" r="r" t="t"/>
              <a:pathLst>
                <a:path extrusionOk="0" h="17082" w="11560">
                  <a:moveTo>
                    <a:pt x="3517" y="0"/>
                  </a:moveTo>
                  <a:cubicBezTo>
                    <a:pt x="3512" y="20"/>
                    <a:pt x="3507" y="39"/>
                    <a:pt x="3502" y="58"/>
                  </a:cubicBezTo>
                  <a:cubicBezTo>
                    <a:pt x="3391" y="479"/>
                    <a:pt x="3284" y="895"/>
                    <a:pt x="3180" y="1308"/>
                  </a:cubicBezTo>
                  <a:cubicBezTo>
                    <a:pt x="872" y="10432"/>
                    <a:pt x="1" y="17082"/>
                    <a:pt x="1" y="17082"/>
                  </a:cubicBezTo>
                  <a:lnTo>
                    <a:pt x="6200" y="17082"/>
                  </a:lnTo>
                  <a:cubicBezTo>
                    <a:pt x="6200" y="17082"/>
                    <a:pt x="10251" y="7043"/>
                    <a:pt x="10726" y="5840"/>
                  </a:cubicBezTo>
                  <a:cubicBezTo>
                    <a:pt x="11180" y="4686"/>
                    <a:pt x="11452" y="3470"/>
                    <a:pt x="11533" y="2235"/>
                  </a:cubicBezTo>
                  <a:cubicBezTo>
                    <a:pt x="11538" y="2161"/>
                    <a:pt x="11542" y="2085"/>
                    <a:pt x="11547" y="2009"/>
                  </a:cubicBezTo>
                  <a:cubicBezTo>
                    <a:pt x="11555" y="1819"/>
                    <a:pt x="11560" y="1630"/>
                    <a:pt x="11560" y="1440"/>
                  </a:cubicBezTo>
                  <a:lnTo>
                    <a:pt x="11560" y="2"/>
                  </a:lnTo>
                  <a:lnTo>
                    <a:pt x="11560" y="0"/>
                  </a:lnTo>
                  <a:close/>
                </a:path>
              </a:pathLst>
            </a:custGeom>
            <a:solidFill>
              <a:srgbClr val="EC98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1678097" y="3677751"/>
              <a:ext cx="363116" cy="922593"/>
            </a:xfrm>
            <a:custGeom>
              <a:rect b="b" l="l" r="r" t="t"/>
              <a:pathLst>
                <a:path extrusionOk="0" h="16511" w="6506">
                  <a:moveTo>
                    <a:pt x="1160" y="1"/>
                  </a:moveTo>
                  <a:cubicBezTo>
                    <a:pt x="1160" y="1"/>
                    <a:pt x="630" y="1346"/>
                    <a:pt x="630" y="3791"/>
                  </a:cubicBezTo>
                  <a:cubicBezTo>
                    <a:pt x="630" y="6237"/>
                    <a:pt x="0" y="8349"/>
                    <a:pt x="630" y="16353"/>
                  </a:cubicBezTo>
                  <a:cubicBezTo>
                    <a:pt x="630" y="16353"/>
                    <a:pt x="1263" y="16510"/>
                    <a:pt x="2342" y="16510"/>
                  </a:cubicBezTo>
                  <a:cubicBezTo>
                    <a:pt x="2881" y="16510"/>
                    <a:pt x="3532" y="16471"/>
                    <a:pt x="4271" y="16353"/>
                  </a:cubicBezTo>
                  <a:cubicBezTo>
                    <a:pt x="4400" y="14432"/>
                    <a:pt x="5222" y="5235"/>
                    <a:pt x="6506" y="1"/>
                  </a:cubicBezTo>
                  <a:close/>
                </a:path>
              </a:pathLst>
            </a:custGeom>
            <a:solidFill>
              <a:srgbClr val="EC98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1088216" y="1556977"/>
              <a:ext cx="1024271" cy="1237966"/>
            </a:xfrm>
            <a:custGeom>
              <a:rect b="b" l="l" r="r" t="t"/>
              <a:pathLst>
                <a:path extrusionOk="0" h="22155" w="18352">
                  <a:moveTo>
                    <a:pt x="12014" y="0"/>
                  </a:moveTo>
                  <a:cubicBezTo>
                    <a:pt x="9568" y="0"/>
                    <a:pt x="7314" y="470"/>
                    <a:pt x="7314" y="470"/>
                  </a:cubicBezTo>
                  <a:lnTo>
                    <a:pt x="5354" y="2985"/>
                  </a:lnTo>
                  <a:lnTo>
                    <a:pt x="5152" y="3185"/>
                  </a:lnTo>
                  <a:cubicBezTo>
                    <a:pt x="5152" y="3185"/>
                    <a:pt x="4954" y="3814"/>
                    <a:pt x="4632" y="4859"/>
                  </a:cubicBezTo>
                  <a:cubicBezTo>
                    <a:pt x="4175" y="6336"/>
                    <a:pt x="3471" y="8642"/>
                    <a:pt x="2723" y="11170"/>
                  </a:cubicBezTo>
                  <a:lnTo>
                    <a:pt x="2720" y="11175"/>
                  </a:lnTo>
                  <a:cubicBezTo>
                    <a:pt x="2312" y="12556"/>
                    <a:pt x="1889" y="14002"/>
                    <a:pt x="1488" y="15415"/>
                  </a:cubicBezTo>
                  <a:cubicBezTo>
                    <a:pt x="919" y="17424"/>
                    <a:pt x="391" y="19367"/>
                    <a:pt x="0" y="20961"/>
                  </a:cubicBezTo>
                  <a:cubicBezTo>
                    <a:pt x="0" y="20961"/>
                    <a:pt x="400" y="21102"/>
                    <a:pt x="1273" y="21341"/>
                  </a:cubicBezTo>
                  <a:cubicBezTo>
                    <a:pt x="2596" y="21700"/>
                    <a:pt x="4623" y="22155"/>
                    <a:pt x="6447" y="22155"/>
                  </a:cubicBezTo>
                  <a:cubicBezTo>
                    <a:pt x="6793" y="22155"/>
                    <a:pt x="7132" y="22138"/>
                    <a:pt x="7457" y="22102"/>
                  </a:cubicBezTo>
                  <a:cubicBezTo>
                    <a:pt x="10568" y="21753"/>
                    <a:pt x="13710" y="20935"/>
                    <a:pt x="13822" y="20905"/>
                  </a:cubicBezTo>
                  <a:lnTo>
                    <a:pt x="13825" y="20904"/>
                  </a:lnTo>
                  <a:cubicBezTo>
                    <a:pt x="13825" y="20904"/>
                    <a:pt x="13825" y="20901"/>
                    <a:pt x="13824" y="20899"/>
                  </a:cubicBezTo>
                  <a:cubicBezTo>
                    <a:pt x="13683" y="20245"/>
                    <a:pt x="13263" y="18805"/>
                    <a:pt x="13140" y="17392"/>
                  </a:cubicBezTo>
                  <a:cubicBezTo>
                    <a:pt x="13109" y="17030"/>
                    <a:pt x="13107" y="16653"/>
                    <a:pt x="13132" y="16259"/>
                  </a:cubicBezTo>
                  <a:cubicBezTo>
                    <a:pt x="13157" y="15895"/>
                    <a:pt x="13206" y="15517"/>
                    <a:pt x="13285" y="15126"/>
                  </a:cubicBezTo>
                  <a:cubicBezTo>
                    <a:pt x="13295" y="15075"/>
                    <a:pt x="13307" y="15024"/>
                    <a:pt x="13318" y="14972"/>
                  </a:cubicBezTo>
                  <a:cubicBezTo>
                    <a:pt x="13619" y="13592"/>
                    <a:pt x="14312" y="12039"/>
                    <a:pt x="15683" y="10301"/>
                  </a:cubicBezTo>
                  <a:cubicBezTo>
                    <a:pt x="15968" y="9941"/>
                    <a:pt x="16221" y="9590"/>
                    <a:pt x="16447" y="9251"/>
                  </a:cubicBezTo>
                  <a:cubicBezTo>
                    <a:pt x="18226" y="6590"/>
                    <a:pt x="18351" y="4640"/>
                    <a:pt x="18351" y="4640"/>
                  </a:cubicBezTo>
                  <a:cubicBezTo>
                    <a:pt x="18351" y="4640"/>
                    <a:pt x="18234" y="4420"/>
                    <a:pt x="18008" y="4080"/>
                  </a:cubicBezTo>
                  <a:cubicBezTo>
                    <a:pt x="17883" y="3895"/>
                    <a:pt x="17729" y="3677"/>
                    <a:pt x="17542" y="3439"/>
                  </a:cubicBezTo>
                  <a:cubicBezTo>
                    <a:pt x="17542" y="3437"/>
                    <a:pt x="17541" y="3437"/>
                    <a:pt x="17541" y="3437"/>
                  </a:cubicBezTo>
                  <a:cubicBezTo>
                    <a:pt x="17507" y="3396"/>
                    <a:pt x="17476" y="3354"/>
                    <a:pt x="17441" y="3312"/>
                  </a:cubicBezTo>
                  <a:cubicBezTo>
                    <a:pt x="17347" y="3196"/>
                    <a:pt x="17246" y="3077"/>
                    <a:pt x="17138" y="2955"/>
                  </a:cubicBezTo>
                  <a:lnTo>
                    <a:pt x="17138" y="2954"/>
                  </a:lnTo>
                  <a:cubicBezTo>
                    <a:pt x="17032" y="2834"/>
                    <a:pt x="16921" y="2713"/>
                    <a:pt x="16803" y="2590"/>
                  </a:cubicBezTo>
                  <a:cubicBezTo>
                    <a:pt x="16712" y="2496"/>
                    <a:pt x="16618" y="2403"/>
                    <a:pt x="16519" y="2309"/>
                  </a:cubicBezTo>
                  <a:cubicBezTo>
                    <a:pt x="16040" y="1851"/>
                    <a:pt x="15470" y="1400"/>
                    <a:pt x="14813" y="1035"/>
                  </a:cubicBezTo>
                  <a:cubicBezTo>
                    <a:pt x="14108" y="642"/>
                    <a:pt x="13198" y="323"/>
                    <a:pt x="12273" y="70"/>
                  </a:cubicBezTo>
                  <a:cubicBezTo>
                    <a:pt x="12188" y="45"/>
                    <a:pt x="12101" y="22"/>
                    <a:pt x="120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1327372" y="1892077"/>
              <a:ext cx="245910" cy="52581"/>
            </a:xfrm>
            <a:custGeom>
              <a:rect b="b" l="l" r="r" t="t"/>
              <a:pathLst>
                <a:path extrusionOk="0" h="941" w="4406">
                  <a:moveTo>
                    <a:pt x="1437" y="0"/>
                  </a:moveTo>
                  <a:cubicBezTo>
                    <a:pt x="1002" y="0"/>
                    <a:pt x="621" y="91"/>
                    <a:pt x="361" y="198"/>
                  </a:cubicBezTo>
                  <a:lnTo>
                    <a:pt x="360" y="198"/>
                  </a:lnTo>
                  <a:cubicBezTo>
                    <a:pt x="135" y="290"/>
                    <a:pt x="1" y="392"/>
                    <a:pt x="1" y="459"/>
                  </a:cubicBezTo>
                  <a:cubicBezTo>
                    <a:pt x="1" y="521"/>
                    <a:pt x="116" y="592"/>
                    <a:pt x="313" y="663"/>
                  </a:cubicBezTo>
                  <a:cubicBezTo>
                    <a:pt x="722" y="808"/>
                    <a:pt x="1480" y="940"/>
                    <a:pt x="2276" y="940"/>
                  </a:cubicBezTo>
                  <a:cubicBezTo>
                    <a:pt x="3199" y="940"/>
                    <a:pt x="3977" y="763"/>
                    <a:pt x="4275" y="595"/>
                  </a:cubicBezTo>
                  <a:cubicBezTo>
                    <a:pt x="4361" y="546"/>
                    <a:pt x="4406" y="500"/>
                    <a:pt x="4406" y="459"/>
                  </a:cubicBezTo>
                  <a:cubicBezTo>
                    <a:pt x="4406" y="426"/>
                    <a:pt x="4375" y="403"/>
                    <a:pt x="4318" y="388"/>
                  </a:cubicBezTo>
                  <a:cubicBezTo>
                    <a:pt x="4052" y="317"/>
                    <a:pt x="3203" y="390"/>
                    <a:pt x="2267" y="117"/>
                  </a:cubicBezTo>
                  <a:cubicBezTo>
                    <a:pt x="1981" y="34"/>
                    <a:pt x="1699" y="0"/>
                    <a:pt x="1437" y="0"/>
                  </a:cubicBezTo>
                  <a:close/>
                </a:path>
              </a:pathLst>
            </a:custGeom>
            <a:solidFill>
              <a:srgbClr val="292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715110" y="4577127"/>
              <a:ext cx="305685" cy="157686"/>
            </a:xfrm>
            <a:custGeom>
              <a:rect b="b" l="l" r="r" t="t"/>
              <a:pathLst>
                <a:path extrusionOk="0" h="2822" w="5477">
                  <a:moveTo>
                    <a:pt x="2852" y="0"/>
                  </a:moveTo>
                  <a:cubicBezTo>
                    <a:pt x="2801" y="0"/>
                    <a:pt x="2743" y="9"/>
                    <a:pt x="2676" y="29"/>
                  </a:cubicBezTo>
                  <a:cubicBezTo>
                    <a:pt x="2084" y="205"/>
                    <a:pt x="1302" y="254"/>
                    <a:pt x="790" y="267"/>
                  </a:cubicBezTo>
                  <a:cubicBezTo>
                    <a:pt x="462" y="276"/>
                    <a:pt x="188" y="519"/>
                    <a:pt x="137" y="843"/>
                  </a:cubicBezTo>
                  <a:cubicBezTo>
                    <a:pt x="56" y="1353"/>
                    <a:pt x="1" y="2125"/>
                    <a:pt x="220" y="2821"/>
                  </a:cubicBezTo>
                  <a:lnTo>
                    <a:pt x="4964" y="2821"/>
                  </a:lnTo>
                  <a:cubicBezTo>
                    <a:pt x="5130" y="2821"/>
                    <a:pt x="5277" y="2717"/>
                    <a:pt x="5332" y="2561"/>
                  </a:cubicBezTo>
                  <a:cubicBezTo>
                    <a:pt x="5361" y="2483"/>
                    <a:pt x="5388" y="2391"/>
                    <a:pt x="5405" y="2283"/>
                  </a:cubicBezTo>
                  <a:cubicBezTo>
                    <a:pt x="5477" y="1873"/>
                    <a:pt x="5209" y="1406"/>
                    <a:pt x="4821" y="1253"/>
                  </a:cubicBezTo>
                  <a:cubicBezTo>
                    <a:pt x="4563" y="1152"/>
                    <a:pt x="4331" y="1050"/>
                    <a:pt x="4127" y="955"/>
                  </a:cubicBezTo>
                  <a:cubicBezTo>
                    <a:pt x="3722" y="763"/>
                    <a:pt x="3384" y="464"/>
                    <a:pt x="3105" y="113"/>
                  </a:cubicBezTo>
                  <a:cubicBezTo>
                    <a:pt x="3052" y="49"/>
                    <a:pt x="2973" y="0"/>
                    <a:pt x="2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723650" y="3677751"/>
              <a:ext cx="515261" cy="944218"/>
            </a:xfrm>
            <a:custGeom>
              <a:rect b="b" l="l" r="r" t="t"/>
              <a:pathLst>
                <a:path extrusionOk="0" h="16898" w="9232">
                  <a:moveTo>
                    <a:pt x="3031" y="1"/>
                  </a:moveTo>
                  <a:cubicBezTo>
                    <a:pt x="3031" y="1"/>
                    <a:pt x="2481" y="2644"/>
                    <a:pt x="2150" y="5066"/>
                  </a:cubicBezTo>
                  <a:cubicBezTo>
                    <a:pt x="1468" y="10055"/>
                    <a:pt x="251" y="14898"/>
                    <a:pt x="0" y="16447"/>
                  </a:cubicBezTo>
                  <a:cubicBezTo>
                    <a:pt x="728" y="16733"/>
                    <a:pt x="1525" y="16897"/>
                    <a:pt x="2341" y="16897"/>
                  </a:cubicBezTo>
                  <a:cubicBezTo>
                    <a:pt x="2895" y="16897"/>
                    <a:pt x="3457" y="16821"/>
                    <a:pt x="4011" y="16656"/>
                  </a:cubicBezTo>
                  <a:cubicBezTo>
                    <a:pt x="5194" y="13770"/>
                    <a:pt x="6804" y="7374"/>
                    <a:pt x="9231" y="1"/>
                  </a:cubicBezTo>
                  <a:close/>
                </a:path>
              </a:pathLst>
            </a:custGeom>
            <a:solidFill>
              <a:srgbClr val="EC98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1751044" y="1556977"/>
              <a:ext cx="275323" cy="249772"/>
            </a:xfrm>
            <a:custGeom>
              <a:rect b="b" l="l" r="r" t="t"/>
              <a:pathLst>
                <a:path extrusionOk="0" h="4470" w="4933">
                  <a:moveTo>
                    <a:pt x="137" y="0"/>
                  </a:moveTo>
                  <a:lnTo>
                    <a:pt x="134" y="55"/>
                  </a:lnTo>
                  <a:cubicBezTo>
                    <a:pt x="128" y="154"/>
                    <a:pt x="0" y="2512"/>
                    <a:pt x="1115" y="3741"/>
                  </a:cubicBezTo>
                  <a:cubicBezTo>
                    <a:pt x="1530" y="4199"/>
                    <a:pt x="2063" y="4444"/>
                    <a:pt x="2698" y="4466"/>
                  </a:cubicBezTo>
                  <a:cubicBezTo>
                    <a:pt x="2753" y="4468"/>
                    <a:pt x="2806" y="4470"/>
                    <a:pt x="2857" y="4470"/>
                  </a:cubicBezTo>
                  <a:cubicBezTo>
                    <a:pt x="3604" y="4470"/>
                    <a:pt x="4161" y="4265"/>
                    <a:pt x="4515" y="3862"/>
                  </a:cubicBezTo>
                  <a:cubicBezTo>
                    <a:pt x="4858" y="3472"/>
                    <a:pt x="4933" y="2972"/>
                    <a:pt x="4927" y="2591"/>
                  </a:cubicBezTo>
                  <a:cubicBezTo>
                    <a:pt x="4836" y="2498"/>
                    <a:pt x="4742" y="2404"/>
                    <a:pt x="4643" y="2311"/>
                  </a:cubicBezTo>
                  <a:cubicBezTo>
                    <a:pt x="4164" y="1852"/>
                    <a:pt x="3594" y="1401"/>
                    <a:pt x="2937" y="1036"/>
                  </a:cubicBezTo>
                  <a:cubicBezTo>
                    <a:pt x="2232" y="644"/>
                    <a:pt x="1320" y="323"/>
                    <a:pt x="397" y="70"/>
                  </a:cubicBezTo>
                  <a:cubicBezTo>
                    <a:pt x="310" y="46"/>
                    <a:pt x="223" y="23"/>
                    <a:pt x="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765165" y="1371071"/>
              <a:ext cx="270802" cy="420925"/>
            </a:xfrm>
            <a:custGeom>
              <a:rect b="b" l="l" r="r" t="t"/>
              <a:pathLst>
                <a:path extrusionOk="0" h="7533" w="4852">
                  <a:moveTo>
                    <a:pt x="1830" y="0"/>
                  </a:moveTo>
                  <a:cubicBezTo>
                    <a:pt x="1830" y="0"/>
                    <a:pt x="1746" y="429"/>
                    <a:pt x="1600" y="983"/>
                  </a:cubicBezTo>
                  <a:cubicBezTo>
                    <a:pt x="1552" y="1169"/>
                    <a:pt x="1498" y="1368"/>
                    <a:pt x="1438" y="1571"/>
                  </a:cubicBezTo>
                  <a:cubicBezTo>
                    <a:pt x="1436" y="1573"/>
                    <a:pt x="1435" y="1578"/>
                    <a:pt x="1435" y="1580"/>
                  </a:cubicBezTo>
                  <a:cubicBezTo>
                    <a:pt x="1415" y="1648"/>
                    <a:pt x="1394" y="1717"/>
                    <a:pt x="1373" y="1787"/>
                  </a:cubicBezTo>
                  <a:cubicBezTo>
                    <a:pt x="1353" y="1844"/>
                    <a:pt x="1336" y="1902"/>
                    <a:pt x="1315" y="1959"/>
                  </a:cubicBezTo>
                  <a:cubicBezTo>
                    <a:pt x="1306" y="1990"/>
                    <a:pt x="1296" y="2019"/>
                    <a:pt x="1284" y="2049"/>
                  </a:cubicBezTo>
                  <a:cubicBezTo>
                    <a:pt x="1270" y="2089"/>
                    <a:pt x="1256" y="2128"/>
                    <a:pt x="1240" y="2167"/>
                  </a:cubicBezTo>
                  <a:cubicBezTo>
                    <a:pt x="1224" y="2215"/>
                    <a:pt x="1205" y="2265"/>
                    <a:pt x="1188" y="2312"/>
                  </a:cubicBezTo>
                  <a:cubicBezTo>
                    <a:pt x="1172" y="2356"/>
                    <a:pt x="1153" y="2398"/>
                    <a:pt x="1137" y="2439"/>
                  </a:cubicBezTo>
                  <a:cubicBezTo>
                    <a:pt x="1118" y="2482"/>
                    <a:pt x="1101" y="2528"/>
                    <a:pt x="1082" y="2571"/>
                  </a:cubicBezTo>
                  <a:cubicBezTo>
                    <a:pt x="959" y="2853"/>
                    <a:pt x="828" y="3092"/>
                    <a:pt x="690" y="3244"/>
                  </a:cubicBezTo>
                  <a:cubicBezTo>
                    <a:pt x="586" y="3357"/>
                    <a:pt x="441" y="3417"/>
                    <a:pt x="293" y="3417"/>
                  </a:cubicBezTo>
                  <a:cubicBezTo>
                    <a:pt x="245" y="3417"/>
                    <a:pt x="197" y="3411"/>
                    <a:pt x="149" y="3398"/>
                  </a:cubicBezTo>
                  <a:lnTo>
                    <a:pt x="143" y="3397"/>
                  </a:lnTo>
                  <a:lnTo>
                    <a:pt x="143" y="3397"/>
                  </a:lnTo>
                  <a:cubicBezTo>
                    <a:pt x="143" y="3397"/>
                    <a:pt x="0" y="5766"/>
                    <a:pt x="1082" y="6918"/>
                  </a:cubicBezTo>
                  <a:lnTo>
                    <a:pt x="1082" y="6920"/>
                  </a:lnTo>
                  <a:cubicBezTo>
                    <a:pt x="1175" y="7018"/>
                    <a:pt x="1276" y="7106"/>
                    <a:pt x="1388" y="7183"/>
                  </a:cubicBezTo>
                  <a:cubicBezTo>
                    <a:pt x="1673" y="7386"/>
                    <a:pt x="2025" y="7515"/>
                    <a:pt x="2455" y="7530"/>
                  </a:cubicBezTo>
                  <a:cubicBezTo>
                    <a:pt x="2505" y="7532"/>
                    <a:pt x="2555" y="7533"/>
                    <a:pt x="2603" y="7533"/>
                  </a:cubicBezTo>
                  <a:cubicBezTo>
                    <a:pt x="4422" y="7533"/>
                    <a:pt x="4469" y="6242"/>
                    <a:pt x="4390" y="5638"/>
                  </a:cubicBezTo>
                  <a:cubicBezTo>
                    <a:pt x="4389" y="5636"/>
                    <a:pt x="4388" y="5636"/>
                    <a:pt x="4388" y="5635"/>
                  </a:cubicBezTo>
                  <a:cubicBezTo>
                    <a:pt x="4251" y="5507"/>
                    <a:pt x="4196" y="5315"/>
                    <a:pt x="4249" y="5136"/>
                  </a:cubicBezTo>
                  <a:cubicBezTo>
                    <a:pt x="4261" y="5100"/>
                    <a:pt x="4272" y="5064"/>
                    <a:pt x="4282" y="5029"/>
                  </a:cubicBezTo>
                  <a:cubicBezTo>
                    <a:pt x="4325" y="4881"/>
                    <a:pt x="4363" y="4734"/>
                    <a:pt x="4400" y="4592"/>
                  </a:cubicBezTo>
                  <a:cubicBezTo>
                    <a:pt x="4523" y="4107"/>
                    <a:pt x="4612" y="3651"/>
                    <a:pt x="4679" y="3254"/>
                  </a:cubicBezTo>
                  <a:cubicBezTo>
                    <a:pt x="4830" y="2333"/>
                    <a:pt x="4851" y="1715"/>
                    <a:pt x="4851" y="1715"/>
                  </a:cubicBezTo>
                  <a:lnTo>
                    <a:pt x="1830" y="0"/>
                  </a:lnTo>
                  <a:close/>
                </a:path>
              </a:pathLst>
            </a:custGeom>
            <a:solidFill>
              <a:srgbClr val="FEB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1811768" y="1098274"/>
              <a:ext cx="400399" cy="555478"/>
            </a:xfrm>
            <a:custGeom>
              <a:rect b="b" l="l" r="r" t="t"/>
              <a:pathLst>
                <a:path extrusionOk="0" h="9941" w="7174">
                  <a:moveTo>
                    <a:pt x="4614" y="0"/>
                  </a:moveTo>
                  <a:cubicBezTo>
                    <a:pt x="3507" y="0"/>
                    <a:pt x="2113" y="942"/>
                    <a:pt x="1336" y="1619"/>
                  </a:cubicBezTo>
                  <a:cubicBezTo>
                    <a:pt x="1343" y="1936"/>
                    <a:pt x="1446" y="2913"/>
                    <a:pt x="1429" y="3247"/>
                  </a:cubicBezTo>
                  <a:cubicBezTo>
                    <a:pt x="1429" y="3247"/>
                    <a:pt x="365" y="3861"/>
                    <a:pt x="60" y="3977"/>
                  </a:cubicBezTo>
                  <a:cubicBezTo>
                    <a:pt x="60" y="3977"/>
                    <a:pt x="0" y="4956"/>
                    <a:pt x="247" y="6144"/>
                  </a:cubicBezTo>
                  <a:cubicBezTo>
                    <a:pt x="385" y="6805"/>
                    <a:pt x="619" y="7532"/>
                    <a:pt x="1008" y="8192"/>
                  </a:cubicBezTo>
                  <a:cubicBezTo>
                    <a:pt x="1060" y="8280"/>
                    <a:pt x="1134" y="8349"/>
                    <a:pt x="1225" y="8395"/>
                  </a:cubicBezTo>
                  <a:cubicBezTo>
                    <a:pt x="2086" y="8840"/>
                    <a:pt x="3016" y="9253"/>
                    <a:pt x="3762" y="9540"/>
                  </a:cubicBezTo>
                  <a:cubicBezTo>
                    <a:pt x="4194" y="9707"/>
                    <a:pt x="4564" y="9831"/>
                    <a:pt x="4820" y="9892"/>
                  </a:cubicBezTo>
                  <a:cubicBezTo>
                    <a:pt x="4950" y="9924"/>
                    <a:pt x="5081" y="9940"/>
                    <a:pt x="5213" y="9940"/>
                  </a:cubicBezTo>
                  <a:cubicBezTo>
                    <a:pt x="5356" y="9940"/>
                    <a:pt x="5499" y="9921"/>
                    <a:pt x="5639" y="9884"/>
                  </a:cubicBezTo>
                  <a:cubicBezTo>
                    <a:pt x="5768" y="9848"/>
                    <a:pt x="5946" y="9804"/>
                    <a:pt x="6193" y="9747"/>
                  </a:cubicBezTo>
                  <a:cubicBezTo>
                    <a:pt x="6282" y="9726"/>
                    <a:pt x="6353" y="9659"/>
                    <a:pt x="6384" y="9571"/>
                  </a:cubicBezTo>
                  <a:cubicBezTo>
                    <a:pt x="7083" y="7530"/>
                    <a:pt x="7174" y="6676"/>
                    <a:pt x="7083" y="5877"/>
                  </a:cubicBezTo>
                  <a:cubicBezTo>
                    <a:pt x="7040" y="5487"/>
                    <a:pt x="6874" y="5153"/>
                    <a:pt x="6769" y="4871"/>
                  </a:cubicBezTo>
                  <a:cubicBezTo>
                    <a:pt x="6606" y="4439"/>
                    <a:pt x="6528" y="3977"/>
                    <a:pt x="6546" y="3512"/>
                  </a:cubicBezTo>
                  <a:cubicBezTo>
                    <a:pt x="6592" y="2270"/>
                    <a:pt x="6300" y="1533"/>
                    <a:pt x="5979" y="1101"/>
                  </a:cubicBezTo>
                  <a:cubicBezTo>
                    <a:pt x="5626" y="625"/>
                    <a:pt x="5240" y="521"/>
                    <a:pt x="5234" y="518"/>
                  </a:cubicBezTo>
                  <a:cubicBezTo>
                    <a:pt x="5230" y="533"/>
                    <a:pt x="5228" y="549"/>
                    <a:pt x="5224" y="565"/>
                  </a:cubicBezTo>
                  <a:cubicBezTo>
                    <a:pt x="5205" y="665"/>
                    <a:pt x="5178" y="765"/>
                    <a:pt x="5138" y="856"/>
                  </a:cubicBezTo>
                  <a:cubicBezTo>
                    <a:pt x="5138" y="856"/>
                    <a:pt x="5086" y="40"/>
                    <a:pt x="4804" y="10"/>
                  </a:cubicBezTo>
                  <a:cubicBezTo>
                    <a:pt x="4742" y="3"/>
                    <a:pt x="4678" y="0"/>
                    <a:pt x="4614" y="0"/>
                  </a:cubicBezTo>
                  <a:close/>
                </a:path>
              </a:pathLst>
            </a:custGeom>
            <a:solidFill>
              <a:srgbClr val="FEB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1923951" y="1128281"/>
              <a:ext cx="14623" cy="49284"/>
            </a:xfrm>
            <a:custGeom>
              <a:rect b="b" l="l" r="r" t="t"/>
              <a:pathLst>
                <a:path extrusionOk="0" h="882" w="262">
                  <a:moveTo>
                    <a:pt x="262" y="0"/>
                  </a:moveTo>
                  <a:cubicBezTo>
                    <a:pt x="219" y="57"/>
                    <a:pt x="178" y="118"/>
                    <a:pt x="143" y="184"/>
                  </a:cubicBezTo>
                  <a:cubicBezTo>
                    <a:pt x="107" y="247"/>
                    <a:pt x="80" y="317"/>
                    <a:pt x="56" y="387"/>
                  </a:cubicBezTo>
                  <a:cubicBezTo>
                    <a:pt x="34" y="457"/>
                    <a:pt x="17" y="532"/>
                    <a:pt x="9" y="606"/>
                  </a:cubicBezTo>
                  <a:cubicBezTo>
                    <a:pt x="1" y="683"/>
                    <a:pt x="0" y="756"/>
                    <a:pt x="15" y="838"/>
                  </a:cubicBezTo>
                  <a:lnTo>
                    <a:pt x="15" y="844"/>
                  </a:lnTo>
                  <a:cubicBezTo>
                    <a:pt x="22" y="867"/>
                    <a:pt x="42" y="881"/>
                    <a:pt x="64" y="881"/>
                  </a:cubicBezTo>
                  <a:cubicBezTo>
                    <a:pt x="68" y="881"/>
                    <a:pt x="73" y="880"/>
                    <a:pt x="78" y="879"/>
                  </a:cubicBezTo>
                  <a:cubicBezTo>
                    <a:pt x="106" y="870"/>
                    <a:pt x="121" y="842"/>
                    <a:pt x="113" y="815"/>
                  </a:cubicBezTo>
                  <a:lnTo>
                    <a:pt x="112" y="811"/>
                  </a:lnTo>
                  <a:cubicBezTo>
                    <a:pt x="94" y="753"/>
                    <a:pt x="86" y="679"/>
                    <a:pt x="85" y="610"/>
                  </a:cubicBezTo>
                  <a:cubicBezTo>
                    <a:pt x="83" y="540"/>
                    <a:pt x="90" y="469"/>
                    <a:pt x="104" y="400"/>
                  </a:cubicBezTo>
                  <a:cubicBezTo>
                    <a:pt x="119" y="330"/>
                    <a:pt x="138" y="262"/>
                    <a:pt x="165" y="195"/>
                  </a:cubicBezTo>
                  <a:cubicBezTo>
                    <a:pt x="191" y="127"/>
                    <a:pt x="226" y="63"/>
                    <a:pt x="2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1698301" y="1042508"/>
              <a:ext cx="247138" cy="401592"/>
            </a:xfrm>
            <a:custGeom>
              <a:rect b="b" l="l" r="r" t="t"/>
              <a:pathLst>
                <a:path extrusionOk="0" h="7187" w="4428">
                  <a:moveTo>
                    <a:pt x="4428" y="1"/>
                  </a:moveTo>
                  <a:lnTo>
                    <a:pt x="4428" y="1"/>
                  </a:lnTo>
                  <a:cubicBezTo>
                    <a:pt x="3805" y="68"/>
                    <a:pt x="2192" y="296"/>
                    <a:pt x="1141" y="904"/>
                  </a:cubicBezTo>
                  <a:cubicBezTo>
                    <a:pt x="469" y="1766"/>
                    <a:pt x="383" y="2551"/>
                    <a:pt x="207" y="3474"/>
                  </a:cubicBezTo>
                  <a:cubicBezTo>
                    <a:pt x="234" y="3677"/>
                    <a:pt x="258" y="3833"/>
                    <a:pt x="277" y="3951"/>
                  </a:cubicBezTo>
                  <a:cubicBezTo>
                    <a:pt x="313" y="4177"/>
                    <a:pt x="263" y="4409"/>
                    <a:pt x="139" y="4597"/>
                  </a:cubicBezTo>
                  <a:cubicBezTo>
                    <a:pt x="32" y="4756"/>
                    <a:pt x="1" y="4959"/>
                    <a:pt x="53" y="5146"/>
                  </a:cubicBezTo>
                  <a:cubicBezTo>
                    <a:pt x="286" y="5967"/>
                    <a:pt x="725" y="6765"/>
                    <a:pt x="725" y="6765"/>
                  </a:cubicBezTo>
                  <a:cubicBezTo>
                    <a:pt x="867" y="7074"/>
                    <a:pt x="1135" y="7187"/>
                    <a:pt x="1475" y="7187"/>
                  </a:cubicBezTo>
                  <a:cubicBezTo>
                    <a:pt x="1922" y="7187"/>
                    <a:pt x="2491" y="6993"/>
                    <a:pt x="3062" y="6793"/>
                  </a:cubicBezTo>
                  <a:cubicBezTo>
                    <a:pt x="3063" y="6793"/>
                    <a:pt x="3524" y="6509"/>
                    <a:pt x="3483" y="6232"/>
                  </a:cubicBezTo>
                  <a:cubicBezTo>
                    <a:pt x="3403" y="5698"/>
                    <a:pt x="3314" y="5339"/>
                    <a:pt x="3236" y="5101"/>
                  </a:cubicBezTo>
                  <a:cubicBezTo>
                    <a:pt x="3155" y="4857"/>
                    <a:pt x="3238" y="4585"/>
                    <a:pt x="3442" y="4436"/>
                  </a:cubicBezTo>
                  <a:cubicBezTo>
                    <a:pt x="3577" y="4337"/>
                    <a:pt x="3657" y="4254"/>
                    <a:pt x="3657" y="4254"/>
                  </a:cubicBezTo>
                  <a:cubicBezTo>
                    <a:pt x="3677" y="3847"/>
                    <a:pt x="3662" y="2943"/>
                    <a:pt x="3654" y="2556"/>
                  </a:cubicBezTo>
                  <a:cubicBezTo>
                    <a:pt x="3621" y="2479"/>
                    <a:pt x="3588" y="2395"/>
                    <a:pt x="3557" y="2308"/>
                  </a:cubicBezTo>
                  <a:cubicBezTo>
                    <a:pt x="3460" y="2024"/>
                    <a:pt x="3380" y="1690"/>
                    <a:pt x="3335" y="1322"/>
                  </a:cubicBezTo>
                  <a:cubicBezTo>
                    <a:pt x="3682" y="785"/>
                    <a:pt x="4065" y="337"/>
                    <a:pt x="4428" y="1"/>
                  </a:cubicBezTo>
                  <a:close/>
                </a:path>
              </a:pathLst>
            </a:custGeom>
            <a:solidFill>
              <a:srgbClr val="663D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2067221" y="1570108"/>
              <a:ext cx="63012" cy="9164"/>
            </a:xfrm>
            <a:custGeom>
              <a:rect b="b" l="l" r="r" t="t"/>
              <a:pathLst>
                <a:path extrusionOk="0" h="164" w="1129">
                  <a:moveTo>
                    <a:pt x="39" y="0"/>
                  </a:moveTo>
                  <a:cubicBezTo>
                    <a:pt x="23" y="0"/>
                    <a:pt x="7" y="13"/>
                    <a:pt x="3" y="31"/>
                  </a:cubicBezTo>
                  <a:cubicBezTo>
                    <a:pt x="0" y="51"/>
                    <a:pt x="13" y="72"/>
                    <a:pt x="32" y="77"/>
                  </a:cubicBezTo>
                  <a:cubicBezTo>
                    <a:pt x="362" y="148"/>
                    <a:pt x="654" y="164"/>
                    <a:pt x="848" y="164"/>
                  </a:cubicBezTo>
                  <a:cubicBezTo>
                    <a:pt x="868" y="164"/>
                    <a:pt x="888" y="163"/>
                    <a:pt x="906" y="163"/>
                  </a:cubicBezTo>
                  <a:cubicBezTo>
                    <a:pt x="1023" y="160"/>
                    <a:pt x="1092" y="153"/>
                    <a:pt x="1093" y="153"/>
                  </a:cubicBezTo>
                  <a:cubicBezTo>
                    <a:pt x="1114" y="150"/>
                    <a:pt x="1128" y="130"/>
                    <a:pt x="1125" y="110"/>
                  </a:cubicBezTo>
                  <a:cubicBezTo>
                    <a:pt x="1123" y="90"/>
                    <a:pt x="1108" y="77"/>
                    <a:pt x="1090" y="77"/>
                  </a:cubicBezTo>
                  <a:cubicBezTo>
                    <a:pt x="1088" y="77"/>
                    <a:pt x="1086" y="77"/>
                    <a:pt x="1084" y="77"/>
                  </a:cubicBezTo>
                  <a:cubicBezTo>
                    <a:pt x="1082" y="77"/>
                    <a:pt x="989" y="88"/>
                    <a:pt x="836" y="88"/>
                  </a:cubicBezTo>
                  <a:cubicBezTo>
                    <a:pt x="647" y="88"/>
                    <a:pt x="366" y="72"/>
                    <a:pt x="47" y="1"/>
                  </a:cubicBezTo>
                  <a:cubicBezTo>
                    <a:pt x="45" y="0"/>
                    <a:pt x="42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1810931" y="1023118"/>
              <a:ext cx="297815" cy="256198"/>
            </a:xfrm>
            <a:custGeom>
              <a:rect b="b" l="l" r="r" t="t"/>
              <a:pathLst>
                <a:path extrusionOk="0" h="4585" w="5336">
                  <a:moveTo>
                    <a:pt x="3896" y="0"/>
                  </a:moveTo>
                  <a:cubicBezTo>
                    <a:pt x="3344" y="5"/>
                    <a:pt x="2978" y="373"/>
                    <a:pt x="2978" y="373"/>
                  </a:cubicBezTo>
                  <a:cubicBezTo>
                    <a:pt x="2978" y="373"/>
                    <a:pt x="2706" y="57"/>
                    <a:pt x="2430" y="57"/>
                  </a:cubicBezTo>
                  <a:cubicBezTo>
                    <a:pt x="2428" y="57"/>
                    <a:pt x="2426" y="58"/>
                    <a:pt x="2424" y="58"/>
                  </a:cubicBezTo>
                  <a:cubicBezTo>
                    <a:pt x="2129" y="82"/>
                    <a:pt x="1662" y="351"/>
                    <a:pt x="1159" y="820"/>
                  </a:cubicBezTo>
                  <a:cubicBezTo>
                    <a:pt x="775" y="1175"/>
                    <a:pt x="369" y="1650"/>
                    <a:pt x="1" y="2219"/>
                  </a:cubicBezTo>
                  <a:cubicBezTo>
                    <a:pt x="49" y="2610"/>
                    <a:pt x="133" y="2964"/>
                    <a:pt x="237" y="3265"/>
                  </a:cubicBezTo>
                  <a:cubicBezTo>
                    <a:pt x="269" y="3359"/>
                    <a:pt x="303" y="3447"/>
                    <a:pt x="338" y="3529"/>
                  </a:cubicBezTo>
                  <a:cubicBezTo>
                    <a:pt x="473" y="3845"/>
                    <a:pt x="628" y="4078"/>
                    <a:pt x="770" y="4200"/>
                  </a:cubicBezTo>
                  <a:cubicBezTo>
                    <a:pt x="666" y="3402"/>
                    <a:pt x="837" y="3211"/>
                    <a:pt x="837" y="3211"/>
                  </a:cubicBezTo>
                  <a:cubicBezTo>
                    <a:pt x="837" y="3211"/>
                    <a:pt x="1194" y="4214"/>
                    <a:pt x="1772" y="4584"/>
                  </a:cubicBezTo>
                  <a:cubicBezTo>
                    <a:pt x="1641" y="3420"/>
                    <a:pt x="1614" y="2975"/>
                    <a:pt x="2087" y="2708"/>
                  </a:cubicBezTo>
                  <a:cubicBezTo>
                    <a:pt x="2147" y="3315"/>
                    <a:pt x="2327" y="3436"/>
                    <a:pt x="2630" y="3778"/>
                  </a:cubicBezTo>
                  <a:cubicBezTo>
                    <a:pt x="2960" y="2960"/>
                    <a:pt x="3295" y="2368"/>
                    <a:pt x="3604" y="1954"/>
                  </a:cubicBezTo>
                  <a:cubicBezTo>
                    <a:pt x="4042" y="1362"/>
                    <a:pt x="4425" y="1134"/>
                    <a:pt x="4655" y="1134"/>
                  </a:cubicBezTo>
                  <a:cubicBezTo>
                    <a:pt x="4675" y="1134"/>
                    <a:pt x="4694" y="1136"/>
                    <a:pt x="4711" y="1139"/>
                  </a:cubicBezTo>
                  <a:cubicBezTo>
                    <a:pt x="5072" y="1209"/>
                    <a:pt x="5144" y="2236"/>
                    <a:pt x="5144" y="2236"/>
                  </a:cubicBezTo>
                  <a:cubicBezTo>
                    <a:pt x="5195" y="2118"/>
                    <a:pt x="5231" y="1990"/>
                    <a:pt x="5256" y="1860"/>
                  </a:cubicBezTo>
                  <a:cubicBezTo>
                    <a:pt x="5260" y="1840"/>
                    <a:pt x="5264" y="1819"/>
                    <a:pt x="5266" y="1797"/>
                  </a:cubicBezTo>
                  <a:cubicBezTo>
                    <a:pt x="5336" y="1375"/>
                    <a:pt x="5292" y="971"/>
                    <a:pt x="5292" y="971"/>
                  </a:cubicBezTo>
                  <a:cubicBezTo>
                    <a:pt x="5292" y="971"/>
                    <a:pt x="4163" y="6"/>
                    <a:pt x="3896" y="0"/>
                  </a:cubicBezTo>
                  <a:close/>
                </a:path>
              </a:pathLst>
            </a:custGeom>
            <a:solidFill>
              <a:srgbClr val="7A4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2098141" y="1063798"/>
              <a:ext cx="145782" cy="155339"/>
            </a:xfrm>
            <a:custGeom>
              <a:rect b="b" l="l" r="r" t="t"/>
              <a:pathLst>
                <a:path extrusionOk="0" h="2780" w="2612">
                  <a:moveTo>
                    <a:pt x="1049" y="0"/>
                  </a:moveTo>
                  <a:cubicBezTo>
                    <a:pt x="555" y="0"/>
                    <a:pt x="148" y="242"/>
                    <a:pt x="148" y="242"/>
                  </a:cubicBezTo>
                  <a:cubicBezTo>
                    <a:pt x="148" y="242"/>
                    <a:pt x="191" y="646"/>
                    <a:pt x="122" y="1068"/>
                  </a:cubicBezTo>
                  <a:cubicBezTo>
                    <a:pt x="120" y="1088"/>
                    <a:pt x="116" y="1109"/>
                    <a:pt x="112" y="1130"/>
                  </a:cubicBezTo>
                  <a:cubicBezTo>
                    <a:pt x="87" y="1259"/>
                    <a:pt x="51" y="1389"/>
                    <a:pt x="0" y="1506"/>
                  </a:cubicBezTo>
                  <a:cubicBezTo>
                    <a:pt x="46" y="1498"/>
                    <a:pt x="92" y="1495"/>
                    <a:pt x="137" y="1495"/>
                  </a:cubicBezTo>
                  <a:cubicBezTo>
                    <a:pt x="425" y="1495"/>
                    <a:pt x="674" y="1632"/>
                    <a:pt x="849" y="1718"/>
                  </a:cubicBezTo>
                  <a:cubicBezTo>
                    <a:pt x="1085" y="1832"/>
                    <a:pt x="1232" y="1915"/>
                    <a:pt x="1386" y="2018"/>
                  </a:cubicBezTo>
                  <a:cubicBezTo>
                    <a:pt x="1655" y="2200"/>
                    <a:pt x="1948" y="2446"/>
                    <a:pt x="2242" y="2780"/>
                  </a:cubicBezTo>
                  <a:cubicBezTo>
                    <a:pt x="2286" y="1423"/>
                    <a:pt x="1915" y="1069"/>
                    <a:pt x="1401" y="723"/>
                  </a:cubicBezTo>
                  <a:cubicBezTo>
                    <a:pt x="1434" y="720"/>
                    <a:pt x="1467" y="718"/>
                    <a:pt x="1500" y="718"/>
                  </a:cubicBezTo>
                  <a:cubicBezTo>
                    <a:pt x="2099" y="718"/>
                    <a:pt x="2611" y="1293"/>
                    <a:pt x="2611" y="1293"/>
                  </a:cubicBezTo>
                  <a:cubicBezTo>
                    <a:pt x="2611" y="1293"/>
                    <a:pt x="2391" y="545"/>
                    <a:pt x="1674" y="154"/>
                  </a:cubicBezTo>
                  <a:cubicBezTo>
                    <a:pt x="1466" y="41"/>
                    <a:pt x="1250" y="0"/>
                    <a:pt x="1049" y="0"/>
                  </a:cubicBezTo>
                  <a:close/>
                </a:path>
              </a:pathLst>
            </a:custGeom>
            <a:solidFill>
              <a:srgbClr val="7A4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2012079" y="1086372"/>
              <a:ext cx="86174" cy="61521"/>
            </a:xfrm>
            <a:custGeom>
              <a:rect b="b" l="l" r="r" t="t"/>
              <a:pathLst>
                <a:path extrusionOk="0" h="1101" w="1544">
                  <a:moveTo>
                    <a:pt x="1055" y="1"/>
                  </a:moveTo>
                  <a:cubicBezTo>
                    <a:pt x="824" y="1"/>
                    <a:pt x="441" y="227"/>
                    <a:pt x="1" y="821"/>
                  </a:cubicBezTo>
                  <a:cubicBezTo>
                    <a:pt x="231" y="749"/>
                    <a:pt x="433" y="720"/>
                    <a:pt x="609" y="720"/>
                  </a:cubicBezTo>
                  <a:cubicBezTo>
                    <a:pt x="1253" y="720"/>
                    <a:pt x="1543" y="1101"/>
                    <a:pt x="1543" y="1101"/>
                  </a:cubicBezTo>
                  <a:cubicBezTo>
                    <a:pt x="1543" y="1101"/>
                    <a:pt x="1470" y="74"/>
                    <a:pt x="1109" y="5"/>
                  </a:cubicBezTo>
                  <a:cubicBezTo>
                    <a:pt x="1092" y="2"/>
                    <a:pt x="1074" y="1"/>
                    <a:pt x="1055" y="1"/>
                  </a:cubicBezTo>
                  <a:close/>
                </a:path>
              </a:pathLst>
            </a:custGeom>
            <a:solidFill>
              <a:srgbClr val="3A23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2142791" y="1312902"/>
              <a:ext cx="25506" cy="49452"/>
            </a:xfrm>
            <a:custGeom>
              <a:rect b="b" l="l" r="r" t="t"/>
              <a:pathLst>
                <a:path extrusionOk="0" h="885" w="457">
                  <a:moveTo>
                    <a:pt x="220" y="0"/>
                  </a:moveTo>
                  <a:cubicBezTo>
                    <a:pt x="220" y="0"/>
                    <a:pt x="219" y="0"/>
                    <a:pt x="218" y="0"/>
                  </a:cubicBezTo>
                  <a:cubicBezTo>
                    <a:pt x="95" y="3"/>
                    <a:pt x="1" y="203"/>
                    <a:pt x="6" y="446"/>
                  </a:cubicBezTo>
                  <a:cubicBezTo>
                    <a:pt x="11" y="689"/>
                    <a:pt x="114" y="884"/>
                    <a:pt x="236" y="884"/>
                  </a:cubicBezTo>
                  <a:cubicBezTo>
                    <a:pt x="237" y="884"/>
                    <a:pt x="237" y="884"/>
                    <a:pt x="238" y="884"/>
                  </a:cubicBezTo>
                  <a:cubicBezTo>
                    <a:pt x="361" y="881"/>
                    <a:pt x="456" y="681"/>
                    <a:pt x="451" y="438"/>
                  </a:cubicBezTo>
                  <a:cubicBezTo>
                    <a:pt x="446" y="195"/>
                    <a:pt x="343" y="0"/>
                    <a:pt x="220" y="0"/>
                  </a:cubicBezTo>
                  <a:close/>
                </a:path>
              </a:pathLst>
            </a:custGeom>
            <a:solidFill>
              <a:srgbClr val="3A23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2035018" y="1319216"/>
              <a:ext cx="25506" cy="49452"/>
            </a:xfrm>
            <a:custGeom>
              <a:rect b="b" l="l" r="r" t="t"/>
              <a:pathLst>
                <a:path extrusionOk="0" h="885" w="457">
                  <a:moveTo>
                    <a:pt x="221" y="0"/>
                  </a:moveTo>
                  <a:cubicBezTo>
                    <a:pt x="221" y="0"/>
                    <a:pt x="220" y="0"/>
                    <a:pt x="219" y="0"/>
                  </a:cubicBezTo>
                  <a:cubicBezTo>
                    <a:pt x="96" y="3"/>
                    <a:pt x="1" y="203"/>
                    <a:pt x="6" y="446"/>
                  </a:cubicBezTo>
                  <a:cubicBezTo>
                    <a:pt x="11" y="689"/>
                    <a:pt x="115" y="884"/>
                    <a:pt x="237" y="884"/>
                  </a:cubicBezTo>
                  <a:cubicBezTo>
                    <a:pt x="238" y="884"/>
                    <a:pt x="238" y="884"/>
                    <a:pt x="239" y="884"/>
                  </a:cubicBezTo>
                  <a:cubicBezTo>
                    <a:pt x="362" y="881"/>
                    <a:pt x="456" y="681"/>
                    <a:pt x="451" y="438"/>
                  </a:cubicBezTo>
                  <a:cubicBezTo>
                    <a:pt x="446" y="195"/>
                    <a:pt x="343" y="0"/>
                    <a:pt x="221" y="0"/>
                  </a:cubicBezTo>
                  <a:close/>
                </a:path>
              </a:pathLst>
            </a:custGeom>
            <a:solidFill>
              <a:srgbClr val="3A23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1957662" y="1262388"/>
              <a:ext cx="135178" cy="58392"/>
            </a:xfrm>
            <a:custGeom>
              <a:rect b="b" l="l" r="r" t="t"/>
              <a:pathLst>
                <a:path extrusionOk="0" h="1045" w="2422">
                  <a:moveTo>
                    <a:pt x="2132" y="1"/>
                  </a:moveTo>
                  <a:cubicBezTo>
                    <a:pt x="2107" y="1"/>
                    <a:pt x="2081" y="1"/>
                    <a:pt x="2056" y="2"/>
                  </a:cubicBezTo>
                  <a:cubicBezTo>
                    <a:pt x="2004" y="4"/>
                    <a:pt x="1954" y="6"/>
                    <a:pt x="1904" y="10"/>
                  </a:cubicBezTo>
                  <a:cubicBezTo>
                    <a:pt x="1804" y="17"/>
                    <a:pt x="1704" y="30"/>
                    <a:pt x="1605" y="47"/>
                  </a:cubicBezTo>
                  <a:cubicBezTo>
                    <a:pt x="1407" y="81"/>
                    <a:pt x="1215" y="132"/>
                    <a:pt x="1026" y="204"/>
                  </a:cubicBezTo>
                  <a:cubicBezTo>
                    <a:pt x="838" y="276"/>
                    <a:pt x="658" y="366"/>
                    <a:pt x="492" y="481"/>
                  </a:cubicBezTo>
                  <a:lnTo>
                    <a:pt x="459" y="501"/>
                  </a:lnTo>
                  <a:lnTo>
                    <a:pt x="428" y="524"/>
                  </a:lnTo>
                  <a:lnTo>
                    <a:pt x="366" y="569"/>
                  </a:lnTo>
                  <a:cubicBezTo>
                    <a:pt x="328" y="601"/>
                    <a:pt x="287" y="632"/>
                    <a:pt x="251" y="666"/>
                  </a:cubicBezTo>
                  <a:cubicBezTo>
                    <a:pt x="174" y="732"/>
                    <a:pt x="104" y="806"/>
                    <a:pt x="36" y="882"/>
                  </a:cubicBezTo>
                  <a:cubicBezTo>
                    <a:pt x="0" y="920"/>
                    <a:pt x="2" y="981"/>
                    <a:pt x="40" y="1019"/>
                  </a:cubicBezTo>
                  <a:cubicBezTo>
                    <a:pt x="58" y="1036"/>
                    <a:pt x="81" y="1045"/>
                    <a:pt x="104" y="1045"/>
                  </a:cubicBezTo>
                  <a:cubicBezTo>
                    <a:pt x="126" y="1045"/>
                    <a:pt x="148" y="1037"/>
                    <a:pt x="165" y="1021"/>
                  </a:cubicBezTo>
                  <a:lnTo>
                    <a:pt x="170" y="1019"/>
                  </a:lnTo>
                  <a:cubicBezTo>
                    <a:pt x="237" y="956"/>
                    <a:pt x="306" y="894"/>
                    <a:pt x="381" y="842"/>
                  </a:cubicBezTo>
                  <a:cubicBezTo>
                    <a:pt x="417" y="814"/>
                    <a:pt x="457" y="789"/>
                    <a:pt x="494" y="764"/>
                  </a:cubicBezTo>
                  <a:lnTo>
                    <a:pt x="552" y="728"/>
                  </a:lnTo>
                  <a:lnTo>
                    <a:pt x="582" y="709"/>
                  </a:lnTo>
                  <a:lnTo>
                    <a:pt x="612" y="693"/>
                  </a:lnTo>
                  <a:cubicBezTo>
                    <a:pt x="770" y="605"/>
                    <a:pt x="940" y="538"/>
                    <a:pt x="1114" y="489"/>
                  </a:cubicBezTo>
                  <a:cubicBezTo>
                    <a:pt x="1288" y="441"/>
                    <a:pt x="1467" y="411"/>
                    <a:pt x="1646" y="397"/>
                  </a:cubicBezTo>
                  <a:cubicBezTo>
                    <a:pt x="1721" y="392"/>
                    <a:pt x="1797" y="389"/>
                    <a:pt x="1872" y="389"/>
                  </a:cubicBezTo>
                  <a:cubicBezTo>
                    <a:pt x="1886" y="389"/>
                    <a:pt x="1901" y="389"/>
                    <a:pt x="1915" y="390"/>
                  </a:cubicBezTo>
                  <a:cubicBezTo>
                    <a:pt x="1960" y="391"/>
                    <a:pt x="2005" y="392"/>
                    <a:pt x="2048" y="395"/>
                  </a:cubicBezTo>
                  <a:cubicBezTo>
                    <a:pt x="2070" y="396"/>
                    <a:pt x="2092" y="399"/>
                    <a:pt x="2114" y="400"/>
                  </a:cubicBezTo>
                  <a:lnTo>
                    <a:pt x="2146" y="404"/>
                  </a:lnTo>
                  <a:cubicBezTo>
                    <a:pt x="2156" y="405"/>
                    <a:pt x="2167" y="406"/>
                    <a:pt x="2174" y="407"/>
                  </a:cubicBezTo>
                  <a:cubicBezTo>
                    <a:pt x="2186" y="409"/>
                    <a:pt x="2198" y="410"/>
                    <a:pt x="2210" y="410"/>
                  </a:cubicBezTo>
                  <a:cubicBezTo>
                    <a:pt x="2302" y="410"/>
                    <a:pt x="2385" y="342"/>
                    <a:pt x="2402" y="244"/>
                  </a:cubicBezTo>
                  <a:cubicBezTo>
                    <a:pt x="2422" y="134"/>
                    <a:pt x="2352" y="27"/>
                    <a:pt x="2246" y="6"/>
                  </a:cubicBezTo>
                  <a:cubicBezTo>
                    <a:pt x="2238" y="5"/>
                    <a:pt x="2231" y="3"/>
                    <a:pt x="2224" y="3"/>
                  </a:cubicBezTo>
                  <a:lnTo>
                    <a:pt x="2216" y="5"/>
                  </a:lnTo>
                  <a:cubicBezTo>
                    <a:pt x="2197" y="4"/>
                    <a:pt x="2186" y="4"/>
                    <a:pt x="2171" y="2"/>
                  </a:cubicBezTo>
                  <a:lnTo>
                    <a:pt x="2132" y="1"/>
                  </a:lnTo>
                  <a:close/>
                </a:path>
              </a:pathLst>
            </a:custGeom>
            <a:solidFill>
              <a:srgbClr val="663D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2123034" y="1263394"/>
              <a:ext cx="66305" cy="35315"/>
            </a:xfrm>
            <a:custGeom>
              <a:rect b="b" l="l" r="r" t="t"/>
              <a:pathLst>
                <a:path extrusionOk="0" h="632" w="1188">
                  <a:moveTo>
                    <a:pt x="205" y="0"/>
                  </a:moveTo>
                  <a:cubicBezTo>
                    <a:pt x="106" y="0"/>
                    <a:pt x="22" y="78"/>
                    <a:pt x="11" y="183"/>
                  </a:cubicBezTo>
                  <a:cubicBezTo>
                    <a:pt x="0" y="296"/>
                    <a:pt x="78" y="396"/>
                    <a:pt x="187" y="407"/>
                  </a:cubicBezTo>
                  <a:cubicBezTo>
                    <a:pt x="192" y="408"/>
                    <a:pt x="198" y="408"/>
                    <a:pt x="204" y="408"/>
                  </a:cubicBezTo>
                  <a:cubicBezTo>
                    <a:pt x="210" y="408"/>
                    <a:pt x="216" y="408"/>
                    <a:pt x="222" y="407"/>
                  </a:cubicBezTo>
                  <a:lnTo>
                    <a:pt x="231" y="406"/>
                  </a:lnTo>
                  <a:lnTo>
                    <a:pt x="334" y="397"/>
                  </a:lnTo>
                  <a:lnTo>
                    <a:pt x="437" y="396"/>
                  </a:lnTo>
                  <a:cubicBezTo>
                    <a:pt x="505" y="398"/>
                    <a:pt x="572" y="402"/>
                    <a:pt x="637" y="417"/>
                  </a:cubicBezTo>
                  <a:cubicBezTo>
                    <a:pt x="703" y="429"/>
                    <a:pt x="765" y="447"/>
                    <a:pt x="823" y="475"/>
                  </a:cubicBezTo>
                  <a:cubicBezTo>
                    <a:pt x="837" y="483"/>
                    <a:pt x="851" y="489"/>
                    <a:pt x="865" y="497"/>
                  </a:cubicBezTo>
                  <a:cubicBezTo>
                    <a:pt x="878" y="506"/>
                    <a:pt x="892" y="512"/>
                    <a:pt x="904" y="522"/>
                  </a:cubicBezTo>
                  <a:cubicBezTo>
                    <a:pt x="916" y="532"/>
                    <a:pt x="928" y="541"/>
                    <a:pt x="939" y="550"/>
                  </a:cubicBezTo>
                  <a:cubicBezTo>
                    <a:pt x="944" y="555"/>
                    <a:pt x="949" y="560"/>
                    <a:pt x="954" y="563"/>
                  </a:cubicBezTo>
                  <a:lnTo>
                    <a:pt x="960" y="570"/>
                  </a:lnTo>
                  <a:lnTo>
                    <a:pt x="962" y="573"/>
                  </a:lnTo>
                  <a:lnTo>
                    <a:pt x="964" y="574"/>
                  </a:lnTo>
                  <a:lnTo>
                    <a:pt x="964" y="573"/>
                  </a:lnTo>
                  <a:cubicBezTo>
                    <a:pt x="985" y="611"/>
                    <a:pt x="1023" y="632"/>
                    <a:pt x="1061" y="632"/>
                  </a:cubicBezTo>
                  <a:cubicBezTo>
                    <a:pt x="1080" y="632"/>
                    <a:pt x="1099" y="627"/>
                    <a:pt x="1116" y="617"/>
                  </a:cubicBezTo>
                  <a:cubicBezTo>
                    <a:pt x="1170" y="586"/>
                    <a:pt x="1188" y="514"/>
                    <a:pt x="1159" y="459"/>
                  </a:cubicBezTo>
                  <a:lnTo>
                    <a:pt x="1151" y="445"/>
                  </a:lnTo>
                  <a:lnTo>
                    <a:pt x="1146" y="435"/>
                  </a:lnTo>
                  <a:lnTo>
                    <a:pt x="1134" y="419"/>
                  </a:lnTo>
                  <a:cubicBezTo>
                    <a:pt x="1126" y="407"/>
                    <a:pt x="1120" y="398"/>
                    <a:pt x="1113" y="388"/>
                  </a:cubicBezTo>
                  <a:cubicBezTo>
                    <a:pt x="1097" y="368"/>
                    <a:pt x="1082" y="350"/>
                    <a:pt x="1065" y="333"/>
                  </a:cubicBezTo>
                  <a:cubicBezTo>
                    <a:pt x="1048" y="315"/>
                    <a:pt x="1032" y="300"/>
                    <a:pt x="1013" y="284"/>
                  </a:cubicBezTo>
                  <a:cubicBezTo>
                    <a:pt x="996" y="269"/>
                    <a:pt x="977" y="255"/>
                    <a:pt x="960" y="240"/>
                  </a:cubicBezTo>
                  <a:cubicBezTo>
                    <a:pt x="886" y="186"/>
                    <a:pt x="806" y="146"/>
                    <a:pt x="725" y="112"/>
                  </a:cubicBezTo>
                  <a:cubicBezTo>
                    <a:pt x="644" y="78"/>
                    <a:pt x="561" y="58"/>
                    <a:pt x="478" y="37"/>
                  </a:cubicBezTo>
                  <a:cubicBezTo>
                    <a:pt x="437" y="29"/>
                    <a:pt x="395" y="22"/>
                    <a:pt x="352" y="15"/>
                  </a:cubicBezTo>
                  <a:lnTo>
                    <a:pt x="227" y="1"/>
                  </a:lnTo>
                  <a:cubicBezTo>
                    <a:pt x="220" y="0"/>
                    <a:pt x="212" y="0"/>
                    <a:pt x="205" y="0"/>
                  </a:cubicBezTo>
                  <a:close/>
                </a:path>
              </a:pathLst>
            </a:custGeom>
            <a:solidFill>
              <a:srgbClr val="663D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1764439" y="1340114"/>
              <a:ext cx="105374" cy="135335"/>
            </a:xfrm>
            <a:custGeom>
              <a:rect b="b" l="l" r="r" t="t"/>
              <a:pathLst>
                <a:path extrusionOk="0" h="2422" w="1888">
                  <a:moveTo>
                    <a:pt x="749" y="1"/>
                  </a:moveTo>
                  <a:cubicBezTo>
                    <a:pt x="696" y="1"/>
                    <a:pt x="644" y="9"/>
                    <a:pt x="593" y="25"/>
                  </a:cubicBezTo>
                  <a:cubicBezTo>
                    <a:pt x="177" y="157"/>
                    <a:pt x="0" y="794"/>
                    <a:pt x="192" y="1450"/>
                  </a:cubicBezTo>
                  <a:cubicBezTo>
                    <a:pt x="328" y="1911"/>
                    <a:pt x="613" y="2259"/>
                    <a:pt x="915" y="2377"/>
                  </a:cubicBezTo>
                  <a:cubicBezTo>
                    <a:pt x="988" y="2406"/>
                    <a:pt x="1062" y="2421"/>
                    <a:pt x="1135" y="2421"/>
                  </a:cubicBezTo>
                  <a:cubicBezTo>
                    <a:pt x="1171" y="2421"/>
                    <a:pt x="1207" y="2417"/>
                    <a:pt x="1242" y="2410"/>
                  </a:cubicBezTo>
                  <a:cubicBezTo>
                    <a:pt x="1259" y="2407"/>
                    <a:pt x="1275" y="2402"/>
                    <a:pt x="1292" y="2397"/>
                  </a:cubicBezTo>
                  <a:cubicBezTo>
                    <a:pt x="1708" y="2265"/>
                    <a:pt x="1887" y="1628"/>
                    <a:pt x="1692" y="973"/>
                  </a:cubicBezTo>
                  <a:cubicBezTo>
                    <a:pt x="1523" y="398"/>
                    <a:pt x="1124" y="1"/>
                    <a:pt x="749" y="1"/>
                  </a:cubicBezTo>
                  <a:close/>
                </a:path>
              </a:pathLst>
            </a:custGeom>
            <a:solidFill>
              <a:srgbClr val="FEB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1789666" y="1354866"/>
              <a:ext cx="74454" cy="110246"/>
            </a:xfrm>
            <a:custGeom>
              <a:rect b="b" l="l" r="r" t="t"/>
              <a:pathLst>
                <a:path extrusionOk="0" h="1973" w="1334">
                  <a:moveTo>
                    <a:pt x="404" y="1"/>
                  </a:moveTo>
                  <a:cubicBezTo>
                    <a:pt x="359" y="1"/>
                    <a:pt x="315" y="8"/>
                    <a:pt x="272" y="22"/>
                  </a:cubicBezTo>
                  <a:cubicBezTo>
                    <a:pt x="166" y="54"/>
                    <a:pt x="74" y="130"/>
                    <a:pt x="6" y="238"/>
                  </a:cubicBezTo>
                  <a:cubicBezTo>
                    <a:pt x="0" y="249"/>
                    <a:pt x="2" y="264"/>
                    <a:pt x="15" y="272"/>
                  </a:cubicBezTo>
                  <a:cubicBezTo>
                    <a:pt x="18" y="274"/>
                    <a:pt x="23" y="275"/>
                    <a:pt x="27" y="275"/>
                  </a:cubicBezTo>
                  <a:cubicBezTo>
                    <a:pt x="35" y="275"/>
                    <a:pt x="43" y="271"/>
                    <a:pt x="47" y="264"/>
                  </a:cubicBezTo>
                  <a:cubicBezTo>
                    <a:pt x="109" y="165"/>
                    <a:pt x="192" y="97"/>
                    <a:pt x="287" y="68"/>
                  </a:cubicBezTo>
                  <a:cubicBezTo>
                    <a:pt x="325" y="56"/>
                    <a:pt x="364" y="49"/>
                    <a:pt x="404" y="49"/>
                  </a:cubicBezTo>
                  <a:cubicBezTo>
                    <a:pt x="478" y="49"/>
                    <a:pt x="555" y="70"/>
                    <a:pt x="632" y="111"/>
                  </a:cubicBezTo>
                  <a:cubicBezTo>
                    <a:pt x="852" y="227"/>
                    <a:pt x="1038" y="487"/>
                    <a:pt x="1133" y="805"/>
                  </a:cubicBezTo>
                  <a:cubicBezTo>
                    <a:pt x="1282" y="1313"/>
                    <a:pt x="1146" y="1807"/>
                    <a:pt x="830" y="1908"/>
                  </a:cubicBezTo>
                  <a:cubicBezTo>
                    <a:pt x="793" y="1919"/>
                    <a:pt x="755" y="1925"/>
                    <a:pt x="715" y="1925"/>
                  </a:cubicBezTo>
                  <a:cubicBezTo>
                    <a:pt x="685" y="1925"/>
                    <a:pt x="654" y="1921"/>
                    <a:pt x="623" y="1915"/>
                  </a:cubicBezTo>
                  <a:cubicBezTo>
                    <a:pt x="621" y="1914"/>
                    <a:pt x="619" y="1914"/>
                    <a:pt x="617" y="1914"/>
                  </a:cubicBezTo>
                  <a:cubicBezTo>
                    <a:pt x="606" y="1914"/>
                    <a:pt x="597" y="1922"/>
                    <a:pt x="595" y="1933"/>
                  </a:cubicBezTo>
                  <a:cubicBezTo>
                    <a:pt x="591" y="1946"/>
                    <a:pt x="600" y="1959"/>
                    <a:pt x="613" y="1961"/>
                  </a:cubicBezTo>
                  <a:cubicBezTo>
                    <a:pt x="646" y="1969"/>
                    <a:pt x="679" y="1972"/>
                    <a:pt x="713" y="1972"/>
                  </a:cubicBezTo>
                  <a:cubicBezTo>
                    <a:pt x="758" y="1972"/>
                    <a:pt x="801" y="1966"/>
                    <a:pt x="842" y="1955"/>
                  </a:cubicBezTo>
                  <a:cubicBezTo>
                    <a:pt x="1184" y="1846"/>
                    <a:pt x="1334" y="1324"/>
                    <a:pt x="1177" y="792"/>
                  </a:cubicBezTo>
                  <a:cubicBezTo>
                    <a:pt x="1079" y="462"/>
                    <a:pt x="884" y="191"/>
                    <a:pt x="654" y="69"/>
                  </a:cubicBezTo>
                  <a:cubicBezTo>
                    <a:pt x="570" y="24"/>
                    <a:pt x="485" y="1"/>
                    <a:pt x="404" y="1"/>
                  </a:cubicBezTo>
                  <a:close/>
                </a:path>
              </a:pathLst>
            </a:custGeom>
            <a:solidFill>
              <a:srgbClr val="FC97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2121471" y="1294630"/>
              <a:ext cx="46603" cy="212446"/>
            </a:xfrm>
            <a:custGeom>
              <a:rect b="b" l="l" r="r" t="t"/>
              <a:pathLst>
                <a:path extrusionOk="0" h="3802" w="835">
                  <a:moveTo>
                    <a:pt x="47" y="0"/>
                  </a:moveTo>
                  <a:cubicBezTo>
                    <a:pt x="59" y="296"/>
                    <a:pt x="88" y="589"/>
                    <a:pt x="122" y="882"/>
                  </a:cubicBezTo>
                  <a:cubicBezTo>
                    <a:pt x="132" y="956"/>
                    <a:pt x="142" y="1029"/>
                    <a:pt x="152" y="1102"/>
                  </a:cubicBezTo>
                  <a:cubicBezTo>
                    <a:pt x="162" y="1175"/>
                    <a:pt x="172" y="1248"/>
                    <a:pt x="184" y="1321"/>
                  </a:cubicBezTo>
                  <a:cubicBezTo>
                    <a:pt x="195" y="1393"/>
                    <a:pt x="208" y="1466"/>
                    <a:pt x="220" y="1539"/>
                  </a:cubicBezTo>
                  <a:lnTo>
                    <a:pt x="260" y="1757"/>
                  </a:lnTo>
                  <a:cubicBezTo>
                    <a:pt x="274" y="1829"/>
                    <a:pt x="289" y="1902"/>
                    <a:pt x="305" y="1973"/>
                  </a:cubicBezTo>
                  <a:cubicBezTo>
                    <a:pt x="312" y="2009"/>
                    <a:pt x="318" y="2045"/>
                    <a:pt x="328" y="2081"/>
                  </a:cubicBezTo>
                  <a:lnTo>
                    <a:pt x="353" y="2189"/>
                  </a:lnTo>
                  <a:lnTo>
                    <a:pt x="379" y="2296"/>
                  </a:lnTo>
                  <a:cubicBezTo>
                    <a:pt x="388" y="2332"/>
                    <a:pt x="397" y="2368"/>
                    <a:pt x="408" y="2404"/>
                  </a:cubicBezTo>
                  <a:lnTo>
                    <a:pt x="466" y="2618"/>
                  </a:lnTo>
                  <a:cubicBezTo>
                    <a:pt x="547" y="2895"/>
                    <a:pt x="641" y="3168"/>
                    <a:pt x="759" y="3431"/>
                  </a:cubicBezTo>
                  <a:cubicBezTo>
                    <a:pt x="721" y="3485"/>
                    <a:pt x="675" y="3533"/>
                    <a:pt x="622" y="3574"/>
                  </a:cubicBezTo>
                  <a:cubicBezTo>
                    <a:pt x="563" y="3618"/>
                    <a:pt x="498" y="3655"/>
                    <a:pt x="431" y="3686"/>
                  </a:cubicBezTo>
                  <a:cubicBezTo>
                    <a:pt x="363" y="3716"/>
                    <a:pt x="293" y="3740"/>
                    <a:pt x="221" y="3760"/>
                  </a:cubicBezTo>
                  <a:cubicBezTo>
                    <a:pt x="149" y="3778"/>
                    <a:pt x="76" y="3794"/>
                    <a:pt x="0" y="3802"/>
                  </a:cubicBezTo>
                  <a:cubicBezTo>
                    <a:pt x="75" y="3802"/>
                    <a:pt x="151" y="3794"/>
                    <a:pt x="225" y="3781"/>
                  </a:cubicBezTo>
                  <a:cubicBezTo>
                    <a:pt x="300" y="3768"/>
                    <a:pt x="374" y="3749"/>
                    <a:pt x="446" y="3723"/>
                  </a:cubicBezTo>
                  <a:cubicBezTo>
                    <a:pt x="517" y="3696"/>
                    <a:pt x="587" y="3663"/>
                    <a:pt x="652" y="3619"/>
                  </a:cubicBezTo>
                  <a:cubicBezTo>
                    <a:pt x="716" y="3574"/>
                    <a:pt x="775" y="3520"/>
                    <a:pt x="824" y="3454"/>
                  </a:cubicBezTo>
                  <a:lnTo>
                    <a:pt x="834" y="3440"/>
                  </a:lnTo>
                  <a:lnTo>
                    <a:pt x="826" y="3420"/>
                  </a:lnTo>
                  <a:cubicBezTo>
                    <a:pt x="718" y="3152"/>
                    <a:pt x="630" y="2872"/>
                    <a:pt x="551" y="2592"/>
                  </a:cubicBezTo>
                  <a:lnTo>
                    <a:pt x="495" y="2379"/>
                  </a:lnTo>
                  <a:cubicBezTo>
                    <a:pt x="474" y="2310"/>
                    <a:pt x="460" y="2238"/>
                    <a:pt x="441" y="2167"/>
                  </a:cubicBezTo>
                  <a:lnTo>
                    <a:pt x="416" y="2061"/>
                  </a:lnTo>
                  <a:cubicBezTo>
                    <a:pt x="408" y="2025"/>
                    <a:pt x="399" y="1989"/>
                    <a:pt x="392" y="1953"/>
                  </a:cubicBezTo>
                  <a:lnTo>
                    <a:pt x="346" y="1737"/>
                  </a:lnTo>
                  <a:lnTo>
                    <a:pt x="302" y="1522"/>
                  </a:lnTo>
                  <a:cubicBezTo>
                    <a:pt x="288" y="1450"/>
                    <a:pt x="275" y="1378"/>
                    <a:pt x="261" y="1306"/>
                  </a:cubicBezTo>
                  <a:cubicBezTo>
                    <a:pt x="247" y="1234"/>
                    <a:pt x="234" y="1161"/>
                    <a:pt x="221" y="1089"/>
                  </a:cubicBezTo>
                  <a:cubicBezTo>
                    <a:pt x="209" y="1018"/>
                    <a:pt x="195" y="946"/>
                    <a:pt x="184" y="872"/>
                  </a:cubicBezTo>
                  <a:cubicBezTo>
                    <a:pt x="134" y="583"/>
                    <a:pt x="90" y="292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1079844" y="1951252"/>
              <a:ext cx="927380" cy="852132"/>
            </a:xfrm>
            <a:custGeom>
              <a:rect b="b" l="l" r="r" t="t"/>
              <a:pathLst>
                <a:path extrusionOk="0" h="15250" w="16616">
                  <a:moveTo>
                    <a:pt x="11779" y="0"/>
                  </a:moveTo>
                  <a:cubicBezTo>
                    <a:pt x="11734" y="0"/>
                    <a:pt x="11692" y="1"/>
                    <a:pt x="11648" y="7"/>
                  </a:cubicBezTo>
                  <a:cubicBezTo>
                    <a:pt x="11571" y="17"/>
                    <a:pt x="11497" y="36"/>
                    <a:pt x="11425" y="62"/>
                  </a:cubicBezTo>
                  <a:cubicBezTo>
                    <a:pt x="11387" y="74"/>
                    <a:pt x="11351" y="91"/>
                    <a:pt x="11315" y="108"/>
                  </a:cubicBezTo>
                  <a:cubicBezTo>
                    <a:pt x="11120" y="201"/>
                    <a:pt x="10954" y="356"/>
                    <a:pt x="10848" y="558"/>
                  </a:cubicBezTo>
                  <a:cubicBezTo>
                    <a:pt x="10095" y="1973"/>
                    <a:pt x="8211" y="5179"/>
                    <a:pt x="6152" y="6102"/>
                  </a:cubicBezTo>
                  <a:cubicBezTo>
                    <a:pt x="5791" y="6264"/>
                    <a:pt x="5426" y="6356"/>
                    <a:pt x="5060" y="6356"/>
                  </a:cubicBezTo>
                  <a:cubicBezTo>
                    <a:pt x="4980" y="6356"/>
                    <a:pt x="4901" y="6352"/>
                    <a:pt x="4822" y="6343"/>
                  </a:cubicBezTo>
                  <a:cubicBezTo>
                    <a:pt x="4816" y="6342"/>
                    <a:pt x="4811" y="6342"/>
                    <a:pt x="4806" y="6340"/>
                  </a:cubicBezTo>
                  <a:cubicBezTo>
                    <a:pt x="4756" y="6335"/>
                    <a:pt x="4709" y="6328"/>
                    <a:pt x="4662" y="6320"/>
                  </a:cubicBezTo>
                  <a:cubicBezTo>
                    <a:pt x="4520" y="6297"/>
                    <a:pt x="4391" y="6267"/>
                    <a:pt x="4272" y="6229"/>
                  </a:cubicBezTo>
                  <a:cubicBezTo>
                    <a:pt x="4248" y="6222"/>
                    <a:pt x="4227" y="6215"/>
                    <a:pt x="4205" y="6207"/>
                  </a:cubicBezTo>
                  <a:cubicBezTo>
                    <a:pt x="4110" y="6174"/>
                    <a:pt x="4022" y="6137"/>
                    <a:pt x="3941" y="6096"/>
                  </a:cubicBezTo>
                  <a:cubicBezTo>
                    <a:pt x="3926" y="6089"/>
                    <a:pt x="3914" y="6082"/>
                    <a:pt x="3901" y="6075"/>
                  </a:cubicBezTo>
                  <a:cubicBezTo>
                    <a:pt x="3882" y="6066"/>
                    <a:pt x="3864" y="6057"/>
                    <a:pt x="3846" y="6046"/>
                  </a:cubicBezTo>
                  <a:cubicBezTo>
                    <a:pt x="3828" y="6035"/>
                    <a:pt x="3810" y="6026"/>
                    <a:pt x="3793" y="6015"/>
                  </a:cubicBezTo>
                  <a:cubicBezTo>
                    <a:pt x="3483" y="5825"/>
                    <a:pt x="3275" y="5576"/>
                    <a:pt x="3139" y="5323"/>
                  </a:cubicBezTo>
                  <a:cubicBezTo>
                    <a:pt x="3123" y="5296"/>
                    <a:pt x="3109" y="5268"/>
                    <a:pt x="3096" y="5242"/>
                  </a:cubicBezTo>
                  <a:cubicBezTo>
                    <a:pt x="3001" y="5045"/>
                    <a:pt x="2945" y="4846"/>
                    <a:pt x="2913" y="4671"/>
                  </a:cubicBezTo>
                  <a:cubicBezTo>
                    <a:pt x="2910" y="4662"/>
                    <a:pt x="2909" y="4652"/>
                    <a:pt x="2906" y="4642"/>
                  </a:cubicBezTo>
                  <a:cubicBezTo>
                    <a:pt x="2903" y="4614"/>
                    <a:pt x="2898" y="4585"/>
                    <a:pt x="2893" y="4559"/>
                  </a:cubicBezTo>
                  <a:cubicBezTo>
                    <a:pt x="2888" y="4528"/>
                    <a:pt x="2884" y="4497"/>
                    <a:pt x="2882" y="4467"/>
                  </a:cubicBezTo>
                  <a:cubicBezTo>
                    <a:pt x="2862" y="4255"/>
                    <a:pt x="2874" y="4114"/>
                    <a:pt x="2874" y="4114"/>
                  </a:cubicBezTo>
                  <a:lnTo>
                    <a:pt x="2874" y="4114"/>
                  </a:lnTo>
                  <a:lnTo>
                    <a:pt x="2872" y="4119"/>
                  </a:lnTo>
                  <a:cubicBezTo>
                    <a:pt x="2457" y="5385"/>
                    <a:pt x="2027" y="6832"/>
                    <a:pt x="1632" y="8231"/>
                  </a:cubicBezTo>
                  <a:cubicBezTo>
                    <a:pt x="729" y="11425"/>
                    <a:pt x="0" y="14371"/>
                    <a:pt x="0" y="14371"/>
                  </a:cubicBezTo>
                  <a:lnTo>
                    <a:pt x="6421" y="15249"/>
                  </a:lnTo>
                  <a:lnTo>
                    <a:pt x="10887" y="14998"/>
                  </a:lnTo>
                  <a:lnTo>
                    <a:pt x="13974" y="13850"/>
                  </a:lnTo>
                  <a:lnTo>
                    <a:pt x="13976" y="13849"/>
                  </a:lnTo>
                  <a:cubicBezTo>
                    <a:pt x="13976" y="13849"/>
                    <a:pt x="13976" y="13846"/>
                    <a:pt x="13975" y="13844"/>
                  </a:cubicBezTo>
                  <a:cubicBezTo>
                    <a:pt x="13950" y="13721"/>
                    <a:pt x="13535" y="11510"/>
                    <a:pt x="13626" y="9229"/>
                  </a:cubicBezTo>
                  <a:cubicBezTo>
                    <a:pt x="13630" y="9162"/>
                    <a:pt x="13632" y="9096"/>
                    <a:pt x="13640" y="9026"/>
                  </a:cubicBezTo>
                  <a:cubicBezTo>
                    <a:pt x="13659" y="8675"/>
                    <a:pt x="13692" y="8323"/>
                    <a:pt x="13739" y="7979"/>
                  </a:cubicBezTo>
                  <a:cubicBezTo>
                    <a:pt x="13759" y="7827"/>
                    <a:pt x="13784" y="7678"/>
                    <a:pt x="13811" y="7533"/>
                  </a:cubicBezTo>
                  <a:cubicBezTo>
                    <a:pt x="14172" y="5563"/>
                    <a:pt x="15610" y="3658"/>
                    <a:pt x="16432" y="2702"/>
                  </a:cubicBezTo>
                  <a:cubicBezTo>
                    <a:pt x="16560" y="2553"/>
                    <a:pt x="16615" y="2369"/>
                    <a:pt x="16604" y="2191"/>
                  </a:cubicBezTo>
                  <a:cubicBezTo>
                    <a:pt x="16601" y="2137"/>
                    <a:pt x="16592" y="2083"/>
                    <a:pt x="16575" y="2031"/>
                  </a:cubicBezTo>
                  <a:cubicBezTo>
                    <a:pt x="16546" y="1927"/>
                    <a:pt x="16492" y="1828"/>
                    <a:pt x="16415" y="1744"/>
                  </a:cubicBezTo>
                  <a:cubicBezTo>
                    <a:pt x="16406" y="1735"/>
                    <a:pt x="16399" y="1727"/>
                    <a:pt x="16390" y="1719"/>
                  </a:cubicBezTo>
                  <a:cubicBezTo>
                    <a:pt x="16380" y="1708"/>
                    <a:pt x="16369" y="1697"/>
                    <a:pt x="16358" y="1688"/>
                  </a:cubicBezTo>
                  <a:cubicBezTo>
                    <a:pt x="16345" y="1677"/>
                    <a:pt x="16332" y="1667"/>
                    <a:pt x="16318" y="1656"/>
                  </a:cubicBezTo>
                  <a:cubicBezTo>
                    <a:pt x="16305" y="1646"/>
                    <a:pt x="16292" y="1637"/>
                    <a:pt x="16279" y="1630"/>
                  </a:cubicBezTo>
                  <a:cubicBezTo>
                    <a:pt x="16262" y="1617"/>
                    <a:pt x="16245" y="1607"/>
                    <a:pt x="16227" y="1597"/>
                  </a:cubicBezTo>
                  <a:cubicBezTo>
                    <a:pt x="16226" y="1597"/>
                    <a:pt x="16226" y="1596"/>
                    <a:pt x="16225" y="1596"/>
                  </a:cubicBezTo>
                  <a:cubicBezTo>
                    <a:pt x="16145" y="1554"/>
                    <a:pt x="16066" y="1510"/>
                    <a:pt x="15986" y="1469"/>
                  </a:cubicBezTo>
                  <a:cubicBezTo>
                    <a:pt x="15887" y="1417"/>
                    <a:pt x="15790" y="1369"/>
                    <a:pt x="15692" y="1320"/>
                  </a:cubicBezTo>
                  <a:cubicBezTo>
                    <a:pt x="15625" y="1286"/>
                    <a:pt x="15559" y="1253"/>
                    <a:pt x="15492" y="1221"/>
                  </a:cubicBezTo>
                  <a:cubicBezTo>
                    <a:pt x="14164" y="587"/>
                    <a:pt x="12935" y="237"/>
                    <a:pt x="12134" y="53"/>
                  </a:cubicBezTo>
                  <a:cubicBezTo>
                    <a:pt x="12089" y="43"/>
                    <a:pt x="12046" y="33"/>
                    <a:pt x="12002" y="25"/>
                  </a:cubicBezTo>
                  <a:cubicBezTo>
                    <a:pt x="11960" y="15"/>
                    <a:pt x="11919" y="9"/>
                    <a:pt x="11879" y="5"/>
                  </a:cubicBezTo>
                  <a:cubicBezTo>
                    <a:pt x="11864" y="4"/>
                    <a:pt x="11851" y="2"/>
                    <a:pt x="11833" y="2"/>
                  </a:cubicBezTo>
                  <a:cubicBezTo>
                    <a:pt x="11815" y="1"/>
                    <a:pt x="11796" y="0"/>
                    <a:pt x="117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1070300" y="2725106"/>
              <a:ext cx="802974" cy="833078"/>
            </a:xfrm>
            <a:custGeom>
              <a:rect b="b" l="l" r="r" t="t"/>
              <a:pathLst>
                <a:path extrusionOk="0" h="14909" w="14387">
                  <a:moveTo>
                    <a:pt x="14137" y="0"/>
                  </a:moveTo>
                  <a:cubicBezTo>
                    <a:pt x="13500" y="162"/>
                    <a:pt x="10956" y="788"/>
                    <a:pt x="8380" y="1125"/>
                  </a:cubicBezTo>
                  <a:cubicBezTo>
                    <a:pt x="8179" y="1151"/>
                    <a:pt x="7979" y="1175"/>
                    <a:pt x="7779" y="1198"/>
                  </a:cubicBezTo>
                  <a:cubicBezTo>
                    <a:pt x="7458" y="1234"/>
                    <a:pt x="7123" y="1251"/>
                    <a:pt x="6781" y="1251"/>
                  </a:cubicBezTo>
                  <a:cubicBezTo>
                    <a:pt x="6718" y="1251"/>
                    <a:pt x="6654" y="1250"/>
                    <a:pt x="6590" y="1249"/>
                  </a:cubicBezTo>
                  <a:cubicBezTo>
                    <a:pt x="4815" y="1222"/>
                    <a:pt x="2876" y="785"/>
                    <a:pt x="1595" y="436"/>
                  </a:cubicBezTo>
                  <a:cubicBezTo>
                    <a:pt x="1001" y="274"/>
                    <a:pt x="550" y="130"/>
                    <a:pt x="322" y="57"/>
                  </a:cubicBezTo>
                  <a:cubicBezTo>
                    <a:pt x="211" y="478"/>
                    <a:pt x="104" y="895"/>
                    <a:pt x="0" y="1308"/>
                  </a:cubicBezTo>
                  <a:cubicBezTo>
                    <a:pt x="1201" y="1645"/>
                    <a:pt x="3738" y="2242"/>
                    <a:pt x="6741" y="2274"/>
                  </a:cubicBezTo>
                  <a:lnTo>
                    <a:pt x="6756" y="2274"/>
                  </a:lnTo>
                  <a:cubicBezTo>
                    <a:pt x="7638" y="2282"/>
                    <a:pt x="8298" y="3092"/>
                    <a:pt x="8113" y="3955"/>
                  </a:cubicBezTo>
                  <a:cubicBezTo>
                    <a:pt x="7984" y="4560"/>
                    <a:pt x="7809" y="5155"/>
                    <a:pt x="7587" y="5734"/>
                  </a:cubicBezTo>
                  <a:cubicBezTo>
                    <a:pt x="8592" y="9108"/>
                    <a:pt x="10082" y="12692"/>
                    <a:pt x="11060" y="14909"/>
                  </a:cubicBezTo>
                  <a:cubicBezTo>
                    <a:pt x="10941" y="14622"/>
                    <a:pt x="9643" y="11470"/>
                    <a:pt x="9011" y="8424"/>
                  </a:cubicBezTo>
                  <a:cubicBezTo>
                    <a:pt x="8978" y="8262"/>
                    <a:pt x="8947" y="8102"/>
                    <a:pt x="8920" y="7940"/>
                  </a:cubicBezTo>
                  <a:cubicBezTo>
                    <a:pt x="8440" y="5077"/>
                    <a:pt x="10146" y="2293"/>
                    <a:pt x="12911" y="1406"/>
                  </a:cubicBezTo>
                  <a:cubicBezTo>
                    <a:pt x="13406" y="1247"/>
                    <a:pt x="13899" y="1063"/>
                    <a:pt x="14387" y="850"/>
                  </a:cubicBezTo>
                  <a:cubicBezTo>
                    <a:pt x="14309" y="566"/>
                    <a:pt x="14229" y="283"/>
                    <a:pt x="14147" y="0"/>
                  </a:cubicBezTo>
                  <a:close/>
                </a:path>
              </a:pathLst>
            </a:custGeom>
            <a:solidFill>
              <a:srgbClr val="000000">
                <a:alpha val="12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1524278" y="1556306"/>
              <a:ext cx="251659" cy="401145"/>
            </a:xfrm>
            <a:custGeom>
              <a:rect b="b" l="l" r="r" t="t"/>
              <a:pathLst>
                <a:path extrusionOk="0" h="7179" w="4509">
                  <a:moveTo>
                    <a:pt x="957" y="1"/>
                  </a:moveTo>
                  <a:cubicBezTo>
                    <a:pt x="271" y="1"/>
                    <a:pt x="1" y="389"/>
                    <a:pt x="1" y="389"/>
                  </a:cubicBezTo>
                  <a:cubicBezTo>
                    <a:pt x="167" y="416"/>
                    <a:pt x="328" y="453"/>
                    <a:pt x="485" y="496"/>
                  </a:cubicBezTo>
                  <a:cubicBezTo>
                    <a:pt x="1282" y="716"/>
                    <a:pt x="1945" y="1147"/>
                    <a:pt x="2439" y="1773"/>
                  </a:cubicBezTo>
                  <a:cubicBezTo>
                    <a:pt x="3388" y="2977"/>
                    <a:pt x="3698" y="4828"/>
                    <a:pt x="3350" y="7179"/>
                  </a:cubicBezTo>
                  <a:cubicBezTo>
                    <a:pt x="3491" y="7109"/>
                    <a:pt x="3648" y="7071"/>
                    <a:pt x="3809" y="7071"/>
                  </a:cubicBezTo>
                  <a:cubicBezTo>
                    <a:pt x="3844" y="7071"/>
                    <a:pt x="3879" y="7073"/>
                    <a:pt x="3914" y="7076"/>
                  </a:cubicBezTo>
                  <a:cubicBezTo>
                    <a:pt x="3955" y="7079"/>
                    <a:pt x="3996" y="7086"/>
                    <a:pt x="4037" y="7095"/>
                  </a:cubicBezTo>
                  <a:cubicBezTo>
                    <a:pt x="4079" y="7104"/>
                    <a:pt x="4124" y="7114"/>
                    <a:pt x="4168" y="7124"/>
                  </a:cubicBezTo>
                  <a:cubicBezTo>
                    <a:pt x="4508" y="4628"/>
                    <a:pt x="4136" y="2626"/>
                    <a:pt x="3070" y="1276"/>
                  </a:cubicBezTo>
                  <a:cubicBezTo>
                    <a:pt x="2701" y="809"/>
                    <a:pt x="2259" y="433"/>
                    <a:pt x="1752" y="148"/>
                  </a:cubicBezTo>
                  <a:cubicBezTo>
                    <a:pt x="1751" y="148"/>
                    <a:pt x="1751" y="148"/>
                    <a:pt x="1750" y="147"/>
                  </a:cubicBezTo>
                  <a:cubicBezTo>
                    <a:pt x="1440" y="41"/>
                    <a:pt x="1177" y="1"/>
                    <a:pt x="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1971726" y="1749141"/>
              <a:ext cx="140759" cy="315820"/>
            </a:xfrm>
            <a:custGeom>
              <a:rect b="b" l="l" r="r" t="t"/>
              <a:pathLst>
                <a:path extrusionOk="0" h="5652" w="2522">
                  <a:moveTo>
                    <a:pt x="1708" y="1"/>
                  </a:moveTo>
                  <a:cubicBezTo>
                    <a:pt x="1722" y="62"/>
                    <a:pt x="2066" y="2304"/>
                    <a:pt x="1" y="5090"/>
                  </a:cubicBezTo>
                  <a:cubicBezTo>
                    <a:pt x="80" y="5131"/>
                    <a:pt x="160" y="5174"/>
                    <a:pt x="239" y="5217"/>
                  </a:cubicBezTo>
                  <a:cubicBezTo>
                    <a:pt x="241" y="5217"/>
                    <a:pt x="241" y="5218"/>
                    <a:pt x="242" y="5218"/>
                  </a:cubicBezTo>
                  <a:cubicBezTo>
                    <a:pt x="314" y="5258"/>
                    <a:pt x="378" y="5308"/>
                    <a:pt x="429" y="5366"/>
                  </a:cubicBezTo>
                  <a:cubicBezTo>
                    <a:pt x="504" y="5449"/>
                    <a:pt x="560" y="5548"/>
                    <a:pt x="589" y="5652"/>
                  </a:cubicBezTo>
                  <a:cubicBezTo>
                    <a:pt x="2042" y="3756"/>
                    <a:pt x="2458" y="2208"/>
                    <a:pt x="2521" y="1201"/>
                  </a:cubicBezTo>
                  <a:cubicBezTo>
                    <a:pt x="2502" y="1115"/>
                    <a:pt x="2476" y="1022"/>
                    <a:pt x="2441" y="930"/>
                  </a:cubicBezTo>
                  <a:cubicBezTo>
                    <a:pt x="2322" y="584"/>
                    <a:pt x="2108" y="208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1332395" y="1892133"/>
              <a:ext cx="236031" cy="430816"/>
            </a:xfrm>
            <a:custGeom>
              <a:rect b="b" l="l" r="r" t="t"/>
              <a:pathLst>
                <a:path extrusionOk="0" h="7710" w="4229">
                  <a:moveTo>
                    <a:pt x="1347" y="1"/>
                  </a:moveTo>
                  <a:cubicBezTo>
                    <a:pt x="1325" y="1"/>
                    <a:pt x="1302" y="1"/>
                    <a:pt x="1280" y="2"/>
                  </a:cubicBezTo>
                  <a:cubicBezTo>
                    <a:pt x="873" y="11"/>
                    <a:pt x="517" y="96"/>
                    <a:pt x="270" y="198"/>
                  </a:cubicBezTo>
                  <a:cubicBezTo>
                    <a:pt x="252" y="352"/>
                    <a:pt x="237" y="508"/>
                    <a:pt x="224" y="663"/>
                  </a:cubicBezTo>
                  <a:cubicBezTo>
                    <a:pt x="208" y="826"/>
                    <a:pt x="194" y="990"/>
                    <a:pt x="180" y="1152"/>
                  </a:cubicBezTo>
                  <a:cubicBezTo>
                    <a:pt x="42" y="2797"/>
                    <a:pt x="0" y="4419"/>
                    <a:pt x="72" y="5684"/>
                  </a:cubicBezTo>
                  <a:cubicBezTo>
                    <a:pt x="112" y="6387"/>
                    <a:pt x="186" y="6980"/>
                    <a:pt x="297" y="7405"/>
                  </a:cubicBezTo>
                  <a:cubicBezTo>
                    <a:pt x="326" y="7518"/>
                    <a:pt x="358" y="7621"/>
                    <a:pt x="393" y="7710"/>
                  </a:cubicBezTo>
                  <a:lnTo>
                    <a:pt x="2708" y="6800"/>
                  </a:lnTo>
                  <a:cubicBezTo>
                    <a:pt x="2708" y="6800"/>
                    <a:pt x="3425" y="4105"/>
                    <a:pt x="4035" y="1305"/>
                  </a:cubicBezTo>
                  <a:cubicBezTo>
                    <a:pt x="4086" y="1068"/>
                    <a:pt x="4137" y="831"/>
                    <a:pt x="4185" y="594"/>
                  </a:cubicBezTo>
                  <a:cubicBezTo>
                    <a:pt x="4200" y="525"/>
                    <a:pt x="4214" y="457"/>
                    <a:pt x="4228" y="387"/>
                  </a:cubicBezTo>
                  <a:cubicBezTo>
                    <a:pt x="3960" y="314"/>
                    <a:pt x="3113" y="387"/>
                    <a:pt x="2175" y="117"/>
                  </a:cubicBezTo>
                  <a:cubicBezTo>
                    <a:pt x="1890" y="34"/>
                    <a:pt x="1609" y="1"/>
                    <a:pt x="1347" y="1"/>
                  </a:cubicBezTo>
                  <a:close/>
                </a:path>
              </a:pathLst>
            </a:custGeom>
            <a:solidFill>
              <a:srgbClr val="FEB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33" name="Google Shape;1233;p35"/>
            <p:cNvGrpSpPr/>
            <p:nvPr/>
          </p:nvGrpSpPr>
          <p:grpSpPr>
            <a:xfrm>
              <a:off x="1327428" y="1581507"/>
              <a:ext cx="298039" cy="336327"/>
              <a:chOff x="1327428" y="1581507"/>
              <a:chExt cx="298039" cy="336327"/>
            </a:xfrm>
          </p:grpSpPr>
          <p:sp>
            <p:nvSpPr>
              <p:cNvPr id="1234" name="Google Shape;1234;p35"/>
              <p:cNvSpPr/>
              <p:nvPr/>
            </p:nvSpPr>
            <p:spPr>
              <a:xfrm>
                <a:off x="1327428" y="1581507"/>
                <a:ext cx="298039" cy="336327"/>
              </a:xfrm>
              <a:custGeom>
                <a:rect b="b" l="l" r="r" t="t"/>
                <a:pathLst>
                  <a:path extrusionOk="0" h="6019" w="5340">
                    <a:moveTo>
                      <a:pt x="3398" y="1"/>
                    </a:moveTo>
                    <a:cubicBezTo>
                      <a:pt x="3235" y="1"/>
                      <a:pt x="3061" y="24"/>
                      <a:pt x="2879" y="62"/>
                    </a:cubicBezTo>
                    <a:cubicBezTo>
                      <a:pt x="719" y="523"/>
                      <a:pt x="174" y="3995"/>
                      <a:pt x="42" y="5415"/>
                    </a:cubicBezTo>
                    <a:cubicBezTo>
                      <a:pt x="9" y="5764"/>
                      <a:pt x="2" y="5988"/>
                      <a:pt x="1" y="6015"/>
                    </a:cubicBezTo>
                    <a:lnTo>
                      <a:pt x="1" y="6015"/>
                    </a:lnTo>
                    <a:cubicBezTo>
                      <a:pt x="5" y="5951"/>
                      <a:pt x="138" y="5848"/>
                      <a:pt x="360" y="5757"/>
                    </a:cubicBezTo>
                    <a:cubicBezTo>
                      <a:pt x="393" y="5743"/>
                      <a:pt x="428" y="5730"/>
                      <a:pt x="463" y="5718"/>
                    </a:cubicBezTo>
                    <a:cubicBezTo>
                      <a:pt x="500" y="5705"/>
                      <a:pt x="538" y="5693"/>
                      <a:pt x="577" y="5682"/>
                    </a:cubicBezTo>
                    <a:cubicBezTo>
                      <a:pt x="629" y="5664"/>
                      <a:pt x="684" y="5651"/>
                      <a:pt x="741" y="5638"/>
                    </a:cubicBezTo>
                    <a:cubicBezTo>
                      <a:pt x="762" y="5632"/>
                      <a:pt x="784" y="5627"/>
                      <a:pt x="805" y="5623"/>
                    </a:cubicBezTo>
                    <a:cubicBezTo>
                      <a:pt x="847" y="5615"/>
                      <a:pt x="892" y="5606"/>
                      <a:pt x="936" y="5600"/>
                    </a:cubicBezTo>
                    <a:cubicBezTo>
                      <a:pt x="981" y="5591"/>
                      <a:pt x="1028" y="5585"/>
                      <a:pt x="1075" y="5580"/>
                    </a:cubicBezTo>
                    <a:cubicBezTo>
                      <a:pt x="1167" y="5569"/>
                      <a:pt x="1266" y="5562"/>
                      <a:pt x="1369" y="5560"/>
                    </a:cubicBezTo>
                    <a:cubicBezTo>
                      <a:pt x="1392" y="5559"/>
                      <a:pt x="1416" y="5559"/>
                      <a:pt x="1439" y="5559"/>
                    </a:cubicBezTo>
                    <a:cubicBezTo>
                      <a:pt x="1626" y="5559"/>
                      <a:pt x="1824" y="5577"/>
                      <a:pt x="2026" y="5617"/>
                    </a:cubicBezTo>
                    <a:cubicBezTo>
                      <a:pt x="2105" y="5632"/>
                      <a:pt x="2185" y="5652"/>
                      <a:pt x="2266" y="5675"/>
                    </a:cubicBezTo>
                    <a:cubicBezTo>
                      <a:pt x="3202" y="5948"/>
                      <a:pt x="4051" y="5875"/>
                      <a:pt x="4317" y="5946"/>
                    </a:cubicBezTo>
                    <a:cubicBezTo>
                      <a:pt x="4375" y="5962"/>
                      <a:pt x="4405" y="5984"/>
                      <a:pt x="4405" y="6017"/>
                    </a:cubicBezTo>
                    <a:cubicBezTo>
                      <a:pt x="5340" y="2960"/>
                      <a:pt x="5113" y="2653"/>
                      <a:pt x="4810" y="1376"/>
                    </a:cubicBezTo>
                    <a:cubicBezTo>
                      <a:pt x="4726" y="1028"/>
                      <a:pt x="4613" y="759"/>
                      <a:pt x="4473" y="554"/>
                    </a:cubicBezTo>
                    <a:lnTo>
                      <a:pt x="4473" y="552"/>
                    </a:lnTo>
                    <a:cubicBezTo>
                      <a:pt x="4331" y="342"/>
                      <a:pt x="4161" y="198"/>
                      <a:pt x="3969" y="113"/>
                    </a:cubicBezTo>
                    <a:cubicBezTo>
                      <a:pt x="3806" y="37"/>
                      <a:pt x="3625" y="3"/>
                      <a:pt x="3428" y="1"/>
                    </a:cubicBezTo>
                    <a:cubicBezTo>
                      <a:pt x="3418" y="1"/>
                      <a:pt x="3408" y="1"/>
                      <a:pt x="3398" y="1"/>
                    </a:cubicBezTo>
                    <a:close/>
                    <a:moveTo>
                      <a:pt x="1" y="6015"/>
                    </a:moveTo>
                    <a:lnTo>
                      <a:pt x="1" y="6015"/>
                    </a:lnTo>
                    <a:cubicBezTo>
                      <a:pt x="1" y="6016"/>
                      <a:pt x="1" y="6017"/>
                      <a:pt x="1" y="6018"/>
                    </a:cubicBezTo>
                    <a:cubicBezTo>
                      <a:pt x="1" y="6018"/>
                      <a:pt x="1" y="6017"/>
                      <a:pt x="1" y="60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5" name="Google Shape;1235;p35"/>
              <p:cNvSpPr/>
              <p:nvPr/>
            </p:nvSpPr>
            <p:spPr>
              <a:xfrm>
                <a:off x="1327428" y="1581507"/>
                <a:ext cx="298039" cy="336327"/>
              </a:xfrm>
              <a:custGeom>
                <a:rect b="b" l="l" r="r" t="t"/>
                <a:pathLst>
                  <a:path extrusionOk="0" h="6019" w="5340">
                    <a:moveTo>
                      <a:pt x="3398" y="1"/>
                    </a:moveTo>
                    <a:cubicBezTo>
                      <a:pt x="3235" y="1"/>
                      <a:pt x="3061" y="24"/>
                      <a:pt x="2879" y="62"/>
                    </a:cubicBezTo>
                    <a:cubicBezTo>
                      <a:pt x="719" y="523"/>
                      <a:pt x="174" y="3995"/>
                      <a:pt x="42" y="5415"/>
                    </a:cubicBezTo>
                    <a:cubicBezTo>
                      <a:pt x="9" y="5764"/>
                      <a:pt x="2" y="5988"/>
                      <a:pt x="1" y="6015"/>
                    </a:cubicBezTo>
                    <a:lnTo>
                      <a:pt x="1" y="6015"/>
                    </a:lnTo>
                    <a:cubicBezTo>
                      <a:pt x="5" y="5951"/>
                      <a:pt x="138" y="5848"/>
                      <a:pt x="360" y="5757"/>
                    </a:cubicBezTo>
                    <a:cubicBezTo>
                      <a:pt x="393" y="5743"/>
                      <a:pt x="428" y="5730"/>
                      <a:pt x="463" y="5718"/>
                    </a:cubicBezTo>
                    <a:cubicBezTo>
                      <a:pt x="500" y="5705"/>
                      <a:pt x="538" y="5693"/>
                      <a:pt x="577" y="5682"/>
                    </a:cubicBezTo>
                    <a:cubicBezTo>
                      <a:pt x="629" y="5664"/>
                      <a:pt x="684" y="5651"/>
                      <a:pt x="741" y="5638"/>
                    </a:cubicBezTo>
                    <a:cubicBezTo>
                      <a:pt x="762" y="5632"/>
                      <a:pt x="784" y="5627"/>
                      <a:pt x="805" y="5623"/>
                    </a:cubicBezTo>
                    <a:cubicBezTo>
                      <a:pt x="847" y="5615"/>
                      <a:pt x="892" y="5606"/>
                      <a:pt x="936" y="5600"/>
                    </a:cubicBezTo>
                    <a:cubicBezTo>
                      <a:pt x="981" y="5591"/>
                      <a:pt x="1028" y="5585"/>
                      <a:pt x="1075" y="5580"/>
                    </a:cubicBezTo>
                    <a:cubicBezTo>
                      <a:pt x="1167" y="5569"/>
                      <a:pt x="1266" y="5562"/>
                      <a:pt x="1369" y="5560"/>
                    </a:cubicBezTo>
                    <a:cubicBezTo>
                      <a:pt x="1392" y="5559"/>
                      <a:pt x="1416" y="5559"/>
                      <a:pt x="1439" y="5559"/>
                    </a:cubicBezTo>
                    <a:cubicBezTo>
                      <a:pt x="1626" y="5559"/>
                      <a:pt x="1824" y="5577"/>
                      <a:pt x="2026" y="5617"/>
                    </a:cubicBezTo>
                    <a:cubicBezTo>
                      <a:pt x="2105" y="5632"/>
                      <a:pt x="2185" y="5652"/>
                      <a:pt x="2266" y="5675"/>
                    </a:cubicBezTo>
                    <a:cubicBezTo>
                      <a:pt x="3202" y="5948"/>
                      <a:pt x="4051" y="5875"/>
                      <a:pt x="4317" y="5946"/>
                    </a:cubicBezTo>
                    <a:cubicBezTo>
                      <a:pt x="4375" y="5962"/>
                      <a:pt x="4405" y="5984"/>
                      <a:pt x="4405" y="6017"/>
                    </a:cubicBezTo>
                    <a:cubicBezTo>
                      <a:pt x="5340" y="2960"/>
                      <a:pt x="5113" y="2653"/>
                      <a:pt x="4810" y="1376"/>
                    </a:cubicBezTo>
                    <a:cubicBezTo>
                      <a:pt x="4726" y="1028"/>
                      <a:pt x="4613" y="759"/>
                      <a:pt x="4473" y="554"/>
                    </a:cubicBezTo>
                    <a:lnTo>
                      <a:pt x="4473" y="552"/>
                    </a:lnTo>
                    <a:cubicBezTo>
                      <a:pt x="4331" y="342"/>
                      <a:pt x="4161" y="198"/>
                      <a:pt x="3969" y="113"/>
                    </a:cubicBezTo>
                    <a:cubicBezTo>
                      <a:pt x="3806" y="37"/>
                      <a:pt x="3625" y="3"/>
                      <a:pt x="3428" y="1"/>
                    </a:cubicBezTo>
                    <a:cubicBezTo>
                      <a:pt x="3418" y="1"/>
                      <a:pt x="3408" y="1"/>
                      <a:pt x="3398" y="1"/>
                    </a:cubicBezTo>
                    <a:close/>
                    <a:moveTo>
                      <a:pt x="1" y="6015"/>
                    </a:moveTo>
                    <a:lnTo>
                      <a:pt x="1" y="6015"/>
                    </a:lnTo>
                    <a:cubicBezTo>
                      <a:pt x="1" y="6016"/>
                      <a:pt x="1" y="6017"/>
                      <a:pt x="1" y="6018"/>
                    </a:cubicBezTo>
                    <a:cubicBezTo>
                      <a:pt x="1" y="6018"/>
                      <a:pt x="1" y="6017"/>
                      <a:pt x="1" y="6015"/>
                    </a:cubicBezTo>
                    <a:close/>
                  </a:path>
                </a:pathLst>
              </a:custGeom>
              <a:solidFill>
                <a:srgbClr val="000000">
                  <a:alpha val="124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36" name="Google Shape;1236;p35"/>
            <p:cNvSpPr/>
            <p:nvPr/>
          </p:nvSpPr>
          <p:spPr>
            <a:xfrm>
              <a:off x="1342386" y="1891965"/>
              <a:ext cx="226041" cy="75099"/>
            </a:xfrm>
            <a:custGeom>
              <a:rect b="b" l="l" r="r" t="t"/>
              <a:pathLst>
                <a:path extrusionOk="0" h="1344" w="4050">
                  <a:moveTo>
                    <a:pt x="1165" y="1"/>
                  </a:moveTo>
                  <a:cubicBezTo>
                    <a:pt x="732" y="1"/>
                    <a:pt x="351" y="91"/>
                    <a:pt x="92" y="199"/>
                  </a:cubicBezTo>
                  <a:cubicBezTo>
                    <a:pt x="73" y="353"/>
                    <a:pt x="58" y="508"/>
                    <a:pt x="45" y="664"/>
                  </a:cubicBezTo>
                  <a:cubicBezTo>
                    <a:pt x="29" y="828"/>
                    <a:pt x="15" y="992"/>
                    <a:pt x="1" y="1154"/>
                  </a:cubicBezTo>
                  <a:cubicBezTo>
                    <a:pt x="238" y="1033"/>
                    <a:pt x="618" y="888"/>
                    <a:pt x="1088" y="888"/>
                  </a:cubicBezTo>
                  <a:cubicBezTo>
                    <a:pt x="1376" y="888"/>
                    <a:pt x="1698" y="942"/>
                    <a:pt x="2041" y="1090"/>
                  </a:cubicBezTo>
                  <a:cubicBezTo>
                    <a:pt x="2487" y="1280"/>
                    <a:pt x="2936" y="1343"/>
                    <a:pt x="3334" y="1343"/>
                  </a:cubicBezTo>
                  <a:cubicBezTo>
                    <a:pt x="3521" y="1343"/>
                    <a:pt x="3696" y="1329"/>
                    <a:pt x="3856" y="1308"/>
                  </a:cubicBezTo>
                  <a:cubicBezTo>
                    <a:pt x="3907" y="1071"/>
                    <a:pt x="3957" y="833"/>
                    <a:pt x="4006" y="595"/>
                  </a:cubicBezTo>
                  <a:cubicBezTo>
                    <a:pt x="4021" y="527"/>
                    <a:pt x="4035" y="459"/>
                    <a:pt x="4049" y="390"/>
                  </a:cubicBezTo>
                  <a:cubicBezTo>
                    <a:pt x="3781" y="317"/>
                    <a:pt x="2933" y="390"/>
                    <a:pt x="1998" y="118"/>
                  </a:cubicBezTo>
                  <a:cubicBezTo>
                    <a:pt x="1712" y="34"/>
                    <a:pt x="1429" y="1"/>
                    <a:pt x="1165" y="1"/>
                  </a:cubicBezTo>
                  <a:close/>
                </a:path>
              </a:pathLst>
            </a:custGeom>
            <a:solidFill>
              <a:srgbClr val="FC97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1327261" y="1581340"/>
              <a:ext cx="191437" cy="336383"/>
            </a:xfrm>
            <a:custGeom>
              <a:rect b="b" l="l" r="r" t="t"/>
              <a:pathLst>
                <a:path extrusionOk="0" h="6020" w="3430">
                  <a:moveTo>
                    <a:pt x="3407" y="1"/>
                  </a:moveTo>
                  <a:cubicBezTo>
                    <a:pt x="3241" y="1"/>
                    <a:pt x="3064" y="23"/>
                    <a:pt x="2879" y="63"/>
                  </a:cubicBezTo>
                  <a:cubicBezTo>
                    <a:pt x="192" y="637"/>
                    <a:pt x="6" y="5870"/>
                    <a:pt x="1" y="6016"/>
                  </a:cubicBezTo>
                  <a:lnTo>
                    <a:pt x="1" y="6016"/>
                  </a:lnTo>
                  <a:cubicBezTo>
                    <a:pt x="5" y="5949"/>
                    <a:pt x="139" y="5846"/>
                    <a:pt x="362" y="5758"/>
                  </a:cubicBezTo>
                  <a:cubicBezTo>
                    <a:pt x="621" y="5651"/>
                    <a:pt x="1001" y="5561"/>
                    <a:pt x="1435" y="5561"/>
                  </a:cubicBezTo>
                  <a:cubicBezTo>
                    <a:pt x="1625" y="5561"/>
                    <a:pt x="1825" y="5578"/>
                    <a:pt x="2029" y="5619"/>
                  </a:cubicBezTo>
                  <a:cubicBezTo>
                    <a:pt x="1141" y="606"/>
                    <a:pt x="3397" y="26"/>
                    <a:pt x="3429" y="1"/>
                  </a:cubicBezTo>
                  <a:cubicBezTo>
                    <a:pt x="3422" y="1"/>
                    <a:pt x="3415" y="1"/>
                    <a:pt x="3407" y="1"/>
                  </a:cubicBezTo>
                  <a:close/>
                  <a:moveTo>
                    <a:pt x="1" y="6016"/>
                  </a:moveTo>
                  <a:cubicBezTo>
                    <a:pt x="1" y="6017"/>
                    <a:pt x="1" y="6018"/>
                    <a:pt x="1" y="6019"/>
                  </a:cubicBezTo>
                  <a:cubicBezTo>
                    <a:pt x="1" y="6019"/>
                    <a:pt x="1" y="6018"/>
                    <a:pt x="1" y="6016"/>
                  </a:cubicBezTo>
                  <a:close/>
                </a:path>
              </a:pathLst>
            </a:custGeom>
            <a:solidFill>
              <a:srgbClr val="000000">
                <a:alpha val="12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2053324" y="2389782"/>
              <a:ext cx="77803" cy="57386"/>
            </a:xfrm>
            <a:custGeom>
              <a:rect b="b" l="l" r="r" t="t"/>
              <a:pathLst>
                <a:path extrusionOk="0" h="1027" w="1394">
                  <a:moveTo>
                    <a:pt x="0" y="1"/>
                  </a:moveTo>
                  <a:lnTo>
                    <a:pt x="1059" y="1026"/>
                  </a:lnTo>
                  <a:lnTo>
                    <a:pt x="1394" y="2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97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1972564" y="2390956"/>
              <a:ext cx="249314" cy="217028"/>
            </a:xfrm>
            <a:custGeom>
              <a:rect b="b" l="l" r="r" t="t"/>
              <a:pathLst>
                <a:path extrusionOk="0" h="3884" w="4467">
                  <a:moveTo>
                    <a:pt x="3078" y="0"/>
                  </a:moveTo>
                  <a:cubicBezTo>
                    <a:pt x="2848" y="0"/>
                    <a:pt x="2632" y="98"/>
                    <a:pt x="2479" y="269"/>
                  </a:cubicBezTo>
                  <a:lnTo>
                    <a:pt x="457" y="2555"/>
                  </a:lnTo>
                  <a:cubicBezTo>
                    <a:pt x="1" y="3070"/>
                    <a:pt x="367" y="3884"/>
                    <a:pt x="1056" y="3884"/>
                  </a:cubicBezTo>
                  <a:lnTo>
                    <a:pt x="1390" y="3884"/>
                  </a:lnTo>
                  <a:cubicBezTo>
                    <a:pt x="1619" y="3884"/>
                    <a:pt x="1837" y="3785"/>
                    <a:pt x="1988" y="3615"/>
                  </a:cubicBezTo>
                  <a:lnTo>
                    <a:pt x="4010" y="1329"/>
                  </a:lnTo>
                  <a:cubicBezTo>
                    <a:pt x="4466" y="812"/>
                    <a:pt x="4101" y="0"/>
                    <a:pt x="3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2050031" y="2390956"/>
              <a:ext cx="407152" cy="217028"/>
            </a:xfrm>
            <a:custGeom>
              <a:rect b="b" l="l" r="r" t="t"/>
              <a:pathLst>
                <a:path extrusionOk="0" h="3884" w="7295">
                  <a:moveTo>
                    <a:pt x="2023" y="0"/>
                  </a:moveTo>
                  <a:cubicBezTo>
                    <a:pt x="2711" y="0"/>
                    <a:pt x="3078" y="812"/>
                    <a:pt x="2622" y="1329"/>
                  </a:cubicBezTo>
                  <a:lnTo>
                    <a:pt x="598" y="3615"/>
                  </a:lnTo>
                  <a:cubicBezTo>
                    <a:pt x="448" y="3785"/>
                    <a:pt x="229" y="3884"/>
                    <a:pt x="1" y="3884"/>
                  </a:cubicBezTo>
                  <a:lnTo>
                    <a:pt x="4217" y="3884"/>
                  </a:lnTo>
                  <a:cubicBezTo>
                    <a:pt x="4446" y="3884"/>
                    <a:pt x="4664" y="3785"/>
                    <a:pt x="4816" y="3615"/>
                  </a:cubicBezTo>
                  <a:lnTo>
                    <a:pt x="6838" y="1329"/>
                  </a:lnTo>
                  <a:cubicBezTo>
                    <a:pt x="7294" y="812"/>
                    <a:pt x="6929" y="0"/>
                    <a:pt x="6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1973066" y="2399114"/>
              <a:ext cx="234301" cy="200824"/>
            </a:xfrm>
            <a:custGeom>
              <a:rect b="b" l="l" r="r" t="t"/>
              <a:pathLst>
                <a:path extrusionOk="0" h="3594" w="4198">
                  <a:moveTo>
                    <a:pt x="1695" y="1"/>
                  </a:moveTo>
                  <a:lnTo>
                    <a:pt x="63" y="876"/>
                  </a:lnTo>
                  <a:lnTo>
                    <a:pt x="0" y="1911"/>
                  </a:lnTo>
                  <a:cubicBezTo>
                    <a:pt x="0" y="1911"/>
                    <a:pt x="1853" y="3197"/>
                    <a:pt x="2372" y="3557"/>
                  </a:cubicBezTo>
                  <a:cubicBezTo>
                    <a:pt x="2407" y="3582"/>
                    <a:pt x="2447" y="3594"/>
                    <a:pt x="2486" y="3594"/>
                  </a:cubicBezTo>
                  <a:cubicBezTo>
                    <a:pt x="2536" y="3594"/>
                    <a:pt x="2586" y="3574"/>
                    <a:pt x="2626" y="3537"/>
                  </a:cubicBezTo>
                  <a:lnTo>
                    <a:pt x="2629" y="3534"/>
                  </a:lnTo>
                  <a:cubicBezTo>
                    <a:pt x="2710" y="3457"/>
                    <a:pt x="2709" y="3328"/>
                    <a:pt x="2627" y="3252"/>
                  </a:cubicBezTo>
                  <a:lnTo>
                    <a:pt x="1405" y="2124"/>
                  </a:lnTo>
                  <a:lnTo>
                    <a:pt x="1405" y="2124"/>
                  </a:lnTo>
                  <a:cubicBezTo>
                    <a:pt x="1406" y="2124"/>
                    <a:pt x="2606" y="2984"/>
                    <a:pt x="3022" y="3286"/>
                  </a:cubicBezTo>
                  <a:cubicBezTo>
                    <a:pt x="3060" y="3312"/>
                    <a:pt x="3104" y="3325"/>
                    <a:pt x="3147" y="3325"/>
                  </a:cubicBezTo>
                  <a:cubicBezTo>
                    <a:pt x="3200" y="3325"/>
                    <a:pt x="3252" y="3307"/>
                    <a:pt x="3293" y="3269"/>
                  </a:cubicBezTo>
                  <a:lnTo>
                    <a:pt x="3297" y="3265"/>
                  </a:lnTo>
                  <a:cubicBezTo>
                    <a:pt x="3390" y="3179"/>
                    <a:pt x="3388" y="3033"/>
                    <a:pt x="3292" y="2951"/>
                  </a:cubicBezTo>
                  <a:lnTo>
                    <a:pt x="1776" y="1655"/>
                  </a:lnTo>
                  <a:lnTo>
                    <a:pt x="3605" y="2881"/>
                  </a:lnTo>
                  <a:cubicBezTo>
                    <a:pt x="3639" y="2903"/>
                    <a:pt x="3677" y="2914"/>
                    <a:pt x="3715" y="2914"/>
                  </a:cubicBezTo>
                  <a:cubicBezTo>
                    <a:pt x="3781" y="2914"/>
                    <a:pt x="3845" y="2882"/>
                    <a:pt x="3884" y="2823"/>
                  </a:cubicBezTo>
                  <a:cubicBezTo>
                    <a:pt x="3940" y="2734"/>
                    <a:pt x="3921" y="2618"/>
                    <a:pt x="3838" y="2553"/>
                  </a:cubicBezTo>
                  <a:lnTo>
                    <a:pt x="2079" y="1200"/>
                  </a:lnTo>
                  <a:lnTo>
                    <a:pt x="3868" y="2283"/>
                  </a:lnTo>
                  <a:cubicBezTo>
                    <a:pt x="3900" y="2302"/>
                    <a:pt x="3936" y="2312"/>
                    <a:pt x="3972" y="2312"/>
                  </a:cubicBezTo>
                  <a:cubicBezTo>
                    <a:pt x="4031" y="2312"/>
                    <a:pt x="4089" y="2286"/>
                    <a:pt x="4128" y="2239"/>
                  </a:cubicBezTo>
                  <a:cubicBezTo>
                    <a:pt x="4198" y="2152"/>
                    <a:pt x="4185" y="2025"/>
                    <a:pt x="4099" y="1954"/>
                  </a:cubicBezTo>
                  <a:lnTo>
                    <a:pt x="1695" y="1"/>
                  </a:lnTo>
                  <a:close/>
                </a:path>
              </a:pathLst>
            </a:custGeom>
            <a:solidFill>
              <a:srgbClr val="FC97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1916807" y="2359441"/>
              <a:ext cx="174861" cy="153943"/>
            </a:xfrm>
            <a:custGeom>
              <a:rect b="b" l="l" r="r" t="t"/>
              <a:pathLst>
                <a:path extrusionOk="0" h="2755" w="3133">
                  <a:moveTo>
                    <a:pt x="585" y="0"/>
                  </a:moveTo>
                  <a:lnTo>
                    <a:pt x="0" y="1955"/>
                  </a:lnTo>
                  <a:lnTo>
                    <a:pt x="820" y="2510"/>
                  </a:lnTo>
                  <a:cubicBezTo>
                    <a:pt x="1062" y="2672"/>
                    <a:pt x="1342" y="2754"/>
                    <a:pt x="1622" y="2754"/>
                  </a:cubicBezTo>
                  <a:cubicBezTo>
                    <a:pt x="1889" y="2754"/>
                    <a:pt x="2157" y="2680"/>
                    <a:pt x="2393" y="2531"/>
                  </a:cubicBezTo>
                  <a:cubicBezTo>
                    <a:pt x="2912" y="2203"/>
                    <a:pt x="3132" y="1555"/>
                    <a:pt x="2919" y="979"/>
                  </a:cubicBezTo>
                  <a:cubicBezTo>
                    <a:pt x="2644" y="296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FEB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1339539" y="2198233"/>
              <a:ext cx="609863" cy="270447"/>
            </a:xfrm>
            <a:custGeom>
              <a:rect b="b" l="l" r="r" t="t"/>
              <a:pathLst>
                <a:path extrusionOk="0" h="4840" w="10927">
                  <a:moveTo>
                    <a:pt x="1981" y="0"/>
                  </a:moveTo>
                  <a:cubicBezTo>
                    <a:pt x="927" y="6"/>
                    <a:pt x="30" y="923"/>
                    <a:pt x="1" y="953"/>
                  </a:cubicBezTo>
                  <a:lnTo>
                    <a:pt x="0" y="953"/>
                  </a:lnTo>
                  <a:cubicBezTo>
                    <a:pt x="0" y="953"/>
                    <a:pt x="5" y="1432"/>
                    <a:pt x="150" y="1923"/>
                  </a:cubicBezTo>
                  <a:cubicBezTo>
                    <a:pt x="272" y="2336"/>
                    <a:pt x="493" y="2758"/>
                    <a:pt x="893" y="2912"/>
                  </a:cubicBezTo>
                  <a:cubicBezTo>
                    <a:pt x="1728" y="3234"/>
                    <a:pt x="3113" y="3606"/>
                    <a:pt x="9382" y="4677"/>
                  </a:cubicBezTo>
                  <a:cubicBezTo>
                    <a:pt x="9690" y="4729"/>
                    <a:pt x="10010" y="4783"/>
                    <a:pt x="10341" y="4840"/>
                  </a:cubicBezTo>
                  <a:lnTo>
                    <a:pt x="10927" y="2885"/>
                  </a:lnTo>
                  <a:cubicBezTo>
                    <a:pt x="8522" y="2040"/>
                    <a:pt x="6739" y="1406"/>
                    <a:pt x="5391" y="947"/>
                  </a:cubicBezTo>
                  <a:cubicBezTo>
                    <a:pt x="4045" y="488"/>
                    <a:pt x="3134" y="206"/>
                    <a:pt x="2475" y="63"/>
                  </a:cubicBezTo>
                  <a:cubicBezTo>
                    <a:pt x="2281" y="21"/>
                    <a:pt x="2118" y="0"/>
                    <a:pt x="1981" y="0"/>
                  </a:cubicBezTo>
                  <a:close/>
                </a:path>
              </a:pathLst>
            </a:custGeom>
            <a:solidFill>
              <a:srgbClr val="FEB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1336302" y="2190857"/>
              <a:ext cx="141429" cy="60683"/>
            </a:xfrm>
            <a:custGeom>
              <a:rect b="b" l="l" r="r" t="t"/>
              <a:pathLst>
                <a:path extrusionOk="0" h="1086" w="2534">
                  <a:moveTo>
                    <a:pt x="1579" y="1"/>
                  </a:moveTo>
                  <a:cubicBezTo>
                    <a:pt x="919" y="1"/>
                    <a:pt x="288" y="221"/>
                    <a:pt x="1" y="337"/>
                  </a:cubicBezTo>
                  <a:cubicBezTo>
                    <a:pt x="16" y="604"/>
                    <a:pt x="36" y="854"/>
                    <a:pt x="61" y="1086"/>
                  </a:cubicBezTo>
                  <a:cubicBezTo>
                    <a:pt x="89" y="1056"/>
                    <a:pt x="987" y="140"/>
                    <a:pt x="2041" y="133"/>
                  </a:cubicBezTo>
                  <a:cubicBezTo>
                    <a:pt x="2176" y="133"/>
                    <a:pt x="2340" y="154"/>
                    <a:pt x="2534" y="197"/>
                  </a:cubicBezTo>
                  <a:cubicBezTo>
                    <a:pt x="2233" y="54"/>
                    <a:pt x="1903" y="1"/>
                    <a:pt x="1579" y="1"/>
                  </a:cubicBezTo>
                  <a:close/>
                </a:path>
              </a:pathLst>
            </a:custGeom>
            <a:solidFill>
              <a:srgbClr val="FC97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2418170" y="2443146"/>
              <a:ext cx="28855" cy="28106"/>
            </a:xfrm>
            <a:custGeom>
              <a:rect b="b" l="l" r="r" t="t"/>
              <a:pathLst>
                <a:path extrusionOk="0" h="503" w="517">
                  <a:moveTo>
                    <a:pt x="270" y="0"/>
                  </a:moveTo>
                  <a:cubicBezTo>
                    <a:pt x="222" y="0"/>
                    <a:pt x="174" y="20"/>
                    <a:pt x="139" y="59"/>
                  </a:cubicBezTo>
                  <a:lnTo>
                    <a:pt x="91" y="114"/>
                  </a:lnTo>
                  <a:cubicBezTo>
                    <a:pt x="1" y="216"/>
                    <a:pt x="10" y="370"/>
                    <a:pt x="112" y="459"/>
                  </a:cubicBezTo>
                  <a:cubicBezTo>
                    <a:pt x="145" y="488"/>
                    <a:pt x="185" y="502"/>
                    <a:pt x="226" y="502"/>
                  </a:cubicBezTo>
                  <a:cubicBezTo>
                    <a:pt x="275" y="502"/>
                    <a:pt x="323" y="482"/>
                    <a:pt x="358" y="443"/>
                  </a:cubicBezTo>
                  <a:lnTo>
                    <a:pt x="453" y="336"/>
                  </a:lnTo>
                  <a:cubicBezTo>
                    <a:pt x="517" y="264"/>
                    <a:pt x="510" y="154"/>
                    <a:pt x="438" y="90"/>
                  </a:cubicBezTo>
                  <a:lnTo>
                    <a:pt x="386" y="43"/>
                  </a:lnTo>
                  <a:cubicBezTo>
                    <a:pt x="352" y="15"/>
                    <a:pt x="311" y="0"/>
                    <a:pt x="270" y="0"/>
                  </a:cubicBezTo>
                  <a:close/>
                </a:path>
              </a:pathLst>
            </a:custGeom>
            <a:solidFill>
              <a:srgbClr val="FCA3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2398468" y="2468626"/>
              <a:ext cx="32985" cy="32353"/>
            </a:xfrm>
            <a:custGeom>
              <a:rect b="b" l="l" r="r" t="t"/>
              <a:pathLst>
                <a:path extrusionOk="0" h="579" w="591">
                  <a:moveTo>
                    <a:pt x="309" y="0"/>
                  </a:moveTo>
                  <a:cubicBezTo>
                    <a:pt x="254" y="0"/>
                    <a:pt x="198" y="23"/>
                    <a:pt x="159" y="67"/>
                  </a:cubicBezTo>
                  <a:lnTo>
                    <a:pt x="103" y="131"/>
                  </a:lnTo>
                  <a:cubicBezTo>
                    <a:pt x="0" y="247"/>
                    <a:pt x="11" y="425"/>
                    <a:pt x="127" y="528"/>
                  </a:cubicBezTo>
                  <a:cubicBezTo>
                    <a:pt x="165" y="562"/>
                    <a:pt x="213" y="579"/>
                    <a:pt x="260" y="579"/>
                  </a:cubicBezTo>
                  <a:cubicBezTo>
                    <a:pt x="315" y="579"/>
                    <a:pt x="370" y="556"/>
                    <a:pt x="408" y="510"/>
                  </a:cubicBezTo>
                  <a:lnTo>
                    <a:pt x="518" y="386"/>
                  </a:lnTo>
                  <a:cubicBezTo>
                    <a:pt x="591" y="304"/>
                    <a:pt x="584" y="177"/>
                    <a:pt x="502" y="104"/>
                  </a:cubicBezTo>
                  <a:lnTo>
                    <a:pt x="441" y="50"/>
                  </a:lnTo>
                  <a:cubicBezTo>
                    <a:pt x="403" y="17"/>
                    <a:pt x="356" y="0"/>
                    <a:pt x="309" y="0"/>
                  </a:cubicBezTo>
                  <a:close/>
                </a:path>
              </a:pathLst>
            </a:custGeom>
            <a:solidFill>
              <a:srgbClr val="FCA3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2379771" y="2496174"/>
              <a:ext cx="29636" cy="29056"/>
            </a:xfrm>
            <a:custGeom>
              <a:rect b="b" l="l" r="r" t="t"/>
              <a:pathLst>
                <a:path extrusionOk="0" h="520" w="531">
                  <a:moveTo>
                    <a:pt x="277" y="1"/>
                  </a:moveTo>
                  <a:cubicBezTo>
                    <a:pt x="227" y="1"/>
                    <a:pt x="178" y="21"/>
                    <a:pt x="143" y="62"/>
                  </a:cubicBezTo>
                  <a:lnTo>
                    <a:pt x="93" y="119"/>
                  </a:lnTo>
                  <a:cubicBezTo>
                    <a:pt x="1" y="223"/>
                    <a:pt x="11" y="382"/>
                    <a:pt x="115" y="474"/>
                  </a:cubicBezTo>
                  <a:cubicBezTo>
                    <a:pt x="149" y="504"/>
                    <a:pt x="192" y="519"/>
                    <a:pt x="234" y="519"/>
                  </a:cubicBezTo>
                  <a:cubicBezTo>
                    <a:pt x="283" y="519"/>
                    <a:pt x="332" y="499"/>
                    <a:pt x="367" y="458"/>
                  </a:cubicBezTo>
                  <a:lnTo>
                    <a:pt x="466" y="348"/>
                  </a:lnTo>
                  <a:cubicBezTo>
                    <a:pt x="531" y="273"/>
                    <a:pt x="525" y="159"/>
                    <a:pt x="451" y="93"/>
                  </a:cubicBezTo>
                  <a:lnTo>
                    <a:pt x="397" y="46"/>
                  </a:lnTo>
                  <a:cubicBezTo>
                    <a:pt x="363" y="16"/>
                    <a:pt x="320" y="1"/>
                    <a:pt x="277" y="1"/>
                  </a:cubicBezTo>
                  <a:close/>
                </a:path>
              </a:pathLst>
            </a:custGeom>
            <a:solidFill>
              <a:srgbClr val="FCA3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2363306" y="2520816"/>
              <a:ext cx="26232" cy="25648"/>
            </a:xfrm>
            <a:custGeom>
              <a:rect b="b" l="l" r="r" t="t"/>
              <a:pathLst>
                <a:path extrusionOk="0" h="459" w="470">
                  <a:moveTo>
                    <a:pt x="245" y="0"/>
                  </a:moveTo>
                  <a:cubicBezTo>
                    <a:pt x="201" y="0"/>
                    <a:pt x="158" y="19"/>
                    <a:pt x="127" y="53"/>
                  </a:cubicBezTo>
                  <a:lnTo>
                    <a:pt x="81" y="104"/>
                  </a:lnTo>
                  <a:cubicBezTo>
                    <a:pt x="0" y="196"/>
                    <a:pt x="9" y="335"/>
                    <a:pt x="101" y="417"/>
                  </a:cubicBezTo>
                  <a:cubicBezTo>
                    <a:pt x="131" y="445"/>
                    <a:pt x="169" y="458"/>
                    <a:pt x="206" y="458"/>
                  </a:cubicBezTo>
                  <a:cubicBezTo>
                    <a:pt x="249" y="458"/>
                    <a:pt x="292" y="440"/>
                    <a:pt x="322" y="405"/>
                  </a:cubicBezTo>
                  <a:lnTo>
                    <a:pt x="410" y="307"/>
                  </a:lnTo>
                  <a:cubicBezTo>
                    <a:pt x="469" y="241"/>
                    <a:pt x="462" y="141"/>
                    <a:pt x="397" y="83"/>
                  </a:cubicBezTo>
                  <a:lnTo>
                    <a:pt x="349" y="41"/>
                  </a:lnTo>
                  <a:cubicBezTo>
                    <a:pt x="319" y="14"/>
                    <a:pt x="282" y="0"/>
                    <a:pt x="245" y="0"/>
                  </a:cubicBezTo>
                  <a:close/>
                </a:path>
              </a:pathLst>
            </a:custGeom>
            <a:solidFill>
              <a:srgbClr val="FCA3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2270490" y="2135202"/>
              <a:ext cx="245073" cy="295033"/>
            </a:xfrm>
            <a:custGeom>
              <a:rect b="b" l="l" r="r" t="t"/>
              <a:pathLst>
                <a:path extrusionOk="0" h="5280" w="4391">
                  <a:moveTo>
                    <a:pt x="4280" y="0"/>
                  </a:moveTo>
                  <a:cubicBezTo>
                    <a:pt x="4253" y="0"/>
                    <a:pt x="4226" y="11"/>
                    <a:pt x="4207" y="34"/>
                  </a:cubicBezTo>
                  <a:lnTo>
                    <a:pt x="3624" y="702"/>
                  </a:lnTo>
                  <a:lnTo>
                    <a:pt x="134" y="4693"/>
                  </a:lnTo>
                  <a:cubicBezTo>
                    <a:pt x="133" y="4696"/>
                    <a:pt x="130" y="4700"/>
                    <a:pt x="128" y="4702"/>
                  </a:cubicBezTo>
                  <a:cubicBezTo>
                    <a:pt x="124" y="4706"/>
                    <a:pt x="120" y="4711"/>
                    <a:pt x="117" y="4717"/>
                  </a:cubicBezTo>
                  <a:cubicBezTo>
                    <a:pt x="1" y="4872"/>
                    <a:pt x="35" y="5095"/>
                    <a:pt x="192" y="5211"/>
                  </a:cubicBezTo>
                  <a:cubicBezTo>
                    <a:pt x="255" y="5257"/>
                    <a:pt x="329" y="5280"/>
                    <a:pt x="402" y="5280"/>
                  </a:cubicBezTo>
                  <a:cubicBezTo>
                    <a:pt x="510" y="5280"/>
                    <a:pt x="618" y="5230"/>
                    <a:pt x="687" y="5136"/>
                  </a:cubicBezTo>
                  <a:lnTo>
                    <a:pt x="4360" y="154"/>
                  </a:lnTo>
                  <a:cubicBezTo>
                    <a:pt x="4390" y="113"/>
                    <a:pt x="4384" y="57"/>
                    <a:pt x="4343" y="24"/>
                  </a:cubicBezTo>
                  <a:cubicBezTo>
                    <a:pt x="4325" y="8"/>
                    <a:pt x="4303" y="0"/>
                    <a:pt x="4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2277746" y="2174373"/>
              <a:ext cx="195176" cy="230886"/>
            </a:xfrm>
            <a:custGeom>
              <a:rect b="b" l="l" r="r" t="t"/>
              <a:pathLst>
                <a:path extrusionOk="0" h="4132" w="3497">
                  <a:moveTo>
                    <a:pt x="3496" y="1"/>
                  </a:moveTo>
                  <a:lnTo>
                    <a:pt x="7" y="3992"/>
                  </a:lnTo>
                  <a:cubicBezTo>
                    <a:pt x="5" y="3995"/>
                    <a:pt x="3" y="3999"/>
                    <a:pt x="0" y="4001"/>
                  </a:cubicBezTo>
                  <a:cubicBezTo>
                    <a:pt x="19" y="4023"/>
                    <a:pt x="39" y="4043"/>
                    <a:pt x="64" y="4062"/>
                  </a:cubicBezTo>
                  <a:cubicBezTo>
                    <a:pt x="127" y="4109"/>
                    <a:pt x="200" y="4131"/>
                    <a:pt x="273" y="4131"/>
                  </a:cubicBezTo>
                  <a:cubicBezTo>
                    <a:pt x="382" y="4131"/>
                    <a:pt x="489" y="4081"/>
                    <a:pt x="558" y="3986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1230091" y="1883863"/>
              <a:ext cx="118825" cy="421987"/>
            </a:xfrm>
            <a:custGeom>
              <a:rect b="b" l="l" r="r" t="t"/>
              <a:pathLst>
                <a:path extrusionOk="0" h="7552" w="2129">
                  <a:moveTo>
                    <a:pt x="1785" y="1"/>
                  </a:moveTo>
                  <a:lnTo>
                    <a:pt x="1785" y="1"/>
                  </a:lnTo>
                  <a:cubicBezTo>
                    <a:pt x="1346" y="1428"/>
                    <a:pt x="777" y="3303"/>
                    <a:pt x="181" y="5320"/>
                  </a:cubicBezTo>
                  <a:cubicBezTo>
                    <a:pt x="181" y="5320"/>
                    <a:pt x="0" y="7313"/>
                    <a:pt x="2128" y="7551"/>
                  </a:cubicBezTo>
                  <a:cubicBezTo>
                    <a:pt x="2018" y="7127"/>
                    <a:pt x="1944" y="6534"/>
                    <a:pt x="1905" y="5830"/>
                  </a:cubicBezTo>
                  <a:cubicBezTo>
                    <a:pt x="1834" y="4566"/>
                    <a:pt x="1875" y="2943"/>
                    <a:pt x="2013" y="1298"/>
                  </a:cubicBezTo>
                  <a:cubicBezTo>
                    <a:pt x="2026" y="1135"/>
                    <a:pt x="2039" y="971"/>
                    <a:pt x="2057" y="808"/>
                  </a:cubicBezTo>
                  <a:cubicBezTo>
                    <a:pt x="1860" y="738"/>
                    <a:pt x="1744" y="667"/>
                    <a:pt x="1744" y="605"/>
                  </a:cubicBezTo>
                  <a:cubicBezTo>
                    <a:pt x="1744" y="605"/>
                    <a:pt x="1750" y="374"/>
                    <a:pt x="1785" y="1"/>
                  </a:cubicBezTo>
                  <a:close/>
                </a:path>
              </a:pathLst>
            </a:custGeom>
            <a:solidFill>
              <a:srgbClr val="000000">
                <a:alpha val="12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1170874" y="2181078"/>
              <a:ext cx="670029" cy="285925"/>
            </a:xfrm>
            <a:custGeom>
              <a:rect b="b" l="l" r="r" t="t"/>
              <a:pathLst>
                <a:path extrusionOk="0" h="5117" w="12005">
                  <a:moveTo>
                    <a:pt x="1242" y="1"/>
                  </a:moveTo>
                  <a:lnTo>
                    <a:pt x="1239" y="6"/>
                  </a:lnTo>
                  <a:cubicBezTo>
                    <a:pt x="824" y="1272"/>
                    <a:pt x="395" y="2719"/>
                    <a:pt x="0" y="4118"/>
                  </a:cubicBezTo>
                  <a:lnTo>
                    <a:pt x="7" y="4246"/>
                  </a:lnTo>
                  <a:lnTo>
                    <a:pt x="11651" y="5090"/>
                  </a:lnTo>
                  <a:lnTo>
                    <a:pt x="11995" y="5116"/>
                  </a:lnTo>
                  <a:cubicBezTo>
                    <a:pt x="11997" y="5049"/>
                    <a:pt x="12001" y="4983"/>
                    <a:pt x="12004" y="4916"/>
                  </a:cubicBezTo>
                  <a:cubicBezTo>
                    <a:pt x="6076" y="3898"/>
                    <a:pt x="4733" y="3534"/>
                    <a:pt x="3916" y="3216"/>
                  </a:cubicBezTo>
                  <a:cubicBezTo>
                    <a:pt x="3516" y="3062"/>
                    <a:pt x="3295" y="2640"/>
                    <a:pt x="3174" y="2227"/>
                  </a:cubicBezTo>
                  <a:cubicBezTo>
                    <a:pt x="3124" y="2222"/>
                    <a:pt x="3077" y="2215"/>
                    <a:pt x="3028" y="2207"/>
                  </a:cubicBezTo>
                  <a:cubicBezTo>
                    <a:pt x="2888" y="2184"/>
                    <a:pt x="2759" y="2154"/>
                    <a:pt x="2639" y="2116"/>
                  </a:cubicBezTo>
                  <a:cubicBezTo>
                    <a:pt x="2616" y="2109"/>
                    <a:pt x="2595" y="2101"/>
                    <a:pt x="2572" y="2094"/>
                  </a:cubicBezTo>
                  <a:cubicBezTo>
                    <a:pt x="2478" y="2061"/>
                    <a:pt x="2390" y="2024"/>
                    <a:pt x="2309" y="1983"/>
                  </a:cubicBezTo>
                  <a:cubicBezTo>
                    <a:pt x="2294" y="1976"/>
                    <a:pt x="2282" y="1969"/>
                    <a:pt x="2269" y="1962"/>
                  </a:cubicBezTo>
                  <a:cubicBezTo>
                    <a:pt x="2249" y="1953"/>
                    <a:pt x="2232" y="1944"/>
                    <a:pt x="2213" y="1933"/>
                  </a:cubicBezTo>
                  <a:cubicBezTo>
                    <a:pt x="2196" y="1922"/>
                    <a:pt x="2177" y="1913"/>
                    <a:pt x="2161" y="1902"/>
                  </a:cubicBezTo>
                  <a:cubicBezTo>
                    <a:pt x="1851" y="1712"/>
                    <a:pt x="1643" y="1463"/>
                    <a:pt x="1506" y="1210"/>
                  </a:cubicBezTo>
                  <a:cubicBezTo>
                    <a:pt x="1490" y="1183"/>
                    <a:pt x="1477" y="1155"/>
                    <a:pt x="1463" y="1129"/>
                  </a:cubicBezTo>
                  <a:cubicBezTo>
                    <a:pt x="1369" y="932"/>
                    <a:pt x="1313" y="733"/>
                    <a:pt x="1280" y="558"/>
                  </a:cubicBezTo>
                  <a:cubicBezTo>
                    <a:pt x="1278" y="549"/>
                    <a:pt x="1277" y="539"/>
                    <a:pt x="1274" y="529"/>
                  </a:cubicBezTo>
                  <a:cubicBezTo>
                    <a:pt x="1270" y="501"/>
                    <a:pt x="1265" y="472"/>
                    <a:pt x="1261" y="446"/>
                  </a:cubicBezTo>
                  <a:cubicBezTo>
                    <a:pt x="1256" y="414"/>
                    <a:pt x="1252" y="384"/>
                    <a:pt x="1249" y="354"/>
                  </a:cubicBezTo>
                  <a:cubicBezTo>
                    <a:pt x="1229" y="142"/>
                    <a:pt x="1242" y="1"/>
                    <a:pt x="1242" y="1"/>
                  </a:cubicBezTo>
                  <a:close/>
                </a:path>
              </a:pathLst>
            </a:custGeom>
            <a:solidFill>
              <a:srgbClr val="000000">
                <a:alpha val="12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1548780" y="1584133"/>
              <a:ext cx="181949" cy="398574"/>
            </a:xfrm>
            <a:custGeom>
              <a:rect b="b" l="l" r="r" t="t"/>
              <a:pathLst>
                <a:path extrusionOk="0" h="7133" w="3260">
                  <a:moveTo>
                    <a:pt x="47" y="0"/>
                  </a:moveTo>
                  <a:lnTo>
                    <a:pt x="1" y="64"/>
                  </a:lnTo>
                  <a:cubicBezTo>
                    <a:pt x="194" y="150"/>
                    <a:pt x="364" y="294"/>
                    <a:pt x="506" y="504"/>
                  </a:cubicBezTo>
                  <a:lnTo>
                    <a:pt x="506" y="505"/>
                  </a:lnTo>
                  <a:cubicBezTo>
                    <a:pt x="1422" y="1095"/>
                    <a:pt x="2999" y="2764"/>
                    <a:pt x="2445" y="7132"/>
                  </a:cubicBezTo>
                  <a:cubicBezTo>
                    <a:pt x="2550" y="6929"/>
                    <a:pt x="2717" y="6775"/>
                    <a:pt x="2912" y="6682"/>
                  </a:cubicBezTo>
                  <a:cubicBezTo>
                    <a:pt x="3260" y="4332"/>
                    <a:pt x="2949" y="2481"/>
                    <a:pt x="2001" y="1277"/>
                  </a:cubicBezTo>
                  <a:cubicBezTo>
                    <a:pt x="1508" y="652"/>
                    <a:pt x="845" y="221"/>
                    <a:pt x="47" y="0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1955429" y="1742045"/>
              <a:ext cx="131717" cy="291457"/>
            </a:xfrm>
            <a:custGeom>
              <a:rect b="b" l="l" r="r" t="t"/>
              <a:pathLst>
                <a:path extrusionOk="0" h="5216" w="2360">
                  <a:moveTo>
                    <a:pt x="1902" y="1"/>
                  </a:moveTo>
                  <a:lnTo>
                    <a:pt x="1902" y="1"/>
                  </a:lnTo>
                  <a:cubicBezTo>
                    <a:pt x="1911" y="697"/>
                    <a:pt x="1809" y="3212"/>
                    <a:pt x="0" y="5067"/>
                  </a:cubicBezTo>
                  <a:cubicBezTo>
                    <a:pt x="98" y="5116"/>
                    <a:pt x="195" y="5164"/>
                    <a:pt x="294" y="5216"/>
                  </a:cubicBezTo>
                  <a:cubicBezTo>
                    <a:pt x="2359" y="2430"/>
                    <a:pt x="2017" y="188"/>
                    <a:pt x="2001" y="127"/>
                  </a:cubicBezTo>
                  <a:cubicBezTo>
                    <a:pt x="1968" y="86"/>
                    <a:pt x="1937" y="43"/>
                    <a:pt x="1902" y="1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36"/>
          <p:cNvSpPr/>
          <p:nvPr/>
        </p:nvSpPr>
        <p:spPr>
          <a:xfrm>
            <a:off x="-42008" y="208825"/>
            <a:ext cx="6333223" cy="4073498"/>
          </a:xfrm>
          <a:custGeom>
            <a:rect b="b" l="l" r="r" t="t"/>
            <a:pathLst>
              <a:path extrusionOk="0" h="10505" w="16332">
                <a:moveTo>
                  <a:pt x="6908" y="0"/>
                </a:moveTo>
                <a:cubicBezTo>
                  <a:pt x="6129" y="0"/>
                  <a:pt x="5349" y="114"/>
                  <a:pt x="4603" y="342"/>
                </a:cubicBezTo>
                <a:cubicBezTo>
                  <a:pt x="3960" y="539"/>
                  <a:pt x="3333" y="824"/>
                  <a:pt x="2830" y="1273"/>
                </a:cubicBezTo>
                <a:cubicBezTo>
                  <a:pt x="2336" y="1711"/>
                  <a:pt x="1984" y="2283"/>
                  <a:pt x="1639" y="2845"/>
                </a:cubicBezTo>
                <a:cubicBezTo>
                  <a:pt x="1000" y="3884"/>
                  <a:pt x="348" y="4964"/>
                  <a:pt x="193" y="6177"/>
                </a:cubicBezTo>
                <a:cubicBezTo>
                  <a:pt x="1" y="7666"/>
                  <a:pt x="582" y="9136"/>
                  <a:pt x="1194" y="10505"/>
                </a:cubicBezTo>
                <a:lnTo>
                  <a:pt x="15575" y="10432"/>
                </a:lnTo>
                <a:cubicBezTo>
                  <a:pt x="15634" y="9412"/>
                  <a:pt x="15877" y="8413"/>
                  <a:pt x="16052" y="7407"/>
                </a:cubicBezTo>
                <a:cubicBezTo>
                  <a:pt x="16226" y="6400"/>
                  <a:pt x="16332" y="5360"/>
                  <a:pt x="16116" y="4361"/>
                </a:cubicBezTo>
                <a:cubicBezTo>
                  <a:pt x="15901" y="3363"/>
                  <a:pt x="15320" y="2403"/>
                  <a:pt x="14418" y="1945"/>
                </a:cubicBezTo>
                <a:cubicBezTo>
                  <a:pt x="13647" y="1553"/>
                  <a:pt x="12744" y="1563"/>
                  <a:pt x="11908" y="1353"/>
                </a:cubicBezTo>
                <a:cubicBezTo>
                  <a:pt x="11103" y="1151"/>
                  <a:pt x="10363" y="745"/>
                  <a:pt x="9583" y="464"/>
                </a:cubicBezTo>
                <a:cubicBezTo>
                  <a:pt x="8727" y="155"/>
                  <a:pt x="7817" y="0"/>
                  <a:pt x="6908" y="0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7" name="Google Shape;1257;p36"/>
          <p:cNvGrpSpPr/>
          <p:nvPr/>
        </p:nvGrpSpPr>
        <p:grpSpPr>
          <a:xfrm flipH="1">
            <a:off x="6004081" y="198074"/>
            <a:ext cx="3214398" cy="3673808"/>
            <a:chOff x="-37754" y="198074"/>
            <a:chExt cx="3214398" cy="3673808"/>
          </a:xfrm>
        </p:grpSpPr>
        <p:grpSp>
          <p:nvGrpSpPr>
            <p:cNvPr id="1258" name="Google Shape;1258;p36"/>
            <p:cNvGrpSpPr/>
            <p:nvPr/>
          </p:nvGrpSpPr>
          <p:grpSpPr>
            <a:xfrm rot="-827937">
              <a:off x="168141" y="1502034"/>
              <a:ext cx="2802606" cy="2065425"/>
              <a:chOff x="325375" y="3506952"/>
              <a:chExt cx="3087600" cy="1587749"/>
            </a:xfrm>
          </p:grpSpPr>
          <p:sp>
            <p:nvSpPr>
              <p:cNvPr id="1259" name="Google Shape;1259;p36"/>
              <p:cNvSpPr/>
              <p:nvPr/>
            </p:nvSpPr>
            <p:spPr>
              <a:xfrm>
                <a:off x="949553" y="3506952"/>
                <a:ext cx="1838700" cy="1473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36"/>
              <p:cNvSpPr/>
              <p:nvPr/>
            </p:nvSpPr>
            <p:spPr>
              <a:xfrm>
                <a:off x="714703" y="3941446"/>
                <a:ext cx="2308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1" name="Google Shape;1261;p36"/>
              <p:cNvSpPr/>
              <p:nvPr/>
            </p:nvSpPr>
            <p:spPr>
              <a:xfrm>
                <a:off x="497325" y="4403528"/>
                <a:ext cx="2743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2" name="Google Shape;1262;p36"/>
              <p:cNvSpPr/>
              <p:nvPr/>
            </p:nvSpPr>
            <p:spPr>
              <a:xfrm>
                <a:off x="325375" y="4919802"/>
                <a:ext cx="30876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63" name="Google Shape;1263;p36"/>
            <p:cNvGrpSpPr/>
            <p:nvPr/>
          </p:nvGrpSpPr>
          <p:grpSpPr>
            <a:xfrm rot="-826804">
              <a:off x="192190" y="387642"/>
              <a:ext cx="1704039" cy="929658"/>
              <a:chOff x="3710932" y="3098628"/>
              <a:chExt cx="1303451" cy="711113"/>
            </a:xfrm>
          </p:grpSpPr>
          <p:sp>
            <p:nvSpPr>
              <p:cNvPr id="1264" name="Google Shape;1264;p36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36"/>
              <p:cNvSpPr/>
              <p:nvPr/>
            </p:nvSpPr>
            <p:spPr>
              <a:xfrm>
                <a:off x="4656705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62" y="0"/>
                    </a:moveTo>
                    <a:cubicBezTo>
                      <a:pt x="27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79" y="294"/>
                      <a:pt x="180" y="295"/>
                    </a:cubicBezTo>
                    <a:cubicBezTo>
                      <a:pt x="541" y="302"/>
                      <a:pt x="1195" y="316"/>
                      <a:pt x="1763" y="316"/>
                    </a:cubicBezTo>
                    <a:cubicBezTo>
                      <a:pt x="2140" y="316"/>
                      <a:pt x="2478" y="310"/>
                      <a:pt x="2669" y="291"/>
                    </a:cubicBezTo>
                    <a:cubicBezTo>
                      <a:pt x="3238" y="235"/>
                      <a:pt x="3364" y="0"/>
                      <a:pt x="3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36"/>
              <p:cNvSpPr/>
              <p:nvPr/>
            </p:nvSpPr>
            <p:spPr>
              <a:xfrm>
                <a:off x="4644843" y="3186683"/>
                <a:ext cx="28194" cy="19794"/>
              </a:xfrm>
              <a:custGeom>
                <a:rect b="b" l="l" r="r" t="t"/>
                <a:pathLst>
                  <a:path extrusionOk="0" h="845" w="1205">
                    <a:moveTo>
                      <a:pt x="114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5" y="844"/>
                    </a:lnTo>
                    <a:lnTo>
                      <a:pt x="1205" y="130"/>
                    </a:lnTo>
                    <a:cubicBezTo>
                      <a:pt x="1205" y="58"/>
                      <a:pt x="1155" y="0"/>
                      <a:pt x="10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7" name="Google Shape;1267;p36"/>
              <p:cNvSpPr/>
              <p:nvPr/>
            </p:nvSpPr>
            <p:spPr>
              <a:xfrm>
                <a:off x="4650856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29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8" name="Google Shape;1268;p36"/>
              <p:cNvSpPr/>
              <p:nvPr/>
            </p:nvSpPr>
            <p:spPr>
              <a:xfrm>
                <a:off x="4640912" y="3203877"/>
                <a:ext cx="36079" cy="30874"/>
              </a:xfrm>
              <a:custGeom>
                <a:rect b="b" l="l" r="r" t="t"/>
                <a:pathLst>
                  <a:path extrusionOk="0" h="1318" w="1542">
                    <a:moveTo>
                      <a:pt x="144" y="1"/>
                    </a:moveTo>
                    <a:cubicBezTo>
                      <a:pt x="65" y="1"/>
                      <a:pt x="1" y="76"/>
                      <a:pt x="3" y="166"/>
                    </a:cubicBezTo>
                    <a:lnTo>
                      <a:pt x="3" y="1318"/>
                    </a:lnTo>
                    <a:lnTo>
                      <a:pt x="1541" y="971"/>
                    </a:lnTo>
                    <a:lnTo>
                      <a:pt x="1541" y="166"/>
                    </a:lnTo>
                    <a:cubicBezTo>
                      <a:pt x="1541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36"/>
              <p:cNvSpPr/>
              <p:nvPr/>
            </p:nvSpPr>
            <p:spPr>
              <a:xfrm>
                <a:off x="4649054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80" y="1"/>
                    </a:moveTo>
                    <a:cubicBezTo>
                      <a:pt x="36" y="1"/>
                      <a:pt x="0" y="76"/>
                      <a:pt x="0" y="166"/>
                    </a:cubicBezTo>
                    <a:lnTo>
                      <a:pt x="0" y="1318"/>
                    </a:lnTo>
                    <a:lnTo>
                      <a:pt x="845" y="971"/>
                    </a:lnTo>
                    <a:lnTo>
                      <a:pt x="845" y="166"/>
                    </a:lnTo>
                    <a:cubicBezTo>
                      <a:pt x="845" y="76"/>
                      <a:pt x="811" y="1"/>
                      <a:pt x="76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36"/>
              <p:cNvSpPr/>
              <p:nvPr/>
            </p:nvSpPr>
            <p:spPr>
              <a:xfrm>
                <a:off x="4633519" y="3214793"/>
                <a:ext cx="52106" cy="19958"/>
              </a:xfrm>
              <a:custGeom>
                <a:rect b="b" l="l" r="r" t="t"/>
                <a:pathLst>
                  <a:path extrusionOk="0" h="852" w="2227">
                    <a:moveTo>
                      <a:pt x="2121" y="0"/>
                    </a:moveTo>
                    <a:cubicBezTo>
                      <a:pt x="2116" y="0"/>
                      <a:pt x="2111" y="1"/>
                      <a:pt x="2106" y="1"/>
                    </a:cubicBezTo>
                    <a:lnTo>
                      <a:pt x="1828" y="46"/>
                    </a:lnTo>
                    <a:lnTo>
                      <a:pt x="375" y="279"/>
                    </a:lnTo>
                    <a:lnTo>
                      <a:pt x="91" y="324"/>
                    </a:lnTo>
                    <a:cubicBezTo>
                      <a:pt x="39" y="333"/>
                      <a:pt x="1" y="385"/>
                      <a:pt x="1" y="444"/>
                    </a:cubicBezTo>
                    <a:lnTo>
                      <a:pt x="1" y="852"/>
                    </a:lnTo>
                    <a:lnTo>
                      <a:pt x="335" y="787"/>
                    </a:lnTo>
                    <a:lnTo>
                      <a:pt x="734" y="710"/>
                    </a:lnTo>
                    <a:lnTo>
                      <a:pt x="2226" y="422"/>
                    </a:lnTo>
                    <a:lnTo>
                      <a:pt x="2226" y="122"/>
                    </a:lnTo>
                    <a:cubicBezTo>
                      <a:pt x="2226" y="53"/>
                      <a:pt x="2178" y="0"/>
                      <a:pt x="2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1" name="Google Shape;1271;p36"/>
              <p:cNvSpPr/>
              <p:nvPr/>
            </p:nvSpPr>
            <p:spPr>
              <a:xfrm>
                <a:off x="4641357" y="3216058"/>
                <a:ext cx="36407" cy="17311"/>
              </a:xfrm>
              <a:custGeom>
                <a:rect b="b" l="l" r="r" t="t"/>
                <a:pathLst>
                  <a:path extrusionOk="0" h="739" w="1556">
                    <a:moveTo>
                      <a:pt x="1452" y="0"/>
                    </a:moveTo>
                    <a:cubicBezTo>
                      <a:pt x="1447" y="0"/>
                      <a:pt x="1442" y="1"/>
                      <a:pt x="1437" y="2"/>
                    </a:cubicBezTo>
                    <a:lnTo>
                      <a:pt x="87" y="218"/>
                    </a:lnTo>
                    <a:cubicBezTo>
                      <a:pt x="38" y="225"/>
                      <a:pt x="0" y="271"/>
                      <a:pt x="0" y="331"/>
                    </a:cubicBezTo>
                    <a:lnTo>
                      <a:pt x="0" y="738"/>
                    </a:lnTo>
                    <a:lnTo>
                      <a:pt x="399" y="656"/>
                    </a:lnTo>
                    <a:lnTo>
                      <a:pt x="1556" y="419"/>
                    </a:lnTo>
                    <a:lnTo>
                      <a:pt x="1556" y="118"/>
                    </a:lnTo>
                    <a:lnTo>
                      <a:pt x="1556" y="117"/>
                    </a:lnTo>
                    <a:cubicBezTo>
                      <a:pt x="1556" y="51"/>
                      <a:pt x="1508" y="0"/>
                      <a:pt x="145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36"/>
              <p:cNvSpPr/>
              <p:nvPr/>
            </p:nvSpPr>
            <p:spPr>
              <a:xfrm>
                <a:off x="4649827" y="3183240"/>
                <a:ext cx="18273" cy="3467"/>
              </a:xfrm>
              <a:custGeom>
                <a:rect b="b" l="l" r="r" t="t"/>
                <a:pathLst>
                  <a:path extrusionOk="0" h="148" w="781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36"/>
              <p:cNvSpPr/>
              <p:nvPr/>
            </p:nvSpPr>
            <p:spPr>
              <a:xfrm>
                <a:off x="4646621" y="3167802"/>
                <a:ext cx="24661" cy="15437"/>
              </a:xfrm>
              <a:custGeom>
                <a:rect b="b" l="l" r="r" t="t"/>
                <a:pathLst>
                  <a:path extrusionOk="0" h="659" w="1054">
                    <a:moveTo>
                      <a:pt x="528" y="0"/>
                    </a:moveTo>
                    <a:cubicBezTo>
                      <a:pt x="237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3" y="659"/>
                    </a:cubicBezTo>
                    <a:lnTo>
                      <a:pt x="1012" y="659"/>
                    </a:lnTo>
                    <a:cubicBezTo>
                      <a:pt x="1036" y="659"/>
                      <a:pt x="1054" y="637"/>
                      <a:pt x="1054" y="611"/>
                    </a:cubicBezTo>
                    <a:cubicBezTo>
                      <a:pt x="1054" y="273"/>
                      <a:pt x="818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4" name="Google Shape;1274;p36"/>
              <p:cNvSpPr/>
              <p:nvPr/>
            </p:nvSpPr>
            <p:spPr>
              <a:xfrm>
                <a:off x="4648306" y="3170403"/>
                <a:ext cx="21292" cy="12837"/>
              </a:xfrm>
              <a:custGeom>
                <a:rect b="b" l="l" r="r" t="t"/>
                <a:pathLst>
                  <a:path extrusionOk="0" h="548" w="91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lnTo>
                      <a:pt x="1" y="512"/>
                    </a:lnTo>
                    <a:cubicBezTo>
                      <a:pt x="1" y="531"/>
                      <a:pt x="16" y="548"/>
                      <a:pt x="36" y="548"/>
                    </a:cubicBezTo>
                    <a:lnTo>
                      <a:pt x="873" y="548"/>
                    </a:lnTo>
                    <a:cubicBezTo>
                      <a:pt x="893" y="548"/>
                      <a:pt x="909" y="532"/>
                      <a:pt x="909" y="512"/>
                    </a:cubicBezTo>
                    <a:lnTo>
                      <a:pt x="909" y="453"/>
                    </a:lnTo>
                    <a:cubicBezTo>
                      <a:pt x="909" y="203"/>
                      <a:pt x="707" y="0"/>
                      <a:pt x="4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5" name="Google Shape;1275;p36"/>
              <p:cNvSpPr/>
              <p:nvPr/>
            </p:nvSpPr>
            <p:spPr>
              <a:xfrm>
                <a:off x="4649803" y="3183216"/>
                <a:ext cx="18273" cy="3443"/>
              </a:xfrm>
              <a:custGeom>
                <a:rect b="b" l="l" r="r" t="t"/>
                <a:pathLst>
                  <a:path extrusionOk="0" h="147" w="781">
                    <a:moveTo>
                      <a:pt x="0" y="1"/>
                    </a:moveTo>
                    <a:lnTo>
                      <a:pt x="0" y="146"/>
                    </a:lnTo>
                    <a:lnTo>
                      <a:pt x="105" y="146"/>
                    </a:lnTo>
                    <a:lnTo>
                      <a:pt x="105" y="126"/>
                    </a:lnTo>
                    <a:cubicBezTo>
                      <a:pt x="105" y="88"/>
                      <a:pt x="131" y="57"/>
                      <a:pt x="164" y="57"/>
                    </a:cubicBezTo>
                    <a:lnTo>
                      <a:pt x="781" y="5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36"/>
              <p:cNvSpPr/>
              <p:nvPr/>
            </p:nvSpPr>
            <p:spPr>
              <a:xfrm>
                <a:off x="4564847" y="3171433"/>
                <a:ext cx="90923" cy="7426"/>
              </a:xfrm>
              <a:custGeom>
                <a:rect b="b" l="l" r="r" t="t"/>
                <a:pathLst>
                  <a:path extrusionOk="0" h="317" w="3886">
                    <a:moveTo>
                      <a:pt x="1" y="0"/>
                    </a:moveTo>
                    <a:cubicBezTo>
                      <a:pt x="1" y="0"/>
                      <a:pt x="127" y="235"/>
                      <a:pt x="696" y="291"/>
                    </a:cubicBezTo>
                    <a:cubicBezTo>
                      <a:pt x="887" y="310"/>
                      <a:pt x="1308" y="316"/>
                      <a:pt x="1784" y="316"/>
                    </a:cubicBezTo>
                    <a:cubicBezTo>
                      <a:pt x="2502" y="316"/>
                      <a:pt x="3344" y="302"/>
                      <a:pt x="3706" y="295"/>
                    </a:cubicBezTo>
                    <a:cubicBezTo>
                      <a:pt x="3805" y="294"/>
                      <a:pt x="3885" y="199"/>
                      <a:pt x="3885" y="83"/>
                    </a:cubicBezTo>
                    <a:lnTo>
                      <a:pt x="3885" y="72"/>
                    </a:lnTo>
                    <a:cubicBezTo>
                      <a:pt x="3884" y="31"/>
                      <a:pt x="3857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7" name="Google Shape;1277;p36"/>
              <p:cNvSpPr/>
              <p:nvPr/>
            </p:nvSpPr>
            <p:spPr>
              <a:xfrm>
                <a:off x="3989900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0" y="0"/>
                    </a:moveTo>
                    <a:cubicBezTo>
                      <a:pt x="0" y="0"/>
                      <a:pt x="125" y="235"/>
                      <a:pt x="696" y="291"/>
                    </a:cubicBezTo>
                    <a:cubicBezTo>
                      <a:pt x="886" y="310"/>
                      <a:pt x="1224" y="316"/>
                      <a:pt x="1601" y="316"/>
                    </a:cubicBezTo>
                    <a:cubicBezTo>
                      <a:pt x="2169" y="316"/>
                      <a:pt x="2823" y="302"/>
                      <a:pt x="3185" y="295"/>
                    </a:cubicBezTo>
                    <a:cubicBezTo>
                      <a:pt x="3285" y="294"/>
                      <a:pt x="3364" y="199"/>
                      <a:pt x="3364" y="83"/>
                    </a:cubicBezTo>
                    <a:lnTo>
                      <a:pt x="3364" y="72"/>
                    </a:lnTo>
                    <a:cubicBezTo>
                      <a:pt x="3364" y="31"/>
                      <a:pt x="3336" y="0"/>
                      <a:pt x="3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8" name="Google Shape;1278;p36"/>
              <p:cNvSpPr/>
              <p:nvPr/>
            </p:nvSpPr>
            <p:spPr>
              <a:xfrm>
                <a:off x="4052278" y="3186683"/>
                <a:ext cx="28147" cy="19794"/>
              </a:xfrm>
              <a:custGeom>
                <a:rect b="b" l="l" r="r" t="t"/>
                <a:pathLst>
                  <a:path extrusionOk="0" h="845" w="1203">
                    <a:moveTo>
                      <a:pt x="113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3" y="844"/>
                    </a:lnTo>
                    <a:lnTo>
                      <a:pt x="1203" y="130"/>
                    </a:lnTo>
                    <a:cubicBezTo>
                      <a:pt x="1203" y="58"/>
                      <a:pt x="1153" y="0"/>
                      <a:pt x="10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36"/>
              <p:cNvSpPr/>
              <p:nvPr/>
            </p:nvSpPr>
            <p:spPr>
              <a:xfrm>
                <a:off x="4058291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30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36"/>
              <p:cNvSpPr/>
              <p:nvPr/>
            </p:nvSpPr>
            <p:spPr>
              <a:xfrm>
                <a:off x="4048324" y="3203877"/>
                <a:ext cx="36032" cy="30874"/>
              </a:xfrm>
              <a:custGeom>
                <a:rect b="b" l="l" r="r" t="t"/>
                <a:pathLst>
                  <a:path extrusionOk="0" h="1318" w="1540">
                    <a:moveTo>
                      <a:pt x="144" y="1"/>
                    </a:moveTo>
                    <a:cubicBezTo>
                      <a:pt x="64" y="1"/>
                      <a:pt x="1" y="76"/>
                      <a:pt x="1" y="166"/>
                    </a:cubicBezTo>
                    <a:lnTo>
                      <a:pt x="1" y="971"/>
                    </a:lnTo>
                    <a:lnTo>
                      <a:pt x="1539" y="1318"/>
                    </a:lnTo>
                    <a:lnTo>
                      <a:pt x="1539" y="166"/>
                    </a:lnTo>
                    <a:cubicBezTo>
                      <a:pt x="1540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36"/>
              <p:cNvSpPr/>
              <p:nvPr/>
            </p:nvSpPr>
            <p:spPr>
              <a:xfrm>
                <a:off x="4056489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78" y="1"/>
                    </a:moveTo>
                    <a:cubicBezTo>
                      <a:pt x="35" y="1"/>
                      <a:pt x="0" y="76"/>
                      <a:pt x="0" y="166"/>
                    </a:cubicBezTo>
                    <a:lnTo>
                      <a:pt x="0" y="971"/>
                    </a:lnTo>
                    <a:lnTo>
                      <a:pt x="845" y="1318"/>
                    </a:lnTo>
                    <a:lnTo>
                      <a:pt x="845" y="166"/>
                    </a:lnTo>
                    <a:cubicBezTo>
                      <a:pt x="843" y="76"/>
                      <a:pt x="809" y="1"/>
                      <a:pt x="76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36"/>
              <p:cNvSpPr/>
              <p:nvPr/>
            </p:nvSpPr>
            <p:spPr>
              <a:xfrm>
                <a:off x="4039713" y="3214793"/>
                <a:ext cx="52083" cy="19958"/>
              </a:xfrm>
              <a:custGeom>
                <a:rect b="b" l="l" r="r" t="t"/>
                <a:pathLst>
                  <a:path extrusionOk="0" h="852" w="2226">
                    <a:moveTo>
                      <a:pt x="105" y="0"/>
                    </a:moveTo>
                    <a:cubicBezTo>
                      <a:pt x="48" y="0"/>
                      <a:pt x="0" y="53"/>
                      <a:pt x="0" y="122"/>
                    </a:cubicBezTo>
                    <a:lnTo>
                      <a:pt x="0" y="422"/>
                    </a:lnTo>
                    <a:lnTo>
                      <a:pt x="1493" y="710"/>
                    </a:lnTo>
                    <a:lnTo>
                      <a:pt x="1891" y="787"/>
                    </a:lnTo>
                    <a:lnTo>
                      <a:pt x="2226" y="852"/>
                    </a:lnTo>
                    <a:lnTo>
                      <a:pt x="2226" y="444"/>
                    </a:lnTo>
                    <a:cubicBezTo>
                      <a:pt x="2226" y="385"/>
                      <a:pt x="2188" y="333"/>
                      <a:pt x="2136" y="324"/>
                    </a:cubicBezTo>
                    <a:lnTo>
                      <a:pt x="1851" y="279"/>
                    </a:lnTo>
                    <a:lnTo>
                      <a:pt x="398" y="46"/>
                    </a:lnTo>
                    <a:lnTo>
                      <a:pt x="120" y="1"/>
                    </a:lnTo>
                    <a:cubicBezTo>
                      <a:pt x="115" y="1"/>
                      <a:pt x="11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36"/>
              <p:cNvSpPr/>
              <p:nvPr/>
            </p:nvSpPr>
            <p:spPr>
              <a:xfrm>
                <a:off x="4047481" y="3216058"/>
                <a:ext cx="36477" cy="17311"/>
              </a:xfrm>
              <a:custGeom>
                <a:rect b="b" l="l" r="r" t="t"/>
                <a:pathLst>
                  <a:path extrusionOk="0" h="739" w="1559">
                    <a:moveTo>
                      <a:pt x="104" y="0"/>
                    </a:moveTo>
                    <a:cubicBezTo>
                      <a:pt x="49" y="0"/>
                      <a:pt x="1" y="51"/>
                      <a:pt x="1" y="117"/>
                    </a:cubicBezTo>
                    <a:cubicBezTo>
                      <a:pt x="2" y="117"/>
                      <a:pt x="2" y="117"/>
                      <a:pt x="2" y="118"/>
                    </a:cubicBezTo>
                    <a:lnTo>
                      <a:pt x="2" y="419"/>
                    </a:lnTo>
                    <a:lnTo>
                      <a:pt x="1160" y="656"/>
                    </a:lnTo>
                    <a:lnTo>
                      <a:pt x="1558" y="738"/>
                    </a:lnTo>
                    <a:cubicBezTo>
                      <a:pt x="1558" y="733"/>
                      <a:pt x="1557" y="331"/>
                      <a:pt x="1557" y="331"/>
                    </a:cubicBezTo>
                    <a:cubicBezTo>
                      <a:pt x="1557" y="271"/>
                      <a:pt x="1518" y="225"/>
                      <a:pt x="1470" y="218"/>
                    </a:cubicBezTo>
                    <a:lnTo>
                      <a:pt x="120" y="2"/>
                    </a:lnTo>
                    <a:cubicBezTo>
                      <a:pt x="114" y="1"/>
                      <a:pt x="109" y="0"/>
                      <a:pt x="104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36"/>
              <p:cNvSpPr/>
              <p:nvPr/>
            </p:nvSpPr>
            <p:spPr>
              <a:xfrm>
                <a:off x="4057238" y="3183216"/>
                <a:ext cx="18297" cy="3467"/>
              </a:xfrm>
              <a:custGeom>
                <a:rect b="b" l="l" r="r" t="t"/>
                <a:pathLst>
                  <a:path extrusionOk="0" h="148" w="782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36"/>
              <p:cNvSpPr/>
              <p:nvPr/>
            </p:nvSpPr>
            <p:spPr>
              <a:xfrm>
                <a:off x="4054009" y="3167802"/>
                <a:ext cx="24684" cy="15437"/>
              </a:xfrm>
              <a:custGeom>
                <a:rect b="b" l="l" r="r" t="t"/>
                <a:pathLst>
                  <a:path extrusionOk="0" h="659" w="1055">
                    <a:moveTo>
                      <a:pt x="528" y="0"/>
                    </a:moveTo>
                    <a:cubicBezTo>
                      <a:pt x="236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4" y="659"/>
                    </a:cubicBezTo>
                    <a:lnTo>
                      <a:pt x="1013" y="659"/>
                    </a:lnTo>
                    <a:cubicBezTo>
                      <a:pt x="1035" y="659"/>
                      <a:pt x="1055" y="637"/>
                      <a:pt x="1055" y="611"/>
                    </a:cubicBezTo>
                    <a:cubicBezTo>
                      <a:pt x="1055" y="273"/>
                      <a:pt x="819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6" name="Google Shape;1286;p36"/>
              <p:cNvSpPr/>
              <p:nvPr/>
            </p:nvSpPr>
            <p:spPr>
              <a:xfrm>
                <a:off x="4055717" y="3170403"/>
                <a:ext cx="21315" cy="12837"/>
              </a:xfrm>
              <a:custGeom>
                <a:rect b="b" l="l" r="r" t="t"/>
                <a:pathLst>
                  <a:path extrusionOk="0" h="548" w="911">
                    <a:moveTo>
                      <a:pt x="457" y="0"/>
                    </a:moveTo>
                    <a:cubicBezTo>
                      <a:pt x="202" y="0"/>
                      <a:pt x="0" y="203"/>
                      <a:pt x="0" y="453"/>
                    </a:cubicBezTo>
                    <a:lnTo>
                      <a:pt x="0" y="512"/>
                    </a:lnTo>
                    <a:cubicBezTo>
                      <a:pt x="0" y="532"/>
                      <a:pt x="17" y="548"/>
                      <a:pt x="35" y="548"/>
                    </a:cubicBezTo>
                    <a:lnTo>
                      <a:pt x="873" y="548"/>
                    </a:lnTo>
                    <a:cubicBezTo>
                      <a:pt x="894" y="548"/>
                      <a:pt x="909" y="531"/>
                      <a:pt x="909" y="512"/>
                    </a:cubicBezTo>
                    <a:lnTo>
                      <a:pt x="909" y="453"/>
                    </a:lnTo>
                    <a:cubicBezTo>
                      <a:pt x="910" y="203"/>
                      <a:pt x="706" y="0"/>
                      <a:pt x="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7" name="Google Shape;1287;p36"/>
              <p:cNvSpPr/>
              <p:nvPr/>
            </p:nvSpPr>
            <p:spPr>
              <a:xfrm>
                <a:off x="4057238" y="3183216"/>
                <a:ext cx="18297" cy="3443"/>
              </a:xfrm>
              <a:custGeom>
                <a:rect b="b" l="l" r="r" t="t"/>
                <a:pathLst>
                  <a:path extrusionOk="0" h="147" w="782">
                    <a:moveTo>
                      <a:pt x="0" y="1"/>
                    </a:moveTo>
                    <a:lnTo>
                      <a:pt x="0" y="57"/>
                    </a:lnTo>
                    <a:lnTo>
                      <a:pt x="617" y="57"/>
                    </a:lnTo>
                    <a:cubicBezTo>
                      <a:pt x="650" y="57"/>
                      <a:pt x="677" y="88"/>
                      <a:pt x="677" y="126"/>
                    </a:cubicBezTo>
                    <a:lnTo>
                      <a:pt x="677" y="146"/>
                    </a:lnTo>
                    <a:lnTo>
                      <a:pt x="781" y="146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8" name="Google Shape;1288;p36"/>
              <p:cNvSpPr/>
              <p:nvPr/>
            </p:nvSpPr>
            <p:spPr>
              <a:xfrm>
                <a:off x="4069569" y="3171433"/>
                <a:ext cx="90899" cy="7426"/>
              </a:xfrm>
              <a:custGeom>
                <a:rect b="b" l="l" r="r" t="t"/>
                <a:pathLst>
                  <a:path extrusionOk="0" h="317" w="3885">
                    <a:moveTo>
                      <a:pt x="62" y="0"/>
                    </a:moveTo>
                    <a:cubicBezTo>
                      <a:pt x="28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80" y="294"/>
                      <a:pt x="180" y="295"/>
                    </a:cubicBezTo>
                    <a:cubicBezTo>
                      <a:pt x="541" y="302"/>
                      <a:pt x="1384" y="316"/>
                      <a:pt x="2102" y="316"/>
                    </a:cubicBezTo>
                    <a:cubicBezTo>
                      <a:pt x="2578" y="316"/>
                      <a:pt x="2999" y="310"/>
                      <a:pt x="3190" y="291"/>
                    </a:cubicBezTo>
                    <a:cubicBezTo>
                      <a:pt x="3759" y="235"/>
                      <a:pt x="3885" y="0"/>
                      <a:pt x="38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36"/>
              <p:cNvSpPr/>
              <p:nvPr/>
            </p:nvSpPr>
            <p:spPr>
              <a:xfrm>
                <a:off x="4289271" y="3249649"/>
                <a:ext cx="146773" cy="30991"/>
              </a:xfrm>
              <a:custGeom>
                <a:rect b="b" l="l" r="r" t="t"/>
                <a:pathLst>
                  <a:path extrusionOk="0" h="1323" w="6273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6272" y="1322"/>
                    </a:lnTo>
                    <a:lnTo>
                      <a:pt x="6272" y="39"/>
                    </a:lnTo>
                    <a:cubicBezTo>
                      <a:pt x="6272" y="17"/>
                      <a:pt x="6255" y="0"/>
                      <a:pt x="62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36"/>
              <p:cNvSpPr/>
              <p:nvPr/>
            </p:nvSpPr>
            <p:spPr>
              <a:xfrm>
                <a:off x="4307147" y="3249649"/>
                <a:ext cx="111045" cy="30991"/>
              </a:xfrm>
              <a:custGeom>
                <a:rect b="b" l="l" r="r" t="t"/>
                <a:pathLst>
                  <a:path extrusionOk="0" h="1323" w="4746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4745" y="1322"/>
                    </a:lnTo>
                    <a:lnTo>
                      <a:pt x="4745" y="39"/>
                    </a:lnTo>
                    <a:cubicBezTo>
                      <a:pt x="4745" y="17"/>
                      <a:pt x="4727" y="0"/>
                      <a:pt x="4706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1" name="Google Shape;1291;p36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2" name="Google Shape;1292;p36"/>
              <p:cNvSpPr/>
              <p:nvPr/>
            </p:nvSpPr>
            <p:spPr>
              <a:xfrm>
                <a:off x="4260328" y="3261502"/>
                <a:ext cx="204658" cy="43149"/>
              </a:xfrm>
              <a:custGeom>
                <a:rect b="b" l="l" r="r" t="t"/>
                <a:pathLst>
                  <a:path extrusionOk="0" h="1842" w="8747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8746" y="1842"/>
                    </a:lnTo>
                    <a:lnTo>
                      <a:pt x="8746" y="52"/>
                    </a:lnTo>
                    <a:cubicBezTo>
                      <a:pt x="8746" y="23"/>
                      <a:pt x="8723" y="0"/>
                      <a:pt x="86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36"/>
              <p:cNvSpPr/>
              <p:nvPr/>
            </p:nvSpPr>
            <p:spPr>
              <a:xfrm>
                <a:off x="4818125" y="3352579"/>
                <a:ext cx="62214" cy="42891"/>
              </a:xfrm>
              <a:custGeom>
                <a:rect b="b" l="l" r="r" t="t"/>
                <a:pathLst>
                  <a:path extrusionOk="0" h="1831" w="2659">
                    <a:moveTo>
                      <a:pt x="0" y="1"/>
                    </a:moveTo>
                    <a:lnTo>
                      <a:pt x="0" y="1351"/>
                    </a:lnTo>
                    <a:cubicBezTo>
                      <a:pt x="0" y="1424"/>
                      <a:pt x="15" y="1492"/>
                      <a:pt x="39" y="1553"/>
                    </a:cubicBezTo>
                    <a:cubicBezTo>
                      <a:pt x="106" y="1718"/>
                      <a:pt x="252" y="1830"/>
                      <a:pt x="415" y="1830"/>
                    </a:cubicBezTo>
                    <a:cubicBezTo>
                      <a:pt x="447" y="1830"/>
                      <a:pt x="479" y="1826"/>
                      <a:pt x="511" y="1817"/>
                    </a:cubicBezTo>
                    <a:lnTo>
                      <a:pt x="2356" y="1137"/>
                    </a:lnTo>
                    <a:cubicBezTo>
                      <a:pt x="2374" y="1132"/>
                      <a:pt x="2392" y="1125"/>
                      <a:pt x="2408" y="1118"/>
                    </a:cubicBezTo>
                    <a:cubicBezTo>
                      <a:pt x="2557" y="1051"/>
                      <a:pt x="2659" y="884"/>
                      <a:pt x="2659" y="694"/>
                    </a:cubicBezTo>
                    <a:lnTo>
                      <a:pt x="26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36"/>
              <p:cNvSpPr/>
              <p:nvPr/>
            </p:nvSpPr>
            <p:spPr>
              <a:xfrm>
                <a:off x="4804695" y="3330700"/>
                <a:ext cx="84582" cy="58328"/>
              </a:xfrm>
              <a:custGeom>
                <a:rect b="b" l="l" r="r" t="t"/>
                <a:pathLst>
                  <a:path extrusionOk="0" h="2490" w="3615">
                    <a:moveTo>
                      <a:pt x="0" y="1"/>
                    </a:moveTo>
                    <a:lnTo>
                      <a:pt x="0" y="1837"/>
                    </a:lnTo>
                    <a:cubicBezTo>
                      <a:pt x="0" y="2205"/>
                      <a:pt x="260" y="2489"/>
                      <a:pt x="563" y="2489"/>
                    </a:cubicBezTo>
                    <a:cubicBezTo>
                      <a:pt x="579" y="2489"/>
                      <a:pt x="596" y="2488"/>
                      <a:pt x="612" y="2487"/>
                    </a:cubicBezTo>
                    <a:cubicBezTo>
                      <a:pt x="639" y="2484"/>
                      <a:pt x="666" y="2478"/>
                      <a:pt x="692" y="2471"/>
                    </a:cubicBezTo>
                    <a:lnTo>
                      <a:pt x="3031" y="1608"/>
                    </a:lnTo>
                    <a:lnTo>
                      <a:pt x="3203" y="1545"/>
                    </a:lnTo>
                    <a:cubicBezTo>
                      <a:pt x="3213" y="1543"/>
                      <a:pt x="3223" y="1540"/>
                      <a:pt x="3233" y="1536"/>
                    </a:cubicBezTo>
                    <a:cubicBezTo>
                      <a:pt x="3458" y="1459"/>
                      <a:pt x="3614" y="1220"/>
                      <a:pt x="3614" y="944"/>
                    </a:cubicBezTo>
                    <a:lnTo>
                      <a:pt x="36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36"/>
              <p:cNvSpPr/>
              <p:nvPr/>
            </p:nvSpPr>
            <p:spPr>
              <a:xfrm>
                <a:off x="3847901" y="3349206"/>
                <a:ext cx="62214" cy="42868"/>
              </a:xfrm>
              <a:custGeom>
                <a:rect b="b" l="l" r="r" t="t"/>
                <a:pathLst>
                  <a:path extrusionOk="0" h="1830" w="2659">
                    <a:moveTo>
                      <a:pt x="0" y="0"/>
                    </a:moveTo>
                    <a:lnTo>
                      <a:pt x="0" y="694"/>
                    </a:lnTo>
                    <a:cubicBezTo>
                      <a:pt x="0" y="775"/>
                      <a:pt x="19" y="853"/>
                      <a:pt x="53" y="920"/>
                    </a:cubicBezTo>
                    <a:cubicBezTo>
                      <a:pt x="107" y="1027"/>
                      <a:pt x="195" y="1107"/>
                      <a:pt x="303" y="1136"/>
                    </a:cubicBezTo>
                    <a:lnTo>
                      <a:pt x="569" y="1235"/>
                    </a:lnTo>
                    <a:lnTo>
                      <a:pt x="2149" y="1817"/>
                    </a:lnTo>
                    <a:cubicBezTo>
                      <a:pt x="2181" y="1825"/>
                      <a:pt x="2213" y="1830"/>
                      <a:pt x="2245" y="1830"/>
                    </a:cubicBezTo>
                    <a:cubicBezTo>
                      <a:pt x="2407" y="1830"/>
                      <a:pt x="2553" y="1718"/>
                      <a:pt x="2619" y="1551"/>
                    </a:cubicBezTo>
                    <a:cubicBezTo>
                      <a:pt x="2644" y="1489"/>
                      <a:pt x="2658" y="1422"/>
                      <a:pt x="2658" y="1350"/>
                    </a:cubicBezTo>
                    <a:lnTo>
                      <a:pt x="26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36"/>
              <p:cNvSpPr/>
              <p:nvPr/>
            </p:nvSpPr>
            <p:spPr>
              <a:xfrm>
                <a:off x="3838986" y="3327303"/>
                <a:ext cx="84559" cy="58305"/>
              </a:xfrm>
              <a:custGeom>
                <a:rect b="b" l="l" r="r" t="t"/>
                <a:pathLst>
                  <a:path extrusionOk="0" h="2489" w="3614">
                    <a:moveTo>
                      <a:pt x="1" y="0"/>
                    </a:moveTo>
                    <a:lnTo>
                      <a:pt x="1" y="944"/>
                    </a:lnTo>
                    <a:cubicBezTo>
                      <a:pt x="1" y="1219"/>
                      <a:pt x="159" y="1459"/>
                      <a:pt x="384" y="1536"/>
                    </a:cubicBezTo>
                    <a:cubicBezTo>
                      <a:pt x="393" y="1540"/>
                      <a:pt x="404" y="1542"/>
                      <a:pt x="413" y="1546"/>
                    </a:cubicBezTo>
                    <a:lnTo>
                      <a:pt x="902" y="1726"/>
                    </a:lnTo>
                    <a:lnTo>
                      <a:pt x="2921" y="2471"/>
                    </a:lnTo>
                    <a:cubicBezTo>
                      <a:pt x="2948" y="2479"/>
                      <a:pt x="2975" y="2484"/>
                      <a:pt x="3002" y="2486"/>
                    </a:cubicBezTo>
                    <a:cubicBezTo>
                      <a:pt x="3020" y="2488"/>
                      <a:pt x="3037" y="2489"/>
                      <a:pt x="3054" y="2489"/>
                    </a:cubicBezTo>
                    <a:cubicBezTo>
                      <a:pt x="3356" y="2489"/>
                      <a:pt x="3614" y="2205"/>
                      <a:pt x="3614" y="1838"/>
                    </a:cubicBezTo>
                    <a:lnTo>
                      <a:pt x="3614" y="1"/>
                    </a:lnTo>
                    <a:lnTo>
                      <a:pt x="36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36"/>
              <p:cNvSpPr/>
              <p:nvPr/>
            </p:nvSpPr>
            <p:spPr>
              <a:xfrm>
                <a:off x="4284802" y="3261502"/>
                <a:ext cx="155664" cy="43149"/>
              </a:xfrm>
              <a:custGeom>
                <a:rect b="b" l="l" r="r" t="t"/>
                <a:pathLst>
                  <a:path extrusionOk="0" h="1842" w="6653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6652" y="1842"/>
                    </a:lnTo>
                    <a:lnTo>
                      <a:pt x="6652" y="52"/>
                    </a:lnTo>
                    <a:cubicBezTo>
                      <a:pt x="6652" y="23"/>
                      <a:pt x="6630" y="0"/>
                      <a:pt x="6600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8" name="Google Shape;1298;p36"/>
              <p:cNvSpPr/>
              <p:nvPr/>
            </p:nvSpPr>
            <p:spPr>
              <a:xfrm>
                <a:off x="4829566" y="3107132"/>
                <a:ext cx="184817" cy="17358"/>
              </a:xfrm>
              <a:custGeom>
                <a:rect b="b" l="l" r="r" t="t"/>
                <a:pathLst>
                  <a:path extrusionOk="0" h="741" w="7899">
                    <a:moveTo>
                      <a:pt x="144" y="1"/>
                    </a:moveTo>
                    <a:cubicBezTo>
                      <a:pt x="65" y="1"/>
                      <a:pt x="2" y="75"/>
                      <a:pt x="1" y="167"/>
                    </a:cubicBezTo>
                    <a:lnTo>
                      <a:pt x="1" y="196"/>
                    </a:lnTo>
                    <a:cubicBezTo>
                      <a:pt x="1" y="465"/>
                      <a:pt x="187" y="688"/>
                      <a:pt x="422" y="691"/>
                    </a:cubicBezTo>
                    <a:cubicBezTo>
                      <a:pt x="1277" y="707"/>
                      <a:pt x="2827" y="740"/>
                      <a:pt x="4168" y="740"/>
                    </a:cubicBezTo>
                    <a:cubicBezTo>
                      <a:pt x="5040" y="740"/>
                      <a:pt x="5824" y="726"/>
                      <a:pt x="6268" y="683"/>
                    </a:cubicBezTo>
                    <a:cubicBezTo>
                      <a:pt x="7603" y="551"/>
                      <a:pt x="7898" y="1"/>
                      <a:pt x="7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9" name="Google Shape;1299;p36"/>
              <p:cNvSpPr/>
              <p:nvPr/>
            </p:nvSpPr>
            <p:spPr>
              <a:xfrm>
                <a:off x="4801770" y="3142902"/>
                <a:ext cx="66168" cy="46545"/>
              </a:xfrm>
              <a:custGeom>
                <a:rect b="b" l="l" r="r" t="t"/>
                <a:pathLst>
                  <a:path extrusionOk="0" h="1987" w="2828">
                    <a:moveTo>
                      <a:pt x="264" y="1"/>
                    </a:moveTo>
                    <a:cubicBezTo>
                      <a:pt x="11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2827" y="1986"/>
                    </a:lnTo>
                    <a:lnTo>
                      <a:pt x="2827" y="305"/>
                    </a:lnTo>
                    <a:cubicBezTo>
                      <a:pt x="2827" y="137"/>
                      <a:pt x="2709" y="1"/>
                      <a:pt x="25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0" name="Google Shape;1300;p36"/>
              <p:cNvSpPr/>
              <p:nvPr/>
            </p:nvSpPr>
            <p:spPr>
              <a:xfrm>
                <a:off x="4815832" y="3142902"/>
                <a:ext cx="38044" cy="46545"/>
              </a:xfrm>
              <a:custGeom>
                <a:rect b="b" l="l" r="r" t="t"/>
                <a:pathLst>
                  <a:path extrusionOk="0" h="1987" w="1626">
                    <a:moveTo>
                      <a:pt x="153" y="1"/>
                    </a:moveTo>
                    <a:cubicBezTo>
                      <a:pt x="6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1625" y="1986"/>
                    </a:lnTo>
                    <a:lnTo>
                      <a:pt x="1625" y="305"/>
                    </a:lnTo>
                    <a:cubicBezTo>
                      <a:pt x="1625" y="137"/>
                      <a:pt x="1558" y="1"/>
                      <a:pt x="147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36"/>
              <p:cNvSpPr/>
              <p:nvPr/>
            </p:nvSpPr>
            <p:spPr>
              <a:xfrm>
                <a:off x="4792551" y="3183357"/>
                <a:ext cx="84582" cy="72454"/>
              </a:xfrm>
              <a:custGeom>
                <a:rect b="b" l="l" r="r" t="t"/>
                <a:pathLst>
                  <a:path extrusionOk="0" h="3093" w="3615">
                    <a:moveTo>
                      <a:pt x="338" y="1"/>
                    </a:moveTo>
                    <a:cubicBezTo>
                      <a:pt x="152" y="1"/>
                      <a:pt x="1" y="174"/>
                      <a:pt x="0" y="391"/>
                    </a:cubicBezTo>
                    <a:lnTo>
                      <a:pt x="0" y="3093"/>
                    </a:lnTo>
                    <a:lnTo>
                      <a:pt x="3614" y="2279"/>
                    </a:lnTo>
                    <a:lnTo>
                      <a:pt x="3614" y="390"/>
                    </a:lnTo>
                    <a:cubicBezTo>
                      <a:pt x="3614" y="175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2" name="Google Shape;1302;p36"/>
              <p:cNvSpPr/>
              <p:nvPr/>
            </p:nvSpPr>
            <p:spPr>
              <a:xfrm>
                <a:off x="4811644" y="3183357"/>
                <a:ext cx="46397" cy="72454"/>
              </a:xfrm>
              <a:custGeom>
                <a:rect b="b" l="l" r="r" t="t"/>
                <a:pathLst>
                  <a:path extrusionOk="0" h="3093" w="1983">
                    <a:moveTo>
                      <a:pt x="184" y="1"/>
                    </a:moveTo>
                    <a:cubicBezTo>
                      <a:pt x="83" y="1"/>
                      <a:pt x="0" y="174"/>
                      <a:pt x="0" y="391"/>
                    </a:cubicBezTo>
                    <a:lnTo>
                      <a:pt x="0" y="3093"/>
                    </a:lnTo>
                    <a:lnTo>
                      <a:pt x="1983" y="2279"/>
                    </a:lnTo>
                    <a:lnTo>
                      <a:pt x="1983" y="390"/>
                    </a:lnTo>
                    <a:cubicBezTo>
                      <a:pt x="1983" y="175"/>
                      <a:pt x="1900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36"/>
              <p:cNvSpPr/>
              <p:nvPr/>
            </p:nvSpPr>
            <p:spPr>
              <a:xfrm>
                <a:off x="4775120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4980" y="0"/>
                    </a:moveTo>
                    <a:cubicBezTo>
                      <a:pt x="4969" y="0"/>
                      <a:pt x="4957" y="1"/>
                      <a:pt x="4945" y="3"/>
                    </a:cubicBezTo>
                    <a:lnTo>
                      <a:pt x="4292" y="108"/>
                    </a:lnTo>
                    <a:lnTo>
                      <a:pt x="878" y="655"/>
                    </a:lnTo>
                    <a:lnTo>
                      <a:pt x="215" y="762"/>
                    </a:lnTo>
                    <a:cubicBezTo>
                      <a:pt x="92" y="781"/>
                      <a:pt x="1" y="902"/>
                      <a:pt x="1" y="1045"/>
                    </a:cubicBezTo>
                    <a:lnTo>
                      <a:pt x="1" y="1999"/>
                    </a:lnTo>
                    <a:lnTo>
                      <a:pt x="786" y="1847"/>
                    </a:lnTo>
                    <a:lnTo>
                      <a:pt x="1722" y="1668"/>
                    </a:lnTo>
                    <a:lnTo>
                      <a:pt x="5227" y="992"/>
                    </a:lnTo>
                    <a:lnTo>
                      <a:pt x="5227" y="286"/>
                    </a:lnTo>
                    <a:cubicBezTo>
                      <a:pt x="5227" y="126"/>
                      <a:pt x="5115" y="0"/>
                      <a:pt x="49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36"/>
              <p:cNvSpPr/>
              <p:nvPr/>
            </p:nvSpPr>
            <p:spPr>
              <a:xfrm>
                <a:off x="4793511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3408" y="1"/>
                    </a:moveTo>
                    <a:cubicBezTo>
                      <a:pt x="3397" y="1"/>
                      <a:pt x="3386" y="2"/>
                      <a:pt x="3374" y="3"/>
                    </a:cubicBezTo>
                    <a:lnTo>
                      <a:pt x="206" y="512"/>
                    </a:lnTo>
                    <a:cubicBezTo>
                      <a:pt x="92" y="530"/>
                      <a:pt x="3" y="640"/>
                      <a:pt x="1" y="778"/>
                    </a:cubicBezTo>
                    <a:lnTo>
                      <a:pt x="0" y="1724"/>
                    </a:lnTo>
                    <a:lnTo>
                      <a:pt x="0" y="1735"/>
                    </a:lnTo>
                    <a:lnTo>
                      <a:pt x="936" y="1543"/>
                    </a:lnTo>
                    <a:lnTo>
                      <a:pt x="3655" y="986"/>
                    </a:lnTo>
                    <a:lnTo>
                      <a:pt x="3656" y="278"/>
                    </a:lnTo>
                    <a:cubicBezTo>
                      <a:pt x="3656" y="276"/>
                      <a:pt x="3656" y="275"/>
                      <a:pt x="3655" y="274"/>
                    </a:cubicBezTo>
                    <a:cubicBezTo>
                      <a:pt x="3652" y="119"/>
                      <a:pt x="3538" y="1"/>
                      <a:pt x="340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5" name="Google Shape;1305;p36"/>
              <p:cNvSpPr/>
              <p:nvPr/>
            </p:nvSpPr>
            <p:spPr>
              <a:xfrm>
                <a:off x="4813375" y="3134867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36"/>
              <p:cNvSpPr/>
              <p:nvPr/>
            </p:nvSpPr>
            <p:spPr>
              <a:xfrm>
                <a:off x="4805864" y="3098628"/>
                <a:ext cx="57956" cy="36285"/>
              </a:xfrm>
              <a:custGeom>
                <a:rect b="b" l="l" r="r" t="t"/>
                <a:pathLst>
                  <a:path extrusionOk="0" h="1549" w="2477">
                    <a:moveTo>
                      <a:pt x="1239" y="1"/>
                    </a:moveTo>
                    <a:cubicBezTo>
                      <a:pt x="555" y="1"/>
                      <a:pt x="0" y="642"/>
                      <a:pt x="1" y="1432"/>
                    </a:cubicBezTo>
                    <a:cubicBezTo>
                      <a:pt x="1" y="1497"/>
                      <a:pt x="45" y="1548"/>
                      <a:pt x="101" y="1548"/>
                    </a:cubicBezTo>
                    <a:lnTo>
                      <a:pt x="2378" y="1548"/>
                    </a:lnTo>
                    <a:cubicBezTo>
                      <a:pt x="2431" y="1548"/>
                      <a:pt x="2476" y="1497"/>
                      <a:pt x="2476" y="1432"/>
                    </a:cubicBezTo>
                    <a:cubicBezTo>
                      <a:pt x="2476" y="642"/>
                      <a:pt x="1922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7" name="Google Shape;1307;p36"/>
              <p:cNvSpPr/>
              <p:nvPr/>
            </p:nvSpPr>
            <p:spPr>
              <a:xfrm>
                <a:off x="4809842" y="3104742"/>
                <a:ext cx="49977" cy="30195"/>
              </a:xfrm>
              <a:custGeom>
                <a:rect b="b" l="l" r="r" t="t"/>
                <a:pathLst>
                  <a:path extrusionOk="0" h="1289" w="2136">
                    <a:moveTo>
                      <a:pt x="1065" y="0"/>
                    </a:moveTo>
                    <a:cubicBezTo>
                      <a:pt x="477" y="0"/>
                      <a:pt x="1" y="475"/>
                      <a:pt x="3" y="1064"/>
                    </a:cubicBezTo>
                    <a:lnTo>
                      <a:pt x="3" y="1202"/>
                    </a:lnTo>
                    <a:cubicBezTo>
                      <a:pt x="3" y="1249"/>
                      <a:pt x="40" y="1288"/>
                      <a:pt x="87" y="1288"/>
                    </a:cubicBezTo>
                    <a:lnTo>
                      <a:pt x="2051" y="1288"/>
                    </a:lnTo>
                    <a:cubicBezTo>
                      <a:pt x="2097" y="1288"/>
                      <a:pt x="2136" y="1249"/>
                      <a:pt x="2136" y="1202"/>
                    </a:cubicBezTo>
                    <a:lnTo>
                      <a:pt x="2136" y="1064"/>
                    </a:lnTo>
                    <a:cubicBezTo>
                      <a:pt x="2136" y="475"/>
                      <a:pt x="1660" y="0"/>
                      <a:pt x="1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8" name="Google Shape;1308;p36"/>
              <p:cNvSpPr/>
              <p:nvPr/>
            </p:nvSpPr>
            <p:spPr>
              <a:xfrm>
                <a:off x="4813422" y="3134914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244" y="344"/>
                    </a:lnTo>
                    <a:lnTo>
                      <a:pt x="244" y="294"/>
                    </a:lnTo>
                    <a:cubicBezTo>
                      <a:pt x="244" y="204"/>
                      <a:pt x="307" y="131"/>
                      <a:pt x="384" y="131"/>
                    </a:cubicBezTo>
                    <a:lnTo>
                      <a:pt x="1834" y="131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9" name="Google Shape;1309;p36"/>
              <p:cNvSpPr/>
              <p:nvPr/>
            </p:nvSpPr>
            <p:spPr>
              <a:xfrm>
                <a:off x="4613888" y="3107132"/>
                <a:ext cx="213432" cy="17358"/>
              </a:xfrm>
              <a:custGeom>
                <a:rect b="b" l="l" r="r" t="t"/>
                <a:pathLst>
                  <a:path extrusionOk="0" h="741" w="9122">
                    <a:moveTo>
                      <a:pt x="1" y="1"/>
                    </a:moveTo>
                    <a:cubicBezTo>
                      <a:pt x="1" y="1"/>
                      <a:pt x="296" y="551"/>
                      <a:pt x="1632" y="683"/>
                    </a:cubicBezTo>
                    <a:cubicBezTo>
                      <a:pt x="2075" y="726"/>
                      <a:pt x="3048" y="740"/>
                      <a:pt x="4151" y="740"/>
                    </a:cubicBezTo>
                    <a:cubicBezTo>
                      <a:pt x="5845" y="740"/>
                      <a:pt x="7844" y="707"/>
                      <a:pt x="8699" y="691"/>
                    </a:cubicBezTo>
                    <a:cubicBezTo>
                      <a:pt x="8933" y="688"/>
                      <a:pt x="9121" y="465"/>
                      <a:pt x="9121" y="196"/>
                    </a:cubicBezTo>
                    <a:lnTo>
                      <a:pt x="9121" y="167"/>
                    </a:lnTo>
                    <a:cubicBezTo>
                      <a:pt x="9121" y="75"/>
                      <a:pt x="9057" y="1"/>
                      <a:pt x="8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Google Shape;1310;p36"/>
              <p:cNvSpPr/>
              <p:nvPr/>
            </p:nvSpPr>
            <p:spPr>
              <a:xfrm>
                <a:off x="3710932" y="3107132"/>
                <a:ext cx="184793" cy="17358"/>
              </a:xfrm>
              <a:custGeom>
                <a:rect b="b" l="l" r="r" t="t"/>
                <a:pathLst>
                  <a:path extrusionOk="0" h="741" w="7898">
                    <a:moveTo>
                      <a:pt x="0" y="1"/>
                    </a:moveTo>
                    <a:cubicBezTo>
                      <a:pt x="0" y="1"/>
                      <a:pt x="295" y="551"/>
                      <a:pt x="1631" y="683"/>
                    </a:cubicBezTo>
                    <a:cubicBezTo>
                      <a:pt x="2074" y="726"/>
                      <a:pt x="2858" y="740"/>
                      <a:pt x="3731" y="740"/>
                    </a:cubicBezTo>
                    <a:cubicBezTo>
                      <a:pt x="5071" y="740"/>
                      <a:pt x="6622" y="707"/>
                      <a:pt x="7476" y="691"/>
                    </a:cubicBezTo>
                    <a:cubicBezTo>
                      <a:pt x="7711" y="688"/>
                      <a:pt x="7898" y="465"/>
                      <a:pt x="7898" y="196"/>
                    </a:cubicBezTo>
                    <a:lnTo>
                      <a:pt x="7898" y="167"/>
                    </a:lnTo>
                    <a:cubicBezTo>
                      <a:pt x="7898" y="74"/>
                      <a:pt x="7834" y="1"/>
                      <a:pt x="7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1" name="Google Shape;1311;p36"/>
              <p:cNvSpPr/>
              <p:nvPr/>
            </p:nvSpPr>
            <p:spPr>
              <a:xfrm>
                <a:off x="3857423" y="3142902"/>
                <a:ext cx="66121" cy="46545"/>
              </a:xfrm>
              <a:custGeom>
                <a:rect b="b" l="l" r="r" t="t"/>
                <a:pathLst>
                  <a:path extrusionOk="0" h="1987" w="2826">
                    <a:moveTo>
                      <a:pt x="263" y="1"/>
                    </a:moveTo>
                    <a:cubicBezTo>
                      <a:pt x="11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2826" y="1986"/>
                    </a:lnTo>
                    <a:lnTo>
                      <a:pt x="2826" y="305"/>
                    </a:lnTo>
                    <a:cubicBezTo>
                      <a:pt x="2826" y="137"/>
                      <a:pt x="2708" y="2"/>
                      <a:pt x="25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2" name="Google Shape;1312;p36"/>
              <p:cNvSpPr/>
              <p:nvPr/>
            </p:nvSpPr>
            <p:spPr>
              <a:xfrm>
                <a:off x="3871462" y="3142902"/>
                <a:ext cx="37998" cy="46545"/>
              </a:xfrm>
              <a:custGeom>
                <a:rect b="b" l="l" r="r" t="t"/>
                <a:pathLst>
                  <a:path extrusionOk="0" h="1987" w="1624">
                    <a:moveTo>
                      <a:pt x="151" y="1"/>
                    </a:moveTo>
                    <a:cubicBezTo>
                      <a:pt x="6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1624" y="1986"/>
                    </a:lnTo>
                    <a:lnTo>
                      <a:pt x="1624" y="305"/>
                    </a:lnTo>
                    <a:cubicBezTo>
                      <a:pt x="1624" y="137"/>
                      <a:pt x="1556" y="2"/>
                      <a:pt x="1473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3" name="Google Shape;1313;p36"/>
              <p:cNvSpPr/>
              <p:nvPr/>
            </p:nvSpPr>
            <p:spPr>
              <a:xfrm>
                <a:off x="3848181" y="3183357"/>
                <a:ext cx="84582" cy="72430"/>
              </a:xfrm>
              <a:custGeom>
                <a:rect b="b" l="l" r="r" t="t"/>
                <a:pathLst>
                  <a:path extrusionOk="0" h="3092" w="3615">
                    <a:moveTo>
                      <a:pt x="336" y="1"/>
                    </a:moveTo>
                    <a:cubicBezTo>
                      <a:pt x="150" y="1"/>
                      <a:pt x="0" y="175"/>
                      <a:pt x="0" y="390"/>
                    </a:cubicBezTo>
                    <a:lnTo>
                      <a:pt x="0" y="2278"/>
                    </a:lnTo>
                    <a:lnTo>
                      <a:pt x="3614" y="3092"/>
                    </a:lnTo>
                    <a:lnTo>
                      <a:pt x="3614" y="390"/>
                    </a:lnTo>
                    <a:cubicBezTo>
                      <a:pt x="3614" y="174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4" name="Google Shape;1314;p36"/>
              <p:cNvSpPr/>
              <p:nvPr/>
            </p:nvSpPr>
            <p:spPr>
              <a:xfrm>
                <a:off x="3867250" y="3183357"/>
                <a:ext cx="46421" cy="72454"/>
              </a:xfrm>
              <a:custGeom>
                <a:rect b="b" l="l" r="r" t="t"/>
                <a:pathLst>
                  <a:path extrusionOk="0" h="3093" w="1984">
                    <a:moveTo>
                      <a:pt x="185" y="1"/>
                    </a:moveTo>
                    <a:cubicBezTo>
                      <a:pt x="83" y="1"/>
                      <a:pt x="1" y="175"/>
                      <a:pt x="1" y="390"/>
                    </a:cubicBezTo>
                    <a:lnTo>
                      <a:pt x="1" y="2279"/>
                    </a:lnTo>
                    <a:lnTo>
                      <a:pt x="1982" y="3093"/>
                    </a:lnTo>
                    <a:lnTo>
                      <a:pt x="1982" y="391"/>
                    </a:lnTo>
                    <a:cubicBezTo>
                      <a:pt x="1983" y="174"/>
                      <a:pt x="1900" y="1"/>
                      <a:pt x="1799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5" name="Google Shape;1315;p36"/>
              <p:cNvSpPr/>
              <p:nvPr/>
            </p:nvSpPr>
            <p:spPr>
              <a:xfrm>
                <a:off x="3827896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247" y="0"/>
                    </a:moveTo>
                    <a:cubicBezTo>
                      <a:pt x="113" y="0"/>
                      <a:pt x="1" y="126"/>
                      <a:pt x="1" y="286"/>
                    </a:cubicBezTo>
                    <a:lnTo>
                      <a:pt x="1" y="992"/>
                    </a:lnTo>
                    <a:lnTo>
                      <a:pt x="3505" y="1668"/>
                    </a:lnTo>
                    <a:lnTo>
                      <a:pt x="4441" y="1847"/>
                    </a:lnTo>
                    <a:lnTo>
                      <a:pt x="5227" y="1999"/>
                    </a:lnTo>
                    <a:lnTo>
                      <a:pt x="5227" y="1045"/>
                    </a:lnTo>
                    <a:cubicBezTo>
                      <a:pt x="5227" y="902"/>
                      <a:pt x="5136" y="781"/>
                      <a:pt x="5013" y="762"/>
                    </a:cubicBezTo>
                    <a:lnTo>
                      <a:pt x="4349" y="655"/>
                    </a:lnTo>
                    <a:lnTo>
                      <a:pt x="936" y="108"/>
                    </a:lnTo>
                    <a:lnTo>
                      <a:pt x="283" y="3"/>
                    </a:lnTo>
                    <a:cubicBezTo>
                      <a:pt x="271" y="1"/>
                      <a:pt x="259" y="0"/>
                      <a:pt x="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6" name="Google Shape;1316;p36"/>
              <p:cNvSpPr/>
              <p:nvPr/>
            </p:nvSpPr>
            <p:spPr>
              <a:xfrm>
                <a:off x="3846263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247" y="1"/>
                    </a:moveTo>
                    <a:cubicBezTo>
                      <a:pt x="116" y="1"/>
                      <a:pt x="2" y="119"/>
                      <a:pt x="0" y="274"/>
                    </a:cubicBezTo>
                    <a:lnTo>
                      <a:pt x="0" y="278"/>
                    </a:lnTo>
                    <a:lnTo>
                      <a:pt x="1" y="986"/>
                    </a:lnTo>
                    <a:lnTo>
                      <a:pt x="2720" y="1543"/>
                    </a:lnTo>
                    <a:lnTo>
                      <a:pt x="3656" y="1735"/>
                    </a:lnTo>
                    <a:lnTo>
                      <a:pt x="3656" y="1724"/>
                    </a:lnTo>
                    <a:lnTo>
                      <a:pt x="3655" y="778"/>
                    </a:lnTo>
                    <a:cubicBezTo>
                      <a:pt x="3653" y="640"/>
                      <a:pt x="3564" y="530"/>
                      <a:pt x="3450" y="512"/>
                    </a:cubicBezTo>
                    <a:lnTo>
                      <a:pt x="281" y="3"/>
                    </a:lnTo>
                    <a:cubicBezTo>
                      <a:pt x="270" y="2"/>
                      <a:pt x="259" y="1"/>
                      <a:pt x="24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7" name="Google Shape;1317;p36"/>
              <p:cNvSpPr/>
              <p:nvPr/>
            </p:nvSpPr>
            <p:spPr>
              <a:xfrm>
                <a:off x="3869029" y="3134890"/>
                <a:ext cx="42911" cy="8058"/>
              </a:xfrm>
              <a:custGeom>
                <a:rect b="b" l="l" r="r" t="t"/>
                <a:pathLst>
                  <a:path extrusionOk="0" h="344" w="1834">
                    <a:moveTo>
                      <a:pt x="1" y="0"/>
                    </a:moveTo>
                    <a:lnTo>
                      <a:pt x="1" y="344"/>
                    </a:lnTo>
                    <a:lnTo>
                      <a:pt x="1833" y="344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Google Shape;1318;p36"/>
              <p:cNvSpPr/>
              <p:nvPr/>
            </p:nvSpPr>
            <p:spPr>
              <a:xfrm>
                <a:off x="3861518" y="3098628"/>
                <a:ext cx="57932" cy="36285"/>
              </a:xfrm>
              <a:custGeom>
                <a:rect b="b" l="l" r="r" t="t"/>
                <a:pathLst>
                  <a:path extrusionOk="0" h="1549" w="2476">
                    <a:moveTo>
                      <a:pt x="1237" y="1"/>
                    </a:moveTo>
                    <a:cubicBezTo>
                      <a:pt x="554" y="1"/>
                      <a:pt x="1" y="642"/>
                      <a:pt x="1" y="1432"/>
                    </a:cubicBezTo>
                    <a:cubicBezTo>
                      <a:pt x="1" y="1495"/>
                      <a:pt x="46" y="1548"/>
                      <a:pt x="99" y="1548"/>
                    </a:cubicBezTo>
                    <a:lnTo>
                      <a:pt x="2376" y="1548"/>
                    </a:lnTo>
                    <a:cubicBezTo>
                      <a:pt x="2431" y="1548"/>
                      <a:pt x="2475" y="1497"/>
                      <a:pt x="2475" y="1432"/>
                    </a:cubicBezTo>
                    <a:cubicBezTo>
                      <a:pt x="2475" y="642"/>
                      <a:pt x="1920" y="1"/>
                      <a:pt x="12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9" name="Google Shape;1319;p36"/>
              <p:cNvSpPr/>
              <p:nvPr/>
            </p:nvSpPr>
            <p:spPr>
              <a:xfrm>
                <a:off x="3865472" y="3104742"/>
                <a:ext cx="49954" cy="30195"/>
              </a:xfrm>
              <a:custGeom>
                <a:rect b="b" l="l" r="r" t="t"/>
                <a:pathLst>
                  <a:path extrusionOk="0" h="1289" w="2135">
                    <a:moveTo>
                      <a:pt x="1072" y="0"/>
                    </a:moveTo>
                    <a:cubicBezTo>
                      <a:pt x="478" y="0"/>
                      <a:pt x="1" y="475"/>
                      <a:pt x="1" y="1064"/>
                    </a:cubicBezTo>
                    <a:lnTo>
                      <a:pt x="1" y="1202"/>
                    </a:lnTo>
                    <a:cubicBezTo>
                      <a:pt x="1" y="1249"/>
                      <a:pt x="39" y="1288"/>
                      <a:pt x="87" y="1288"/>
                    </a:cubicBezTo>
                    <a:lnTo>
                      <a:pt x="2051" y="1288"/>
                    </a:lnTo>
                    <a:cubicBezTo>
                      <a:pt x="2098" y="1288"/>
                      <a:pt x="2135" y="1249"/>
                      <a:pt x="2135" y="1202"/>
                    </a:cubicBezTo>
                    <a:lnTo>
                      <a:pt x="2135" y="1064"/>
                    </a:lnTo>
                    <a:cubicBezTo>
                      <a:pt x="2135" y="475"/>
                      <a:pt x="1660" y="0"/>
                      <a:pt x="10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0" name="Google Shape;1320;p36"/>
              <p:cNvSpPr/>
              <p:nvPr/>
            </p:nvSpPr>
            <p:spPr>
              <a:xfrm>
                <a:off x="3868982" y="3134890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1" y="0"/>
                    </a:moveTo>
                    <a:lnTo>
                      <a:pt x="1" y="132"/>
                    </a:lnTo>
                    <a:lnTo>
                      <a:pt x="1451" y="132"/>
                    </a:lnTo>
                    <a:cubicBezTo>
                      <a:pt x="1528" y="132"/>
                      <a:pt x="1590" y="205"/>
                      <a:pt x="1590" y="294"/>
                    </a:cubicBezTo>
                    <a:lnTo>
                      <a:pt x="159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1" name="Google Shape;1321;p36"/>
              <p:cNvSpPr/>
              <p:nvPr/>
            </p:nvSpPr>
            <p:spPr>
              <a:xfrm>
                <a:off x="3898018" y="3107132"/>
                <a:ext cx="213409" cy="17358"/>
              </a:xfrm>
              <a:custGeom>
                <a:rect b="b" l="l" r="r" t="t"/>
                <a:pathLst>
                  <a:path extrusionOk="0" h="741" w="9121">
                    <a:moveTo>
                      <a:pt x="144" y="1"/>
                    </a:moveTo>
                    <a:cubicBezTo>
                      <a:pt x="65" y="1"/>
                      <a:pt x="0" y="74"/>
                      <a:pt x="0" y="167"/>
                    </a:cubicBezTo>
                    <a:lnTo>
                      <a:pt x="0" y="196"/>
                    </a:lnTo>
                    <a:cubicBezTo>
                      <a:pt x="0" y="465"/>
                      <a:pt x="189" y="688"/>
                      <a:pt x="423" y="691"/>
                    </a:cubicBezTo>
                    <a:cubicBezTo>
                      <a:pt x="1278" y="707"/>
                      <a:pt x="3276" y="740"/>
                      <a:pt x="4970" y="740"/>
                    </a:cubicBezTo>
                    <a:cubicBezTo>
                      <a:pt x="6073" y="740"/>
                      <a:pt x="7046" y="726"/>
                      <a:pt x="7490" y="683"/>
                    </a:cubicBezTo>
                    <a:cubicBezTo>
                      <a:pt x="8825" y="551"/>
                      <a:pt x="9121" y="1"/>
                      <a:pt x="9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2" name="Google Shape;1322;p36"/>
              <p:cNvSpPr/>
              <p:nvPr/>
            </p:nvSpPr>
            <p:spPr>
              <a:xfrm>
                <a:off x="3781779" y="3222640"/>
                <a:ext cx="1161686" cy="261048"/>
              </a:xfrm>
              <a:custGeom>
                <a:rect b="b" l="l" r="r" t="t"/>
                <a:pathLst>
                  <a:path extrusionOk="0" h="11144" w="49650">
                    <a:moveTo>
                      <a:pt x="1755" y="1"/>
                    </a:moveTo>
                    <a:cubicBezTo>
                      <a:pt x="1040" y="1"/>
                      <a:pt x="416" y="502"/>
                      <a:pt x="144" y="1226"/>
                    </a:cubicBezTo>
                    <a:cubicBezTo>
                      <a:pt x="98" y="1349"/>
                      <a:pt x="62" y="1480"/>
                      <a:pt x="39" y="1614"/>
                    </a:cubicBezTo>
                    <a:cubicBezTo>
                      <a:pt x="14" y="1749"/>
                      <a:pt x="1" y="1891"/>
                      <a:pt x="1" y="2034"/>
                    </a:cubicBezTo>
                    <a:cubicBezTo>
                      <a:pt x="1" y="2497"/>
                      <a:pt x="74" y="2902"/>
                      <a:pt x="209" y="3260"/>
                    </a:cubicBezTo>
                    <a:cubicBezTo>
                      <a:pt x="360" y="3661"/>
                      <a:pt x="588" y="4001"/>
                      <a:pt x="875" y="4298"/>
                    </a:cubicBezTo>
                    <a:cubicBezTo>
                      <a:pt x="1419" y="4857"/>
                      <a:pt x="2179" y="5252"/>
                      <a:pt x="3039" y="5573"/>
                    </a:cubicBezTo>
                    <a:lnTo>
                      <a:pt x="15791" y="9988"/>
                    </a:lnTo>
                    <a:lnTo>
                      <a:pt x="18358" y="10876"/>
                    </a:lnTo>
                    <a:cubicBezTo>
                      <a:pt x="19446" y="11054"/>
                      <a:pt x="20543" y="11143"/>
                      <a:pt x="21642" y="11143"/>
                    </a:cubicBezTo>
                    <a:lnTo>
                      <a:pt x="28010" y="11143"/>
                    </a:lnTo>
                    <a:cubicBezTo>
                      <a:pt x="29108" y="11143"/>
                      <a:pt x="30205" y="11054"/>
                      <a:pt x="31292" y="10876"/>
                    </a:cubicBezTo>
                    <a:lnTo>
                      <a:pt x="33860" y="9988"/>
                    </a:lnTo>
                    <a:lnTo>
                      <a:pt x="46611" y="5573"/>
                    </a:lnTo>
                    <a:cubicBezTo>
                      <a:pt x="47472" y="5252"/>
                      <a:pt x="48230" y="4857"/>
                      <a:pt x="48775" y="4298"/>
                    </a:cubicBezTo>
                    <a:cubicBezTo>
                      <a:pt x="49064" y="4003"/>
                      <a:pt x="49292" y="3661"/>
                      <a:pt x="49442" y="3260"/>
                    </a:cubicBezTo>
                    <a:cubicBezTo>
                      <a:pt x="49577" y="2902"/>
                      <a:pt x="49650" y="2497"/>
                      <a:pt x="49650" y="2034"/>
                    </a:cubicBezTo>
                    <a:cubicBezTo>
                      <a:pt x="49650" y="1890"/>
                      <a:pt x="49637" y="1749"/>
                      <a:pt x="49608" y="1614"/>
                    </a:cubicBezTo>
                    <a:cubicBezTo>
                      <a:pt x="49583" y="1480"/>
                      <a:pt x="49547" y="1349"/>
                      <a:pt x="49501" y="1226"/>
                    </a:cubicBezTo>
                    <a:cubicBezTo>
                      <a:pt x="49230" y="502"/>
                      <a:pt x="48606" y="1"/>
                      <a:pt x="47891" y="1"/>
                    </a:cubicBezTo>
                    <a:cubicBezTo>
                      <a:pt x="47836" y="1"/>
                      <a:pt x="47780" y="4"/>
                      <a:pt x="47724" y="10"/>
                    </a:cubicBezTo>
                    <a:lnTo>
                      <a:pt x="31258" y="2652"/>
                    </a:lnTo>
                    <a:cubicBezTo>
                      <a:pt x="30191" y="2824"/>
                      <a:pt x="29115" y="2910"/>
                      <a:pt x="28038" y="2910"/>
                    </a:cubicBezTo>
                    <a:lnTo>
                      <a:pt x="21607" y="2910"/>
                    </a:lnTo>
                    <a:cubicBezTo>
                      <a:pt x="20530" y="2910"/>
                      <a:pt x="19454" y="2824"/>
                      <a:pt x="18388" y="2652"/>
                    </a:cubicBezTo>
                    <a:lnTo>
                      <a:pt x="1922" y="10"/>
                    </a:lnTo>
                    <a:cubicBezTo>
                      <a:pt x="1865" y="4"/>
                      <a:pt x="1810" y="1"/>
                      <a:pt x="1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3" name="Google Shape;1323;p36"/>
              <p:cNvSpPr/>
              <p:nvPr/>
            </p:nvSpPr>
            <p:spPr>
              <a:xfrm>
                <a:off x="3788401" y="3273801"/>
                <a:ext cx="1148583" cy="209888"/>
              </a:xfrm>
              <a:custGeom>
                <a:rect b="b" l="l" r="r" t="t"/>
                <a:pathLst>
                  <a:path extrusionOk="0" h="8960" w="49090">
                    <a:moveTo>
                      <a:pt x="47616" y="1"/>
                    </a:moveTo>
                    <a:cubicBezTo>
                      <a:pt x="47561" y="1"/>
                      <a:pt x="47505" y="3"/>
                      <a:pt x="47449" y="9"/>
                    </a:cubicBezTo>
                    <a:lnTo>
                      <a:pt x="30983" y="2651"/>
                    </a:lnTo>
                    <a:cubicBezTo>
                      <a:pt x="29916" y="2820"/>
                      <a:pt x="28840" y="2908"/>
                      <a:pt x="27764" y="2908"/>
                    </a:cubicBezTo>
                    <a:lnTo>
                      <a:pt x="21330" y="2908"/>
                    </a:lnTo>
                    <a:cubicBezTo>
                      <a:pt x="20253" y="2908"/>
                      <a:pt x="19179" y="2821"/>
                      <a:pt x="18112" y="2651"/>
                    </a:cubicBezTo>
                    <a:lnTo>
                      <a:pt x="1644" y="9"/>
                    </a:lnTo>
                    <a:cubicBezTo>
                      <a:pt x="1589" y="4"/>
                      <a:pt x="1535" y="1"/>
                      <a:pt x="1481" y="1"/>
                    </a:cubicBezTo>
                    <a:cubicBezTo>
                      <a:pt x="1302" y="1"/>
                      <a:pt x="1128" y="32"/>
                      <a:pt x="965" y="88"/>
                    </a:cubicBezTo>
                    <a:cubicBezTo>
                      <a:pt x="211" y="357"/>
                      <a:pt x="1" y="1495"/>
                      <a:pt x="588" y="2104"/>
                    </a:cubicBezTo>
                    <a:lnTo>
                      <a:pt x="597" y="2113"/>
                    </a:lnTo>
                    <a:cubicBezTo>
                      <a:pt x="999" y="2526"/>
                      <a:pt x="1516" y="2849"/>
                      <a:pt x="2106" y="3118"/>
                    </a:cubicBezTo>
                    <a:cubicBezTo>
                      <a:pt x="2315" y="3215"/>
                      <a:pt x="2536" y="3305"/>
                      <a:pt x="2761" y="3389"/>
                    </a:cubicBezTo>
                    <a:lnTo>
                      <a:pt x="3004" y="3472"/>
                    </a:lnTo>
                    <a:lnTo>
                      <a:pt x="11910" y="6556"/>
                    </a:lnTo>
                    <a:lnTo>
                      <a:pt x="12545" y="6775"/>
                    </a:lnTo>
                    <a:lnTo>
                      <a:pt x="15513" y="7804"/>
                    </a:lnTo>
                    <a:lnTo>
                      <a:pt x="15795" y="7902"/>
                    </a:lnTo>
                    <a:lnTo>
                      <a:pt x="16646" y="8195"/>
                    </a:lnTo>
                    <a:lnTo>
                      <a:pt x="18081" y="8693"/>
                    </a:lnTo>
                    <a:cubicBezTo>
                      <a:pt x="19166" y="8870"/>
                      <a:pt x="20264" y="8959"/>
                      <a:pt x="21363" y="8959"/>
                    </a:cubicBezTo>
                    <a:lnTo>
                      <a:pt x="27729" y="8959"/>
                    </a:lnTo>
                    <a:cubicBezTo>
                      <a:pt x="28827" y="8959"/>
                      <a:pt x="29923" y="8871"/>
                      <a:pt x="31010" y="8693"/>
                    </a:cubicBezTo>
                    <a:lnTo>
                      <a:pt x="33578" y="7804"/>
                    </a:lnTo>
                    <a:lnTo>
                      <a:pt x="38029" y="6262"/>
                    </a:lnTo>
                    <a:lnTo>
                      <a:pt x="38664" y="6042"/>
                    </a:lnTo>
                    <a:lnTo>
                      <a:pt x="46328" y="3389"/>
                    </a:lnTo>
                    <a:cubicBezTo>
                      <a:pt x="46403" y="3362"/>
                      <a:pt x="46477" y="3333"/>
                      <a:pt x="46551" y="3303"/>
                    </a:cubicBezTo>
                    <a:cubicBezTo>
                      <a:pt x="46725" y="3235"/>
                      <a:pt x="46892" y="3163"/>
                      <a:pt x="47056" y="3085"/>
                    </a:cubicBezTo>
                    <a:cubicBezTo>
                      <a:pt x="47194" y="3020"/>
                      <a:pt x="47327" y="2953"/>
                      <a:pt x="47456" y="2881"/>
                    </a:cubicBezTo>
                    <a:cubicBezTo>
                      <a:pt x="47851" y="2664"/>
                      <a:pt x="48203" y="2413"/>
                      <a:pt x="48492" y="2114"/>
                    </a:cubicBezTo>
                    <a:cubicBezTo>
                      <a:pt x="48496" y="2112"/>
                      <a:pt x="48499" y="2108"/>
                      <a:pt x="48501" y="2106"/>
                    </a:cubicBezTo>
                    <a:cubicBezTo>
                      <a:pt x="49090" y="1495"/>
                      <a:pt x="48880" y="356"/>
                      <a:pt x="48128" y="88"/>
                    </a:cubicBezTo>
                    <a:cubicBezTo>
                      <a:pt x="47965" y="30"/>
                      <a:pt x="47793" y="1"/>
                      <a:pt x="47616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4" name="Google Shape;1324;p36"/>
              <p:cNvSpPr/>
              <p:nvPr/>
            </p:nvSpPr>
            <p:spPr>
              <a:xfrm>
                <a:off x="3923404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6" y="1"/>
                    </a:moveTo>
                    <a:cubicBezTo>
                      <a:pt x="150" y="1"/>
                      <a:pt x="0" y="228"/>
                      <a:pt x="55" y="458"/>
                    </a:cubicBezTo>
                    <a:lnTo>
                      <a:pt x="257" y="1304"/>
                    </a:lnTo>
                    <a:cubicBezTo>
                      <a:pt x="294" y="1460"/>
                      <a:pt x="417" y="1569"/>
                      <a:pt x="557" y="1569"/>
                    </a:cubicBezTo>
                    <a:cubicBezTo>
                      <a:pt x="599" y="1569"/>
                      <a:pt x="638" y="1560"/>
                      <a:pt x="674" y="1542"/>
                    </a:cubicBezTo>
                    <a:cubicBezTo>
                      <a:pt x="816" y="1476"/>
                      <a:pt x="902" y="1295"/>
                      <a:pt x="861" y="1111"/>
                    </a:cubicBezTo>
                    <a:lnTo>
                      <a:pt x="659" y="265"/>
                    </a:lnTo>
                    <a:cubicBezTo>
                      <a:pt x="639" y="187"/>
                      <a:pt x="599" y="121"/>
                      <a:pt x="546" y="74"/>
                    </a:cubicBezTo>
                    <a:cubicBezTo>
                      <a:pt x="524" y="55"/>
                      <a:pt x="499" y="38"/>
                      <a:pt x="473" y="26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5" name="Google Shape;1325;p36"/>
              <p:cNvSpPr/>
              <p:nvPr/>
            </p:nvSpPr>
            <p:spPr>
              <a:xfrm>
                <a:off x="3929137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227" y="0"/>
                    </a:moveTo>
                    <a:cubicBezTo>
                      <a:pt x="86" y="66"/>
                      <a:pt x="1" y="248"/>
                      <a:pt x="44" y="432"/>
                    </a:cubicBezTo>
                    <a:lnTo>
                      <a:pt x="245" y="1278"/>
                    </a:lnTo>
                    <a:cubicBezTo>
                      <a:pt x="272" y="1389"/>
                      <a:pt x="341" y="1476"/>
                      <a:pt x="429" y="1516"/>
                    </a:cubicBezTo>
                    <a:cubicBezTo>
                      <a:pt x="571" y="1450"/>
                      <a:pt x="657" y="1269"/>
                      <a:pt x="614" y="1085"/>
                    </a:cubicBezTo>
                    <a:lnTo>
                      <a:pt x="413" y="239"/>
                    </a:lnTo>
                    <a:cubicBezTo>
                      <a:pt x="393" y="161"/>
                      <a:pt x="352" y="95"/>
                      <a:pt x="300" y="48"/>
                    </a:cubicBezTo>
                    <a:cubicBezTo>
                      <a:pt x="276" y="29"/>
                      <a:pt x="253" y="12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6" name="Google Shape;1326;p36"/>
              <p:cNvSpPr/>
              <p:nvPr/>
            </p:nvSpPr>
            <p:spPr>
              <a:xfrm>
                <a:off x="3954944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356" y="1"/>
                    </a:moveTo>
                    <a:cubicBezTo>
                      <a:pt x="150" y="1"/>
                      <a:pt x="0" y="228"/>
                      <a:pt x="54" y="457"/>
                    </a:cubicBezTo>
                    <a:lnTo>
                      <a:pt x="256" y="1302"/>
                    </a:lnTo>
                    <a:cubicBezTo>
                      <a:pt x="293" y="1459"/>
                      <a:pt x="416" y="1567"/>
                      <a:pt x="557" y="1567"/>
                    </a:cubicBezTo>
                    <a:cubicBezTo>
                      <a:pt x="598" y="1567"/>
                      <a:pt x="638" y="1559"/>
                      <a:pt x="674" y="1540"/>
                    </a:cubicBezTo>
                    <a:cubicBezTo>
                      <a:pt x="815" y="1475"/>
                      <a:pt x="902" y="1293"/>
                      <a:pt x="859" y="1113"/>
                    </a:cubicBezTo>
                    <a:lnTo>
                      <a:pt x="658" y="267"/>
                    </a:lnTo>
                    <a:cubicBezTo>
                      <a:pt x="639" y="188"/>
                      <a:pt x="598" y="121"/>
                      <a:pt x="546" y="74"/>
                    </a:cubicBezTo>
                    <a:cubicBezTo>
                      <a:pt x="522" y="54"/>
                      <a:pt x="498" y="38"/>
                      <a:pt x="473" y="27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7" name="Google Shape;1327;p36"/>
              <p:cNvSpPr/>
              <p:nvPr/>
            </p:nvSpPr>
            <p:spPr>
              <a:xfrm>
                <a:off x="3960653" y="3339110"/>
                <a:ext cx="15396" cy="35489"/>
              </a:xfrm>
              <a:custGeom>
                <a:rect b="b" l="l" r="r" t="t"/>
                <a:pathLst>
                  <a:path extrusionOk="0" h="1515" w="658">
                    <a:moveTo>
                      <a:pt x="227" y="1"/>
                    </a:moveTo>
                    <a:cubicBezTo>
                      <a:pt x="86" y="66"/>
                      <a:pt x="0" y="248"/>
                      <a:pt x="44" y="431"/>
                    </a:cubicBezTo>
                    <a:lnTo>
                      <a:pt x="245" y="1276"/>
                    </a:lnTo>
                    <a:cubicBezTo>
                      <a:pt x="272" y="1387"/>
                      <a:pt x="342" y="1474"/>
                      <a:pt x="430" y="1514"/>
                    </a:cubicBezTo>
                    <a:cubicBezTo>
                      <a:pt x="571" y="1449"/>
                      <a:pt x="658" y="1267"/>
                      <a:pt x="614" y="1087"/>
                    </a:cubicBezTo>
                    <a:lnTo>
                      <a:pt x="413" y="241"/>
                    </a:lnTo>
                    <a:cubicBezTo>
                      <a:pt x="394" y="162"/>
                      <a:pt x="353" y="95"/>
                      <a:pt x="301" y="48"/>
                    </a:cubicBezTo>
                    <a:cubicBezTo>
                      <a:pt x="277" y="28"/>
                      <a:pt x="252" y="12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8" name="Google Shape;1328;p36"/>
              <p:cNvSpPr/>
              <p:nvPr/>
            </p:nvSpPr>
            <p:spPr>
              <a:xfrm>
                <a:off x="3986484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7" y="0"/>
                    </a:moveTo>
                    <a:cubicBezTo>
                      <a:pt x="150" y="0"/>
                      <a:pt x="1" y="227"/>
                      <a:pt x="55" y="457"/>
                    </a:cubicBezTo>
                    <a:lnTo>
                      <a:pt x="257" y="1303"/>
                    </a:lnTo>
                    <a:cubicBezTo>
                      <a:pt x="294" y="1459"/>
                      <a:pt x="417" y="1568"/>
                      <a:pt x="558" y="1568"/>
                    </a:cubicBezTo>
                    <a:cubicBezTo>
                      <a:pt x="599" y="1568"/>
                      <a:pt x="639" y="1559"/>
                      <a:pt x="674" y="1541"/>
                    </a:cubicBezTo>
                    <a:cubicBezTo>
                      <a:pt x="816" y="1476"/>
                      <a:pt x="901" y="1294"/>
                      <a:pt x="860" y="1111"/>
                    </a:cubicBezTo>
                    <a:lnTo>
                      <a:pt x="659" y="265"/>
                    </a:lnTo>
                    <a:cubicBezTo>
                      <a:pt x="640" y="187"/>
                      <a:pt x="599" y="120"/>
                      <a:pt x="546" y="73"/>
                    </a:cubicBezTo>
                    <a:cubicBezTo>
                      <a:pt x="524" y="54"/>
                      <a:pt x="499" y="37"/>
                      <a:pt x="473" y="26"/>
                    </a:cubicBezTo>
                    <a:cubicBezTo>
                      <a:pt x="438" y="9"/>
                      <a:pt x="398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9" name="Google Shape;1329;p36"/>
              <p:cNvSpPr/>
              <p:nvPr/>
            </p:nvSpPr>
            <p:spPr>
              <a:xfrm>
                <a:off x="3992193" y="3349791"/>
                <a:ext cx="15396" cy="35512"/>
              </a:xfrm>
              <a:custGeom>
                <a:rect b="b" l="l" r="r" t="t"/>
                <a:pathLst>
                  <a:path extrusionOk="0" h="1516" w="658">
                    <a:moveTo>
                      <a:pt x="228" y="1"/>
                    </a:moveTo>
                    <a:cubicBezTo>
                      <a:pt x="87" y="66"/>
                      <a:pt x="1" y="248"/>
                      <a:pt x="45" y="432"/>
                    </a:cubicBezTo>
                    <a:lnTo>
                      <a:pt x="246" y="1278"/>
                    </a:lnTo>
                    <a:cubicBezTo>
                      <a:pt x="273" y="1390"/>
                      <a:pt x="342" y="1476"/>
                      <a:pt x="430" y="1516"/>
                    </a:cubicBezTo>
                    <a:cubicBezTo>
                      <a:pt x="572" y="1451"/>
                      <a:pt x="657" y="1269"/>
                      <a:pt x="615" y="1086"/>
                    </a:cubicBezTo>
                    <a:lnTo>
                      <a:pt x="414" y="240"/>
                    </a:lnTo>
                    <a:cubicBezTo>
                      <a:pt x="395" y="162"/>
                      <a:pt x="354" y="95"/>
                      <a:pt x="301" y="48"/>
                    </a:cubicBezTo>
                    <a:cubicBezTo>
                      <a:pt x="278" y="29"/>
                      <a:pt x="254" y="12"/>
                      <a:pt x="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0" name="Google Shape;1330;p36"/>
              <p:cNvSpPr/>
              <p:nvPr/>
            </p:nvSpPr>
            <p:spPr>
              <a:xfrm>
                <a:off x="3782692" y="3251359"/>
                <a:ext cx="1159908" cy="151911"/>
              </a:xfrm>
              <a:custGeom>
                <a:rect b="b" l="l" r="r" t="t"/>
                <a:pathLst>
                  <a:path extrusionOk="0" h="6485" w="49574">
                    <a:moveTo>
                      <a:pt x="107" y="0"/>
                    </a:moveTo>
                    <a:cubicBezTo>
                      <a:pt x="61" y="123"/>
                      <a:pt x="25" y="254"/>
                      <a:pt x="1" y="388"/>
                    </a:cubicBezTo>
                    <a:lnTo>
                      <a:pt x="54" y="407"/>
                    </a:lnTo>
                    <a:lnTo>
                      <a:pt x="12453" y="4877"/>
                    </a:lnTo>
                    <a:cubicBezTo>
                      <a:pt x="15412" y="5943"/>
                      <a:pt x="18482" y="6485"/>
                      <a:pt x="21580" y="6485"/>
                    </a:cubicBezTo>
                    <a:lnTo>
                      <a:pt x="27993" y="6485"/>
                    </a:lnTo>
                    <a:cubicBezTo>
                      <a:pt x="31091" y="6485"/>
                      <a:pt x="34163" y="5943"/>
                      <a:pt x="37121" y="4877"/>
                    </a:cubicBezTo>
                    <a:lnTo>
                      <a:pt x="49520" y="407"/>
                    </a:lnTo>
                    <a:lnTo>
                      <a:pt x="49574" y="388"/>
                    </a:lnTo>
                    <a:cubicBezTo>
                      <a:pt x="49548" y="254"/>
                      <a:pt x="49513" y="123"/>
                      <a:pt x="49464" y="0"/>
                    </a:cubicBezTo>
                    <a:lnTo>
                      <a:pt x="37014" y="4490"/>
                    </a:lnTo>
                    <a:cubicBezTo>
                      <a:pt x="34090" y="5543"/>
                      <a:pt x="31054" y="6079"/>
                      <a:pt x="27992" y="6079"/>
                    </a:cubicBezTo>
                    <a:lnTo>
                      <a:pt x="21579" y="6079"/>
                    </a:lnTo>
                    <a:cubicBezTo>
                      <a:pt x="18517" y="6079"/>
                      <a:pt x="15481" y="5544"/>
                      <a:pt x="12558" y="4490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1" name="Google Shape;1331;p36"/>
              <p:cNvSpPr/>
              <p:nvPr/>
            </p:nvSpPr>
            <p:spPr>
              <a:xfrm>
                <a:off x="3782762" y="3256396"/>
                <a:ext cx="1159837" cy="146875"/>
              </a:xfrm>
              <a:custGeom>
                <a:rect b="b" l="l" r="r" t="t"/>
                <a:pathLst>
                  <a:path extrusionOk="0" h="6270" w="49571">
                    <a:moveTo>
                      <a:pt x="39" y="1"/>
                    </a:moveTo>
                    <a:cubicBezTo>
                      <a:pt x="18" y="54"/>
                      <a:pt x="16" y="119"/>
                      <a:pt x="1" y="173"/>
                    </a:cubicBezTo>
                    <a:lnTo>
                      <a:pt x="12452" y="4662"/>
                    </a:lnTo>
                    <a:cubicBezTo>
                      <a:pt x="15411" y="5728"/>
                      <a:pt x="18481" y="6270"/>
                      <a:pt x="21579" y="6270"/>
                    </a:cubicBezTo>
                    <a:lnTo>
                      <a:pt x="27991" y="6270"/>
                    </a:lnTo>
                    <a:cubicBezTo>
                      <a:pt x="31090" y="6270"/>
                      <a:pt x="34162" y="5728"/>
                      <a:pt x="37119" y="4662"/>
                    </a:cubicBezTo>
                    <a:lnTo>
                      <a:pt x="49571" y="173"/>
                    </a:lnTo>
                    <a:cubicBezTo>
                      <a:pt x="49554" y="119"/>
                      <a:pt x="49551" y="52"/>
                      <a:pt x="49532" y="1"/>
                    </a:cubicBezTo>
                    <a:lnTo>
                      <a:pt x="37014" y="4522"/>
                    </a:lnTo>
                    <a:cubicBezTo>
                      <a:pt x="34090" y="5578"/>
                      <a:pt x="31055" y="6112"/>
                      <a:pt x="27991" y="6112"/>
                    </a:cubicBezTo>
                    <a:lnTo>
                      <a:pt x="21579" y="6112"/>
                    </a:lnTo>
                    <a:cubicBezTo>
                      <a:pt x="18517" y="6112"/>
                      <a:pt x="15481" y="5578"/>
                      <a:pt x="12557" y="4522"/>
                    </a:cubicBez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2" name="Google Shape;1332;p36"/>
              <p:cNvSpPr/>
              <p:nvPr/>
            </p:nvSpPr>
            <p:spPr>
              <a:xfrm>
                <a:off x="4780806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6"/>
                    </a:cubicBezTo>
                    <a:cubicBezTo>
                      <a:pt x="404" y="38"/>
                      <a:pt x="379" y="55"/>
                      <a:pt x="357" y="74"/>
                    </a:cubicBezTo>
                    <a:cubicBezTo>
                      <a:pt x="303" y="121"/>
                      <a:pt x="262" y="187"/>
                      <a:pt x="245" y="265"/>
                    </a:cubicBezTo>
                    <a:lnTo>
                      <a:pt x="44" y="1111"/>
                    </a:lnTo>
                    <a:cubicBezTo>
                      <a:pt x="1" y="1295"/>
                      <a:pt x="87" y="1476"/>
                      <a:pt x="228" y="1542"/>
                    </a:cubicBezTo>
                    <a:cubicBezTo>
                      <a:pt x="264" y="1560"/>
                      <a:pt x="303" y="1569"/>
                      <a:pt x="344" y="1569"/>
                    </a:cubicBezTo>
                    <a:cubicBezTo>
                      <a:pt x="486" y="1569"/>
                      <a:pt x="609" y="1460"/>
                      <a:pt x="646" y="1304"/>
                    </a:cubicBezTo>
                    <a:lnTo>
                      <a:pt x="847" y="458"/>
                    </a:lnTo>
                    <a:cubicBezTo>
                      <a:pt x="901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3" name="Google Shape;1333;p36"/>
              <p:cNvSpPr/>
              <p:nvPr/>
            </p:nvSpPr>
            <p:spPr>
              <a:xfrm>
                <a:off x="4780806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0"/>
                    </a:moveTo>
                    <a:cubicBezTo>
                      <a:pt x="405" y="12"/>
                      <a:pt x="380" y="29"/>
                      <a:pt x="358" y="48"/>
                    </a:cubicBezTo>
                    <a:cubicBezTo>
                      <a:pt x="305" y="95"/>
                      <a:pt x="264" y="161"/>
                      <a:pt x="246" y="239"/>
                    </a:cubicBezTo>
                    <a:lnTo>
                      <a:pt x="45" y="1085"/>
                    </a:lnTo>
                    <a:cubicBezTo>
                      <a:pt x="1" y="1269"/>
                      <a:pt x="87" y="1450"/>
                      <a:pt x="228" y="1516"/>
                    </a:cubicBezTo>
                    <a:cubicBezTo>
                      <a:pt x="317" y="1476"/>
                      <a:pt x="385" y="1389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36"/>
              <p:cNvSpPr/>
              <p:nvPr/>
            </p:nvSpPr>
            <p:spPr>
              <a:xfrm>
                <a:off x="4749266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7"/>
                    </a:cubicBezTo>
                    <a:cubicBezTo>
                      <a:pt x="403" y="38"/>
                      <a:pt x="378" y="54"/>
                      <a:pt x="356" y="74"/>
                    </a:cubicBezTo>
                    <a:cubicBezTo>
                      <a:pt x="303" y="121"/>
                      <a:pt x="262" y="188"/>
                      <a:pt x="244" y="267"/>
                    </a:cubicBezTo>
                    <a:lnTo>
                      <a:pt x="42" y="1113"/>
                    </a:lnTo>
                    <a:cubicBezTo>
                      <a:pt x="0" y="1293"/>
                      <a:pt x="86" y="1475"/>
                      <a:pt x="228" y="1540"/>
                    </a:cubicBezTo>
                    <a:cubicBezTo>
                      <a:pt x="264" y="1559"/>
                      <a:pt x="303" y="1567"/>
                      <a:pt x="344" y="1567"/>
                    </a:cubicBezTo>
                    <a:cubicBezTo>
                      <a:pt x="485" y="1567"/>
                      <a:pt x="608" y="1459"/>
                      <a:pt x="645" y="1302"/>
                    </a:cubicBezTo>
                    <a:lnTo>
                      <a:pt x="846" y="457"/>
                    </a:lnTo>
                    <a:cubicBezTo>
                      <a:pt x="902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36"/>
              <p:cNvSpPr/>
              <p:nvPr/>
            </p:nvSpPr>
            <p:spPr>
              <a:xfrm>
                <a:off x="4749266" y="3339110"/>
                <a:ext cx="15372" cy="35489"/>
              </a:xfrm>
              <a:custGeom>
                <a:rect b="b" l="l" r="r" t="t"/>
                <a:pathLst>
                  <a:path extrusionOk="0" h="1515" w="657">
                    <a:moveTo>
                      <a:pt x="430" y="1"/>
                    </a:moveTo>
                    <a:cubicBezTo>
                      <a:pt x="404" y="12"/>
                      <a:pt x="379" y="28"/>
                      <a:pt x="357" y="48"/>
                    </a:cubicBezTo>
                    <a:cubicBezTo>
                      <a:pt x="305" y="95"/>
                      <a:pt x="264" y="162"/>
                      <a:pt x="245" y="241"/>
                    </a:cubicBezTo>
                    <a:lnTo>
                      <a:pt x="44" y="1087"/>
                    </a:lnTo>
                    <a:cubicBezTo>
                      <a:pt x="0" y="1267"/>
                      <a:pt x="86" y="1449"/>
                      <a:pt x="228" y="1514"/>
                    </a:cubicBezTo>
                    <a:cubicBezTo>
                      <a:pt x="316" y="1474"/>
                      <a:pt x="385" y="1387"/>
                      <a:pt x="412" y="1276"/>
                    </a:cubicBezTo>
                    <a:lnTo>
                      <a:pt x="613" y="431"/>
                    </a:lnTo>
                    <a:cubicBezTo>
                      <a:pt x="656" y="248"/>
                      <a:pt x="571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6" name="Google Shape;1336;p36"/>
              <p:cNvSpPr/>
              <p:nvPr/>
            </p:nvSpPr>
            <p:spPr>
              <a:xfrm>
                <a:off x="4717703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0"/>
                    </a:moveTo>
                    <a:cubicBezTo>
                      <a:pt x="505" y="0"/>
                      <a:pt x="465" y="9"/>
                      <a:pt x="429" y="26"/>
                    </a:cubicBezTo>
                    <a:cubicBezTo>
                      <a:pt x="403" y="37"/>
                      <a:pt x="379" y="54"/>
                      <a:pt x="356" y="73"/>
                    </a:cubicBezTo>
                    <a:cubicBezTo>
                      <a:pt x="303" y="120"/>
                      <a:pt x="262" y="187"/>
                      <a:pt x="243" y="265"/>
                    </a:cubicBezTo>
                    <a:lnTo>
                      <a:pt x="41" y="1111"/>
                    </a:lnTo>
                    <a:cubicBezTo>
                      <a:pt x="0" y="1294"/>
                      <a:pt x="87" y="1476"/>
                      <a:pt x="228" y="1541"/>
                    </a:cubicBezTo>
                    <a:cubicBezTo>
                      <a:pt x="264" y="1559"/>
                      <a:pt x="303" y="1568"/>
                      <a:pt x="344" y="1568"/>
                    </a:cubicBezTo>
                    <a:cubicBezTo>
                      <a:pt x="486" y="1568"/>
                      <a:pt x="609" y="1459"/>
                      <a:pt x="646" y="1303"/>
                    </a:cubicBezTo>
                    <a:lnTo>
                      <a:pt x="847" y="457"/>
                    </a:lnTo>
                    <a:cubicBezTo>
                      <a:pt x="902" y="227"/>
                      <a:pt x="752" y="0"/>
                      <a:pt x="5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7" name="Google Shape;1337;p36"/>
              <p:cNvSpPr/>
              <p:nvPr/>
            </p:nvSpPr>
            <p:spPr>
              <a:xfrm>
                <a:off x="4717703" y="334979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1"/>
                    </a:moveTo>
                    <a:cubicBezTo>
                      <a:pt x="405" y="12"/>
                      <a:pt x="380" y="29"/>
                      <a:pt x="357" y="48"/>
                    </a:cubicBezTo>
                    <a:cubicBezTo>
                      <a:pt x="305" y="95"/>
                      <a:pt x="264" y="162"/>
                      <a:pt x="245" y="240"/>
                    </a:cubicBezTo>
                    <a:lnTo>
                      <a:pt x="44" y="1086"/>
                    </a:lnTo>
                    <a:cubicBezTo>
                      <a:pt x="0" y="1269"/>
                      <a:pt x="87" y="1451"/>
                      <a:pt x="228" y="1516"/>
                    </a:cubicBezTo>
                    <a:cubicBezTo>
                      <a:pt x="316" y="1476"/>
                      <a:pt x="385" y="1390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8" name="Google Shape;1338;p36"/>
              <p:cNvSpPr/>
              <p:nvPr/>
            </p:nvSpPr>
            <p:spPr>
              <a:xfrm>
                <a:off x="3837676" y="3346816"/>
                <a:ext cx="340153" cy="367819"/>
              </a:xfrm>
              <a:custGeom>
                <a:rect b="b" l="l" r="r" t="t"/>
                <a:pathLst>
                  <a:path extrusionOk="0" h="15702" w="14538">
                    <a:moveTo>
                      <a:pt x="0" y="1"/>
                    </a:moveTo>
                    <a:lnTo>
                      <a:pt x="1608" y="14187"/>
                    </a:lnTo>
                    <a:cubicBezTo>
                      <a:pt x="1706" y="15050"/>
                      <a:pt x="2347" y="15701"/>
                      <a:pt x="3099" y="15701"/>
                    </a:cubicBezTo>
                    <a:lnTo>
                      <a:pt x="11642" y="15701"/>
                    </a:lnTo>
                    <a:cubicBezTo>
                      <a:pt x="13239" y="15701"/>
                      <a:pt x="14537" y="14198"/>
                      <a:pt x="14537" y="12350"/>
                    </a:cubicBezTo>
                    <a:lnTo>
                      <a:pt x="14537" y="5078"/>
                    </a:lnTo>
                    <a:lnTo>
                      <a:pt x="13960" y="4878"/>
                    </a:lnTo>
                    <a:lnTo>
                      <a:pt x="13689" y="4785"/>
                    </a:lnTo>
                    <a:lnTo>
                      <a:pt x="13689" y="12351"/>
                    </a:lnTo>
                    <a:cubicBezTo>
                      <a:pt x="13689" y="13656"/>
                      <a:pt x="12770" y="14718"/>
                      <a:pt x="11643" y="14718"/>
                    </a:cubicBezTo>
                    <a:lnTo>
                      <a:pt x="3100" y="14718"/>
                    </a:lnTo>
                    <a:cubicBezTo>
                      <a:pt x="2773" y="14718"/>
                      <a:pt x="2495" y="14434"/>
                      <a:pt x="2453" y="14060"/>
                    </a:cubicBezTo>
                    <a:lnTo>
                      <a:pt x="1039" y="1589"/>
                    </a:lnTo>
                    <a:lnTo>
                      <a:pt x="1010" y="1337"/>
                    </a:lnTo>
                    <a:lnTo>
                      <a:pt x="850" y="1278"/>
                    </a:lnTo>
                    <a:lnTo>
                      <a:pt x="744" y="1238"/>
                    </a:lnTo>
                    <a:cubicBezTo>
                      <a:pt x="635" y="1209"/>
                      <a:pt x="547" y="1129"/>
                      <a:pt x="494" y="1022"/>
                    </a:cubicBezTo>
                    <a:cubicBezTo>
                      <a:pt x="477" y="988"/>
                      <a:pt x="465" y="953"/>
                      <a:pt x="456" y="915"/>
                    </a:cubicBezTo>
                    <a:cubicBezTo>
                      <a:pt x="446" y="878"/>
                      <a:pt x="441" y="837"/>
                      <a:pt x="441" y="796"/>
                    </a:cubicBezTo>
                    <a:lnTo>
                      <a:pt x="441" y="703"/>
                    </a:lnTo>
                    <a:cubicBezTo>
                      <a:pt x="215" y="626"/>
                      <a:pt x="59" y="386"/>
                      <a:pt x="59" y="111"/>
                    </a:cubicBezTo>
                    <a:lnTo>
                      <a:pt x="59" y="26"/>
                    </a:lnTo>
                    <a:cubicBezTo>
                      <a:pt x="39" y="18"/>
                      <a:pt x="20" y="10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9" name="Google Shape;1339;p36"/>
              <p:cNvSpPr/>
              <p:nvPr/>
            </p:nvSpPr>
            <p:spPr>
              <a:xfrm>
                <a:off x="3849141" y="3370757"/>
                <a:ext cx="318604" cy="332986"/>
              </a:xfrm>
              <a:custGeom>
                <a:rect b="b" l="l" r="r" t="t"/>
                <a:pathLst>
                  <a:path extrusionOk="0" h="14215" w="13617">
                    <a:moveTo>
                      <a:pt x="0" y="0"/>
                    </a:moveTo>
                    <a:lnTo>
                      <a:pt x="1449" y="12791"/>
                    </a:lnTo>
                    <a:cubicBezTo>
                      <a:pt x="1544" y="13602"/>
                      <a:pt x="2146" y="14214"/>
                      <a:pt x="2853" y="14214"/>
                    </a:cubicBezTo>
                    <a:lnTo>
                      <a:pt x="10892" y="14214"/>
                    </a:lnTo>
                    <a:cubicBezTo>
                      <a:pt x="12394" y="14214"/>
                      <a:pt x="13617" y="12801"/>
                      <a:pt x="13617" y="11061"/>
                    </a:cubicBezTo>
                    <a:lnTo>
                      <a:pt x="13617" y="3908"/>
                    </a:lnTo>
                    <a:lnTo>
                      <a:pt x="13196" y="3763"/>
                    </a:lnTo>
                    <a:lnTo>
                      <a:pt x="13196" y="11329"/>
                    </a:lnTo>
                    <a:cubicBezTo>
                      <a:pt x="13196" y="12634"/>
                      <a:pt x="12277" y="13696"/>
                      <a:pt x="11150" y="13696"/>
                    </a:cubicBezTo>
                    <a:lnTo>
                      <a:pt x="2607" y="13696"/>
                    </a:lnTo>
                    <a:cubicBezTo>
                      <a:pt x="2280" y="13696"/>
                      <a:pt x="2002" y="13412"/>
                      <a:pt x="1960" y="13038"/>
                    </a:cubicBezTo>
                    <a:lnTo>
                      <a:pt x="516" y="315"/>
                    </a:lnTo>
                    <a:lnTo>
                      <a:pt x="250" y="216"/>
                    </a:lnTo>
                    <a:cubicBezTo>
                      <a:pt x="141" y="187"/>
                      <a:pt x="53" y="10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0" name="Google Shape;1340;p36"/>
              <p:cNvSpPr/>
              <p:nvPr/>
            </p:nvSpPr>
            <p:spPr>
              <a:xfrm>
                <a:off x="4558085" y="3341265"/>
                <a:ext cx="340691" cy="373371"/>
              </a:xfrm>
              <a:custGeom>
                <a:rect b="b" l="l" r="r" t="t"/>
                <a:pathLst>
                  <a:path extrusionOk="0" h="15939" w="14561">
                    <a:moveTo>
                      <a:pt x="14560" y="1"/>
                    </a:moveTo>
                    <a:cubicBezTo>
                      <a:pt x="14432" y="73"/>
                      <a:pt x="14298" y="140"/>
                      <a:pt x="14154" y="206"/>
                    </a:cubicBezTo>
                    <a:lnTo>
                      <a:pt x="14154" y="492"/>
                    </a:lnTo>
                    <a:cubicBezTo>
                      <a:pt x="14154" y="591"/>
                      <a:pt x="14134" y="687"/>
                      <a:pt x="14097" y="771"/>
                    </a:cubicBezTo>
                    <a:cubicBezTo>
                      <a:pt x="14032" y="920"/>
                      <a:pt x="13916" y="1036"/>
                      <a:pt x="13773" y="1084"/>
                    </a:cubicBezTo>
                    <a:lnTo>
                      <a:pt x="13773" y="1176"/>
                    </a:lnTo>
                    <a:cubicBezTo>
                      <a:pt x="13773" y="1365"/>
                      <a:pt x="13671" y="1531"/>
                      <a:pt x="13522" y="1600"/>
                    </a:cubicBezTo>
                    <a:lnTo>
                      <a:pt x="12087" y="14294"/>
                    </a:lnTo>
                    <a:cubicBezTo>
                      <a:pt x="12045" y="14670"/>
                      <a:pt x="11766" y="14952"/>
                      <a:pt x="11439" y="14952"/>
                    </a:cubicBezTo>
                    <a:lnTo>
                      <a:pt x="2897" y="14952"/>
                    </a:lnTo>
                    <a:cubicBezTo>
                      <a:pt x="1768" y="14952"/>
                      <a:pt x="851" y="13891"/>
                      <a:pt x="851" y="12585"/>
                    </a:cubicBezTo>
                    <a:lnTo>
                      <a:pt x="851" y="4869"/>
                    </a:lnTo>
                    <a:lnTo>
                      <a:pt x="430" y="5016"/>
                    </a:lnTo>
                    <a:lnTo>
                      <a:pt x="0" y="5165"/>
                    </a:lnTo>
                    <a:lnTo>
                      <a:pt x="0" y="12587"/>
                    </a:lnTo>
                    <a:cubicBezTo>
                      <a:pt x="0" y="14435"/>
                      <a:pt x="1299" y="15938"/>
                      <a:pt x="2897" y="15938"/>
                    </a:cubicBezTo>
                    <a:lnTo>
                      <a:pt x="11439" y="15938"/>
                    </a:lnTo>
                    <a:cubicBezTo>
                      <a:pt x="12191" y="15938"/>
                      <a:pt x="12832" y="15287"/>
                      <a:pt x="12930" y="14424"/>
                    </a:cubicBezTo>
                    <a:lnTo>
                      <a:pt x="14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1" name="Google Shape;1341;p36"/>
              <p:cNvSpPr/>
              <p:nvPr/>
            </p:nvSpPr>
            <p:spPr>
              <a:xfrm>
                <a:off x="4568099" y="3359349"/>
                <a:ext cx="319820" cy="344394"/>
              </a:xfrm>
              <a:custGeom>
                <a:rect b="b" l="l" r="r" t="t"/>
                <a:pathLst>
                  <a:path extrusionOk="0" h="14702" w="13669">
                    <a:moveTo>
                      <a:pt x="13669" y="0"/>
                    </a:moveTo>
                    <a:cubicBezTo>
                      <a:pt x="13603" y="149"/>
                      <a:pt x="13488" y="265"/>
                      <a:pt x="13343" y="313"/>
                    </a:cubicBezTo>
                    <a:lnTo>
                      <a:pt x="13343" y="405"/>
                    </a:lnTo>
                    <a:cubicBezTo>
                      <a:pt x="13343" y="594"/>
                      <a:pt x="13241" y="761"/>
                      <a:pt x="13092" y="829"/>
                    </a:cubicBezTo>
                    <a:lnTo>
                      <a:pt x="11657" y="13524"/>
                    </a:lnTo>
                    <a:cubicBezTo>
                      <a:pt x="11615" y="13899"/>
                      <a:pt x="11337" y="14182"/>
                      <a:pt x="11009" y="14182"/>
                    </a:cubicBezTo>
                    <a:lnTo>
                      <a:pt x="2467" y="14182"/>
                    </a:lnTo>
                    <a:cubicBezTo>
                      <a:pt x="1338" y="14182"/>
                      <a:pt x="421" y="13120"/>
                      <a:pt x="421" y="11815"/>
                    </a:cubicBezTo>
                    <a:lnTo>
                      <a:pt x="421" y="4099"/>
                    </a:lnTo>
                    <a:lnTo>
                      <a:pt x="0" y="4244"/>
                    </a:lnTo>
                    <a:lnTo>
                      <a:pt x="0" y="11548"/>
                    </a:lnTo>
                    <a:cubicBezTo>
                      <a:pt x="0" y="13288"/>
                      <a:pt x="1224" y="14701"/>
                      <a:pt x="2726" y="14701"/>
                    </a:cubicBezTo>
                    <a:lnTo>
                      <a:pt x="10763" y="14701"/>
                    </a:lnTo>
                    <a:cubicBezTo>
                      <a:pt x="11471" y="14701"/>
                      <a:pt x="12075" y="14089"/>
                      <a:pt x="12167" y="13278"/>
                    </a:cubicBezTo>
                    <a:lnTo>
                      <a:pt x="13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2" name="Google Shape;1342;p36"/>
              <p:cNvSpPr/>
              <p:nvPr/>
            </p:nvSpPr>
            <p:spPr>
              <a:xfrm>
                <a:off x="4889253" y="3346043"/>
                <a:ext cx="164" cy="1288"/>
              </a:xfrm>
              <a:custGeom>
                <a:rect b="b" l="l" r="r" t="t"/>
                <a:pathLst>
                  <a:path extrusionOk="0" h="55" w="7">
                    <a:moveTo>
                      <a:pt x="6" y="1"/>
                    </a:moveTo>
                    <a:lnTo>
                      <a:pt x="6" y="1"/>
                    </a:lnTo>
                    <a:cubicBezTo>
                      <a:pt x="4" y="2"/>
                      <a:pt x="3" y="2"/>
                      <a:pt x="0" y="4"/>
                    </a:cubicBezTo>
                    <a:lnTo>
                      <a:pt x="0" y="54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BABC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3" name="Google Shape;1343;p36"/>
              <p:cNvSpPr/>
              <p:nvPr/>
            </p:nvSpPr>
            <p:spPr>
              <a:xfrm>
                <a:off x="4115638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2" y="607"/>
                      <a:pt x="274" y="611"/>
                    </a:cubicBezTo>
                    <a:lnTo>
                      <a:pt x="1225" y="640"/>
                    </a:lnTo>
                    <a:cubicBezTo>
                      <a:pt x="1226" y="640"/>
                      <a:pt x="1228" y="640"/>
                      <a:pt x="1230" y="640"/>
                    </a:cubicBezTo>
                    <a:cubicBezTo>
                      <a:pt x="1381" y="640"/>
                      <a:pt x="1506" y="501"/>
                      <a:pt x="1509" y="327"/>
                    </a:cubicBezTo>
                    <a:lnTo>
                      <a:pt x="1516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4" name="Google Shape;1344;p36"/>
              <p:cNvSpPr/>
              <p:nvPr/>
            </p:nvSpPr>
            <p:spPr>
              <a:xfrm>
                <a:off x="4118165" y="3535294"/>
                <a:ext cx="13851" cy="45702"/>
              </a:xfrm>
              <a:custGeom>
                <a:rect b="b" l="l" r="r" t="t"/>
                <a:pathLst>
                  <a:path extrusionOk="0" h="1951" w="592">
                    <a:moveTo>
                      <a:pt x="114" y="1"/>
                    </a:moveTo>
                    <a:cubicBezTo>
                      <a:pt x="72" y="1"/>
                      <a:pt x="34" y="38"/>
                      <a:pt x="33" y="92"/>
                    </a:cubicBezTo>
                    <a:lnTo>
                      <a:pt x="1" y="1568"/>
                    </a:lnTo>
                    <a:cubicBezTo>
                      <a:pt x="1" y="1598"/>
                      <a:pt x="14" y="1627"/>
                      <a:pt x="35" y="1645"/>
                    </a:cubicBezTo>
                    <a:lnTo>
                      <a:pt x="369" y="1932"/>
                    </a:lnTo>
                    <a:cubicBezTo>
                      <a:pt x="384" y="1945"/>
                      <a:pt x="401" y="1951"/>
                      <a:pt x="417" y="1951"/>
                    </a:cubicBezTo>
                    <a:cubicBezTo>
                      <a:pt x="455" y="1951"/>
                      <a:pt x="492" y="1919"/>
                      <a:pt x="497" y="1869"/>
                    </a:cubicBezTo>
                    <a:lnTo>
                      <a:pt x="571" y="1241"/>
                    </a:lnTo>
                    <a:lnTo>
                      <a:pt x="571" y="1231"/>
                    </a:lnTo>
                    <a:lnTo>
                      <a:pt x="591" y="362"/>
                    </a:lnTo>
                    <a:cubicBezTo>
                      <a:pt x="592" y="327"/>
                      <a:pt x="576" y="296"/>
                      <a:pt x="551" y="278"/>
                    </a:cubicBezTo>
                    <a:lnTo>
                      <a:pt x="155" y="14"/>
                    </a:lnTo>
                    <a:cubicBezTo>
                      <a:pt x="142" y="5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5" name="Google Shape;1345;p36"/>
              <p:cNvSpPr/>
              <p:nvPr/>
            </p:nvSpPr>
            <p:spPr>
              <a:xfrm>
                <a:off x="4144230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2" y="4"/>
                      <a:pt x="470" y="11"/>
                    </a:cubicBezTo>
                    <a:lnTo>
                      <a:pt x="64" y="254"/>
                    </a:lnTo>
                    <a:cubicBezTo>
                      <a:pt x="39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4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8" y="97"/>
                    </a:lnTo>
                    <a:cubicBezTo>
                      <a:pt x="589" y="41"/>
                      <a:pt x="550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6" name="Google Shape;1346;p36"/>
              <p:cNvSpPr/>
              <p:nvPr/>
            </p:nvSpPr>
            <p:spPr>
              <a:xfrm>
                <a:off x="4096101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28" y="0"/>
                    </a:moveTo>
                    <a:cubicBezTo>
                      <a:pt x="1451" y="658"/>
                      <a:pt x="1353" y="1312"/>
                      <a:pt x="1236" y="1962"/>
                    </a:cubicBezTo>
                    <a:cubicBezTo>
                      <a:pt x="1232" y="1984"/>
                      <a:pt x="1229" y="2004"/>
                      <a:pt x="1225" y="2026"/>
                    </a:cubicBezTo>
                    <a:cubicBezTo>
                      <a:pt x="1219" y="2057"/>
                      <a:pt x="1214" y="2090"/>
                      <a:pt x="1206" y="2122"/>
                    </a:cubicBezTo>
                    <a:cubicBezTo>
                      <a:pt x="1204" y="2136"/>
                      <a:pt x="1201" y="2149"/>
                      <a:pt x="1199" y="2163"/>
                    </a:cubicBezTo>
                    <a:cubicBezTo>
                      <a:pt x="1050" y="2985"/>
                      <a:pt x="867" y="3800"/>
                      <a:pt x="658" y="4605"/>
                    </a:cubicBezTo>
                    <a:cubicBezTo>
                      <a:pt x="345" y="5804"/>
                      <a:pt x="183" y="6557"/>
                      <a:pt x="98" y="7059"/>
                    </a:cubicBezTo>
                    <a:cubicBezTo>
                      <a:pt x="87" y="7123"/>
                      <a:pt x="77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1" y="7887"/>
                      <a:pt x="1" y="7922"/>
                    </a:cubicBezTo>
                    <a:cubicBezTo>
                      <a:pt x="0" y="7959"/>
                      <a:pt x="0" y="7995"/>
                      <a:pt x="1" y="8033"/>
                    </a:cubicBezTo>
                    <a:cubicBezTo>
                      <a:pt x="5" y="8105"/>
                      <a:pt x="10" y="8177"/>
                      <a:pt x="19" y="8246"/>
                    </a:cubicBezTo>
                    <a:cubicBezTo>
                      <a:pt x="132" y="9134"/>
                      <a:pt x="783" y="9825"/>
                      <a:pt x="1585" y="9849"/>
                    </a:cubicBezTo>
                    <a:cubicBezTo>
                      <a:pt x="1598" y="9849"/>
                      <a:pt x="1610" y="9849"/>
                      <a:pt x="1623" y="9849"/>
                    </a:cubicBezTo>
                    <a:cubicBezTo>
                      <a:pt x="1667" y="9849"/>
                      <a:pt x="1710" y="9847"/>
                      <a:pt x="1754" y="9843"/>
                    </a:cubicBezTo>
                    <a:cubicBezTo>
                      <a:pt x="2481" y="9778"/>
                      <a:pt x="3077" y="9156"/>
                      <a:pt x="3219" y="8338"/>
                    </a:cubicBezTo>
                    <a:cubicBezTo>
                      <a:pt x="3230" y="8270"/>
                      <a:pt x="3239" y="8199"/>
                      <a:pt x="3244" y="8128"/>
                    </a:cubicBezTo>
                    <a:cubicBezTo>
                      <a:pt x="3246" y="8092"/>
                      <a:pt x="3248" y="8055"/>
                      <a:pt x="3249" y="8016"/>
                    </a:cubicBezTo>
                    <a:cubicBezTo>
                      <a:pt x="3250" y="7983"/>
                      <a:pt x="3250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6" y="7762"/>
                      <a:pt x="3244" y="7698"/>
                      <a:pt x="3239" y="7628"/>
                    </a:cubicBezTo>
                    <a:cubicBezTo>
                      <a:pt x="3234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3" y="7151"/>
                    </a:cubicBezTo>
                    <a:cubicBezTo>
                      <a:pt x="3128" y="6635"/>
                      <a:pt x="2995" y="5860"/>
                      <a:pt x="2727" y="4610"/>
                    </a:cubicBezTo>
                    <a:cubicBezTo>
                      <a:pt x="2557" y="3813"/>
                      <a:pt x="2415" y="3009"/>
                      <a:pt x="2302" y="2199"/>
                    </a:cubicBezTo>
                    <a:cubicBezTo>
                      <a:pt x="2301" y="2185"/>
                      <a:pt x="2298" y="2172"/>
                      <a:pt x="2297" y="2158"/>
                    </a:cubicBezTo>
                    <a:cubicBezTo>
                      <a:pt x="2291" y="2123"/>
                      <a:pt x="2287" y="2088"/>
                      <a:pt x="2282" y="2054"/>
                    </a:cubicBezTo>
                    <a:cubicBezTo>
                      <a:pt x="2280" y="2035"/>
                      <a:pt x="2277" y="2014"/>
                      <a:pt x="2275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7" name="Google Shape;1347;p36"/>
              <p:cNvSpPr/>
              <p:nvPr/>
            </p:nvSpPr>
            <p:spPr>
              <a:xfrm>
                <a:off x="4135456" y="3534216"/>
                <a:ext cx="6154" cy="52378"/>
              </a:xfrm>
              <a:custGeom>
                <a:rect b="b" l="l" r="r" t="t"/>
                <a:pathLst>
                  <a:path extrusionOk="0" h="2236" w="263">
                    <a:moveTo>
                      <a:pt x="36" y="0"/>
                    </a:moveTo>
                    <a:cubicBezTo>
                      <a:pt x="16" y="0"/>
                      <a:pt x="0" y="19"/>
                      <a:pt x="0" y="41"/>
                    </a:cubicBezTo>
                    <a:lnTo>
                      <a:pt x="45" y="2196"/>
                    </a:lnTo>
                    <a:cubicBezTo>
                      <a:pt x="45" y="2218"/>
                      <a:pt x="61" y="2235"/>
                      <a:pt x="87" y="2236"/>
                    </a:cubicBezTo>
                    <a:cubicBezTo>
                      <a:pt x="107" y="2236"/>
                      <a:pt x="122" y="2219"/>
                      <a:pt x="123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8" name="Google Shape;1348;p36"/>
              <p:cNvSpPr/>
              <p:nvPr/>
            </p:nvSpPr>
            <p:spPr>
              <a:xfrm>
                <a:off x="4129583" y="358994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9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7" y="134"/>
                    </a:cubicBezTo>
                    <a:cubicBezTo>
                      <a:pt x="90" y="134"/>
                      <a:pt x="116" y="105"/>
                      <a:pt x="117" y="68"/>
                    </a:cubicBezTo>
                    <a:cubicBezTo>
                      <a:pt x="118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9" name="Google Shape;1349;p36"/>
              <p:cNvSpPr/>
              <p:nvPr/>
            </p:nvSpPr>
            <p:spPr>
              <a:xfrm>
                <a:off x="4130425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9" y="0"/>
                      <a:pt x="3" y="29"/>
                      <a:pt x="3" y="66"/>
                    </a:cubicBezTo>
                    <a:cubicBezTo>
                      <a:pt x="1" y="102"/>
                      <a:pt x="27" y="132"/>
                      <a:pt x="59" y="133"/>
                    </a:cubicBezTo>
                    <a:cubicBezTo>
                      <a:pt x="60" y="133"/>
                      <a:pt x="61" y="134"/>
                      <a:pt x="63" y="134"/>
                    </a:cubicBezTo>
                    <a:cubicBezTo>
                      <a:pt x="93" y="134"/>
                      <a:pt x="117" y="104"/>
                      <a:pt x="118" y="68"/>
                    </a:cubicBezTo>
                    <a:cubicBezTo>
                      <a:pt x="119" y="33"/>
                      <a:pt x="93" y="2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0" name="Google Shape;1350;p36"/>
              <p:cNvSpPr/>
              <p:nvPr/>
            </p:nvSpPr>
            <p:spPr>
              <a:xfrm>
                <a:off x="4131291" y="3568628"/>
                <a:ext cx="2738" cy="3162"/>
              </a:xfrm>
              <a:custGeom>
                <a:rect b="b" l="l" r="r" t="t"/>
                <a:pathLst>
                  <a:path extrusionOk="0" h="135" w="117">
                    <a:moveTo>
                      <a:pt x="56" y="1"/>
                    </a:moveTo>
                    <a:cubicBezTo>
                      <a:pt x="27" y="1"/>
                      <a:pt x="2" y="30"/>
                      <a:pt x="1" y="65"/>
                    </a:cubicBezTo>
                    <a:cubicBezTo>
                      <a:pt x="1" y="101"/>
                      <a:pt x="24" y="132"/>
                      <a:pt x="56" y="134"/>
                    </a:cubicBezTo>
                    <a:cubicBezTo>
                      <a:pt x="57" y="134"/>
                      <a:pt x="57" y="134"/>
                      <a:pt x="58" y="134"/>
                    </a:cubicBezTo>
                    <a:cubicBezTo>
                      <a:pt x="90" y="134"/>
                      <a:pt x="115" y="105"/>
                      <a:pt x="116" y="68"/>
                    </a:cubicBezTo>
                    <a:cubicBezTo>
                      <a:pt x="117" y="33"/>
                      <a:pt x="91" y="2"/>
                      <a:pt x="59" y="1"/>
                    </a:cubicBezTo>
                    <a:cubicBezTo>
                      <a:pt x="58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1" name="Google Shape;1351;p36"/>
              <p:cNvSpPr/>
              <p:nvPr/>
            </p:nvSpPr>
            <p:spPr>
              <a:xfrm>
                <a:off x="4132087" y="3557969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1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6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9" y="32"/>
                      <a:pt x="93" y="1"/>
                      <a:pt x="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36"/>
              <p:cNvSpPr/>
              <p:nvPr/>
            </p:nvSpPr>
            <p:spPr>
              <a:xfrm>
                <a:off x="4142288" y="3590296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8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3" name="Google Shape;1353;p36"/>
              <p:cNvSpPr/>
              <p:nvPr/>
            </p:nvSpPr>
            <p:spPr>
              <a:xfrm>
                <a:off x="414191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8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0" y="134"/>
                      <a:pt x="117" y="104"/>
                      <a:pt x="117" y="68"/>
                    </a:cubicBezTo>
                    <a:cubicBezTo>
                      <a:pt x="117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4" name="Google Shape;1354;p36"/>
              <p:cNvSpPr/>
              <p:nvPr/>
            </p:nvSpPr>
            <p:spPr>
              <a:xfrm>
                <a:off x="4141516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1" y="103"/>
                      <a:pt x="26" y="133"/>
                      <a:pt x="58" y="133"/>
                    </a:cubicBezTo>
                    <a:cubicBezTo>
                      <a:pt x="59" y="133"/>
                      <a:pt x="59" y="133"/>
                      <a:pt x="60" y="133"/>
                    </a:cubicBezTo>
                    <a:cubicBezTo>
                      <a:pt x="91" y="133"/>
                      <a:pt x="118" y="104"/>
                      <a:pt x="118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5" name="Google Shape;1355;p36"/>
              <p:cNvSpPr/>
              <p:nvPr/>
            </p:nvSpPr>
            <p:spPr>
              <a:xfrm>
                <a:off x="4141165" y="3558227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59" y="1"/>
                    </a:moveTo>
                    <a:cubicBezTo>
                      <a:pt x="27" y="1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6"/>
                      <a:pt x="117" y="68"/>
                    </a:cubicBezTo>
                    <a:cubicBezTo>
                      <a:pt x="117" y="32"/>
                      <a:pt x="93" y="2"/>
                      <a:pt x="61" y="1"/>
                    </a:cubicBezTo>
                    <a:cubicBezTo>
                      <a:pt x="60" y="1"/>
                      <a:pt x="60" y="1"/>
                      <a:pt x="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6" name="Google Shape;1356;p36"/>
              <p:cNvSpPr/>
              <p:nvPr/>
            </p:nvSpPr>
            <p:spPr>
              <a:xfrm>
                <a:off x="4096172" y="3738389"/>
                <a:ext cx="75901" cy="13423"/>
              </a:xfrm>
              <a:custGeom>
                <a:rect b="b" l="l" r="r" t="t"/>
                <a:pathLst>
                  <a:path extrusionOk="0" h="573" w="3244">
                    <a:moveTo>
                      <a:pt x="0" y="0"/>
                    </a:move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7" y="572"/>
                      <a:pt x="2994" y="422"/>
                      <a:pt x="3218" y="304"/>
                    </a:cubicBezTo>
                    <a:cubicBezTo>
                      <a:pt x="3229" y="236"/>
                      <a:pt x="3238" y="165"/>
                      <a:pt x="3243" y="94"/>
                    </a:cubicBezTo>
                    <a:lnTo>
                      <a:pt x="3243" y="94"/>
                    </a:lnTo>
                    <a:cubicBezTo>
                      <a:pt x="3091" y="194"/>
                      <a:pt x="2669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59" y="115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7" name="Google Shape;1357;p36"/>
              <p:cNvSpPr/>
              <p:nvPr/>
            </p:nvSpPr>
            <p:spPr>
              <a:xfrm>
                <a:off x="4096405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1" y="71"/>
                      <a:pt x="4" y="132"/>
                      <a:pt x="1" y="191"/>
                    </a:cubicBezTo>
                    <a:cubicBezTo>
                      <a:pt x="230" y="331"/>
                      <a:pt x="710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7" y="562"/>
                      <a:pt x="3017" y="403"/>
                      <a:pt x="3236" y="284"/>
                    </a:cubicBezTo>
                    <a:cubicBezTo>
                      <a:pt x="3235" y="227"/>
                      <a:pt x="3232" y="163"/>
                      <a:pt x="3227" y="93"/>
                    </a:cubicBezTo>
                    <a:cubicBezTo>
                      <a:pt x="3061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1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8" name="Google Shape;1358;p36"/>
              <p:cNvSpPr/>
              <p:nvPr/>
            </p:nvSpPr>
            <p:spPr>
              <a:xfrm>
                <a:off x="4097763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30" y="0"/>
                    </a:moveTo>
                    <a:cubicBezTo>
                      <a:pt x="19" y="64"/>
                      <a:pt x="9" y="123"/>
                      <a:pt x="0" y="180"/>
                    </a:cubicBezTo>
                    <a:cubicBezTo>
                      <a:pt x="244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3" y="271"/>
                    </a:cubicBezTo>
                    <a:cubicBezTo>
                      <a:pt x="3138" y="214"/>
                      <a:pt x="3131" y="154"/>
                      <a:pt x="3123" y="89"/>
                    </a:cubicBezTo>
                    <a:cubicBezTo>
                      <a:pt x="2925" y="196"/>
                      <a:pt x="2507" y="350"/>
                      <a:pt x="1745" y="350"/>
                    </a:cubicBezTo>
                    <a:cubicBezTo>
                      <a:pt x="1689" y="350"/>
                      <a:pt x="1630" y="349"/>
                      <a:pt x="1570" y="348"/>
                    </a:cubicBezTo>
                    <a:cubicBezTo>
                      <a:pt x="694" y="322"/>
                      <a:pt x="236" y="125"/>
                      <a:pt x="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9" name="Google Shape;1359;p36"/>
              <p:cNvSpPr/>
              <p:nvPr/>
            </p:nvSpPr>
            <p:spPr>
              <a:xfrm>
                <a:off x="4124178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8" y="0"/>
                    </a:moveTo>
                    <a:cubicBezTo>
                      <a:pt x="34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9" y="160"/>
                    </a:cubicBezTo>
                    <a:cubicBezTo>
                      <a:pt x="5" y="174"/>
                      <a:pt x="3" y="187"/>
                      <a:pt x="0" y="201"/>
                    </a:cubicBezTo>
                    <a:cubicBezTo>
                      <a:pt x="96" y="253"/>
                      <a:pt x="262" y="310"/>
                      <a:pt x="551" y="319"/>
                    </a:cubicBezTo>
                    <a:cubicBezTo>
                      <a:pt x="575" y="320"/>
                      <a:pt x="599" y="320"/>
                      <a:pt x="622" y="320"/>
                    </a:cubicBezTo>
                    <a:cubicBezTo>
                      <a:pt x="865" y="320"/>
                      <a:pt x="1014" y="277"/>
                      <a:pt x="1102" y="235"/>
                    </a:cubicBezTo>
                    <a:cubicBezTo>
                      <a:pt x="1101" y="221"/>
                      <a:pt x="1098" y="207"/>
                      <a:pt x="1097" y="194"/>
                    </a:cubicBezTo>
                    <a:cubicBezTo>
                      <a:pt x="1091" y="159"/>
                      <a:pt x="1087" y="124"/>
                      <a:pt x="1082" y="89"/>
                    </a:cubicBezTo>
                    <a:cubicBezTo>
                      <a:pt x="1080" y="71"/>
                      <a:pt x="1077" y="50"/>
                      <a:pt x="1075" y="31"/>
                    </a:cubicBezTo>
                    <a:cubicBezTo>
                      <a:pt x="1032" y="60"/>
                      <a:pt x="903" y="124"/>
                      <a:pt x="614" y="124"/>
                    </a:cubicBezTo>
                    <a:cubicBezTo>
                      <a:pt x="595" y="124"/>
                      <a:pt x="576" y="124"/>
                      <a:pt x="556" y="123"/>
                    </a:cubicBezTo>
                    <a:cubicBezTo>
                      <a:pt x="218" y="114"/>
                      <a:pt x="78" y="32"/>
                      <a:pt x="38" y="0"/>
                    </a:cubicBezTo>
                    <a:close/>
                  </a:path>
                </a:pathLst>
              </a:custGeom>
              <a:solidFill>
                <a:srgbClr val="3E597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0" name="Google Shape;1360;p36"/>
              <p:cNvSpPr/>
              <p:nvPr/>
            </p:nvSpPr>
            <p:spPr>
              <a:xfrm>
                <a:off x="4137141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6" y="4810"/>
                      <a:pt x="250" y="5451"/>
                    </a:cubicBezTo>
                    <a:cubicBezTo>
                      <a:pt x="684" y="7677"/>
                      <a:pt x="292" y="9133"/>
                      <a:pt x="0" y="9835"/>
                    </a:cubicBezTo>
                    <a:cubicBezTo>
                      <a:pt x="727" y="9770"/>
                      <a:pt x="1323" y="9148"/>
                      <a:pt x="1465" y="8330"/>
                    </a:cubicBezTo>
                    <a:cubicBezTo>
                      <a:pt x="1476" y="8262"/>
                      <a:pt x="1485" y="8191"/>
                      <a:pt x="1490" y="8120"/>
                    </a:cubicBezTo>
                    <a:cubicBezTo>
                      <a:pt x="1492" y="8084"/>
                      <a:pt x="1494" y="8047"/>
                      <a:pt x="1495" y="8008"/>
                    </a:cubicBezTo>
                    <a:cubicBezTo>
                      <a:pt x="1496" y="7975"/>
                      <a:pt x="1496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2" y="7754"/>
                      <a:pt x="1490" y="7690"/>
                      <a:pt x="1485" y="7620"/>
                    </a:cubicBezTo>
                    <a:cubicBezTo>
                      <a:pt x="1480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9" y="7143"/>
                    </a:cubicBezTo>
                    <a:cubicBezTo>
                      <a:pt x="1374" y="6627"/>
                      <a:pt x="1241" y="5852"/>
                      <a:pt x="973" y="4602"/>
                    </a:cubicBezTo>
                    <a:cubicBezTo>
                      <a:pt x="803" y="3805"/>
                      <a:pt x="661" y="3001"/>
                      <a:pt x="548" y="2191"/>
                    </a:cubicBezTo>
                    <a:cubicBezTo>
                      <a:pt x="547" y="2177"/>
                      <a:pt x="544" y="2164"/>
                      <a:pt x="543" y="2150"/>
                    </a:cubicBezTo>
                    <a:cubicBezTo>
                      <a:pt x="537" y="2115"/>
                      <a:pt x="533" y="2080"/>
                      <a:pt x="528" y="2046"/>
                    </a:cubicBezTo>
                    <a:cubicBezTo>
                      <a:pt x="526" y="2027"/>
                      <a:pt x="523" y="2006"/>
                      <a:pt x="521" y="1987"/>
                    </a:cubicBezTo>
                    <a:cubicBezTo>
                      <a:pt x="438" y="1360"/>
                      <a:pt x="372" y="731"/>
                      <a:pt x="325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1" name="Google Shape;1361;p36"/>
              <p:cNvSpPr/>
              <p:nvPr/>
            </p:nvSpPr>
            <p:spPr>
              <a:xfrm>
                <a:off x="4586256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1" y="607"/>
                      <a:pt x="274" y="611"/>
                    </a:cubicBezTo>
                    <a:lnTo>
                      <a:pt x="1224" y="640"/>
                    </a:lnTo>
                    <a:cubicBezTo>
                      <a:pt x="1226" y="640"/>
                      <a:pt x="1227" y="640"/>
                      <a:pt x="1229" y="640"/>
                    </a:cubicBezTo>
                    <a:cubicBezTo>
                      <a:pt x="1380" y="640"/>
                      <a:pt x="1505" y="501"/>
                      <a:pt x="1509" y="327"/>
                    </a:cubicBezTo>
                    <a:lnTo>
                      <a:pt x="1515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2" name="Google Shape;1362;p36"/>
              <p:cNvSpPr/>
              <p:nvPr/>
            </p:nvSpPr>
            <p:spPr>
              <a:xfrm>
                <a:off x="4588829" y="3535294"/>
                <a:ext cx="13828" cy="45702"/>
              </a:xfrm>
              <a:custGeom>
                <a:rect b="b" l="l" r="r" t="t"/>
                <a:pathLst>
                  <a:path extrusionOk="0" h="1951" w="591">
                    <a:moveTo>
                      <a:pt x="113" y="1"/>
                    </a:moveTo>
                    <a:cubicBezTo>
                      <a:pt x="71" y="1"/>
                      <a:pt x="34" y="38"/>
                      <a:pt x="32" y="92"/>
                    </a:cubicBezTo>
                    <a:lnTo>
                      <a:pt x="0" y="1568"/>
                    </a:lnTo>
                    <a:cubicBezTo>
                      <a:pt x="0" y="1598"/>
                      <a:pt x="14" y="1627"/>
                      <a:pt x="34" y="1645"/>
                    </a:cubicBezTo>
                    <a:lnTo>
                      <a:pt x="368" y="1932"/>
                    </a:lnTo>
                    <a:cubicBezTo>
                      <a:pt x="383" y="1945"/>
                      <a:pt x="399" y="1951"/>
                      <a:pt x="415" y="1951"/>
                    </a:cubicBezTo>
                    <a:cubicBezTo>
                      <a:pt x="453" y="1951"/>
                      <a:pt x="490" y="1919"/>
                      <a:pt x="496" y="1869"/>
                    </a:cubicBezTo>
                    <a:lnTo>
                      <a:pt x="569" y="1241"/>
                    </a:lnTo>
                    <a:cubicBezTo>
                      <a:pt x="570" y="1237"/>
                      <a:pt x="570" y="1235"/>
                      <a:pt x="570" y="1231"/>
                    </a:cubicBezTo>
                    <a:lnTo>
                      <a:pt x="590" y="362"/>
                    </a:lnTo>
                    <a:cubicBezTo>
                      <a:pt x="591" y="327"/>
                      <a:pt x="576" y="296"/>
                      <a:pt x="550" y="278"/>
                    </a:cubicBezTo>
                    <a:lnTo>
                      <a:pt x="154" y="14"/>
                    </a:lnTo>
                    <a:cubicBezTo>
                      <a:pt x="141" y="5"/>
                      <a:pt x="126" y="1"/>
                      <a:pt x="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3" name="Google Shape;1363;p36"/>
              <p:cNvSpPr/>
              <p:nvPr/>
            </p:nvSpPr>
            <p:spPr>
              <a:xfrm>
                <a:off x="4614871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3" y="4"/>
                      <a:pt x="471" y="11"/>
                    </a:cubicBezTo>
                    <a:lnTo>
                      <a:pt x="63" y="254"/>
                    </a:lnTo>
                    <a:cubicBezTo>
                      <a:pt x="38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5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9" y="97"/>
                    </a:lnTo>
                    <a:cubicBezTo>
                      <a:pt x="589" y="41"/>
                      <a:pt x="551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4" name="Google Shape;1364;p36"/>
              <p:cNvSpPr/>
              <p:nvPr/>
            </p:nvSpPr>
            <p:spPr>
              <a:xfrm>
                <a:off x="4566719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30" y="0"/>
                    </a:moveTo>
                    <a:cubicBezTo>
                      <a:pt x="1452" y="658"/>
                      <a:pt x="1354" y="1312"/>
                      <a:pt x="1236" y="1962"/>
                    </a:cubicBezTo>
                    <a:cubicBezTo>
                      <a:pt x="1232" y="1984"/>
                      <a:pt x="1228" y="2004"/>
                      <a:pt x="1225" y="2026"/>
                    </a:cubicBezTo>
                    <a:cubicBezTo>
                      <a:pt x="1218" y="2057"/>
                      <a:pt x="1213" y="2090"/>
                      <a:pt x="1207" y="2122"/>
                    </a:cubicBezTo>
                    <a:cubicBezTo>
                      <a:pt x="1205" y="2136"/>
                      <a:pt x="1202" y="2149"/>
                      <a:pt x="1200" y="2163"/>
                    </a:cubicBezTo>
                    <a:cubicBezTo>
                      <a:pt x="1048" y="2985"/>
                      <a:pt x="867" y="3800"/>
                      <a:pt x="658" y="4605"/>
                    </a:cubicBezTo>
                    <a:cubicBezTo>
                      <a:pt x="345" y="5804"/>
                      <a:pt x="182" y="6557"/>
                      <a:pt x="98" y="7059"/>
                    </a:cubicBezTo>
                    <a:cubicBezTo>
                      <a:pt x="87" y="7123"/>
                      <a:pt x="78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2" y="7887"/>
                      <a:pt x="2" y="7922"/>
                    </a:cubicBezTo>
                    <a:cubicBezTo>
                      <a:pt x="1" y="7959"/>
                      <a:pt x="1" y="7995"/>
                      <a:pt x="2" y="8033"/>
                    </a:cubicBezTo>
                    <a:cubicBezTo>
                      <a:pt x="5" y="8105"/>
                      <a:pt x="10" y="8177"/>
                      <a:pt x="18" y="8246"/>
                    </a:cubicBezTo>
                    <a:cubicBezTo>
                      <a:pt x="131" y="9134"/>
                      <a:pt x="782" y="9825"/>
                      <a:pt x="1585" y="9849"/>
                    </a:cubicBezTo>
                    <a:cubicBezTo>
                      <a:pt x="1598" y="9849"/>
                      <a:pt x="1611" y="9849"/>
                      <a:pt x="1623" y="9849"/>
                    </a:cubicBezTo>
                    <a:cubicBezTo>
                      <a:pt x="1667" y="9849"/>
                      <a:pt x="1711" y="9847"/>
                      <a:pt x="1754" y="9843"/>
                    </a:cubicBezTo>
                    <a:cubicBezTo>
                      <a:pt x="2481" y="9778"/>
                      <a:pt x="3078" y="9156"/>
                      <a:pt x="3218" y="8338"/>
                    </a:cubicBezTo>
                    <a:cubicBezTo>
                      <a:pt x="3230" y="8270"/>
                      <a:pt x="3238" y="8199"/>
                      <a:pt x="3243" y="8128"/>
                    </a:cubicBezTo>
                    <a:cubicBezTo>
                      <a:pt x="3247" y="8092"/>
                      <a:pt x="3248" y="8055"/>
                      <a:pt x="3249" y="8016"/>
                    </a:cubicBezTo>
                    <a:cubicBezTo>
                      <a:pt x="3251" y="7983"/>
                      <a:pt x="3251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7" y="7762"/>
                      <a:pt x="3243" y="7698"/>
                      <a:pt x="3238" y="7628"/>
                    </a:cubicBezTo>
                    <a:cubicBezTo>
                      <a:pt x="3233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2" y="7151"/>
                    </a:cubicBezTo>
                    <a:cubicBezTo>
                      <a:pt x="3129" y="6635"/>
                      <a:pt x="2995" y="5860"/>
                      <a:pt x="2728" y="4610"/>
                    </a:cubicBezTo>
                    <a:cubicBezTo>
                      <a:pt x="2556" y="3813"/>
                      <a:pt x="2415" y="3009"/>
                      <a:pt x="2302" y="2199"/>
                    </a:cubicBezTo>
                    <a:cubicBezTo>
                      <a:pt x="2300" y="2185"/>
                      <a:pt x="2298" y="2172"/>
                      <a:pt x="2297" y="2158"/>
                    </a:cubicBezTo>
                    <a:cubicBezTo>
                      <a:pt x="2292" y="2123"/>
                      <a:pt x="2288" y="2088"/>
                      <a:pt x="2282" y="2054"/>
                    </a:cubicBezTo>
                    <a:cubicBezTo>
                      <a:pt x="2279" y="2035"/>
                      <a:pt x="2277" y="2014"/>
                      <a:pt x="2274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5" name="Google Shape;1365;p36"/>
              <p:cNvSpPr/>
              <p:nvPr/>
            </p:nvSpPr>
            <p:spPr>
              <a:xfrm>
                <a:off x="4606097" y="3534216"/>
                <a:ext cx="6177" cy="52378"/>
              </a:xfrm>
              <a:custGeom>
                <a:rect b="b" l="l" r="r" t="t"/>
                <a:pathLst>
                  <a:path extrusionOk="0" h="2236" w="264">
                    <a:moveTo>
                      <a:pt x="36" y="0"/>
                    </a:moveTo>
                    <a:cubicBezTo>
                      <a:pt x="16" y="0"/>
                      <a:pt x="1" y="19"/>
                      <a:pt x="1" y="41"/>
                    </a:cubicBezTo>
                    <a:lnTo>
                      <a:pt x="46" y="2196"/>
                    </a:lnTo>
                    <a:cubicBezTo>
                      <a:pt x="46" y="2218"/>
                      <a:pt x="61" y="2235"/>
                      <a:pt x="88" y="2236"/>
                    </a:cubicBezTo>
                    <a:cubicBezTo>
                      <a:pt x="107" y="2236"/>
                      <a:pt x="123" y="2219"/>
                      <a:pt x="124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6" name="Google Shape;1366;p36"/>
              <p:cNvSpPr/>
              <p:nvPr/>
            </p:nvSpPr>
            <p:spPr>
              <a:xfrm>
                <a:off x="4600224" y="3589944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8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7" name="Google Shape;1367;p36"/>
              <p:cNvSpPr/>
              <p:nvPr/>
            </p:nvSpPr>
            <p:spPr>
              <a:xfrm>
                <a:off x="4601066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29"/>
                      <a:pt x="1" y="66"/>
                    </a:cubicBezTo>
                    <a:cubicBezTo>
                      <a:pt x="0" y="102"/>
                      <a:pt x="26" y="132"/>
                      <a:pt x="58" y="133"/>
                    </a:cubicBezTo>
                    <a:cubicBezTo>
                      <a:pt x="59" y="133"/>
                      <a:pt x="60" y="133"/>
                      <a:pt x="61" y="133"/>
                    </a:cubicBezTo>
                    <a:cubicBezTo>
                      <a:pt x="91" y="133"/>
                      <a:pt x="115" y="103"/>
                      <a:pt x="117" y="68"/>
                    </a:cubicBezTo>
                    <a:cubicBezTo>
                      <a:pt x="118" y="33"/>
                      <a:pt x="93" y="2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8" name="Google Shape;1368;p36"/>
              <p:cNvSpPr/>
              <p:nvPr/>
            </p:nvSpPr>
            <p:spPr>
              <a:xfrm>
                <a:off x="4601908" y="3568628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58" y="1"/>
                    </a:moveTo>
                    <a:cubicBezTo>
                      <a:pt x="27" y="1"/>
                      <a:pt x="3" y="30"/>
                      <a:pt x="1" y="65"/>
                    </a:cubicBezTo>
                    <a:cubicBezTo>
                      <a:pt x="0" y="101"/>
                      <a:pt x="26" y="132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3"/>
                      <a:pt x="92" y="2"/>
                      <a:pt x="61" y="1"/>
                    </a:cubicBezTo>
                    <a:cubicBezTo>
                      <a:pt x="60" y="1"/>
                      <a:pt x="59" y="1"/>
                      <a:pt x="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9" name="Google Shape;1369;p36"/>
              <p:cNvSpPr/>
              <p:nvPr/>
            </p:nvSpPr>
            <p:spPr>
              <a:xfrm>
                <a:off x="4602727" y="3557969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2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7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8" y="32"/>
                      <a:pt x="93" y="1"/>
                      <a:pt x="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0" name="Google Shape;1370;p36"/>
              <p:cNvSpPr/>
              <p:nvPr/>
            </p:nvSpPr>
            <p:spPr>
              <a:xfrm>
                <a:off x="4612905" y="3590296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1" y="134"/>
                      <a:pt x="118" y="106"/>
                      <a:pt x="118" y="68"/>
                    </a:cubicBezTo>
                    <a:cubicBezTo>
                      <a:pt x="119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36"/>
              <p:cNvSpPr/>
              <p:nvPr/>
            </p:nvSpPr>
            <p:spPr>
              <a:xfrm>
                <a:off x="461255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7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4"/>
                      <a:pt x="117" y="68"/>
                    </a:cubicBezTo>
                    <a:cubicBezTo>
                      <a:pt x="117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2" name="Google Shape;1372;p36"/>
              <p:cNvSpPr/>
              <p:nvPr/>
            </p:nvSpPr>
            <p:spPr>
              <a:xfrm>
                <a:off x="4612157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0" y="103"/>
                      <a:pt x="26" y="133"/>
                      <a:pt x="58" y="133"/>
                    </a:cubicBezTo>
                    <a:cubicBezTo>
                      <a:pt x="59" y="133"/>
                      <a:pt x="60" y="133"/>
                      <a:pt x="60" y="133"/>
                    </a:cubicBezTo>
                    <a:cubicBezTo>
                      <a:pt x="91" y="133"/>
                      <a:pt x="117" y="104"/>
                      <a:pt x="117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0" y="0"/>
                      <a:pt x="59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3" name="Google Shape;1373;p36"/>
              <p:cNvSpPr/>
              <p:nvPr/>
            </p:nvSpPr>
            <p:spPr>
              <a:xfrm>
                <a:off x="4611759" y="3558227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3" y="30"/>
                      <a:pt x="3" y="66"/>
                    </a:cubicBezTo>
                    <a:cubicBezTo>
                      <a:pt x="1" y="103"/>
                      <a:pt x="26" y="134"/>
                      <a:pt x="59" y="134"/>
                    </a:cubicBezTo>
                    <a:cubicBezTo>
                      <a:pt x="60" y="134"/>
                      <a:pt x="60" y="134"/>
                      <a:pt x="61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9" y="32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4" name="Google Shape;1374;p36"/>
              <p:cNvSpPr/>
              <p:nvPr/>
            </p:nvSpPr>
            <p:spPr>
              <a:xfrm>
                <a:off x="4566836" y="3738389"/>
                <a:ext cx="75878" cy="13423"/>
              </a:xfrm>
              <a:custGeom>
                <a:rect b="b" l="l" r="r" t="t"/>
                <a:pathLst>
                  <a:path extrusionOk="0" h="573" w="3243">
                    <a:moveTo>
                      <a:pt x="1" y="0"/>
                    </a:moveTo>
                    <a:lnTo>
                      <a:pt x="1" y="0"/>
                    </a:ln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6" y="572"/>
                      <a:pt x="2993" y="422"/>
                      <a:pt x="3217" y="304"/>
                    </a:cubicBezTo>
                    <a:cubicBezTo>
                      <a:pt x="3228" y="236"/>
                      <a:pt x="3237" y="165"/>
                      <a:pt x="3243" y="94"/>
                    </a:cubicBezTo>
                    <a:lnTo>
                      <a:pt x="3243" y="94"/>
                    </a:lnTo>
                    <a:cubicBezTo>
                      <a:pt x="3088" y="194"/>
                      <a:pt x="2666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60" y="11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5" name="Google Shape;1375;p36"/>
              <p:cNvSpPr/>
              <p:nvPr/>
            </p:nvSpPr>
            <p:spPr>
              <a:xfrm>
                <a:off x="4567046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0" y="71"/>
                      <a:pt x="4" y="132"/>
                      <a:pt x="1" y="191"/>
                    </a:cubicBezTo>
                    <a:cubicBezTo>
                      <a:pt x="230" y="331"/>
                      <a:pt x="711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8" y="562"/>
                      <a:pt x="3017" y="403"/>
                      <a:pt x="3237" y="284"/>
                    </a:cubicBezTo>
                    <a:cubicBezTo>
                      <a:pt x="3235" y="227"/>
                      <a:pt x="3233" y="163"/>
                      <a:pt x="3227" y="93"/>
                    </a:cubicBezTo>
                    <a:cubicBezTo>
                      <a:pt x="3059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2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6" name="Google Shape;1376;p36"/>
              <p:cNvSpPr/>
              <p:nvPr/>
            </p:nvSpPr>
            <p:spPr>
              <a:xfrm>
                <a:off x="4568380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29" y="0"/>
                    </a:moveTo>
                    <a:cubicBezTo>
                      <a:pt x="18" y="64"/>
                      <a:pt x="9" y="123"/>
                      <a:pt x="0" y="180"/>
                    </a:cubicBezTo>
                    <a:cubicBezTo>
                      <a:pt x="243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4" y="271"/>
                    </a:cubicBezTo>
                    <a:cubicBezTo>
                      <a:pt x="3139" y="214"/>
                      <a:pt x="3130" y="154"/>
                      <a:pt x="3123" y="89"/>
                    </a:cubicBezTo>
                    <a:cubicBezTo>
                      <a:pt x="2926" y="196"/>
                      <a:pt x="2507" y="350"/>
                      <a:pt x="1745" y="350"/>
                    </a:cubicBezTo>
                    <a:cubicBezTo>
                      <a:pt x="1689" y="350"/>
                      <a:pt x="1631" y="349"/>
                      <a:pt x="1571" y="348"/>
                    </a:cubicBezTo>
                    <a:cubicBezTo>
                      <a:pt x="695" y="322"/>
                      <a:pt x="236" y="125"/>
                      <a:pt x="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7" name="Google Shape;1377;p36"/>
              <p:cNvSpPr/>
              <p:nvPr/>
            </p:nvSpPr>
            <p:spPr>
              <a:xfrm>
                <a:off x="4594796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7" y="0"/>
                    </a:moveTo>
                    <a:cubicBezTo>
                      <a:pt x="33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8" y="160"/>
                    </a:cubicBezTo>
                    <a:cubicBezTo>
                      <a:pt x="6" y="174"/>
                      <a:pt x="3" y="187"/>
                      <a:pt x="1" y="201"/>
                    </a:cubicBezTo>
                    <a:cubicBezTo>
                      <a:pt x="95" y="253"/>
                      <a:pt x="262" y="310"/>
                      <a:pt x="550" y="319"/>
                    </a:cubicBezTo>
                    <a:cubicBezTo>
                      <a:pt x="575" y="320"/>
                      <a:pt x="598" y="320"/>
                      <a:pt x="621" y="320"/>
                    </a:cubicBezTo>
                    <a:cubicBezTo>
                      <a:pt x="865" y="320"/>
                      <a:pt x="1013" y="277"/>
                      <a:pt x="1102" y="235"/>
                    </a:cubicBezTo>
                    <a:cubicBezTo>
                      <a:pt x="1100" y="221"/>
                      <a:pt x="1098" y="207"/>
                      <a:pt x="1097" y="194"/>
                    </a:cubicBezTo>
                    <a:cubicBezTo>
                      <a:pt x="1092" y="159"/>
                      <a:pt x="1088" y="124"/>
                      <a:pt x="1082" y="89"/>
                    </a:cubicBezTo>
                    <a:cubicBezTo>
                      <a:pt x="1079" y="71"/>
                      <a:pt x="1077" y="50"/>
                      <a:pt x="1074" y="31"/>
                    </a:cubicBezTo>
                    <a:cubicBezTo>
                      <a:pt x="1031" y="60"/>
                      <a:pt x="904" y="124"/>
                      <a:pt x="614" y="124"/>
                    </a:cubicBezTo>
                    <a:cubicBezTo>
                      <a:pt x="595" y="124"/>
                      <a:pt x="575" y="124"/>
                      <a:pt x="555" y="123"/>
                    </a:cubicBezTo>
                    <a:cubicBezTo>
                      <a:pt x="217" y="114"/>
                      <a:pt x="80" y="32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8" name="Google Shape;1378;p36"/>
              <p:cNvSpPr/>
              <p:nvPr/>
            </p:nvSpPr>
            <p:spPr>
              <a:xfrm>
                <a:off x="4607758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5" y="4810"/>
                      <a:pt x="251" y="5451"/>
                    </a:cubicBezTo>
                    <a:cubicBezTo>
                      <a:pt x="683" y="7677"/>
                      <a:pt x="294" y="9133"/>
                      <a:pt x="0" y="9835"/>
                    </a:cubicBezTo>
                    <a:cubicBezTo>
                      <a:pt x="727" y="9770"/>
                      <a:pt x="1324" y="9148"/>
                      <a:pt x="1464" y="8330"/>
                    </a:cubicBezTo>
                    <a:cubicBezTo>
                      <a:pt x="1476" y="8262"/>
                      <a:pt x="1484" y="8191"/>
                      <a:pt x="1489" y="8120"/>
                    </a:cubicBezTo>
                    <a:cubicBezTo>
                      <a:pt x="1493" y="8084"/>
                      <a:pt x="1494" y="8047"/>
                      <a:pt x="1495" y="8008"/>
                    </a:cubicBezTo>
                    <a:cubicBezTo>
                      <a:pt x="1497" y="7975"/>
                      <a:pt x="1497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3" y="7754"/>
                      <a:pt x="1489" y="7690"/>
                      <a:pt x="1484" y="7620"/>
                    </a:cubicBezTo>
                    <a:cubicBezTo>
                      <a:pt x="1479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8" y="7143"/>
                    </a:cubicBezTo>
                    <a:cubicBezTo>
                      <a:pt x="1375" y="6627"/>
                      <a:pt x="1241" y="5852"/>
                      <a:pt x="974" y="4602"/>
                    </a:cubicBezTo>
                    <a:cubicBezTo>
                      <a:pt x="802" y="3805"/>
                      <a:pt x="661" y="3001"/>
                      <a:pt x="548" y="2191"/>
                    </a:cubicBezTo>
                    <a:cubicBezTo>
                      <a:pt x="546" y="2177"/>
                      <a:pt x="544" y="2164"/>
                      <a:pt x="543" y="2150"/>
                    </a:cubicBezTo>
                    <a:cubicBezTo>
                      <a:pt x="538" y="2115"/>
                      <a:pt x="534" y="2080"/>
                      <a:pt x="528" y="2046"/>
                    </a:cubicBezTo>
                    <a:cubicBezTo>
                      <a:pt x="525" y="2027"/>
                      <a:pt x="523" y="2006"/>
                      <a:pt x="520" y="1987"/>
                    </a:cubicBezTo>
                    <a:cubicBezTo>
                      <a:pt x="437" y="1360"/>
                      <a:pt x="372" y="731"/>
                      <a:pt x="324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9" name="Google Shape;1379;p36"/>
              <p:cNvSpPr/>
              <p:nvPr/>
            </p:nvSpPr>
            <p:spPr>
              <a:xfrm>
                <a:off x="4347086" y="3791610"/>
                <a:ext cx="42841" cy="18131"/>
              </a:xfrm>
              <a:custGeom>
                <a:rect b="b" l="l" r="r" t="t"/>
                <a:pathLst>
                  <a:path extrusionOk="0" h="774" w="1831">
                    <a:moveTo>
                      <a:pt x="13" y="1"/>
                    </a:moveTo>
                    <a:lnTo>
                      <a:pt x="5" y="342"/>
                    </a:lnTo>
                    <a:cubicBezTo>
                      <a:pt x="1" y="556"/>
                      <a:pt x="147" y="734"/>
                      <a:pt x="332" y="739"/>
                    </a:cubicBezTo>
                    <a:lnTo>
                      <a:pt x="1480" y="773"/>
                    </a:lnTo>
                    <a:cubicBezTo>
                      <a:pt x="1483" y="773"/>
                      <a:pt x="1486" y="773"/>
                      <a:pt x="1489" y="773"/>
                    </a:cubicBezTo>
                    <a:cubicBezTo>
                      <a:pt x="1670" y="773"/>
                      <a:pt x="1818" y="606"/>
                      <a:pt x="1823" y="396"/>
                    </a:cubicBezTo>
                    <a:lnTo>
                      <a:pt x="1830" y="55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0" name="Google Shape;1380;p36"/>
              <p:cNvSpPr/>
              <p:nvPr/>
            </p:nvSpPr>
            <p:spPr>
              <a:xfrm>
                <a:off x="4350198" y="3509550"/>
                <a:ext cx="16706" cy="55213"/>
              </a:xfrm>
              <a:custGeom>
                <a:rect b="b" l="l" r="r" t="t"/>
                <a:pathLst>
                  <a:path extrusionOk="0" h="2357" w="714">
                    <a:moveTo>
                      <a:pt x="136" y="0"/>
                    </a:moveTo>
                    <a:cubicBezTo>
                      <a:pt x="85" y="0"/>
                      <a:pt x="40" y="47"/>
                      <a:pt x="39" y="111"/>
                    </a:cubicBezTo>
                    <a:lnTo>
                      <a:pt x="0" y="1894"/>
                    </a:lnTo>
                    <a:cubicBezTo>
                      <a:pt x="0" y="1931"/>
                      <a:pt x="14" y="1966"/>
                      <a:pt x="40" y="1987"/>
                    </a:cubicBezTo>
                    <a:lnTo>
                      <a:pt x="444" y="2334"/>
                    </a:lnTo>
                    <a:cubicBezTo>
                      <a:pt x="462" y="2349"/>
                      <a:pt x="482" y="2357"/>
                      <a:pt x="502" y="2357"/>
                    </a:cubicBezTo>
                    <a:cubicBezTo>
                      <a:pt x="548" y="2357"/>
                      <a:pt x="592" y="2318"/>
                      <a:pt x="599" y="2258"/>
                    </a:cubicBezTo>
                    <a:lnTo>
                      <a:pt x="688" y="1499"/>
                    </a:lnTo>
                    <a:cubicBezTo>
                      <a:pt x="689" y="1495"/>
                      <a:pt x="689" y="1490"/>
                      <a:pt x="689" y="1487"/>
                    </a:cubicBezTo>
                    <a:lnTo>
                      <a:pt x="713" y="437"/>
                    </a:lnTo>
                    <a:cubicBezTo>
                      <a:pt x="714" y="396"/>
                      <a:pt x="694" y="357"/>
                      <a:pt x="664" y="336"/>
                    </a:cubicBezTo>
                    <a:lnTo>
                      <a:pt x="186" y="16"/>
                    </a:lnTo>
                    <a:cubicBezTo>
                      <a:pt x="169" y="5"/>
                      <a:pt x="152" y="0"/>
                      <a:pt x="1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1" name="Google Shape;1381;p36"/>
              <p:cNvSpPr/>
              <p:nvPr/>
            </p:nvSpPr>
            <p:spPr>
              <a:xfrm>
                <a:off x="4381691" y="3510838"/>
                <a:ext cx="16636" cy="54627"/>
              </a:xfrm>
              <a:custGeom>
                <a:rect b="b" l="l" r="r" t="t"/>
                <a:pathLst>
                  <a:path extrusionOk="0" h="2332" w="711">
                    <a:moveTo>
                      <a:pt x="611" y="0"/>
                    </a:moveTo>
                    <a:cubicBezTo>
                      <a:pt x="596" y="0"/>
                      <a:pt x="581" y="4"/>
                      <a:pt x="567" y="13"/>
                    </a:cubicBezTo>
                    <a:lnTo>
                      <a:pt x="75" y="305"/>
                    </a:lnTo>
                    <a:cubicBezTo>
                      <a:pt x="44" y="323"/>
                      <a:pt x="23" y="361"/>
                      <a:pt x="23" y="402"/>
                    </a:cubicBezTo>
                    <a:lnTo>
                      <a:pt x="1" y="1451"/>
                    </a:lnTo>
                    <a:lnTo>
                      <a:pt x="1" y="1465"/>
                    </a:lnTo>
                    <a:lnTo>
                      <a:pt x="58" y="2228"/>
                    </a:lnTo>
                    <a:cubicBezTo>
                      <a:pt x="62" y="2290"/>
                      <a:pt x="106" y="2331"/>
                      <a:pt x="154" y="2331"/>
                    </a:cubicBezTo>
                    <a:cubicBezTo>
                      <a:pt x="172" y="2331"/>
                      <a:pt x="191" y="2325"/>
                      <a:pt x="209" y="2312"/>
                    </a:cubicBezTo>
                    <a:lnTo>
                      <a:pt x="627" y="1991"/>
                    </a:lnTo>
                    <a:cubicBezTo>
                      <a:pt x="654" y="1970"/>
                      <a:pt x="669" y="1935"/>
                      <a:pt x="670" y="1900"/>
                    </a:cubicBezTo>
                    <a:lnTo>
                      <a:pt x="709" y="116"/>
                    </a:lnTo>
                    <a:cubicBezTo>
                      <a:pt x="710" y="49"/>
                      <a:pt x="663" y="0"/>
                      <a:pt x="6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2" name="Google Shape;1382;p36"/>
              <p:cNvSpPr/>
              <p:nvPr/>
            </p:nvSpPr>
            <p:spPr>
              <a:xfrm>
                <a:off x="4323548" y="3527564"/>
                <a:ext cx="91882" cy="278711"/>
              </a:xfrm>
              <a:custGeom>
                <a:rect b="b" l="l" r="r" t="t"/>
                <a:pathLst>
                  <a:path extrusionOk="0" h="11898" w="3927">
                    <a:moveTo>
                      <a:pt x="1845" y="0"/>
                    </a:moveTo>
                    <a:cubicBezTo>
                      <a:pt x="1750" y="795"/>
                      <a:pt x="1632" y="1586"/>
                      <a:pt x="1493" y="2371"/>
                    </a:cubicBezTo>
                    <a:cubicBezTo>
                      <a:pt x="1488" y="2397"/>
                      <a:pt x="1484" y="2422"/>
                      <a:pt x="1478" y="2448"/>
                    </a:cubicBezTo>
                    <a:cubicBezTo>
                      <a:pt x="1471" y="2487"/>
                      <a:pt x="1465" y="2526"/>
                      <a:pt x="1457" y="2565"/>
                    </a:cubicBezTo>
                    <a:cubicBezTo>
                      <a:pt x="1455" y="2580"/>
                      <a:pt x="1452" y="2597"/>
                      <a:pt x="1448" y="2613"/>
                    </a:cubicBezTo>
                    <a:cubicBezTo>
                      <a:pt x="1266" y="3607"/>
                      <a:pt x="1047" y="4590"/>
                      <a:pt x="794" y="5564"/>
                    </a:cubicBezTo>
                    <a:cubicBezTo>
                      <a:pt x="417" y="7012"/>
                      <a:pt x="220" y="7920"/>
                      <a:pt x="118" y="8529"/>
                    </a:cubicBezTo>
                    <a:cubicBezTo>
                      <a:pt x="104" y="8606"/>
                      <a:pt x="93" y="8677"/>
                      <a:pt x="83" y="8745"/>
                    </a:cubicBezTo>
                    <a:cubicBezTo>
                      <a:pt x="63" y="8879"/>
                      <a:pt x="48" y="8997"/>
                      <a:pt x="37" y="9102"/>
                    </a:cubicBezTo>
                    <a:cubicBezTo>
                      <a:pt x="26" y="9186"/>
                      <a:pt x="20" y="9262"/>
                      <a:pt x="15" y="9331"/>
                    </a:cubicBezTo>
                    <a:cubicBezTo>
                      <a:pt x="12" y="9372"/>
                      <a:pt x="10" y="9411"/>
                      <a:pt x="7" y="9447"/>
                    </a:cubicBezTo>
                    <a:cubicBezTo>
                      <a:pt x="5" y="9487"/>
                      <a:pt x="2" y="9529"/>
                      <a:pt x="2" y="9570"/>
                    </a:cubicBezTo>
                    <a:cubicBezTo>
                      <a:pt x="1" y="9616"/>
                      <a:pt x="1" y="9659"/>
                      <a:pt x="2" y="9704"/>
                    </a:cubicBezTo>
                    <a:cubicBezTo>
                      <a:pt x="5" y="9791"/>
                      <a:pt x="11" y="9877"/>
                      <a:pt x="22" y="9960"/>
                    </a:cubicBezTo>
                    <a:cubicBezTo>
                      <a:pt x="159" y="11033"/>
                      <a:pt x="945" y="11868"/>
                      <a:pt x="1914" y="11897"/>
                    </a:cubicBezTo>
                    <a:cubicBezTo>
                      <a:pt x="1931" y="11897"/>
                      <a:pt x="1948" y="11897"/>
                      <a:pt x="1965" y="11897"/>
                    </a:cubicBezTo>
                    <a:cubicBezTo>
                      <a:pt x="2017" y="11897"/>
                      <a:pt x="2068" y="11895"/>
                      <a:pt x="2119" y="11889"/>
                    </a:cubicBezTo>
                    <a:cubicBezTo>
                      <a:pt x="2996" y="11810"/>
                      <a:pt x="3718" y="11059"/>
                      <a:pt x="3888" y="10072"/>
                    </a:cubicBezTo>
                    <a:cubicBezTo>
                      <a:pt x="3902" y="9989"/>
                      <a:pt x="3912" y="9903"/>
                      <a:pt x="3918" y="9817"/>
                    </a:cubicBezTo>
                    <a:cubicBezTo>
                      <a:pt x="3921" y="9774"/>
                      <a:pt x="3923" y="9728"/>
                      <a:pt x="3924" y="9682"/>
                    </a:cubicBezTo>
                    <a:cubicBezTo>
                      <a:pt x="3926" y="9642"/>
                      <a:pt x="3926" y="9601"/>
                      <a:pt x="3924" y="9561"/>
                    </a:cubicBezTo>
                    <a:cubicBezTo>
                      <a:pt x="3924" y="9524"/>
                      <a:pt x="3923" y="9484"/>
                      <a:pt x="3922" y="9443"/>
                    </a:cubicBezTo>
                    <a:cubicBezTo>
                      <a:pt x="3919" y="9375"/>
                      <a:pt x="3916" y="9298"/>
                      <a:pt x="3911" y="9213"/>
                    </a:cubicBezTo>
                    <a:cubicBezTo>
                      <a:pt x="3904" y="9109"/>
                      <a:pt x="3894" y="8991"/>
                      <a:pt x="3880" y="8856"/>
                    </a:cubicBezTo>
                    <a:cubicBezTo>
                      <a:pt x="3872" y="8787"/>
                      <a:pt x="3863" y="8714"/>
                      <a:pt x="3855" y="8637"/>
                    </a:cubicBezTo>
                    <a:cubicBezTo>
                      <a:pt x="3776" y="8015"/>
                      <a:pt x="3616" y="7076"/>
                      <a:pt x="3292" y="5567"/>
                    </a:cubicBezTo>
                    <a:cubicBezTo>
                      <a:pt x="3086" y="4605"/>
                      <a:pt x="2913" y="3633"/>
                      <a:pt x="2778" y="2654"/>
                    </a:cubicBezTo>
                    <a:cubicBezTo>
                      <a:pt x="2776" y="2639"/>
                      <a:pt x="2774" y="2622"/>
                      <a:pt x="2771" y="2606"/>
                    </a:cubicBezTo>
                    <a:cubicBezTo>
                      <a:pt x="2766" y="2565"/>
                      <a:pt x="2759" y="2524"/>
                      <a:pt x="2754" y="2482"/>
                    </a:cubicBezTo>
                    <a:cubicBezTo>
                      <a:pt x="2752" y="2457"/>
                      <a:pt x="2748" y="2434"/>
                      <a:pt x="2745" y="2410"/>
                    </a:cubicBezTo>
                    <a:cubicBezTo>
                      <a:pt x="2646" y="1653"/>
                      <a:pt x="2566" y="894"/>
                      <a:pt x="2508" y="131"/>
                    </a:cubicBezTo>
                    <a:lnTo>
                      <a:pt x="2499" y="19"/>
                    </a:lnTo>
                    <a:lnTo>
                      <a:pt x="2189" y="10"/>
                    </a:lnTo>
                    <a:lnTo>
                      <a:pt x="18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36"/>
              <p:cNvSpPr/>
              <p:nvPr/>
            </p:nvSpPr>
            <p:spPr>
              <a:xfrm>
                <a:off x="4371069" y="3508261"/>
                <a:ext cx="7440" cy="63271"/>
              </a:xfrm>
              <a:custGeom>
                <a:rect b="b" l="l" r="r" t="t"/>
                <a:pathLst>
                  <a:path extrusionOk="0" h="2701" w="318">
                    <a:moveTo>
                      <a:pt x="42" y="1"/>
                    </a:moveTo>
                    <a:cubicBezTo>
                      <a:pt x="20" y="1"/>
                      <a:pt x="0" y="22"/>
                      <a:pt x="0" y="51"/>
                    </a:cubicBezTo>
                    <a:lnTo>
                      <a:pt x="56" y="2653"/>
                    </a:lnTo>
                    <a:cubicBezTo>
                      <a:pt x="57" y="2678"/>
                      <a:pt x="75" y="2701"/>
                      <a:pt x="97" y="2701"/>
                    </a:cubicBezTo>
                    <a:lnTo>
                      <a:pt x="107" y="2701"/>
                    </a:lnTo>
                    <a:cubicBezTo>
                      <a:pt x="128" y="2701"/>
                      <a:pt x="148" y="2681"/>
                      <a:pt x="149" y="2656"/>
                    </a:cubicBezTo>
                    <a:lnTo>
                      <a:pt x="316" y="60"/>
                    </a:lnTo>
                    <a:cubicBezTo>
                      <a:pt x="317" y="32"/>
                      <a:pt x="299" y="9"/>
                      <a:pt x="275" y="7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4" name="Google Shape;1384;p36"/>
              <p:cNvSpPr/>
              <p:nvPr/>
            </p:nvSpPr>
            <p:spPr>
              <a:xfrm>
                <a:off x="4363956" y="3575608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3" y="34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1" y="161"/>
                      <a:pt x="71" y="161"/>
                    </a:cubicBezTo>
                    <a:cubicBezTo>
                      <a:pt x="109" y="161"/>
                      <a:pt x="140" y="128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5" name="Google Shape;1385;p36"/>
              <p:cNvSpPr/>
              <p:nvPr/>
            </p:nvSpPr>
            <p:spPr>
              <a:xfrm>
                <a:off x="4364962" y="3562701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3" y="0"/>
                    </a:moveTo>
                    <a:cubicBezTo>
                      <a:pt x="35" y="0"/>
                      <a:pt x="4" y="36"/>
                      <a:pt x="3" y="79"/>
                    </a:cubicBezTo>
                    <a:cubicBezTo>
                      <a:pt x="1" y="124"/>
                      <a:pt x="32" y="161"/>
                      <a:pt x="70" y="162"/>
                    </a:cubicBezTo>
                    <a:cubicBezTo>
                      <a:pt x="71" y="163"/>
                      <a:pt x="72" y="163"/>
                      <a:pt x="72" y="163"/>
                    </a:cubicBezTo>
                    <a:cubicBezTo>
                      <a:pt x="109" y="163"/>
                      <a:pt x="141" y="128"/>
                      <a:pt x="142" y="85"/>
                    </a:cubicBezTo>
                    <a:cubicBezTo>
                      <a:pt x="143" y="39"/>
                      <a:pt x="113" y="2"/>
                      <a:pt x="75" y="0"/>
                    </a:cubicBezTo>
                    <a:cubicBezTo>
                      <a:pt x="74" y="0"/>
                      <a:pt x="74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36"/>
              <p:cNvSpPr/>
              <p:nvPr/>
            </p:nvSpPr>
            <p:spPr>
              <a:xfrm>
                <a:off x="4365968" y="3549817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4" y="1"/>
                    </a:moveTo>
                    <a:cubicBezTo>
                      <a:pt x="35" y="1"/>
                      <a:pt x="3" y="36"/>
                      <a:pt x="2" y="79"/>
                    </a:cubicBezTo>
                    <a:cubicBezTo>
                      <a:pt x="1" y="124"/>
                      <a:pt x="32" y="161"/>
                      <a:pt x="70" y="163"/>
                    </a:cubicBezTo>
                    <a:cubicBezTo>
                      <a:pt x="70" y="163"/>
                      <a:pt x="71" y="163"/>
                      <a:pt x="71" y="163"/>
                    </a:cubicBezTo>
                    <a:cubicBezTo>
                      <a:pt x="109" y="163"/>
                      <a:pt x="140" y="128"/>
                      <a:pt x="141" y="84"/>
                    </a:cubicBezTo>
                    <a:cubicBezTo>
                      <a:pt x="142" y="40"/>
                      <a:pt x="112" y="2"/>
                      <a:pt x="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7" name="Google Shape;1387;p36"/>
              <p:cNvSpPr/>
              <p:nvPr/>
            </p:nvSpPr>
            <p:spPr>
              <a:xfrm>
                <a:off x="4366974" y="3536980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2" y="0"/>
                    </a:moveTo>
                    <a:cubicBezTo>
                      <a:pt x="35" y="0"/>
                      <a:pt x="4" y="36"/>
                      <a:pt x="2" y="78"/>
                    </a:cubicBezTo>
                    <a:cubicBezTo>
                      <a:pt x="1" y="123"/>
                      <a:pt x="32" y="160"/>
                      <a:pt x="70" y="162"/>
                    </a:cubicBezTo>
                    <a:cubicBezTo>
                      <a:pt x="70" y="162"/>
                      <a:pt x="71" y="162"/>
                      <a:pt x="71" y="162"/>
                    </a:cubicBezTo>
                    <a:cubicBezTo>
                      <a:pt x="109" y="162"/>
                      <a:pt x="140" y="128"/>
                      <a:pt x="142" y="83"/>
                    </a:cubicBezTo>
                    <a:cubicBezTo>
                      <a:pt x="143" y="39"/>
                      <a:pt x="113" y="1"/>
                      <a:pt x="74" y="0"/>
                    </a:cubicBezTo>
                    <a:cubicBezTo>
                      <a:pt x="73" y="0"/>
                      <a:pt x="73" y="0"/>
                      <a:pt x="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8" name="Google Shape;1388;p36"/>
              <p:cNvSpPr/>
              <p:nvPr/>
            </p:nvSpPr>
            <p:spPr>
              <a:xfrm>
                <a:off x="4379305" y="3576007"/>
                <a:ext cx="3322" cy="3818"/>
              </a:xfrm>
              <a:custGeom>
                <a:rect b="b" l="l" r="r" t="t"/>
                <a:pathLst>
                  <a:path extrusionOk="0" h="163" w="142">
                    <a:moveTo>
                      <a:pt x="71" y="1"/>
                    </a:moveTo>
                    <a:cubicBezTo>
                      <a:pt x="33" y="1"/>
                      <a:pt x="2" y="36"/>
                      <a:pt x="1" y="79"/>
                    </a:cubicBezTo>
                    <a:cubicBezTo>
                      <a:pt x="0" y="124"/>
                      <a:pt x="30" y="161"/>
                      <a:pt x="69" y="163"/>
                    </a:cubicBezTo>
                    <a:cubicBezTo>
                      <a:pt x="69" y="163"/>
                      <a:pt x="70" y="163"/>
                      <a:pt x="70" y="163"/>
                    </a:cubicBezTo>
                    <a:cubicBezTo>
                      <a:pt x="108" y="163"/>
                      <a:pt x="140" y="127"/>
                      <a:pt x="141" y="84"/>
                    </a:cubicBezTo>
                    <a:cubicBezTo>
                      <a:pt x="142" y="40"/>
                      <a:pt x="111" y="2"/>
                      <a:pt x="73" y="1"/>
                    </a:cubicBezTo>
                    <a:cubicBezTo>
                      <a:pt x="72" y="1"/>
                      <a:pt x="72" y="1"/>
                      <a:pt x="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9" name="Google Shape;1389;p36"/>
              <p:cNvSpPr/>
              <p:nvPr/>
            </p:nvSpPr>
            <p:spPr>
              <a:xfrm>
                <a:off x="4378837" y="3563123"/>
                <a:ext cx="3322" cy="3795"/>
              </a:xfrm>
              <a:custGeom>
                <a:rect b="b" l="l" r="r" t="t"/>
                <a:pathLst>
                  <a:path extrusionOk="0" h="162" w="142">
                    <a:moveTo>
                      <a:pt x="72" y="1"/>
                    </a:moveTo>
                    <a:cubicBezTo>
                      <a:pt x="34" y="1"/>
                      <a:pt x="3" y="36"/>
                      <a:pt x="2" y="79"/>
                    </a:cubicBezTo>
                    <a:cubicBezTo>
                      <a:pt x="1" y="124"/>
                      <a:pt x="31" y="161"/>
                      <a:pt x="69" y="162"/>
                    </a:cubicBezTo>
                    <a:cubicBezTo>
                      <a:pt x="70" y="162"/>
                      <a:pt x="71" y="162"/>
                      <a:pt x="72" y="162"/>
                    </a:cubicBezTo>
                    <a:cubicBezTo>
                      <a:pt x="110" y="162"/>
                      <a:pt x="140" y="127"/>
                      <a:pt x="141" y="84"/>
                    </a:cubicBezTo>
                    <a:cubicBezTo>
                      <a:pt x="141" y="38"/>
                      <a:pt x="112" y="1"/>
                      <a:pt x="73" y="1"/>
                    </a:cubicBezTo>
                    <a:cubicBezTo>
                      <a:pt x="73" y="1"/>
                      <a:pt x="72" y="1"/>
                      <a:pt x="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0" name="Google Shape;1390;p36"/>
              <p:cNvSpPr/>
              <p:nvPr/>
            </p:nvSpPr>
            <p:spPr>
              <a:xfrm>
                <a:off x="4378369" y="3550192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1" y="0"/>
                    </a:moveTo>
                    <a:cubicBezTo>
                      <a:pt x="34" y="0"/>
                      <a:pt x="2" y="36"/>
                      <a:pt x="1" y="78"/>
                    </a:cubicBezTo>
                    <a:cubicBezTo>
                      <a:pt x="0" y="123"/>
                      <a:pt x="31" y="160"/>
                      <a:pt x="69" y="162"/>
                    </a:cubicBezTo>
                    <a:cubicBezTo>
                      <a:pt x="69" y="162"/>
                      <a:pt x="70" y="162"/>
                      <a:pt x="70" y="162"/>
                    </a:cubicBezTo>
                    <a:cubicBezTo>
                      <a:pt x="109" y="162"/>
                      <a:pt x="140" y="127"/>
                      <a:pt x="141" y="83"/>
                    </a:cubicBezTo>
                    <a:cubicBezTo>
                      <a:pt x="143" y="39"/>
                      <a:pt x="112" y="1"/>
                      <a:pt x="73" y="0"/>
                    </a:cubicBezTo>
                    <a:cubicBezTo>
                      <a:pt x="72" y="0"/>
                      <a:pt x="72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1" name="Google Shape;1391;p36"/>
              <p:cNvSpPr/>
              <p:nvPr/>
            </p:nvSpPr>
            <p:spPr>
              <a:xfrm>
                <a:off x="4377901" y="3537285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4" y="35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0" y="161"/>
                      <a:pt x="71" y="161"/>
                    </a:cubicBezTo>
                    <a:cubicBezTo>
                      <a:pt x="109" y="161"/>
                      <a:pt x="140" y="126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2" name="Google Shape;1392;p36"/>
              <p:cNvSpPr/>
              <p:nvPr/>
            </p:nvSpPr>
            <p:spPr>
              <a:xfrm>
                <a:off x="4323619" y="3754833"/>
                <a:ext cx="91648" cy="16257"/>
              </a:xfrm>
              <a:custGeom>
                <a:rect b="b" l="l" r="r" t="t"/>
                <a:pathLst>
                  <a:path extrusionOk="0" h="694" w="3917">
                    <a:moveTo>
                      <a:pt x="1" y="1"/>
                    </a:moveTo>
                    <a:lnTo>
                      <a:pt x="1" y="1"/>
                    </a:lnTo>
                    <a:cubicBezTo>
                      <a:pt x="3" y="88"/>
                      <a:pt x="11" y="174"/>
                      <a:pt x="21" y="257"/>
                    </a:cubicBezTo>
                    <a:cubicBezTo>
                      <a:pt x="304" y="427"/>
                      <a:pt x="884" y="659"/>
                      <a:pt x="1945" y="690"/>
                    </a:cubicBezTo>
                    <a:cubicBezTo>
                      <a:pt x="2019" y="692"/>
                      <a:pt x="2091" y="693"/>
                      <a:pt x="2161" y="693"/>
                    </a:cubicBezTo>
                    <a:cubicBezTo>
                      <a:pt x="3087" y="693"/>
                      <a:pt x="3616" y="511"/>
                      <a:pt x="3886" y="370"/>
                    </a:cubicBezTo>
                    <a:cubicBezTo>
                      <a:pt x="3900" y="287"/>
                      <a:pt x="3910" y="201"/>
                      <a:pt x="3916" y="115"/>
                    </a:cubicBezTo>
                    <a:lnTo>
                      <a:pt x="3916" y="115"/>
                    </a:lnTo>
                    <a:cubicBezTo>
                      <a:pt x="3731" y="236"/>
                      <a:pt x="3223" y="482"/>
                      <a:pt x="2165" y="482"/>
                    </a:cubicBezTo>
                    <a:cubicBezTo>
                      <a:pt x="2096" y="482"/>
                      <a:pt x="2024" y="481"/>
                      <a:pt x="1950" y="479"/>
                    </a:cubicBezTo>
                    <a:cubicBezTo>
                      <a:pt x="742" y="444"/>
                      <a:pt x="191" y="1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3" name="Google Shape;1393;p36"/>
              <p:cNvSpPr/>
              <p:nvPr/>
            </p:nvSpPr>
            <p:spPr>
              <a:xfrm>
                <a:off x="4323899" y="3740755"/>
                <a:ext cx="91461" cy="15882"/>
              </a:xfrm>
              <a:custGeom>
                <a:rect b="b" l="l" r="r" t="t"/>
                <a:pathLst>
                  <a:path extrusionOk="0" h="678" w="3909">
                    <a:moveTo>
                      <a:pt x="21" y="1"/>
                    </a:moveTo>
                    <a:cubicBezTo>
                      <a:pt x="11" y="85"/>
                      <a:pt x="5" y="161"/>
                      <a:pt x="0" y="230"/>
                    </a:cubicBezTo>
                    <a:cubicBezTo>
                      <a:pt x="276" y="399"/>
                      <a:pt x="857" y="643"/>
                      <a:pt x="1945" y="675"/>
                    </a:cubicBezTo>
                    <a:cubicBezTo>
                      <a:pt x="2020" y="677"/>
                      <a:pt x="2093" y="678"/>
                      <a:pt x="2163" y="678"/>
                    </a:cubicBezTo>
                    <a:cubicBezTo>
                      <a:pt x="3114" y="678"/>
                      <a:pt x="3645" y="486"/>
                      <a:pt x="3908" y="342"/>
                    </a:cubicBezTo>
                    <a:cubicBezTo>
                      <a:pt x="3906" y="274"/>
                      <a:pt x="3903" y="197"/>
                      <a:pt x="3897" y="112"/>
                    </a:cubicBezTo>
                    <a:cubicBezTo>
                      <a:pt x="3696" y="237"/>
                      <a:pt x="3186" y="468"/>
                      <a:pt x="2159" y="468"/>
                    </a:cubicBezTo>
                    <a:cubicBezTo>
                      <a:pt x="2091" y="468"/>
                      <a:pt x="2022" y="467"/>
                      <a:pt x="1950" y="464"/>
                    </a:cubicBezTo>
                    <a:cubicBezTo>
                      <a:pt x="784" y="432"/>
                      <a:pt x="228" y="145"/>
                      <a:pt x="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4" name="Google Shape;1394;p36"/>
              <p:cNvSpPr/>
              <p:nvPr/>
            </p:nvSpPr>
            <p:spPr>
              <a:xfrm>
                <a:off x="4325490" y="3727332"/>
                <a:ext cx="88887" cy="14851"/>
              </a:xfrm>
              <a:custGeom>
                <a:rect b="b" l="l" r="r" t="t"/>
                <a:pathLst>
                  <a:path extrusionOk="0" h="634" w="3799">
                    <a:moveTo>
                      <a:pt x="36" y="1"/>
                    </a:moveTo>
                    <a:cubicBezTo>
                      <a:pt x="23" y="78"/>
                      <a:pt x="11" y="149"/>
                      <a:pt x="1" y="217"/>
                    </a:cubicBezTo>
                    <a:cubicBezTo>
                      <a:pt x="296" y="384"/>
                      <a:pt x="870" y="601"/>
                      <a:pt x="1892" y="630"/>
                    </a:cubicBezTo>
                    <a:cubicBezTo>
                      <a:pt x="1968" y="633"/>
                      <a:pt x="2043" y="634"/>
                      <a:pt x="2114" y="634"/>
                    </a:cubicBezTo>
                    <a:cubicBezTo>
                      <a:pt x="2999" y="634"/>
                      <a:pt x="3519" y="466"/>
                      <a:pt x="3798" y="328"/>
                    </a:cubicBezTo>
                    <a:cubicBezTo>
                      <a:pt x="3790" y="258"/>
                      <a:pt x="3783" y="186"/>
                      <a:pt x="3773" y="108"/>
                    </a:cubicBezTo>
                    <a:cubicBezTo>
                      <a:pt x="3534" y="237"/>
                      <a:pt x="3028" y="423"/>
                      <a:pt x="2106" y="423"/>
                    </a:cubicBezTo>
                    <a:cubicBezTo>
                      <a:pt x="2038" y="423"/>
                      <a:pt x="1968" y="422"/>
                      <a:pt x="1896" y="420"/>
                    </a:cubicBezTo>
                    <a:cubicBezTo>
                      <a:pt x="840" y="389"/>
                      <a:pt x="286" y="153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5" name="Google Shape;1395;p36"/>
              <p:cNvSpPr/>
              <p:nvPr/>
            </p:nvSpPr>
            <p:spPr>
              <a:xfrm>
                <a:off x="4357405" y="3583081"/>
                <a:ext cx="31142" cy="9089"/>
              </a:xfrm>
              <a:custGeom>
                <a:rect b="b" l="l" r="r" t="t"/>
                <a:pathLst>
                  <a:path extrusionOk="0" h="388" w="1331">
                    <a:moveTo>
                      <a:pt x="45" y="0"/>
                    </a:moveTo>
                    <a:cubicBezTo>
                      <a:pt x="40" y="27"/>
                      <a:pt x="36" y="52"/>
                      <a:pt x="30" y="78"/>
                    </a:cubicBezTo>
                    <a:cubicBezTo>
                      <a:pt x="24" y="117"/>
                      <a:pt x="18" y="155"/>
                      <a:pt x="10" y="195"/>
                    </a:cubicBezTo>
                    <a:cubicBezTo>
                      <a:pt x="8" y="211"/>
                      <a:pt x="4" y="228"/>
                      <a:pt x="1" y="245"/>
                    </a:cubicBezTo>
                    <a:cubicBezTo>
                      <a:pt x="116" y="308"/>
                      <a:pt x="317" y="376"/>
                      <a:pt x="665" y="387"/>
                    </a:cubicBezTo>
                    <a:cubicBezTo>
                      <a:pt x="693" y="388"/>
                      <a:pt x="720" y="388"/>
                      <a:pt x="745" y="388"/>
                    </a:cubicBezTo>
                    <a:cubicBezTo>
                      <a:pt x="1042" y="388"/>
                      <a:pt x="1223" y="336"/>
                      <a:pt x="1331" y="284"/>
                    </a:cubicBezTo>
                    <a:cubicBezTo>
                      <a:pt x="1328" y="268"/>
                      <a:pt x="1327" y="251"/>
                      <a:pt x="1324" y="235"/>
                    </a:cubicBezTo>
                    <a:cubicBezTo>
                      <a:pt x="1319" y="194"/>
                      <a:pt x="1312" y="151"/>
                      <a:pt x="1307" y="110"/>
                    </a:cubicBezTo>
                    <a:cubicBezTo>
                      <a:pt x="1305" y="86"/>
                      <a:pt x="1302" y="63"/>
                      <a:pt x="1298" y="38"/>
                    </a:cubicBezTo>
                    <a:cubicBezTo>
                      <a:pt x="1247" y="75"/>
                      <a:pt x="1092" y="151"/>
                      <a:pt x="743" y="151"/>
                    </a:cubicBezTo>
                    <a:cubicBezTo>
                      <a:pt x="720" y="151"/>
                      <a:pt x="696" y="151"/>
                      <a:pt x="671" y="150"/>
                    </a:cubicBezTo>
                    <a:cubicBezTo>
                      <a:pt x="262" y="139"/>
                      <a:pt x="96" y="40"/>
                      <a:pt x="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6" name="Google Shape;1396;p36"/>
              <p:cNvSpPr/>
              <p:nvPr/>
            </p:nvSpPr>
            <p:spPr>
              <a:xfrm>
                <a:off x="4373128" y="3527751"/>
                <a:ext cx="42303" cy="278312"/>
              </a:xfrm>
              <a:custGeom>
                <a:rect b="b" l="l" r="r" t="t"/>
                <a:pathLst>
                  <a:path extrusionOk="0" h="11881" w="1808">
                    <a:moveTo>
                      <a:pt x="69" y="0"/>
                    </a:moveTo>
                    <a:lnTo>
                      <a:pt x="69" y="4230"/>
                    </a:lnTo>
                    <a:cubicBezTo>
                      <a:pt x="69" y="5022"/>
                      <a:pt x="152" y="5812"/>
                      <a:pt x="302" y="6584"/>
                    </a:cubicBezTo>
                    <a:cubicBezTo>
                      <a:pt x="825" y="9273"/>
                      <a:pt x="354" y="11032"/>
                      <a:pt x="0" y="11880"/>
                    </a:cubicBezTo>
                    <a:cubicBezTo>
                      <a:pt x="877" y="11801"/>
                      <a:pt x="1599" y="11050"/>
                      <a:pt x="1769" y="10063"/>
                    </a:cubicBezTo>
                    <a:cubicBezTo>
                      <a:pt x="1783" y="9979"/>
                      <a:pt x="1793" y="9894"/>
                      <a:pt x="1799" y="9808"/>
                    </a:cubicBezTo>
                    <a:cubicBezTo>
                      <a:pt x="1802" y="9764"/>
                      <a:pt x="1804" y="9719"/>
                      <a:pt x="1805" y="9673"/>
                    </a:cubicBezTo>
                    <a:cubicBezTo>
                      <a:pt x="1807" y="9633"/>
                      <a:pt x="1807" y="9592"/>
                      <a:pt x="1805" y="9552"/>
                    </a:cubicBezTo>
                    <a:cubicBezTo>
                      <a:pt x="1805" y="9515"/>
                      <a:pt x="1804" y="9475"/>
                      <a:pt x="1803" y="9434"/>
                    </a:cubicBezTo>
                    <a:cubicBezTo>
                      <a:pt x="1800" y="9366"/>
                      <a:pt x="1797" y="9289"/>
                      <a:pt x="1792" y="9204"/>
                    </a:cubicBezTo>
                    <a:cubicBezTo>
                      <a:pt x="1785" y="9100"/>
                      <a:pt x="1775" y="8982"/>
                      <a:pt x="1761" y="8846"/>
                    </a:cubicBezTo>
                    <a:cubicBezTo>
                      <a:pt x="1753" y="8778"/>
                      <a:pt x="1744" y="8705"/>
                      <a:pt x="1736" y="8628"/>
                    </a:cubicBezTo>
                    <a:cubicBezTo>
                      <a:pt x="1657" y="8005"/>
                      <a:pt x="1497" y="7066"/>
                      <a:pt x="1173" y="5558"/>
                    </a:cubicBezTo>
                    <a:cubicBezTo>
                      <a:pt x="967" y="4595"/>
                      <a:pt x="794" y="3624"/>
                      <a:pt x="659" y="2645"/>
                    </a:cubicBezTo>
                    <a:cubicBezTo>
                      <a:pt x="657" y="2630"/>
                      <a:pt x="655" y="2613"/>
                      <a:pt x="652" y="2597"/>
                    </a:cubicBezTo>
                    <a:cubicBezTo>
                      <a:pt x="647" y="2556"/>
                      <a:pt x="640" y="2515"/>
                      <a:pt x="635" y="2472"/>
                    </a:cubicBezTo>
                    <a:cubicBezTo>
                      <a:pt x="633" y="2448"/>
                      <a:pt x="629" y="2425"/>
                      <a:pt x="626" y="2400"/>
                    </a:cubicBezTo>
                    <a:cubicBezTo>
                      <a:pt x="527" y="1644"/>
                      <a:pt x="447" y="885"/>
                      <a:pt x="389" y="122"/>
                    </a:cubicBezTo>
                    <a:lnTo>
                      <a:pt x="380" y="9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7" name="Google Shape;1397;p36"/>
              <p:cNvSpPr/>
              <p:nvPr/>
            </p:nvSpPr>
            <p:spPr>
              <a:xfrm>
                <a:off x="4067018" y="3415311"/>
                <a:ext cx="626000" cy="197028"/>
              </a:xfrm>
              <a:custGeom>
                <a:rect b="b" l="l" r="r" t="t"/>
                <a:pathLst>
                  <a:path extrusionOk="0" h="8411" w="26755">
                    <a:moveTo>
                      <a:pt x="26754" y="1"/>
                    </a:moveTo>
                    <a:lnTo>
                      <a:pt x="26119" y="221"/>
                    </a:lnTo>
                    <a:lnTo>
                      <a:pt x="26119" y="7013"/>
                    </a:lnTo>
                    <a:cubicBezTo>
                      <a:pt x="26119" y="7380"/>
                      <a:pt x="25865" y="7676"/>
                      <a:pt x="25549" y="7676"/>
                    </a:cubicBezTo>
                    <a:lnTo>
                      <a:pt x="1208" y="7676"/>
                    </a:lnTo>
                    <a:cubicBezTo>
                      <a:pt x="891" y="7676"/>
                      <a:pt x="634" y="7379"/>
                      <a:pt x="634" y="7013"/>
                    </a:cubicBezTo>
                    <a:lnTo>
                      <a:pt x="634" y="734"/>
                    </a:lnTo>
                    <a:lnTo>
                      <a:pt x="0" y="515"/>
                    </a:lnTo>
                    <a:lnTo>
                      <a:pt x="0" y="7013"/>
                    </a:lnTo>
                    <a:cubicBezTo>
                      <a:pt x="0" y="7784"/>
                      <a:pt x="541" y="8410"/>
                      <a:pt x="1208" y="8410"/>
                    </a:cubicBezTo>
                    <a:lnTo>
                      <a:pt x="25548" y="8410"/>
                    </a:lnTo>
                    <a:cubicBezTo>
                      <a:pt x="26214" y="8410"/>
                      <a:pt x="26754" y="7783"/>
                      <a:pt x="26754" y="7013"/>
                    </a:cubicBezTo>
                    <a:lnTo>
                      <a:pt x="267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98" name="Google Shape;1398;p36"/>
          <p:cNvGrpSpPr/>
          <p:nvPr/>
        </p:nvGrpSpPr>
        <p:grpSpPr>
          <a:xfrm>
            <a:off x="-609612" y="3632730"/>
            <a:ext cx="10436575" cy="1242270"/>
            <a:chOff x="-12" y="3708930"/>
            <a:chExt cx="10436575" cy="1242270"/>
          </a:xfrm>
        </p:grpSpPr>
        <p:grpSp>
          <p:nvGrpSpPr>
            <p:cNvPr id="1399" name="Google Shape;1399;p36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1400" name="Google Shape;1400;p36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1" name="Google Shape;1401;p36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2" name="Google Shape;1402;p36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3" name="Google Shape;1403;p36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4" name="Google Shape;1404;p36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5" name="Google Shape;1405;p36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06" name="Google Shape;1406;p36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1407" name="Google Shape;1407;p36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8" name="Google Shape;1408;p36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9" name="Google Shape;1409;p36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0" name="Google Shape;1410;p36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1" name="Google Shape;1411;p36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12" name="Google Shape;1412;p36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1413" name="Google Shape;1413;p36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4" name="Google Shape;1414;p36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5" name="Google Shape;1415;p36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16" name="Google Shape;1416;p36"/>
          <p:cNvGrpSpPr/>
          <p:nvPr/>
        </p:nvGrpSpPr>
        <p:grpSpPr>
          <a:xfrm flipH="1">
            <a:off x="-861403" y="856901"/>
            <a:ext cx="3423695" cy="3913780"/>
            <a:chOff x="1634550" y="-170011"/>
            <a:chExt cx="4580806" cy="5236526"/>
          </a:xfrm>
        </p:grpSpPr>
        <p:grpSp>
          <p:nvGrpSpPr>
            <p:cNvPr id="1417" name="Google Shape;1417;p36"/>
            <p:cNvGrpSpPr/>
            <p:nvPr/>
          </p:nvGrpSpPr>
          <p:grpSpPr>
            <a:xfrm>
              <a:off x="1634550" y="-170011"/>
              <a:ext cx="4580806" cy="5236526"/>
              <a:chOff x="5036915" y="454813"/>
              <a:chExt cx="1005180" cy="1149067"/>
            </a:xfrm>
          </p:grpSpPr>
          <p:sp>
            <p:nvSpPr>
              <p:cNvPr id="1418" name="Google Shape;1418;p36"/>
              <p:cNvSpPr/>
              <p:nvPr/>
            </p:nvSpPr>
            <p:spPr>
              <a:xfrm>
                <a:off x="5756552" y="515390"/>
                <a:ext cx="29996" cy="22137"/>
              </a:xfrm>
              <a:custGeom>
                <a:rect b="b" l="l" r="r" t="t"/>
                <a:pathLst>
                  <a:path extrusionOk="0" h="945" w="1282">
                    <a:moveTo>
                      <a:pt x="491" y="0"/>
                    </a:moveTo>
                    <a:cubicBezTo>
                      <a:pt x="455" y="0"/>
                      <a:pt x="423" y="4"/>
                      <a:pt x="396" y="12"/>
                    </a:cubicBezTo>
                    <a:cubicBezTo>
                      <a:pt x="144" y="88"/>
                      <a:pt x="1" y="354"/>
                      <a:pt x="78" y="606"/>
                    </a:cubicBezTo>
                    <a:cubicBezTo>
                      <a:pt x="140" y="811"/>
                      <a:pt x="330" y="944"/>
                      <a:pt x="534" y="944"/>
                    </a:cubicBezTo>
                    <a:cubicBezTo>
                      <a:pt x="580" y="944"/>
                      <a:pt x="626" y="937"/>
                      <a:pt x="672" y="924"/>
                    </a:cubicBezTo>
                    <a:cubicBezTo>
                      <a:pt x="923" y="848"/>
                      <a:pt x="1282" y="242"/>
                      <a:pt x="1282" y="242"/>
                    </a:cubicBezTo>
                    <a:cubicBezTo>
                      <a:pt x="1282" y="242"/>
                      <a:pt x="778" y="0"/>
                      <a:pt x="49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9" name="Google Shape;1419;p36"/>
              <p:cNvSpPr/>
              <p:nvPr/>
            </p:nvSpPr>
            <p:spPr>
              <a:xfrm>
                <a:off x="5690360" y="460013"/>
                <a:ext cx="28545" cy="22090"/>
              </a:xfrm>
              <a:custGeom>
                <a:rect b="b" l="l" r="r" t="t"/>
                <a:pathLst>
                  <a:path extrusionOk="0" h="943" w="1220">
                    <a:moveTo>
                      <a:pt x="610" y="0"/>
                    </a:moveTo>
                    <a:cubicBezTo>
                      <a:pt x="331" y="0"/>
                      <a:pt x="0" y="73"/>
                      <a:pt x="0" y="73"/>
                    </a:cubicBezTo>
                    <a:cubicBezTo>
                      <a:pt x="0" y="73"/>
                      <a:pt x="210" y="745"/>
                      <a:pt x="436" y="878"/>
                    </a:cubicBezTo>
                    <a:cubicBezTo>
                      <a:pt x="512" y="922"/>
                      <a:pt x="595" y="943"/>
                      <a:pt x="677" y="943"/>
                    </a:cubicBezTo>
                    <a:cubicBezTo>
                      <a:pt x="841" y="943"/>
                      <a:pt x="1000" y="858"/>
                      <a:pt x="1087" y="706"/>
                    </a:cubicBezTo>
                    <a:cubicBezTo>
                      <a:pt x="1220" y="479"/>
                      <a:pt x="1144" y="186"/>
                      <a:pt x="916" y="55"/>
                    </a:cubicBezTo>
                    <a:cubicBezTo>
                      <a:pt x="846" y="15"/>
                      <a:pt x="733" y="0"/>
                      <a:pt x="6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0" name="Google Shape;1420;p36"/>
              <p:cNvSpPr/>
              <p:nvPr/>
            </p:nvSpPr>
            <p:spPr>
              <a:xfrm>
                <a:off x="5129452" y="471046"/>
                <a:ext cx="788238" cy="666137"/>
              </a:xfrm>
              <a:custGeom>
                <a:rect b="b" l="l" r="r" t="t"/>
                <a:pathLst>
                  <a:path extrusionOk="0" h="28437" w="33689">
                    <a:moveTo>
                      <a:pt x="20645" y="0"/>
                    </a:moveTo>
                    <a:cubicBezTo>
                      <a:pt x="14931" y="0"/>
                      <a:pt x="10233" y="4352"/>
                      <a:pt x="9684" y="9924"/>
                    </a:cubicBezTo>
                    <a:cubicBezTo>
                      <a:pt x="9448" y="9906"/>
                      <a:pt x="9208" y="9896"/>
                      <a:pt x="8967" y="9896"/>
                    </a:cubicBezTo>
                    <a:cubicBezTo>
                      <a:pt x="4016" y="9896"/>
                      <a:pt x="4" y="13908"/>
                      <a:pt x="1" y="18856"/>
                    </a:cubicBezTo>
                    <a:cubicBezTo>
                      <a:pt x="1" y="23808"/>
                      <a:pt x="4015" y="27820"/>
                      <a:pt x="8964" y="27820"/>
                    </a:cubicBezTo>
                    <a:cubicBezTo>
                      <a:pt x="12967" y="27820"/>
                      <a:pt x="16357" y="25197"/>
                      <a:pt x="17507" y="21577"/>
                    </a:cubicBezTo>
                    <a:cubicBezTo>
                      <a:pt x="18253" y="21798"/>
                      <a:pt x="19029" y="21941"/>
                      <a:pt x="19830" y="22000"/>
                    </a:cubicBezTo>
                    <a:cubicBezTo>
                      <a:pt x="20089" y="25597"/>
                      <a:pt x="23086" y="28436"/>
                      <a:pt x="26751" y="28436"/>
                    </a:cubicBezTo>
                    <a:cubicBezTo>
                      <a:pt x="30582" y="28436"/>
                      <a:pt x="33688" y="25331"/>
                      <a:pt x="33688" y="21498"/>
                    </a:cubicBezTo>
                    <a:cubicBezTo>
                      <a:pt x="33688" y="19092"/>
                      <a:pt x="32463" y="16973"/>
                      <a:pt x="30603" y="15728"/>
                    </a:cubicBezTo>
                    <a:cubicBezTo>
                      <a:pt x="31280" y="14299"/>
                      <a:pt x="31660" y="12702"/>
                      <a:pt x="31660" y="11015"/>
                    </a:cubicBezTo>
                    <a:cubicBezTo>
                      <a:pt x="31660" y="4931"/>
                      <a:pt x="26729" y="0"/>
                      <a:pt x="206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1" name="Google Shape;1421;p36"/>
              <p:cNvSpPr/>
              <p:nvPr/>
            </p:nvSpPr>
            <p:spPr>
              <a:xfrm>
                <a:off x="5527677" y="470203"/>
                <a:ext cx="320452" cy="154136"/>
              </a:xfrm>
              <a:custGeom>
                <a:rect b="b" l="l" r="r" t="t"/>
                <a:pathLst>
                  <a:path extrusionOk="0" h="6580" w="13696">
                    <a:moveTo>
                      <a:pt x="3698" y="1"/>
                    </a:moveTo>
                    <a:cubicBezTo>
                      <a:pt x="3124" y="1"/>
                      <a:pt x="2550" y="43"/>
                      <a:pt x="1985" y="131"/>
                    </a:cubicBezTo>
                    <a:cubicBezTo>
                      <a:pt x="1308" y="246"/>
                      <a:pt x="643" y="415"/>
                      <a:pt x="0" y="648"/>
                    </a:cubicBezTo>
                    <a:cubicBezTo>
                      <a:pt x="1150" y="265"/>
                      <a:pt x="2359" y="69"/>
                      <a:pt x="3568" y="69"/>
                    </a:cubicBezTo>
                    <a:cubicBezTo>
                      <a:pt x="3722" y="69"/>
                      <a:pt x="3876" y="72"/>
                      <a:pt x="4029" y="79"/>
                    </a:cubicBezTo>
                    <a:cubicBezTo>
                      <a:pt x="4710" y="109"/>
                      <a:pt x="5387" y="197"/>
                      <a:pt x="6051" y="346"/>
                    </a:cubicBezTo>
                    <a:cubicBezTo>
                      <a:pt x="6714" y="500"/>
                      <a:pt x="7364" y="712"/>
                      <a:pt x="7988" y="984"/>
                    </a:cubicBezTo>
                    <a:cubicBezTo>
                      <a:pt x="9237" y="1525"/>
                      <a:pt x="10386" y="2298"/>
                      <a:pt x="11355" y="3254"/>
                    </a:cubicBezTo>
                    <a:cubicBezTo>
                      <a:pt x="11478" y="3371"/>
                      <a:pt x="11594" y="3497"/>
                      <a:pt x="11712" y="3620"/>
                    </a:cubicBezTo>
                    <a:cubicBezTo>
                      <a:pt x="11742" y="3651"/>
                      <a:pt x="11770" y="3681"/>
                      <a:pt x="11798" y="3713"/>
                    </a:cubicBezTo>
                    <a:lnTo>
                      <a:pt x="11883" y="3807"/>
                    </a:lnTo>
                    <a:lnTo>
                      <a:pt x="11967" y="3903"/>
                    </a:lnTo>
                    <a:lnTo>
                      <a:pt x="12009" y="3950"/>
                    </a:lnTo>
                    <a:lnTo>
                      <a:pt x="12050" y="3999"/>
                    </a:lnTo>
                    <a:cubicBezTo>
                      <a:pt x="12160" y="4129"/>
                      <a:pt x="12270" y="4261"/>
                      <a:pt x="12371" y="4396"/>
                    </a:cubicBezTo>
                    <a:lnTo>
                      <a:pt x="12449" y="4498"/>
                    </a:lnTo>
                    <a:cubicBezTo>
                      <a:pt x="12475" y="4530"/>
                      <a:pt x="12502" y="4565"/>
                      <a:pt x="12526" y="4600"/>
                    </a:cubicBezTo>
                    <a:lnTo>
                      <a:pt x="12675" y="4807"/>
                    </a:lnTo>
                    <a:cubicBezTo>
                      <a:pt x="13070" y="5364"/>
                      <a:pt x="13406" y="5961"/>
                      <a:pt x="13695" y="6580"/>
                    </a:cubicBezTo>
                    <a:cubicBezTo>
                      <a:pt x="13557" y="6268"/>
                      <a:pt x="13413" y="5956"/>
                      <a:pt x="13245" y="5659"/>
                    </a:cubicBezTo>
                    <a:cubicBezTo>
                      <a:pt x="13166" y="5508"/>
                      <a:pt x="13075" y="5363"/>
                      <a:pt x="12989" y="5215"/>
                    </a:cubicBezTo>
                    <a:cubicBezTo>
                      <a:pt x="12946" y="5141"/>
                      <a:pt x="12896" y="5069"/>
                      <a:pt x="12852" y="4997"/>
                    </a:cubicBezTo>
                    <a:cubicBezTo>
                      <a:pt x="12806" y="4925"/>
                      <a:pt x="12761" y="4852"/>
                      <a:pt x="12711" y="4784"/>
                    </a:cubicBezTo>
                    <a:cubicBezTo>
                      <a:pt x="12324" y="4220"/>
                      <a:pt x="11888" y="3686"/>
                      <a:pt x="11402" y="3202"/>
                    </a:cubicBezTo>
                    <a:cubicBezTo>
                      <a:pt x="11162" y="2958"/>
                      <a:pt x="10906" y="2730"/>
                      <a:pt x="10643" y="2509"/>
                    </a:cubicBezTo>
                    <a:cubicBezTo>
                      <a:pt x="10509" y="2402"/>
                      <a:pt x="10378" y="2293"/>
                      <a:pt x="10238" y="2191"/>
                    </a:cubicBezTo>
                    <a:cubicBezTo>
                      <a:pt x="10168" y="2140"/>
                      <a:pt x="10101" y="2089"/>
                      <a:pt x="10032" y="2038"/>
                    </a:cubicBezTo>
                    <a:lnTo>
                      <a:pt x="9820" y="1893"/>
                    </a:lnTo>
                    <a:cubicBezTo>
                      <a:pt x="9784" y="1868"/>
                      <a:pt x="9750" y="1843"/>
                      <a:pt x="9714" y="1820"/>
                    </a:cubicBezTo>
                    <a:lnTo>
                      <a:pt x="9606" y="1750"/>
                    </a:lnTo>
                    <a:lnTo>
                      <a:pt x="9389" y="1612"/>
                    </a:lnTo>
                    <a:lnTo>
                      <a:pt x="9168" y="1481"/>
                    </a:lnTo>
                    <a:lnTo>
                      <a:pt x="9058" y="1416"/>
                    </a:lnTo>
                    <a:lnTo>
                      <a:pt x="8945" y="1354"/>
                    </a:lnTo>
                    <a:lnTo>
                      <a:pt x="8719" y="1231"/>
                    </a:lnTo>
                    <a:lnTo>
                      <a:pt x="8490" y="1115"/>
                    </a:lnTo>
                    <a:lnTo>
                      <a:pt x="8374" y="1058"/>
                    </a:lnTo>
                    <a:cubicBezTo>
                      <a:pt x="8336" y="1038"/>
                      <a:pt x="8296" y="1022"/>
                      <a:pt x="8258" y="1005"/>
                    </a:cubicBezTo>
                    <a:lnTo>
                      <a:pt x="8023" y="898"/>
                    </a:lnTo>
                    <a:cubicBezTo>
                      <a:pt x="7392" y="627"/>
                      <a:pt x="6737" y="416"/>
                      <a:pt x="6069" y="263"/>
                    </a:cubicBezTo>
                    <a:cubicBezTo>
                      <a:pt x="5400" y="117"/>
                      <a:pt x="4717" y="26"/>
                      <a:pt x="4033" y="6"/>
                    </a:cubicBezTo>
                    <a:cubicBezTo>
                      <a:pt x="3921" y="3"/>
                      <a:pt x="3810" y="1"/>
                      <a:pt x="3698" y="1"/>
                    </a:cubicBezTo>
                    <a:close/>
                  </a:path>
                </a:pathLst>
              </a:custGeom>
              <a:solidFill>
                <a:srgbClr val="98A0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2" name="Google Shape;1422;p36"/>
              <p:cNvSpPr/>
              <p:nvPr/>
            </p:nvSpPr>
            <p:spPr>
              <a:xfrm>
                <a:off x="5143935" y="596604"/>
                <a:ext cx="844697" cy="1007275"/>
              </a:xfrm>
              <a:custGeom>
                <a:rect b="b" l="l" r="r" t="t"/>
                <a:pathLst>
                  <a:path extrusionOk="0" h="43000" w="36102">
                    <a:moveTo>
                      <a:pt x="19501" y="0"/>
                    </a:moveTo>
                    <a:lnTo>
                      <a:pt x="16128" y="2275"/>
                    </a:lnTo>
                    <a:lnTo>
                      <a:pt x="16127" y="2321"/>
                    </a:lnTo>
                    <a:lnTo>
                      <a:pt x="16009" y="6411"/>
                    </a:lnTo>
                    <a:lnTo>
                      <a:pt x="15982" y="7348"/>
                    </a:lnTo>
                    <a:lnTo>
                      <a:pt x="15975" y="7564"/>
                    </a:lnTo>
                    <a:lnTo>
                      <a:pt x="15795" y="7962"/>
                    </a:lnTo>
                    <a:lnTo>
                      <a:pt x="15765" y="9066"/>
                    </a:lnTo>
                    <a:lnTo>
                      <a:pt x="15515" y="18255"/>
                    </a:lnTo>
                    <a:cubicBezTo>
                      <a:pt x="15507" y="18595"/>
                      <a:pt x="15295" y="18843"/>
                      <a:pt x="15028" y="18943"/>
                    </a:cubicBezTo>
                    <a:lnTo>
                      <a:pt x="15017" y="18947"/>
                    </a:lnTo>
                    <a:cubicBezTo>
                      <a:pt x="14931" y="18978"/>
                      <a:pt x="14841" y="18994"/>
                      <a:pt x="14749" y="18994"/>
                    </a:cubicBezTo>
                    <a:cubicBezTo>
                      <a:pt x="14534" y="18994"/>
                      <a:pt x="14315" y="18904"/>
                      <a:pt x="14158" y="18701"/>
                    </a:cubicBezTo>
                    <a:lnTo>
                      <a:pt x="11418" y="15182"/>
                    </a:lnTo>
                    <a:lnTo>
                      <a:pt x="10898" y="14515"/>
                    </a:lnTo>
                    <a:lnTo>
                      <a:pt x="10693" y="14250"/>
                    </a:lnTo>
                    <a:lnTo>
                      <a:pt x="10099" y="14058"/>
                    </a:lnTo>
                    <a:lnTo>
                      <a:pt x="7826" y="13322"/>
                    </a:lnTo>
                    <a:lnTo>
                      <a:pt x="4669" y="12301"/>
                    </a:lnTo>
                    <a:lnTo>
                      <a:pt x="3129" y="11802"/>
                    </a:lnTo>
                    <a:lnTo>
                      <a:pt x="3618" y="11423"/>
                    </a:lnTo>
                    <a:lnTo>
                      <a:pt x="5467" y="9983"/>
                    </a:lnTo>
                    <a:lnTo>
                      <a:pt x="13731" y="3549"/>
                    </a:lnTo>
                    <a:lnTo>
                      <a:pt x="9218" y="6216"/>
                    </a:lnTo>
                    <a:lnTo>
                      <a:pt x="8257" y="4528"/>
                    </a:lnTo>
                    <a:lnTo>
                      <a:pt x="7321" y="2883"/>
                    </a:lnTo>
                    <a:lnTo>
                      <a:pt x="8043" y="4533"/>
                    </a:lnTo>
                    <a:lnTo>
                      <a:pt x="8882" y="6449"/>
                    </a:lnTo>
                    <a:lnTo>
                      <a:pt x="4531" y="9783"/>
                    </a:lnTo>
                    <a:lnTo>
                      <a:pt x="3375" y="10670"/>
                    </a:lnTo>
                    <a:lnTo>
                      <a:pt x="2962" y="10987"/>
                    </a:lnTo>
                    <a:lnTo>
                      <a:pt x="1590" y="7613"/>
                    </a:lnTo>
                    <a:lnTo>
                      <a:pt x="0" y="3732"/>
                    </a:lnTo>
                    <a:lnTo>
                      <a:pt x="1338" y="7915"/>
                    </a:lnTo>
                    <a:lnTo>
                      <a:pt x="2669" y="12081"/>
                    </a:lnTo>
                    <a:lnTo>
                      <a:pt x="4077" y="12555"/>
                    </a:lnTo>
                    <a:lnTo>
                      <a:pt x="7740" y="13792"/>
                    </a:lnTo>
                    <a:lnTo>
                      <a:pt x="9862" y="14507"/>
                    </a:lnTo>
                    <a:lnTo>
                      <a:pt x="10514" y="14727"/>
                    </a:lnTo>
                    <a:lnTo>
                      <a:pt x="10526" y="14747"/>
                    </a:lnTo>
                    <a:lnTo>
                      <a:pt x="12323" y="17896"/>
                    </a:lnTo>
                    <a:cubicBezTo>
                      <a:pt x="12897" y="18900"/>
                      <a:pt x="13133" y="20031"/>
                      <a:pt x="13038" y="21138"/>
                    </a:cubicBezTo>
                    <a:cubicBezTo>
                      <a:pt x="12971" y="21945"/>
                      <a:pt x="12728" y="22737"/>
                      <a:pt x="12313" y="23458"/>
                    </a:cubicBezTo>
                    <a:cubicBezTo>
                      <a:pt x="12221" y="23619"/>
                      <a:pt x="12119" y="23777"/>
                      <a:pt x="12010" y="23929"/>
                    </a:cubicBezTo>
                    <a:lnTo>
                      <a:pt x="11244" y="24996"/>
                    </a:lnTo>
                    <a:lnTo>
                      <a:pt x="6417" y="31718"/>
                    </a:lnTo>
                    <a:cubicBezTo>
                      <a:pt x="6349" y="31816"/>
                      <a:pt x="6282" y="31914"/>
                      <a:pt x="6217" y="32014"/>
                    </a:cubicBezTo>
                    <a:cubicBezTo>
                      <a:pt x="5263" y="33519"/>
                      <a:pt x="4993" y="35369"/>
                      <a:pt x="5493" y="37093"/>
                    </a:cubicBezTo>
                    <a:lnTo>
                      <a:pt x="6131" y="39295"/>
                    </a:lnTo>
                    <a:lnTo>
                      <a:pt x="6269" y="39770"/>
                    </a:lnTo>
                    <a:cubicBezTo>
                      <a:pt x="6379" y="40152"/>
                      <a:pt x="6467" y="40537"/>
                      <a:pt x="6528" y="40927"/>
                    </a:cubicBezTo>
                    <a:cubicBezTo>
                      <a:pt x="6600" y="41377"/>
                      <a:pt x="6639" y="41829"/>
                      <a:pt x="6647" y="42284"/>
                    </a:cubicBezTo>
                    <a:cubicBezTo>
                      <a:pt x="6649" y="42404"/>
                      <a:pt x="6649" y="42525"/>
                      <a:pt x="6647" y="42644"/>
                    </a:cubicBezTo>
                    <a:cubicBezTo>
                      <a:pt x="6644" y="42762"/>
                      <a:pt x="6641" y="42882"/>
                      <a:pt x="6634" y="43000"/>
                    </a:cubicBezTo>
                    <a:lnTo>
                      <a:pt x="17801" y="43000"/>
                    </a:lnTo>
                    <a:lnTo>
                      <a:pt x="17283" y="41900"/>
                    </a:lnTo>
                    <a:lnTo>
                      <a:pt x="15955" y="39087"/>
                    </a:lnTo>
                    <a:lnTo>
                      <a:pt x="14724" y="36479"/>
                    </a:lnTo>
                    <a:lnTo>
                      <a:pt x="14664" y="36352"/>
                    </a:lnTo>
                    <a:cubicBezTo>
                      <a:pt x="14292" y="35560"/>
                      <a:pt x="14189" y="34673"/>
                      <a:pt x="14363" y="33824"/>
                    </a:cubicBezTo>
                    <a:cubicBezTo>
                      <a:pt x="14397" y="33653"/>
                      <a:pt x="14445" y="33483"/>
                      <a:pt x="14503" y="33316"/>
                    </a:cubicBezTo>
                    <a:lnTo>
                      <a:pt x="16235" y="28337"/>
                    </a:lnTo>
                    <a:lnTo>
                      <a:pt x="18031" y="23767"/>
                    </a:lnTo>
                    <a:cubicBezTo>
                      <a:pt x="18576" y="22947"/>
                      <a:pt x="19318" y="22263"/>
                      <a:pt x="20196" y="21783"/>
                    </a:cubicBezTo>
                    <a:lnTo>
                      <a:pt x="20588" y="21569"/>
                    </a:lnTo>
                    <a:lnTo>
                      <a:pt x="21340" y="21158"/>
                    </a:lnTo>
                    <a:lnTo>
                      <a:pt x="23137" y="20177"/>
                    </a:lnTo>
                    <a:lnTo>
                      <a:pt x="27711" y="14018"/>
                    </a:lnTo>
                    <a:lnTo>
                      <a:pt x="30662" y="13353"/>
                    </a:lnTo>
                    <a:lnTo>
                      <a:pt x="31708" y="13117"/>
                    </a:lnTo>
                    <a:lnTo>
                      <a:pt x="32039" y="12500"/>
                    </a:lnTo>
                    <a:lnTo>
                      <a:pt x="34444" y="8004"/>
                    </a:lnTo>
                    <a:lnTo>
                      <a:pt x="35516" y="6000"/>
                    </a:lnTo>
                    <a:lnTo>
                      <a:pt x="36102" y="4905"/>
                    </a:lnTo>
                    <a:lnTo>
                      <a:pt x="35425" y="5985"/>
                    </a:lnTo>
                    <a:lnTo>
                      <a:pt x="34319" y="7751"/>
                    </a:lnTo>
                    <a:lnTo>
                      <a:pt x="31677" y="11966"/>
                    </a:lnTo>
                    <a:lnTo>
                      <a:pt x="31205" y="12718"/>
                    </a:lnTo>
                    <a:lnTo>
                      <a:pt x="29958" y="12797"/>
                    </a:lnTo>
                    <a:lnTo>
                      <a:pt x="28324" y="12897"/>
                    </a:lnTo>
                    <a:lnTo>
                      <a:pt x="28324" y="12897"/>
                    </a:lnTo>
                    <a:lnTo>
                      <a:pt x="28375" y="11003"/>
                    </a:lnTo>
                    <a:lnTo>
                      <a:pt x="28540" y="5011"/>
                    </a:lnTo>
                    <a:lnTo>
                      <a:pt x="27902" y="10541"/>
                    </a:lnTo>
                    <a:lnTo>
                      <a:pt x="27862" y="10887"/>
                    </a:lnTo>
                    <a:lnTo>
                      <a:pt x="27604" y="13113"/>
                    </a:lnTo>
                    <a:lnTo>
                      <a:pt x="22887" y="19127"/>
                    </a:lnTo>
                    <a:lnTo>
                      <a:pt x="23422" y="15479"/>
                    </a:lnTo>
                    <a:lnTo>
                      <a:pt x="23453" y="15274"/>
                    </a:lnTo>
                    <a:lnTo>
                      <a:pt x="23399" y="15472"/>
                    </a:lnTo>
                    <a:lnTo>
                      <a:pt x="22383" y="19235"/>
                    </a:lnTo>
                    <a:lnTo>
                      <a:pt x="20153" y="19653"/>
                    </a:lnTo>
                    <a:lnTo>
                      <a:pt x="19366" y="19798"/>
                    </a:lnTo>
                    <a:lnTo>
                      <a:pt x="19269" y="19817"/>
                    </a:lnTo>
                    <a:cubicBezTo>
                      <a:pt x="19155" y="19837"/>
                      <a:pt x="19042" y="19848"/>
                      <a:pt x="18932" y="19848"/>
                    </a:cubicBezTo>
                    <a:cubicBezTo>
                      <a:pt x="18814" y="19848"/>
                      <a:pt x="18698" y="19835"/>
                      <a:pt x="18586" y="19814"/>
                    </a:cubicBezTo>
                    <a:cubicBezTo>
                      <a:pt x="17776" y="19656"/>
                      <a:pt x="17137" y="18955"/>
                      <a:pt x="17113" y="18073"/>
                    </a:cubicBezTo>
                    <a:cubicBezTo>
                      <a:pt x="17096" y="17463"/>
                      <a:pt x="17284" y="16880"/>
                      <a:pt x="17628" y="16404"/>
                    </a:cubicBezTo>
                    <a:cubicBezTo>
                      <a:pt x="17892" y="16039"/>
                      <a:pt x="18246" y="15737"/>
                      <a:pt x="18671" y="15536"/>
                    </a:cubicBezTo>
                    <a:lnTo>
                      <a:pt x="21775" y="14061"/>
                    </a:lnTo>
                    <a:lnTo>
                      <a:pt x="21997" y="13957"/>
                    </a:lnTo>
                    <a:lnTo>
                      <a:pt x="22345" y="13792"/>
                    </a:lnTo>
                    <a:lnTo>
                      <a:pt x="23245" y="13364"/>
                    </a:lnTo>
                    <a:lnTo>
                      <a:pt x="23453" y="10153"/>
                    </a:lnTo>
                    <a:lnTo>
                      <a:pt x="22825" y="13120"/>
                    </a:lnTo>
                    <a:lnTo>
                      <a:pt x="22472" y="13279"/>
                    </a:lnTo>
                    <a:lnTo>
                      <a:pt x="21942" y="13518"/>
                    </a:lnTo>
                    <a:lnTo>
                      <a:pt x="16857" y="15808"/>
                    </a:lnTo>
                    <a:lnTo>
                      <a:pt x="16735" y="9175"/>
                    </a:lnTo>
                    <a:lnTo>
                      <a:pt x="16718" y="8199"/>
                    </a:lnTo>
                    <a:lnTo>
                      <a:pt x="16837" y="8059"/>
                    </a:lnTo>
                    <a:lnTo>
                      <a:pt x="17845" y="6872"/>
                    </a:lnTo>
                    <a:lnTo>
                      <a:pt x="18324" y="6308"/>
                    </a:lnTo>
                    <a:lnTo>
                      <a:pt x="19884" y="4472"/>
                    </a:lnTo>
                    <a:lnTo>
                      <a:pt x="20498" y="2466"/>
                    </a:lnTo>
                    <a:lnTo>
                      <a:pt x="20548" y="2301"/>
                    </a:lnTo>
                    <a:lnTo>
                      <a:pt x="20548" y="2301"/>
                    </a:lnTo>
                    <a:lnTo>
                      <a:pt x="20267" y="2353"/>
                    </a:lnTo>
                    <a:lnTo>
                      <a:pt x="20194" y="2562"/>
                    </a:lnTo>
                    <a:lnTo>
                      <a:pt x="19578" y="4295"/>
                    </a:lnTo>
                    <a:lnTo>
                      <a:pt x="17760" y="6362"/>
                    </a:lnTo>
                    <a:lnTo>
                      <a:pt x="17406" y="6764"/>
                    </a:lnTo>
                    <a:lnTo>
                      <a:pt x="16721" y="7543"/>
                    </a:lnTo>
                    <a:lnTo>
                      <a:pt x="16590" y="7692"/>
                    </a:lnTo>
                    <a:lnTo>
                      <a:pt x="16589" y="7485"/>
                    </a:lnTo>
                    <a:lnTo>
                      <a:pt x="16587" y="7259"/>
                    </a:lnTo>
                    <a:lnTo>
                      <a:pt x="16584" y="6557"/>
                    </a:lnTo>
                    <a:lnTo>
                      <a:pt x="16563" y="2249"/>
                    </a:lnTo>
                    <a:lnTo>
                      <a:pt x="16587" y="2232"/>
                    </a:lnTo>
                    <a:lnTo>
                      <a:pt x="19501" y="332"/>
                    </a:lnTo>
                    <a:lnTo>
                      <a:pt x="195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3" name="Google Shape;1423;p36"/>
              <p:cNvSpPr/>
              <p:nvPr/>
            </p:nvSpPr>
            <p:spPr>
              <a:xfrm>
                <a:off x="5723397" y="664537"/>
                <a:ext cx="317785" cy="258471"/>
              </a:xfrm>
              <a:custGeom>
                <a:rect b="b" l="l" r="r" t="t"/>
                <a:pathLst>
                  <a:path extrusionOk="0" h="11034" w="13582">
                    <a:moveTo>
                      <a:pt x="10390" y="0"/>
                    </a:moveTo>
                    <a:cubicBezTo>
                      <a:pt x="9179" y="0"/>
                      <a:pt x="8125" y="674"/>
                      <a:pt x="7585" y="1669"/>
                    </a:cubicBezTo>
                    <a:cubicBezTo>
                      <a:pt x="6779" y="1073"/>
                      <a:pt x="5714" y="709"/>
                      <a:pt x="4545" y="709"/>
                    </a:cubicBezTo>
                    <a:cubicBezTo>
                      <a:pt x="2034" y="709"/>
                      <a:pt x="1" y="2383"/>
                      <a:pt x="1" y="4447"/>
                    </a:cubicBezTo>
                    <a:cubicBezTo>
                      <a:pt x="1" y="6094"/>
                      <a:pt x="1295" y="7492"/>
                      <a:pt x="3094" y="7990"/>
                    </a:cubicBezTo>
                    <a:cubicBezTo>
                      <a:pt x="3207" y="8022"/>
                      <a:pt x="3324" y="8051"/>
                      <a:pt x="3442" y="8073"/>
                    </a:cubicBezTo>
                    <a:cubicBezTo>
                      <a:pt x="3675" y="8121"/>
                      <a:pt x="3915" y="8155"/>
                      <a:pt x="4160" y="8171"/>
                    </a:cubicBezTo>
                    <a:cubicBezTo>
                      <a:pt x="4636" y="9825"/>
                      <a:pt x="6160" y="11033"/>
                      <a:pt x="7966" y="11033"/>
                    </a:cubicBezTo>
                    <a:cubicBezTo>
                      <a:pt x="10154" y="11033"/>
                      <a:pt x="11928" y="9261"/>
                      <a:pt x="11928" y="7074"/>
                    </a:cubicBezTo>
                    <a:cubicBezTo>
                      <a:pt x="11928" y="6723"/>
                      <a:pt x="11882" y="6381"/>
                      <a:pt x="11795" y="6058"/>
                    </a:cubicBezTo>
                    <a:cubicBezTo>
                      <a:pt x="12854" y="5539"/>
                      <a:pt x="13582" y="4451"/>
                      <a:pt x="13582" y="3192"/>
                    </a:cubicBezTo>
                    <a:cubicBezTo>
                      <a:pt x="13582" y="1429"/>
                      <a:pt x="12153" y="0"/>
                      <a:pt x="10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4" name="Google Shape;1424;p36"/>
              <p:cNvSpPr/>
              <p:nvPr/>
            </p:nvSpPr>
            <p:spPr>
              <a:xfrm>
                <a:off x="5814624" y="663506"/>
                <a:ext cx="227470" cy="176625"/>
              </a:xfrm>
              <a:custGeom>
                <a:rect b="b" l="l" r="r" t="t"/>
                <a:pathLst>
                  <a:path extrusionOk="0" h="7540" w="9722">
                    <a:moveTo>
                      <a:pt x="6488" y="0"/>
                    </a:moveTo>
                    <a:lnTo>
                      <a:pt x="6441" y="1"/>
                    </a:lnTo>
                    <a:cubicBezTo>
                      <a:pt x="6379" y="4"/>
                      <a:pt x="6314" y="5"/>
                      <a:pt x="6251" y="9"/>
                    </a:cubicBezTo>
                    <a:lnTo>
                      <a:pt x="6063" y="30"/>
                    </a:lnTo>
                    <a:cubicBezTo>
                      <a:pt x="5561" y="101"/>
                      <a:pt x="5076" y="285"/>
                      <a:pt x="4661" y="575"/>
                    </a:cubicBezTo>
                    <a:cubicBezTo>
                      <a:pt x="4256" y="856"/>
                      <a:pt x="3918" y="1233"/>
                      <a:pt x="3677" y="1664"/>
                    </a:cubicBezTo>
                    <a:lnTo>
                      <a:pt x="3677" y="1664"/>
                    </a:lnTo>
                    <a:cubicBezTo>
                      <a:pt x="3421" y="1482"/>
                      <a:pt x="3148" y="1326"/>
                      <a:pt x="2862" y="1196"/>
                    </a:cubicBezTo>
                    <a:cubicBezTo>
                      <a:pt x="2565" y="1065"/>
                      <a:pt x="2255" y="959"/>
                      <a:pt x="1938" y="885"/>
                    </a:cubicBezTo>
                    <a:cubicBezTo>
                      <a:pt x="1621" y="810"/>
                      <a:pt x="1297" y="768"/>
                      <a:pt x="973" y="751"/>
                    </a:cubicBezTo>
                    <a:cubicBezTo>
                      <a:pt x="932" y="750"/>
                      <a:pt x="892" y="746"/>
                      <a:pt x="851" y="746"/>
                    </a:cubicBezTo>
                    <a:lnTo>
                      <a:pt x="729" y="745"/>
                    </a:lnTo>
                    <a:cubicBezTo>
                      <a:pt x="710" y="745"/>
                      <a:pt x="691" y="744"/>
                      <a:pt x="671" y="744"/>
                    </a:cubicBezTo>
                    <a:cubicBezTo>
                      <a:pt x="609" y="744"/>
                      <a:pt x="547" y="746"/>
                      <a:pt x="486" y="749"/>
                    </a:cubicBezTo>
                    <a:cubicBezTo>
                      <a:pt x="324" y="755"/>
                      <a:pt x="161" y="769"/>
                      <a:pt x="1" y="790"/>
                    </a:cubicBezTo>
                    <a:cubicBezTo>
                      <a:pt x="163" y="773"/>
                      <a:pt x="324" y="763"/>
                      <a:pt x="486" y="760"/>
                    </a:cubicBezTo>
                    <a:cubicBezTo>
                      <a:pt x="519" y="760"/>
                      <a:pt x="552" y="759"/>
                      <a:pt x="586" y="759"/>
                    </a:cubicBezTo>
                    <a:cubicBezTo>
                      <a:pt x="633" y="759"/>
                      <a:pt x="680" y="760"/>
                      <a:pt x="728" y="761"/>
                    </a:cubicBezTo>
                    <a:lnTo>
                      <a:pt x="850" y="765"/>
                    </a:lnTo>
                    <a:cubicBezTo>
                      <a:pt x="891" y="766"/>
                      <a:pt x="930" y="770"/>
                      <a:pt x="970" y="773"/>
                    </a:cubicBezTo>
                    <a:cubicBezTo>
                      <a:pt x="1293" y="795"/>
                      <a:pt x="1614" y="843"/>
                      <a:pt x="1927" y="923"/>
                    </a:cubicBezTo>
                    <a:cubicBezTo>
                      <a:pt x="2239" y="1004"/>
                      <a:pt x="2545" y="1109"/>
                      <a:pt x="2837" y="1243"/>
                    </a:cubicBezTo>
                    <a:cubicBezTo>
                      <a:pt x="3130" y="1380"/>
                      <a:pt x="3409" y="1545"/>
                      <a:pt x="3667" y="1737"/>
                    </a:cubicBezTo>
                    <a:lnTo>
                      <a:pt x="3697" y="1759"/>
                    </a:lnTo>
                    <a:lnTo>
                      <a:pt x="3714" y="1727"/>
                    </a:lnTo>
                    <a:cubicBezTo>
                      <a:pt x="3955" y="1293"/>
                      <a:pt x="4298" y="920"/>
                      <a:pt x="4703" y="638"/>
                    </a:cubicBezTo>
                    <a:cubicBezTo>
                      <a:pt x="5109" y="358"/>
                      <a:pt x="5584" y="179"/>
                      <a:pt x="6072" y="113"/>
                    </a:cubicBezTo>
                    <a:lnTo>
                      <a:pt x="6257" y="94"/>
                    </a:lnTo>
                    <a:cubicBezTo>
                      <a:pt x="6318" y="89"/>
                      <a:pt x="6380" y="88"/>
                      <a:pt x="6441" y="87"/>
                    </a:cubicBezTo>
                    <a:lnTo>
                      <a:pt x="6487" y="86"/>
                    </a:lnTo>
                    <a:cubicBezTo>
                      <a:pt x="6503" y="86"/>
                      <a:pt x="6518" y="87"/>
                      <a:pt x="6533" y="87"/>
                    </a:cubicBezTo>
                    <a:lnTo>
                      <a:pt x="6626" y="89"/>
                    </a:lnTo>
                    <a:cubicBezTo>
                      <a:pt x="6687" y="93"/>
                      <a:pt x="6749" y="99"/>
                      <a:pt x="6810" y="103"/>
                    </a:cubicBezTo>
                    <a:cubicBezTo>
                      <a:pt x="7056" y="128"/>
                      <a:pt x="7298" y="184"/>
                      <a:pt x="7531" y="264"/>
                    </a:cubicBezTo>
                    <a:cubicBezTo>
                      <a:pt x="7764" y="345"/>
                      <a:pt x="7986" y="456"/>
                      <a:pt x="8194" y="587"/>
                    </a:cubicBezTo>
                    <a:cubicBezTo>
                      <a:pt x="8298" y="652"/>
                      <a:pt x="8396" y="727"/>
                      <a:pt x="8493" y="804"/>
                    </a:cubicBezTo>
                    <a:cubicBezTo>
                      <a:pt x="8588" y="883"/>
                      <a:pt x="8680" y="965"/>
                      <a:pt x="8764" y="1056"/>
                    </a:cubicBezTo>
                    <a:cubicBezTo>
                      <a:pt x="9108" y="1409"/>
                      <a:pt x="9364" y="1847"/>
                      <a:pt x="9509" y="2319"/>
                    </a:cubicBezTo>
                    <a:cubicBezTo>
                      <a:pt x="9580" y="2555"/>
                      <a:pt x="9625" y="2800"/>
                      <a:pt x="9640" y="3046"/>
                    </a:cubicBezTo>
                    <a:cubicBezTo>
                      <a:pt x="9644" y="3108"/>
                      <a:pt x="9644" y="3169"/>
                      <a:pt x="9646" y="3231"/>
                    </a:cubicBezTo>
                    <a:lnTo>
                      <a:pt x="9641" y="3415"/>
                    </a:lnTo>
                    <a:lnTo>
                      <a:pt x="9640" y="3461"/>
                    </a:lnTo>
                    <a:cubicBezTo>
                      <a:pt x="9639" y="3477"/>
                      <a:pt x="9637" y="3492"/>
                      <a:pt x="9635" y="3508"/>
                    </a:cubicBezTo>
                    <a:lnTo>
                      <a:pt x="9626" y="3600"/>
                    </a:lnTo>
                    <a:lnTo>
                      <a:pt x="9616" y="3692"/>
                    </a:lnTo>
                    <a:lnTo>
                      <a:pt x="9600" y="3783"/>
                    </a:lnTo>
                    <a:cubicBezTo>
                      <a:pt x="9522" y="4272"/>
                      <a:pt x="9316" y="4737"/>
                      <a:pt x="9021" y="5135"/>
                    </a:cubicBezTo>
                    <a:cubicBezTo>
                      <a:pt x="8876" y="5335"/>
                      <a:pt x="8702" y="5515"/>
                      <a:pt x="8512" y="5676"/>
                    </a:cubicBezTo>
                    <a:cubicBezTo>
                      <a:pt x="8322" y="5836"/>
                      <a:pt x="8113" y="5973"/>
                      <a:pt x="7891" y="6087"/>
                    </a:cubicBezTo>
                    <a:lnTo>
                      <a:pt x="7880" y="6092"/>
                    </a:lnTo>
                    <a:lnTo>
                      <a:pt x="7883" y="6103"/>
                    </a:lnTo>
                    <a:cubicBezTo>
                      <a:pt x="7948" y="6335"/>
                      <a:pt x="7990" y="6574"/>
                      <a:pt x="8010" y="6814"/>
                    </a:cubicBezTo>
                    <a:cubicBezTo>
                      <a:pt x="8029" y="7057"/>
                      <a:pt x="8029" y="7300"/>
                      <a:pt x="8006" y="7539"/>
                    </a:cubicBezTo>
                    <a:cubicBezTo>
                      <a:pt x="8035" y="7300"/>
                      <a:pt x="8042" y="7056"/>
                      <a:pt x="8026" y="6815"/>
                    </a:cubicBezTo>
                    <a:cubicBezTo>
                      <a:pt x="8010" y="6578"/>
                      <a:pt x="7974" y="6342"/>
                      <a:pt x="7915" y="6111"/>
                    </a:cubicBezTo>
                    <a:lnTo>
                      <a:pt x="7915" y="6111"/>
                    </a:lnTo>
                    <a:cubicBezTo>
                      <a:pt x="8362" y="5891"/>
                      <a:pt x="8762" y="5570"/>
                      <a:pt x="9063" y="5170"/>
                    </a:cubicBezTo>
                    <a:cubicBezTo>
                      <a:pt x="9365" y="4769"/>
                      <a:pt x="9582" y="4296"/>
                      <a:pt x="9668" y="3798"/>
                    </a:cubicBezTo>
                    <a:lnTo>
                      <a:pt x="9686" y="3703"/>
                    </a:lnTo>
                    <a:lnTo>
                      <a:pt x="9696" y="3610"/>
                    </a:lnTo>
                    <a:lnTo>
                      <a:pt x="9707" y="3517"/>
                    </a:lnTo>
                    <a:cubicBezTo>
                      <a:pt x="9708" y="3501"/>
                      <a:pt x="9710" y="3486"/>
                      <a:pt x="9712" y="3470"/>
                    </a:cubicBezTo>
                    <a:lnTo>
                      <a:pt x="9714" y="3421"/>
                    </a:lnTo>
                    <a:lnTo>
                      <a:pt x="9722" y="3232"/>
                    </a:lnTo>
                    <a:cubicBezTo>
                      <a:pt x="9719" y="3169"/>
                      <a:pt x="9721" y="3106"/>
                      <a:pt x="9716" y="3042"/>
                    </a:cubicBezTo>
                    <a:cubicBezTo>
                      <a:pt x="9700" y="2790"/>
                      <a:pt x="9656" y="2538"/>
                      <a:pt x="9585" y="2296"/>
                    </a:cubicBezTo>
                    <a:cubicBezTo>
                      <a:pt x="9439" y="1811"/>
                      <a:pt x="9177" y="1362"/>
                      <a:pt x="8826" y="996"/>
                    </a:cubicBezTo>
                    <a:cubicBezTo>
                      <a:pt x="8738" y="904"/>
                      <a:pt x="8645" y="820"/>
                      <a:pt x="8549" y="738"/>
                    </a:cubicBezTo>
                    <a:cubicBezTo>
                      <a:pt x="8450" y="658"/>
                      <a:pt x="8349" y="581"/>
                      <a:pt x="8242" y="513"/>
                    </a:cubicBezTo>
                    <a:cubicBezTo>
                      <a:pt x="8030" y="376"/>
                      <a:pt x="7801" y="262"/>
                      <a:pt x="7561" y="180"/>
                    </a:cubicBezTo>
                    <a:cubicBezTo>
                      <a:pt x="7322" y="97"/>
                      <a:pt x="7073" y="41"/>
                      <a:pt x="6821" y="17"/>
                    </a:cubicBezTo>
                    <a:cubicBezTo>
                      <a:pt x="6758" y="14"/>
                      <a:pt x="6696" y="6"/>
                      <a:pt x="6631" y="4"/>
                    </a:cubicBezTo>
                    <a:lnTo>
                      <a:pt x="6537" y="1"/>
                    </a:lnTo>
                    <a:cubicBezTo>
                      <a:pt x="6521" y="1"/>
                      <a:pt x="6504" y="0"/>
                      <a:pt x="6488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5" name="Google Shape;1425;p36"/>
              <p:cNvSpPr/>
              <p:nvPr/>
            </p:nvSpPr>
            <p:spPr>
              <a:xfrm>
                <a:off x="5036915" y="516092"/>
                <a:ext cx="604732" cy="456108"/>
              </a:xfrm>
              <a:custGeom>
                <a:rect b="b" l="l" r="r" t="t"/>
                <a:pathLst>
                  <a:path extrusionOk="0" h="19471" w="25846">
                    <a:moveTo>
                      <a:pt x="13019" y="0"/>
                    </a:moveTo>
                    <a:cubicBezTo>
                      <a:pt x="11984" y="0"/>
                      <a:pt x="10886" y="283"/>
                      <a:pt x="9866" y="872"/>
                    </a:cubicBezTo>
                    <a:cubicBezTo>
                      <a:pt x="8038" y="1927"/>
                      <a:pt x="6938" y="3688"/>
                      <a:pt x="6848" y="5396"/>
                    </a:cubicBezTo>
                    <a:cubicBezTo>
                      <a:pt x="6585" y="5566"/>
                      <a:pt x="6338" y="5756"/>
                      <a:pt x="6109" y="5965"/>
                    </a:cubicBezTo>
                    <a:cubicBezTo>
                      <a:pt x="5525" y="5032"/>
                      <a:pt x="4488" y="4411"/>
                      <a:pt x="3307" y="4411"/>
                    </a:cubicBezTo>
                    <a:cubicBezTo>
                      <a:pt x="3305" y="4411"/>
                      <a:pt x="3303" y="4411"/>
                      <a:pt x="3301" y="4411"/>
                    </a:cubicBezTo>
                    <a:cubicBezTo>
                      <a:pt x="1476" y="4411"/>
                      <a:pt x="0" y="5890"/>
                      <a:pt x="0" y="7713"/>
                    </a:cubicBezTo>
                    <a:cubicBezTo>
                      <a:pt x="0" y="9537"/>
                      <a:pt x="1478" y="11016"/>
                      <a:pt x="3304" y="11016"/>
                    </a:cubicBezTo>
                    <a:cubicBezTo>
                      <a:pt x="3620" y="11016"/>
                      <a:pt x="3924" y="10971"/>
                      <a:pt x="4214" y="10889"/>
                    </a:cubicBezTo>
                    <a:cubicBezTo>
                      <a:pt x="4384" y="12554"/>
                      <a:pt x="5252" y="14014"/>
                      <a:pt x="6524" y="14965"/>
                    </a:cubicBezTo>
                    <a:cubicBezTo>
                      <a:pt x="5907" y="15678"/>
                      <a:pt x="5616" y="16463"/>
                      <a:pt x="5780" y="17208"/>
                    </a:cubicBezTo>
                    <a:cubicBezTo>
                      <a:pt x="6085" y="18611"/>
                      <a:pt x="7897" y="19471"/>
                      <a:pt x="10186" y="19471"/>
                    </a:cubicBezTo>
                    <a:cubicBezTo>
                      <a:pt x="10867" y="19471"/>
                      <a:pt x="11591" y="19394"/>
                      <a:pt x="12330" y="19234"/>
                    </a:cubicBezTo>
                    <a:cubicBezTo>
                      <a:pt x="13371" y="19006"/>
                      <a:pt x="14314" y="18640"/>
                      <a:pt x="15102" y="18185"/>
                    </a:cubicBezTo>
                    <a:cubicBezTo>
                      <a:pt x="15491" y="17960"/>
                      <a:pt x="15842" y="17713"/>
                      <a:pt x="16149" y="17451"/>
                    </a:cubicBezTo>
                    <a:cubicBezTo>
                      <a:pt x="17136" y="16606"/>
                      <a:pt x="17647" y="15606"/>
                      <a:pt x="17442" y="14666"/>
                    </a:cubicBezTo>
                    <a:cubicBezTo>
                      <a:pt x="17410" y="14518"/>
                      <a:pt x="17362" y="14378"/>
                      <a:pt x="17296" y="14241"/>
                    </a:cubicBezTo>
                    <a:cubicBezTo>
                      <a:pt x="18534" y="14099"/>
                      <a:pt x="19618" y="13452"/>
                      <a:pt x="20336" y="12511"/>
                    </a:cubicBezTo>
                    <a:cubicBezTo>
                      <a:pt x="20691" y="12045"/>
                      <a:pt x="20957" y="11507"/>
                      <a:pt x="21107" y="10923"/>
                    </a:cubicBezTo>
                    <a:cubicBezTo>
                      <a:pt x="21199" y="10566"/>
                      <a:pt x="21249" y="10191"/>
                      <a:pt x="21249" y="9807"/>
                    </a:cubicBezTo>
                    <a:cubicBezTo>
                      <a:pt x="21249" y="9776"/>
                      <a:pt x="21249" y="9745"/>
                      <a:pt x="21247" y="9714"/>
                    </a:cubicBezTo>
                    <a:lnTo>
                      <a:pt x="21247" y="9714"/>
                    </a:lnTo>
                    <a:cubicBezTo>
                      <a:pt x="21544" y="9775"/>
                      <a:pt x="21856" y="9807"/>
                      <a:pt x="22177" y="9807"/>
                    </a:cubicBezTo>
                    <a:cubicBezTo>
                      <a:pt x="24204" y="9807"/>
                      <a:pt x="25845" y="8530"/>
                      <a:pt x="25845" y="6956"/>
                    </a:cubicBezTo>
                    <a:cubicBezTo>
                      <a:pt x="25845" y="6173"/>
                      <a:pt x="25439" y="5464"/>
                      <a:pt x="24782" y="4949"/>
                    </a:cubicBezTo>
                    <a:cubicBezTo>
                      <a:pt x="24702" y="2515"/>
                      <a:pt x="22705" y="569"/>
                      <a:pt x="20254" y="569"/>
                    </a:cubicBezTo>
                    <a:cubicBezTo>
                      <a:pt x="18933" y="569"/>
                      <a:pt x="17745" y="1134"/>
                      <a:pt x="16917" y="2035"/>
                    </a:cubicBezTo>
                    <a:cubicBezTo>
                      <a:pt x="16142" y="709"/>
                      <a:pt x="14658" y="0"/>
                      <a:pt x="1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6" name="Google Shape;1426;p36"/>
              <p:cNvSpPr/>
              <p:nvPr/>
            </p:nvSpPr>
            <p:spPr>
              <a:xfrm>
                <a:off x="5070888" y="514617"/>
                <a:ext cx="545817" cy="142401"/>
              </a:xfrm>
              <a:custGeom>
                <a:rect b="b" l="l" r="r" t="t"/>
                <a:pathLst>
                  <a:path extrusionOk="0" h="6079" w="23328">
                    <a:moveTo>
                      <a:pt x="11563" y="0"/>
                    </a:moveTo>
                    <a:cubicBezTo>
                      <a:pt x="11399" y="0"/>
                      <a:pt x="11235" y="8"/>
                      <a:pt x="11071" y="22"/>
                    </a:cubicBezTo>
                    <a:cubicBezTo>
                      <a:pt x="10502" y="69"/>
                      <a:pt x="9942" y="202"/>
                      <a:pt x="9406" y="399"/>
                    </a:cubicBezTo>
                    <a:cubicBezTo>
                      <a:pt x="9139" y="500"/>
                      <a:pt x="8879" y="617"/>
                      <a:pt x="8626" y="747"/>
                    </a:cubicBezTo>
                    <a:cubicBezTo>
                      <a:pt x="8501" y="817"/>
                      <a:pt x="8374" y="884"/>
                      <a:pt x="8255" y="961"/>
                    </a:cubicBezTo>
                    <a:lnTo>
                      <a:pt x="8073" y="1074"/>
                    </a:lnTo>
                    <a:cubicBezTo>
                      <a:pt x="8042" y="1091"/>
                      <a:pt x="8014" y="1114"/>
                      <a:pt x="7985" y="1134"/>
                    </a:cubicBezTo>
                    <a:lnTo>
                      <a:pt x="7897" y="1196"/>
                    </a:lnTo>
                    <a:cubicBezTo>
                      <a:pt x="7430" y="1522"/>
                      <a:pt x="7004" y="1906"/>
                      <a:pt x="6635" y="2342"/>
                    </a:cubicBezTo>
                    <a:cubicBezTo>
                      <a:pt x="6270" y="2781"/>
                      <a:pt x="5964" y="3269"/>
                      <a:pt x="5742" y="3795"/>
                    </a:cubicBezTo>
                    <a:lnTo>
                      <a:pt x="5719" y="3844"/>
                    </a:lnTo>
                    <a:lnTo>
                      <a:pt x="5700" y="3894"/>
                    </a:lnTo>
                    <a:lnTo>
                      <a:pt x="5663" y="3993"/>
                    </a:lnTo>
                    <a:lnTo>
                      <a:pt x="5626" y="4094"/>
                    </a:lnTo>
                    <a:cubicBezTo>
                      <a:pt x="5614" y="4127"/>
                      <a:pt x="5600" y="4160"/>
                      <a:pt x="5590" y="4195"/>
                    </a:cubicBezTo>
                    <a:lnTo>
                      <a:pt x="5528" y="4400"/>
                    </a:lnTo>
                    <a:cubicBezTo>
                      <a:pt x="5518" y="4434"/>
                      <a:pt x="5507" y="4468"/>
                      <a:pt x="5499" y="4503"/>
                    </a:cubicBezTo>
                    <a:lnTo>
                      <a:pt x="5475" y="4607"/>
                    </a:lnTo>
                    <a:cubicBezTo>
                      <a:pt x="5460" y="4675"/>
                      <a:pt x="5442" y="4745"/>
                      <a:pt x="5427" y="4815"/>
                    </a:cubicBezTo>
                    <a:lnTo>
                      <a:pt x="5394" y="5027"/>
                    </a:lnTo>
                    <a:lnTo>
                      <a:pt x="5378" y="5132"/>
                    </a:lnTo>
                    <a:lnTo>
                      <a:pt x="5368" y="5238"/>
                    </a:lnTo>
                    <a:lnTo>
                      <a:pt x="5352" y="5430"/>
                    </a:lnTo>
                    <a:lnTo>
                      <a:pt x="5352" y="5430"/>
                    </a:lnTo>
                    <a:cubicBezTo>
                      <a:pt x="5107" y="5591"/>
                      <a:pt x="4875" y="5770"/>
                      <a:pt x="4658" y="5966"/>
                    </a:cubicBezTo>
                    <a:lnTo>
                      <a:pt x="4658" y="5966"/>
                    </a:lnTo>
                    <a:cubicBezTo>
                      <a:pt x="4420" y="5606"/>
                      <a:pt x="4117" y="5287"/>
                      <a:pt x="3760" y="5042"/>
                    </a:cubicBezTo>
                    <a:cubicBezTo>
                      <a:pt x="3671" y="4977"/>
                      <a:pt x="3574" y="4921"/>
                      <a:pt x="3477" y="4865"/>
                    </a:cubicBezTo>
                    <a:lnTo>
                      <a:pt x="3329" y="4788"/>
                    </a:lnTo>
                    <a:cubicBezTo>
                      <a:pt x="3304" y="4776"/>
                      <a:pt x="3278" y="4764"/>
                      <a:pt x="3253" y="4752"/>
                    </a:cubicBezTo>
                    <a:lnTo>
                      <a:pt x="3176" y="4719"/>
                    </a:lnTo>
                    <a:cubicBezTo>
                      <a:pt x="3150" y="4709"/>
                      <a:pt x="3124" y="4696"/>
                      <a:pt x="3099" y="4686"/>
                    </a:cubicBezTo>
                    <a:lnTo>
                      <a:pt x="3021" y="4658"/>
                    </a:lnTo>
                    <a:cubicBezTo>
                      <a:pt x="2969" y="4639"/>
                      <a:pt x="2917" y="4618"/>
                      <a:pt x="2863" y="4604"/>
                    </a:cubicBezTo>
                    <a:lnTo>
                      <a:pt x="2703" y="4557"/>
                    </a:lnTo>
                    <a:lnTo>
                      <a:pt x="2540" y="4520"/>
                    </a:lnTo>
                    <a:lnTo>
                      <a:pt x="2499" y="4511"/>
                    </a:lnTo>
                    <a:lnTo>
                      <a:pt x="2458" y="4505"/>
                    </a:lnTo>
                    <a:lnTo>
                      <a:pt x="2376" y="4492"/>
                    </a:lnTo>
                    <a:lnTo>
                      <a:pt x="2294" y="4479"/>
                    </a:lnTo>
                    <a:cubicBezTo>
                      <a:pt x="2266" y="4475"/>
                      <a:pt x="2239" y="4474"/>
                      <a:pt x="2211" y="4471"/>
                    </a:cubicBezTo>
                    <a:cubicBezTo>
                      <a:pt x="2155" y="4468"/>
                      <a:pt x="2101" y="4460"/>
                      <a:pt x="2045" y="4458"/>
                    </a:cubicBezTo>
                    <a:lnTo>
                      <a:pt x="1877" y="4454"/>
                    </a:lnTo>
                    <a:cubicBezTo>
                      <a:pt x="1868" y="4454"/>
                      <a:pt x="1860" y="4454"/>
                      <a:pt x="1851" y="4454"/>
                    </a:cubicBezTo>
                    <a:cubicBezTo>
                      <a:pt x="1638" y="4454"/>
                      <a:pt x="1426" y="4477"/>
                      <a:pt x="1216" y="4518"/>
                    </a:cubicBezTo>
                    <a:cubicBezTo>
                      <a:pt x="780" y="4606"/>
                      <a:pt x="366" y="4783"/>
                      <a:pt x="1" y="5033"/>
                    </a:cubicBezTo>
                    <a:cubicBezTo>
                      <a:pt x="370" y="4790"/>
                      <a:pt x="786" y="4622"/>
                      <a:pt x="1220" y="4541"/>
                    </a:cubicBezTo>
                    <a:cubicBezTo>
                      <a:pt x="1414" y="4507"/>
                      <a:pt x="1612" y="4487"/>
                      <a:pt x="1809" y="4487"/>
                    </a:cubicBezTo>
                    <a:cubicBezTo>
                      <a:pt x="1832" y="4487"/>
                      <a:pt x="1854" y="4487"/>
                      <a:pt x="1876" y="4488"/>
                    </a:cubicBezTo>
                    <a:lnTo>
                      <a:pt x="2041" y="4494"/>
                    </a:lnTo>
                    <a:cubicBezTo>
                      <a:pt x="2097" y="4496"/>
                      <a:pt x="2150" y="4504"/>
                      <a:pt x="2206" y="4509"/>
                    </a:cubicBezTo>
                    <a:cubicBezTo>
                      <a:pt x="2232" y="4511"/>
                      <a:pt x="2261" y="4514"/>
                      <a:pt x="2288" y="4518"/>
                    </a:cubicBezTo>
                    <a:lnTo>
                      <a:pt x="2369" y="4532"/>
                    </a:lnTo>
                    <a:lnTo>
                      <a:pt x="2449" y="4546"/>
                    </a:lnTo>
                    <a:lnTo>
                      <a:pt x="2491" y="4552"/>
                    </a:lnTo>
                    <a:lnTo>
                      <a:pt x="2530" y="4563"/>
                    </a:lnTo>
                    <a:lnTo>
                      <a:pt x="2691" y="4601"/>
                    </a:lnTo>
                    <a:lnTo>
                      <a:pt x="2848" y="4650"/>
                    </a:lnTo>
                    <a:cubicBezTo>
                      <a:pt x="2901" y="4664"/>
                      <a:pt x="2952" y="4687"/>
                      <a:pt x="3003" y="4705"/>
                    </a:cubicBezTo>
                    <a:lnTo>
                      <a:pt x="3080" y="4735"/>
                    </a:lnTo>
                    <a:cubicBezTo>
                      <a:pt x="3106" y="4745"/>
                      <a:pt x="3130" y="4756"/>
                      <a:pt x="3155" y="4768"/>
                    </a:cubicBezTo>
                    <a:lnTo>
                      <a:pt x="3230" y="4802"/>
                    </a:lnTo>
                    <a:cubicBezTo>
                      <a:pt x="3254" y="4814"/>
                      <a:pt x="3279" y="4824"/>
                      <a:pt x="3304" y="4838"/>
                    </a:cubicBezTo>
                    <a:lnTo>
                      <a:pt x="3449" y="4915"/>
                    </a:lnTo>
                    <a:cubicBezTo>
                      <a:pt x="3543" y="4972"/>
                      <a:pt x="3637" y="5028"/>
                      <a:pt x="3724" y="5094"/>
                    </a:cubicBezTo>
                    <a:cubicBezTo>
                      <a:pt x="4083" y="5345"/>
                      <a:pt x="4386" y="5673"/>
                      <a:pt x="4620" y="6042"/>
                    </a:cubicBezTo>
                    <a:lnTo>
                      <a:pt x="4642" y="6078"/>
                    </a:lnTo>
                    <a:lnTo>
                      <a:pt x="4674" y="6050"/>
                    </a:lnTo>
                    <a:cubicBezTo>
                      <a:pt x="4905" y="5843"/>
                      <a:pt x="5151" y="5655"/>
                      <a:pt x="5412" y="5487"/>
                    </a:cubicBezTo>
                    <a:lnTo>
                      <a:pt x="5430" y="5476"/>
                    </a:lnTo>
                    <a:lnTo>
                      <a:pt x="5432" y="5456"/>
                    </a:lnTo>
                    <a:lnTo>
                      <a:pt x="5451" y="5248"/>
                    </a:lnTo>
                    <a:lnTo>
                      <a:pt x="5462" y="5142"/>
                    </a:lnTo>
                    <a:lnTo>
                      <a:pt x="5478" y="5038"/>
                    </a:lnTo>
                    <a:lnTo>
                      <a:pt x="5513" y="4830"/>
                    </a:lnTo>
                    <a:cubicBezTo>
                      <a:pt x="5528" y="4762"/>
                      <a:pt x="5545" y="4695"/>
                      <a:pt x="5560" y="4625"/>
                    </a:cubicBezTo>
                    <a:lnTo>
                      <a:pt x="5585" y="4523"/>
                    </a:lnTo>
                    <a:cubicBezTo>
                      <a:pt x="5592" y="4489"/>
                      <a:pt x="5605" y="4456"/>
                      <a:pt x="5614" y="4422"/>
                    </a:cubicBezTo>
                    <a:lnTo>
                      <a:pt x="5677" y="4220"/>
                    </a:lnTo>
                    <a:cubicBezTo>
                      <a:pt x="5686" y="4187"/>
                      <a:pt x="5700" y="4155"/>
                      <a:pt x="5713" y="4122"/>
                    </a:cubicBezTo>
                    <a:lnTo>
                      <a:pt x="5750" y="4023"/>
                    </a:lnTo>
                    <a:lnTo>
                      <a:pt x="5787" y="3925"/>
                    </a:lnTo>
                    <a:lnTo>
                      <a:pt x="5806" y="3875"/>
                    </a:lnTo>
                    <a:lnTo>
                      <a:pt x="5828" y="3828"/>
                    </a:lnTo>
                    <a:cubicBezTo>
                      <a:pt x="6053" y="3315"/>
                      <a:pt x="6355" y="2835"/>
                      <a:pt x="6715" y="2405"/>
                    </a:cubicBezTo>
                    <a:cubicBezTo>
                      <a:pt x="7079" y="1978"/>
                      <a:pt x="7499" y="1600"/>
                      <a:pt x="7960" y="1280"/>
                    </a:cubicBezTo>
                    <a:lnTo>
                      <a:pt x="8046" y="1219"/>
                    </a:lnTo>
                    <a:cubicBezTo>
                      <a:pt x="8076" y="1200"/>
                      <a:pt x="8102" y="1178"/>
                      <a:pt x="8133" y="1161"/>
                    </a:cubicBezTo>
                    <a:lnTo>
                      <a:pt x="8313" y="1050"/>
                    </a:lnTo>
                    <a:cubicBezTo>
                      <a:pt x="8431" y="974"/>
                      <a:pt x="8555" y="909"/>
                      <a:pt x="8678" y="841"/>
                    </a:cubicBezTo>
                    <a:cubicBezTo>
                      <a:pt x="8928" y="713"/>
                      <a:pt x="9184" y="599"/>
                      <a:pt x="9446" y="500"/>
                    </a:cubicBezTo>
                    <a:cubicBezTo>
                      <a:pt x="9973" y="307"/>
                      <a:pt x="10523" y="178"/>
                      <a:pt x="11082" y="135"/>
                    </a:cubicBezTo>
                    <a:cubicBezTo>
                      <a:pt x="11243" y="121"/>
                      <a:pt x="11405" y="114"/>
                      <a:pt x="11567" y="114"/>
                    </a:cubicBezTo>
                    <a:cubicBezTo>
                      <a:pt x="11965" y="114"/>
                      <a:pt x="12362" y="157"/>
                      <a:pt x="12749" y="245"/>
                    </a:cubicBezTo>
                    <a:cubicBezTo>
                      <a:pt x="13021" y="307"/>
                      <a:pt x="13289" y="392"/>
                      <a:pt x="13545" y="501"/>
                    </a:cubicBezTo>
                    <a:cubicBezTo>
                      <a:pt x="13801" y="612"/>
                      <a:pt x="14048" y="746"/>
                      <a:pt x="14277" y="904"/>
                    </a:cubicBezTo>
                    <a:cubicBezTo>
                      <a:pt x="14738" y="1219"/>
                      <a:pt x="15130" y="1634"/>
                      <a:pt x="15412" y="2114"/>
                    </a:cubicBezTo>
                    <a:lnTo>
                      <a:pt x="15448" y="2176"/>
                    </a:lnTo>
                    <a:lnTo>
                      <a:pt x="15497" y="2123"/>
                    </a:lnTo>
                    <a:cubicBezTo>
                      <a:pt x="15648" y="1962"/>
                      <a:pt x="15806" y="1809"/>
                      <a:pt x="15979" y="1669"/>
                    </a:cubicBezTo>
                    <a:cubicBezTo>
                      <a:pt x="16021" y="1635"/>
                      <a:pt x="16066" y="1602"/>
                      <a:pt x="16109" y="1568"/>
                    </a:cubicBezTo>
                    <a:lnTo>
                      <a:pt x="16175" y="1518"/>
                    </a:lnTo>
                    <a:lnTo>
                      <a:pt x="16242" y="1470"/>
                    </a:lnTo>
                    <a:cubicBezTo>
                      <a:pt x="16288" y="1440"/>
                      <a:pt x="16333" y="1407"/>
                      <a:pt x="16380" y="1378"/>
                    </a:cubicBezTo>
                    <a:lnTo>
                      <a:pt x="16521" y="1291"/>
                    </a:lnTo>
                    <a:cubicBezTo>
                      <a:pt x="16544" y="1276"/>
                      <a:pt x="16568" y="1263"/>
                      <a:pt x="16593" y="1250"/>
                    </a:cubicBezTo>
                    <a:lnTo>
                      <a:pt x="16666" y="1210"/>
                    </a:lnTo>
                    <a:cubicBezTo>
                      <a:pt x="16714" y="1183"/>
                      <a:pt x="16762" y="1157"/>
                      <a:pt x="16814" y="1133"/>
                    </a:cubicBezTo>
                    <a:lnTo>
                      <a:pt x="16962" y="1061"/>
                    </a:lnTo>
                    <a:lnTo>
                      <a:pt x="17114" y="998"/>
                    </a:lnTo>
                    <a:cubicBezTo>
                      <a:pt x="17319" y="916"/>
                      <a:pt x="17528" y="844"/>
                      <a:pt x="17744" y="793"/>
                    </a:cubicBezTo>
                    <a:cubicBezTo>
                      <a:pt x="17850" y="763"/>
                      <a:pt x="17959" y="746"/>
                      <a:pt x="18068" y="725"/>
                    </a:cubicBezTo>
                    <a:lnTo>
                      <a:pt x="18232" y="701"/>
                    </a:lnTo>
                    <a:lnTo>
                      <a:pt x="18314" y="690"/>
                    </a:lnTo>
                    <a:lnTo>
                      <a:pt x="18396" y="684"/>
                    </a:lnTo>
                    <a:cubicBezTo>
                      <a:pt x="18451" y="680"/>
                      <a:pt x="18507" y="674"/>
                      <a:pt x="18562" y="671"/>
                    </a:cubicBezTo>
                    <a:lnTo>
                      <a:pt x="18727" y="665"/>
                    </a:lnTo>
                    <a:cubicBezTo>
                      <a:pt x="18751" y="665"/>
                      <a:pt x="18774" y="664"/>
                      <a:pt x="18797" y="664"/>
                    </a:cubicBezTo>
                    <a:cubicBezTo>
                      <a:pt x="18829" y="664"/>
                      <a:pt x="18860" y="665"/>
                      <a:pt x="18892" y="665"/>
                    </a:cubicBezTo>
                    <a:lnTo>
                      <a:pt x="18975" y="666"/>
                    </a:lnTo>
                    <a:cubicBezTo>
                      <a:pt x="19004" y="666"/>
                      <a:pt x="19031" y="668"/>
                      <a:pt x="19060" y="671"/>
                    </a:cubicBezTo>
                    <a:lnTo>
                      <a:pt x="19225" y="682"/>
                    </a:lnTo>
                    <a:cubicBezTo>
                      <a:pt x="19280" y="687"/>
                      <a:pt x="19334" y="695"/>
                      <a:pt x="19390" y="701"/>
                    </a:cubicBezTo>
                    <a:cubicBezTo>
                      <a:pt x="19416" y="705"/>
                      <a:pt x="19445" y="707"/>
                      <a:pt x="19472" y="712"/>
                    </a:cubicBezTo>
                    <a:lnTo>
                      <a:pt x="19554" y="726"/>
                    </a:lnTo>
                    <a:cubicBezTo>
                      <a:pt x="19608" y="736"/>
                      <a:pt x="19663" y="742"/>
                      <a:pt x="19717" y="756"/>
                    </a:cubicBezTo>
                    <a:cubicBezTo>
                      <a:pt x="19933" y="799"/>
                      <a:pt x="20147" y="861"/>
                      <a:pt x="20355" y="936"/>
                    </a:cubicBezTo>
                    <a:cubicBezTo>
                      <a:pt x="21188" y="1240"/>
                      <a:pt x="21926" y="1798"/>
                      <a:pt x="22451" y="2514"/>
                    </a:cubicBezTo>
                    <a:cubicBezTo>
                      <a:pt x="22582" y="2694"/>
                      <a:pt x="22701" y="2882"/>
                      <a:pt x="22805" y="3080"/>
                    </a:cubicBezTo>
                    <a:cubicBezTo>
                      <a:pt x="22907" y="3276"/>
                      <a:pt x="22998" y="3481"/>
                      <a:pt x="23072" y="3691"/>
                    </a:cubicBezTo>
                    <a:cubicBezTo>
                      <a:pt x="23143" y="3901"/>
                      <a:pt x="23201" y="4117"/>
                      <a:pt x="23245" y="4336"/>
                    </a:cubicBezTo>
                    <a:cubicBezTo>
                      <a:pt x="23291" y="4565"/>
                      <a:pt x="23317" y="4787"/>
                      <a:pt x="23328" y="5010"/>
                    </a:cubicBezTo>
                    <a:cubicBezTo>
                      <a:pt x="23321" y="4787"/>
                      <a:pt x="23300" y="4565"/>
                      <a:pt x="23263" y="4343"/>
                    </a:cubicBezTo>
                    <a:cubicBezTo>
                      <a:pt x="23223" y="4123"/>
                      <a:pt x="23169" y="3906"/>
                      <a:pt x="23099" y="3694"/>
                    </a:cubicBezTo>
                    <a:cubicBezTo>
                      <a:pt x="23027" y="3482"/>
                      <a:pt x="22940" y="3274"/>
                      <a:pt x="22840" y="3074"/>
                    </a:cubicBezTo>
                    <a:cubicBezTo>
                      <a:pt x="22738" y="2874"/>
                      <a:pt x="22620" y="2684"/>
                      <a:pt x="22491" y="2500"/>
                    </a:cubicBezTo>
                    <a:cubicBezTo>
                      <a:pt x="22363" y="2316"/>
                      <a:pt x="22217" y="2145"/>
                      <a:pt x="22061" y="1982"/>
                    </a:cubicBezTo>
                    <a:cubicBezTo>
                      <a:pt x="22022" y="1942"/>
                      <a:pt x="21984" y="1900"/>
                      <a:pt x="21942" y="1863"/>
                    </a:cubicBezTo>
                    <a:lnTo>
                      <a:pt x="21819" y="1747"/>
                    </a:lnTo>
                    <a:cubicBezTo>
                      <a:pt x="21733" y="1675"/>
                      <a:pt x="21650" y="1600"/>
                      <a:pt x="21559" y="1532"/>
                    </a:cubicBezTo>
                    <a:cubicBezTo>
                      <a:pt x="21381" y="1395"/>
                      <a:pt x="21194" y="1269"/>
                      <a:pt x="20997" y="1162"/>
                    </a:cubicBezTo>
                    <a:cubicBezTo>
                      <a:pt x="20972" y="1147"/>
                      <a:pt x="20948" y="1134"/>
                      <a:pt x="20923" y="1121"/>
                    </a:cubicBezTo>
                    <a:lnTo>
                      <a:pt x="20848" y="1083"/>
                    </a:lnTo>
                    <a:cubicBezTo>
                      <a:pt x="20798" y="1058"/>
                      <a:pt x="20748" y="1029"/>
                      <a:pt x="20696" y="1008"/>
                    </a:cubicBezTo>
                    <a:lnTo>
                      <a:pt x="20542" y="939"/>
                    </a:lnTo>
                    <a:lnTo>
                      <a:pt x="20385" y="878"/>
                    </a:lnTo>
                    <a:cubicBezTo>
                      <a:pt x="20173" y="801"/>
                      <a:pt x="19958" y="734"/>
                      <a:pt x="19737" y="688"/>
                    </a:cubicBezTo>
                    <a:cubicBezTo>
                      <a:pt x="19682" y="674"/>
                      <a:pt x="19628" y="667"/>
                      <a:pt x="19572" y="655"/>
                    </a:cubicBezTo>
                    <a:lnTo>
                      <a:pt x="19489" y="640"/>
                    </a:lnTo>
                    <a:cubicBezTo>
                      <a:pt x="19461" y="637"/>
                      <a:pt x="19433" y="633"/>
                      <a:pt x="19405" y="628"/>
                    </a:cubicBezTo>
                    <a:cubicBezTo>
                      <a:pt x="19349" y="622"/>
                      <a:pt x="19294" y="613"/>
                      <a:pt x="19238" y="608"/>
                    </a:cubicBezTo>
                    <a:lnTo>
                      <a:pt x="19070" y="596"/>
                    </a:lnTo>
                    <a:cubicBezTo>
                      <a:pt x="19041" y="593"/>
                      <a:pt x="19013" y="592"/>
                      <a:pt x="18985" y="592"/>
                    </a:cubicBezTo>
                    <a:lnTo>
                      <a:pt x="18901" y="588"/>
                    </a:lnTo>
                    <a:cubicBezTo>
                      <a:pt x="18862" y="588"/>
                      <a:pt x="18823" y="587"/>
                      <a:pt x="18784" y="587"/>
                    </a:cubicBezTo>
                    <a:cubicBezTo>
                      <a:pt x="18766" y="587"/>
                      <a:pt x="18749" y="587"/>
                      <a:pt x="18731" y="587"/>
                    </a:cubicBezTo>
                    <a:lnTo>
                      <a:pt x="18562" y="592"/>
                    </a:lnTo>
                    <a:cubicBezTo>
                      <a:pt x="18506" y="594"/>
                      <a:pt x="18449" y="599"/>
                      <a:pt x="18393" y="603"/>
                    </a:cubicBezTo>
                    <a:lnTo>
                      <a:pt x="18308" y="609"/>
                    </a:lnTo>
                    <a:lnTo>
                      <a:pt x="18225" y="619"/>
                    </a:lnTo>
                    <a:lnTo>
                      <a:pt x="18057" y="642"/>
                    </a:lnTo>
                    <a:cubicBezTo>
                      <a:pt x="17947" y="663"/>
                      <a:pt x="17834" y="679"/>
                      <a:pt x="17724" y="708"/>
                    </a:cubicBezTo>
                    <a:cubicBezTo>
                      <a:pt x="16868" y="906"/>
                      <a:pt x="16077" y="1368"/>
                      <a:pt x="15469" y="2006"/>
                    </a:cubicBezTo>
                    <a:lnTo>
                      <a:pt x="15469" y="2006"/>
                    </a:lnTo>
                    <a:cubicBezTo>
                      <a:pt x="15182" y="1536"/>
                      <a:pt x="14794" y="1131"/>
                      <a:pt x="14342" y="818"/>
                    </a:cubicBezTo>
                    <a:cubicBezTo>
                      <a:pt x="14106" y="655"/>
                      <a:pt x="13853" y="517"/>
                      <a:pt x="13590" y="403"/>
                    </a:cubicBezTo>
                    <a:cubicBezTo>
                      <a:pt x="13328" y="289"/>
                      <a:pt x="13054" y="202"/>
                      <a:pt x="12775" y="137"/>
                    </a:cubicBezTo>
                    <a:cubicBezTo>
                      <a:pt x="12377" y="46"/>
                      <a:pt x="11970" y="0"/>
                      <a:pt x="11563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7" name="Google Shape;1427;p36"/>
              <p:cNvSpPr/>
              <p:nvPr/>
            </p:nvSpPr>
            <p:spPr>
              <a:xfrm>
                <a:off x="5593027" y="785386"/>
                <a:ext cx="162355" cy="176039"/>
              </a:xfrm>
              <a:custGeom>
                <a:rect b="b" l="l" r="r" t="t"/>
                <a:pathLst>
                  <a:path extrusionOk="0" h="7515" w="6939">
                    <a:moveTo>
                      <a:pt x="2625" y="1"/>
                    </a:moveTo>
                    <a:cubicBezTo>
                      <a:pt x="1602" y="1"/>
                      <a:pt x="772" y="830"/>
                      <a:pt x="772" y="1853"/>
                    </a:cubicBezTo>
                    <a:cubicBezTo>
                      <a:pt x="772" y="2009"/>
                      <a:pt x="791" y="2162"/>
                      <a:pt x="828" y="2308"/>
                    </a:cubicBezTo>
                    <a:cubicBezTo>
                      <a:pt x="333" y="2615"/>
                      <a:pt x="1" y="3164"/>
                      <a:pt x="1" y="3790"/>
                    </a:cubicBezTo>
                    <a:cubicBezTo>
                      <a:pt x="1" y="4750"/>
                      <a:pt x="780" y="5530"/>
                      <a:pt x="1740" y="5530"/>
                    </a:cubicBezTo>
                    <a:cubicBezTo>
                      <a:pt x="2118" y="5530"/>
                      <a:pt x="2468" y="5409"/>
                      <a:pt x="2754" y="5203"/>
                    </a:cubicBezTo>
                    <a:lnTo>
                      <a:pt x="2754" y="5203"/>
                    </a:lnTo>
                    <a:cubicBezTo>
                      <a:pt x="2747" y="5273"/>
                      <a:pt x="2744" y="5345"/>
                      <a:pt x="2744" y="5417"/>
                    </a:cubicBezTo>
                    <a:cubicBezTo>
                      <a:pt x="2744" y="5432"/>
                      <a:pt x="2744" y="5448"/>
                      <a:pt x="2745" y="5464"/>
                    </a:cubicBezTo>
                    <a:cubicBezTo>
                      <a:pt x="2749" y="5614"/>
                      <a:pt x="2768" y="5761"/>
                      <a:pt x="2801" y="5903"/>
                    </a:cubicBezTo>
                    <a:cubicBezTo>
                      <a:pt x="2971" y="6619"/>
                      <a:pt x="3509" y="7193"/>
                      <a:pt x="4204" y="7416"/>
                    </a:cubicBezTo>
                    <a:lnTo>
                      <a:pt x="4227" y="7423"/>
                    </a:lnTo>
                    <a:cubicBezTo>
                      <a:pt x="4422" y="7483"/>
                      <a:pt x="4629" y="7514"/>
                      <a:pt x="4841" y="7514"/>
                    </a:cubicBezTo>
                    <a:cubicBezTo>
                      <a:pt x="6000" y="7514"/>
                      <a:pt x="6939" y="6576"/>
                      <a:pt x="6939" y="5417"/>
                    </a:cubicBezTo>
                    <a:cubicBezTo>
                      <a:pt x="6939" y="4580"/>
                      <a:pt x="6447" y="3857"/>
                      <a:pt x="5739" y="3521"/>
                    </a:cubicBezTo>
                    <a:cubicBezTo>
                      <a:pt x="5829" y="3325"/>
                      <a:pt x="5880" y="3106"/>
                      <a:pt x="5880" y="2878"/>
                    </a:cubicBezTo>
                    <a:cubicBezTo>
                      <a:pt x="5880" y="2048"/>
                      <a:pt x="5225" y="1371"/>
                      <a:pt x="4403" y="1335"/>
                    </a:cubicBezTo>
                    <a:cubicBezTo>
                      <a:pt x="4179" y="565"/>
                      <a:pt x="3468" y="1"/>
                      <a:pt x="26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8" name="Google Shape;1428;p36"/>
              <p:cNvSpPr/>
              <p:nvPr/>
            </p:nvSpPr>
            <p:spPr>
              <a:xfrm>
                <a:off x="5680018" y="793796"/>
                <a:ext cx="75012" cy="112440"/>
              </a:xfrm>
              <a:custGeom>
                <a:rect b="b" l="l" r="r" t="t"/>
                <a:pathLst>
                  <a:path extrusionOk="0" h="4800" w="3206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26"/>
                      <a:pt x="299" y="275"/>
                      <a:pt x="411" y="443"/>
                    </a:cubicBezTo>
                    <a:cubicBezTo>
                      <a:pt x="521" y="611"/>
                      <a:pt x="606" y="795"/>
                      <a:pt x="658" y="987"/>
                    </a:cubicBezTo>
                    <a:lnTo>
                      <a:pt x="663" y="1008"/>
                    </a:lnTo>
                    <a:lnTo>
                      <a:pt x="685" y="1010"/>
                    </a:lnTo>
                    <a:cubicBezTo>
                      <a:pt x="932" y="1026"/>
                      <a:pt x="1173" y="1100"/>
                      <a:pt x="1384" y="1226"/>
                    </a:cubicBezTo>
                    <a:lnTo>
                      <a:pt x="1461" y="1277"/>
                    </a:lnTo>
                    <a:cubicBezTo>
                      <a:pt x="1473" y="1285"/>
                      <a:pt x="1486" y="1293"/>
                      <a:pt x="1499" y="1302"/>
                    </a:cubicBezTo>
                    <a:lnTo>
                      <a:pt x="1535" y="1330"/>
                    </a:lnTo>
                    <a:cubicBezTo>
                      <a:pt x="1558" y="1349"/>
                      <a:pt x="1584" y="1367"/>
                      <a:pt x="1606" y="1387"/>
                    </a:cubicBezTo>
                    <a:lnTo>
                      <a:pt x="1673" y="1452"/>
                    </a:lnTo>
                    <a:cubicBezTo>
                      <a:pt x="1685" y="1462"/>
                      <a:pt x="1696" y="1472"/>
                      <a:pt x="1707" y="1484"/>
                    </a:cubicBezTo>
                    <a:lnTo>
                      <a:pt x="1737" y="1519"/>
                    </a:lnTo>
                    <a:lnTo>
                      <a:pt x="1796" y="1587"/>
                    </a:lnTo>
                    <a:lnTo>
                      <a:pt x="1850" y="1662"/>
                    </a:lnTo>
                    <a:lnTo>
                      <a:pt x="1877" y="1699"/>
                    </a:lnTo>
                    <a:lnTo>
                      <a:pt x="1901" y="1739"/>
                    </a:lnTo>
                    <a:lnTo>
                      <a:pt x="1947" y="1818"/>
                    </a:lnTo>
                    <a:cubicBezTo>
                      <a:pt x="1960" y="1846"/>
                      <a:pt x="1972" y="1873"/>
                      <a:pt x="1985" y="1902"/>
                    </a:cubicBezTo>
                    <a:cubicBezTo>
                      <a:pt x="2013" y="1956"/>
                      <a:pt x="2030" y="2016"/>
                      <a:pt x="2050" y="2072"/>
                    </a:cubicBezTo>
                    <a:cubicBezTo>
                      <a:pt x="2061" y="2100"/>
                      <a:pt x="2066" y="2131"/>
                      <a:pt x="2073" y="2161"/>
                    </a:cubicBezTo>
                    <a:lnTo>
                      <a:pt x="2085" y="2206"/>
                    </a:lnTo>
                    <a:lnTo>
                      <a:pt x="2090" y="2227"/>
                    </a:lnTo>
                    <a:lnTo>
                      <a:pt x="2093" y="2251"/>
                    </a:lnTo>
                    <a:cubicBezTo>
                      <a:pt x="2102" y="2310"/>
                      <a:pt x="2114" y="2371"/>
                      <a:pt x="2116" y="2432"/>
                    </a:cubicBezTo>
                    <a:lnTo>
                      <a:pt x="2121" y="2524"/>
                    </a:lnTo>
                    <a:cubicBezTo>
                      <a:pt x="2121" y="2554"/>
                      <a:pt x="2119" y="2585"/>
                      <a:pt x="2118" y="2616"/>
                    </a:cubicBezTo>
                    <a:cubicBezTo>
                      <a:pt x="2114" y="2678"/>
                      <a:pt x="2107" y="2738"/>
                      <a:pt x="2097" y="2798"/>
                    </a:cubicBezTo>
                    <a:cubicBezTo>
                      <a:pt x="2074" y="2919"/>
                      <a:pt x="2038" y="3036"/>
                      <a:pt x="1989" y="3148"/>
                    </a:cubicBezTo>
                    <a:lnTo>
                      <a:pt x="1971" y="3184"/>
                    </a:lnTo>
                    <a:lnTo>
                      <a:pt x="2007" y="3201"/>
                    </a:lnTo>
                    <a:cubicBezTo>
                      <a:pt x="2164" y="3273"/>
                      <a:pt x="2310" y="3366"/>
                      <a:pt x="2445" y="3473"/>
                    </a:cubicBezTo>
                    <a:cubicBezTo>
                      <a:pt x="2580" y="3582"/>
                      <a:pt x="2700" y="3708"/>
                      <a:pt x="2804" y="3847"/>
                    </a:cubicBezTo>
                    <a:cubicBezTo>
                      <a:pt x="2908" y="3985"/>
                      <a:pt x="2996" y="4136"/>
                      <a:pt x="3064" y="4297"/>
                    </a:cubicBezTo>
                    <a:cubicBezTo>
                      <a:pt x="3128" y="4456"/>
                      <a:pt x="3178" y="4624"/>
                      <a:pt x="3205" y="4799"/>
                    </a:cubicBezTo>
                    <a:cubicBezTo>
                      <a:pt x="3190" y="4623"/>
                      <a:pt x="3150" y="4451"/>
                      <a:pt x="3090" y="4285"/>
                    </a:cubicBezTo>
                    <a:cubicBezTo>
                      <a:pt x="3030" y="4118"/>
                      <a:pt x="2948" y="3959"/>
                      <a:pt x="2845" y="3815"/>
                    </a:cubicBezTo>
                    <a:cubicBezTo>
                      <a:pt x="2650" y="3533"/>
                      <a:pt x="2382" y="3300"/>
                      <a:pt x="2075" y="3145"/>
                    </a:cubicBezTo>
                    <a:lnTo>
                      <a:pt x="2075" y="3145"/>
                    </a:lnTo>
                    <a:cubicBezTo>
                      <a:pt x="2173" y="2920"/>
                      <a:pt x="2220" y="2671"/>
                      <a:pt x="2203" y="2426"/>
                    </a:cubicBezTo>
                    <a:cubicBezTo>
                      <a:pt x="2203" y="2361"/>
                      <a:pt x="2190" y="2298"/>
                      <a:pt x="2181" y="2233"/>
                    </a:cubicBezTo>
                    <a:lnTo>
                      <a:pt x="2178" y="2210"/>
                    </a:lnTo>
                    <a:lnTo>
                      <a:pt x="2172" y="2186"/>
                    </a:lnTo>
                    <a:lnTo>
                      <a:pt x="2160" y="2139"/>
                    </a:lnTo>
                    <a:cubicBezTo>
                      <a:pt x="2152" y="2108"/>
                      <a:pt x="2147" y="2077"/>
                      <a:pt x="2135" y="2046"/>
                    </a:cubicBezTo>
                    <a:cubicBezTo>
                      <a:pt x="2112" y="1985"/>
                      <a:pt x="2093" y="1923"/>
                      <a:pt x="2065" y="1864"/>
                    </a:cubicBezTo>
                    <a:cubicBezTo>
                      <a:pt x="2050" y="1836"/>
                      <a:pt x="2037" y="1806"/>
                      <a:pt x="2022" y="1777"/>
                    </a:cubicBezTo>
                    <a:lnTo>
                      <a:pt x="1972" y="1694"/>
                    </a:lnTo>
                    <a:lnTo>
                      <a:pt x="1948" y="1653"/>
                    </a:lnTo>
                    <a:lnTo>
                      <a:pt x="1919" y="1613"/>
                    </a:lnTo>
                    <a:lnTo>
                      <a:pt x="1862" y="1535"/>
                    </a:lnTo>
                    <a:lnTo>
                      <a:pt x="1798" y="1462"/>
                    </a:lnTo>
                    <a:lnTo>
                      <a:pt x="1765" y="1426"/>
                    </a:lnTo>
                    <a:cubicBezTo>
                      <a:pt x="1754" y="1415"/>
                      <a:pt x="1743" y="1405"/>
                      <a:pt x="1731" y="1393"/>
                    </a:cubicBezTo>
                    <a:lnTo>
                      <a:pt x="1661" y="1326"/>
                    </a:lnTo>
                    <a:cubicBezTo>
                      <a:pt x="1636" y="1305"/>
                      <a:pt x="1609" y="1287"/>
                      <a:pt x="1585" y="1266"/>
                    </a:cubicBezTo>
                    <a:lnTo>
                      <a:pt x="1547" y="1237"/>
                    </a:lnTo>
                    <a:cubicBezTo>
                      <a:pt x="1534" y="1226"/>
                      <a:pt x="1519" y="1218"/>
                      <a:pt x="1506" y="1210"/>
                    </a:cubicBezTo>
                    <a:lnTo>
                      <a:pt x="1424" y="1159"/>
                    </a:lnTo>
                    <a:cubicBezTo>
                      <a:pt x="1311" y="1097"/>
                      <a:pt x="1193" y="1042"/>
                      <a:pt x="1068" y="1010"/>
                    </a:cubicBezTo>
                    <a:cubicBezTo>
                      <a:pt x="952" y="973"/>
                      <a:pt x="830" y="960"/>
                      <a:pt x="710" y="951"/>
                    </a:cubicBezTo>
                    <a:lnTo>
                      <a:pt x="710" y="951"/>
                    </a:lnTo>
                    <a:cubicBezTo>
                      <a:pt x="648" y="761"/>
                      <a:pt x="556" y="582"/>
                      <a:pt x="439" y="423"/>
                    </a:cubicBezTo>
                    <a:cubicBezTo>
                      <a:pt x="378" y="341"/>
                      <a:pt x="311" y="264"/>
                      <a:pt x="237" y="193"/>
                    </a:cubicBezTo>
                    <a:cubicBezTo>
                      <a:pt x="164" y="121"/>
                      <a:pt x="85" y="58"/>
                      <a:pt x="0" y="1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9" name="Google Shape;1429;p36"/>
              <p:cNvSpPr/>
              <p:nvPr/>
            </p:nvSpPr>
            <p:spPr>
              <a:xfrm>
                <a:off x="5476437" y="648701"/>
                <a:ext cx="211841" cy="174797"/>
              </a:xfrm>
              <a:custGeom>
                <a:rect b="b" l="l" r="r" t="t"/>
                <a:pathLst>
                  <a:path extrusionOk="0" h="7462" w="9054">
                    <a:moveTo>
                      <a:pt x="2640" y="0"/>
                    </a:moveTo>
                    <a:cubicBezTo>
                      <a:pt x="1183" y="1"/>
                      <a:pt x="1" y="1182"/>
                      <a:pt x="1" y="2640"/>
                    </a:cubicBezTo>
                    <a:cubicBezTo>
                      <a:pt x="1" y="3791"/>
                      <a:pt x="738" y="4770"/>
                      <a:pt x="1767" y="5130"/>
                    </a:cubicBezTo>
                    <a:cubicBezTo>
                      <a:pt x="1958" y="5199"/>
                      <a:pt x="2162" y="5245"/>
                      <a:pt x="2373" y="5266"/>
                    </a:cubicBezTo>
                    <a:cubicBezTo>
                      <a:pt x="2415" y="5269"/>
                      <a:pt x="2457" y="5273"/>
                      <a:pt x="2500" y="5276"/>
                    </a:cubicBezTo>
                    <a:cubicBezTo>
                      <a:pt x="2501" y="5292"/>
                      <a:pt x="2503" y="5309"/>
                      <a:pt x="2505" y="5324"/>
                    </a:cubicBezTo>
                    <a:cubicBezTo>
                      <a:pt x="2525" y="5503"/>
                      <a:pt x="2564" y="5674"/>
                      <a:pt x="2623" y="5840"/>
                    </a:cubicBezTo>
                    <a:cubicBezTo>
                      <a:pt x="2952" y="6785"/>
                      <a:pt x="3849" y="7461"/>
                      <a:pt x="4907" y="7461"/>
                    </a:cubicBezTo>
                    <a:cubicBezTo>
                      <a:pt x="6243" y="7461"/>
                      <a:pt x="7326" y="6378"/>
                      <a:pt x="7326" y="5042"/>
                    </a:cubicBezTo>
                    <a:cubicBezTo>
                      <a:pt x="7326" y="4903"/>
                      <a:pt x="7313" y="4766"/>
                      <a:pt x="7291" y="4633"/>
                    </a:cubicBezTo>
                    <a:cubicBezTo>
                      <a:pt x="8299" y="4410"/>
                      <a:pt x="9053" y="3511"/>
                      <a:pt x="9053" y="2437"/>
                    </a:cubicBezTo>
                    <a:cubicBezTo>
                      <a:pt x="9053" y="1195"/>
                      <a:pt x="8045" y="187"/>
                      <a:pt x="6803" y="187"/>
                    </a:cubicBezTo>
                    <a:cubicBezTo>
                      <a:pt x="5994" y="187"/>
                      <a:pt x="5285" y="614"/>
                      <a:pt x="4887" y="1255"/>
                    </a:cubicBezTo>
                    <a:cubicBezTo>
                      <a:pt x="4423" y="503"/>
                      <a:pt x="3590" y="0"/>
                      <a:pt x="2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0" name="Google Shape;1430;p36"/>
              <p:cNvSpPr/>
              <p:nvPr/>
            </p:nvSpPr>
            <p:spPr>
              <a:xfrm>
                <a:off x="5267404" y="716189"/>
                <a:ext cx="43824" cy="45117"/>
              </a:xfrm>
              <a:custGeom>
                <a:rect b="b" l="l" r="r" t="t"/>
                <a:pathLst>
                  <a:path extrusionOk="0" h="1926" w="1873">
                    <a:moveTo>
                      <a:pt x="936" y="0"/>
                    </a:moveTo>
                    <a:cubicBezTo>
                      <a:pt x="770" y="0"/>
                      <a:pt x="602" y="51"/>
                      <a:pt x="456" y="155"/>
                    </a:cubicBezTo>
                    <a:cubicBezTo>
                      <a:pt x="86" y="421"/>
                      <a:pt x="1" y="936"/>
                      <a:pt x="267" y="1306"/>
                    </a:cubicBezTo>
                    <a:cubicBezTo>
                      <a:pt x="532" y="1677"/>
                      <a:pt x="1727" y="1925"/>
                      <a:pt x="1727" y="1925"/>
                    </a:cubicBezTo>
                    <a:cubicBezTo>
                      <a:pt x="1727" y="1925"/>
                      <a:pt x="1873" y="715"/>
                      <a:pt x="1607" y="345"/>
                    </a:cubicBezTo>
                    <a:cubicBezTo>
                      <a:pt x="1446" y="120"/>
                      <a:pt x="1193" y="0"/>
                      <a:pt x="9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1" name="Google Shape;1431;p36"/>
              <p:cNvSpPr/>
              <p:nvPr/>
            </p:nvSpPr>
            <p:spPr>
              <a:xfrm>
                <a:off x="5106897" y="689836"/>
                <a:ext cx="37085" cy="48958"/>
              </a:xfrm>
              <a:custGeom>
                <a:rect b="b" l="l" r="r" t="t"/>
                <a:pathLst>
                  <a:path extrusionOk="0" h="2090" w="1585">
                    <a:moveTo>
                      <a:pt x="793" y="0"/>
                    </a:moveTo>
                    <a:cubicBezTo>
                      <a:pt x="357" y="0"/>
                      <a:pt x="4" y="354"/>
                      <a:pt x="3" y="789"/>
                    </a:cubicBezTo>
                    <a:cubicBezTo>
                      <a:pt x="1" y="1226"/>
                      <a:pt x="790" y="2089"/>
                      <a:pt x="790" y="2089"/>
                    </a:cubicBezTo>
                    <a:cubicBezTo>
                      <a:pt x="790" y="2089"/>
                      <a:pt x="1582" y="1229"/>
                      <a:pt x="1583" y="793"/>
                    </a:cubicBezTo>
                    <a:cubicBezTo>
                      <a:pt x="1584" y="356"/>
                      <a:pt x="1231" y="2"/>
                      <a:pt x="795" y="0"/>
                    </a:cubicBezTo>
                    <a:cubicBezTo>
                      <a:pt x="794" y="0"/>
                      <a:pt x="793" y="0"/>
                      <a:pt x="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2" name="Google Shape;1432;p36"/>
              <p:cNvSpPr/>
              <p:nvPr/>
            </p:nvSpPr>
            <p:spPr>
              <a:xfrm>
                <a:off x="5165063" y="578450"/>
                <a:ext cx="30042" cy="36590"/>
              </a:xfrm>
              <a:custGeom>
                <a:rect b="b" l="l" r="r" t="t"/>
                <a:pathLst>
                  <a:path extrusionOk="0" h="1562" w="1284">
                    <a:moveTo>
                      <a:pt x="804" y="1"/>
                    </a:moveTo>
                    <a:cubicBezTo>
                      <a:pt x="804" y="1"/>
                      <a:pt x="109" y="543"/>
                      <a:pt x="55" y="867"/>
                    </a:cubicBezTo>
                    <a:cubicBezTo>
                      <a:pt x="1" y="1191"/>
                      <a:pt x="220" y="1499"/>
                      <a:pt x="544" y="1553"/>
                    </a:cubicBezTo>
                    <a:cubicBezTo>
                      <a:pt x="577" y="1559"/>
                      <a:pt x="610" y="1561"/>
                      <a:pt x="642" y="1561"/>
                    </a:cubicBezTo>
                    <a:cubicBezTo>
                      <a:pt x="928" y="1561"/>
                      <a:pt x="1182" y="1355"/>
                      <a:pt x="1231" y="1063"/>
                    </a:cubicBezTo>
                    <a:cubicBezTo>
                      <a:pt x="1284" y="739"/>
                      <a:pt x="804" y="1"/>
                      <a:pt x="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3" name="Google Shape;1433;p36"/>
              <p:cNvSpPr/>
              <p:nvPr/>
            </p:nvSpPr>
            <p:spPr>
              <a:xfrm>
                <a:off x="5219439" y="825677"/>
                <a:ext cx="62846" cy="46850"/>
              </a:xfrm>
              <a:custGeom>
                <a:rect b="b" l="l" r="r" t="t"/>
                <a:pathLst>
                  <a:path extrusionOk="0" h="2000" w="2686">
                    <a:moveTo>
                      <a:pt x="1094" y="0"/>
                    </a:moveTo>
                    <a:cubicBezTo>
                      <a:pt x="967" y="0"/>
                      <a:pt x="854" y="15"/>
                      <a:pt x="767" y="51"/>
                    </a:cubicBezTo>
                    <a:cubicBezTo>
                      <a:pt x="250" y="262"/>
                      <a:pt x="1" y="853"/>
                      <a:pt x="213" y="1370"/>
                    </a:cubicBezTo>
                    <a:cubicBezTo>
                      <a:pt x="373" y="1762"/>
                      <a:pt x="751" y="1999"/>
                      <a:pt x="1150" y="1999"/>
                    </a:cubicBezTo>
                    <a:cubicBezTo>
                      <a:pt x="1277" y="1999"/>
                      <a:pt x="1407" y="1975"/>
                      <a:pt x="1532" y="1924"/>
                    </a:cubicBezTo>
                    <a:cubicBezTo>
                      <a:pt x="2048" y="1712"/>
                      <a:pt x="2686" y="359"/>
                      <a:pt x="2686" y="359"/>
                    </a:cubicBezTo>
                    <a:cubicBezTo>
                      <a:pt x="2686" y="359"/>
                      <a:pt x="1717" y="0"/>
                      <a:pt x="10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4" name="Google Shape;1434;p36"/>
              <p:cNvSpPr/>
              <p:nvPr/>
            </p:nvSpPr>
            <p:spPr>
              <a:xfrm>
                <a:off x="5263894" y="553362"/>
                <a:ext cx="47520" cy="52261"/>
              </a:xfrm>
              <a:custGeom>
                <a:rect b="b" l="l" r="r" t="t"/>
                <a:pathLst>
                  <a:path extrusionOk="0" h="2231" w="2031">
                    <a:moveTo>
                      <a:pt x="1014" y="0"/>
                    </a:moveTo>
                    <a:cubicBezTo>
                      <a:pt x="893" y="0"/>
                      <a:pt x="771" y="25"/>
                      <a:pt x="653" y="77"/>
                    </a:cubicBezTo>
                    <a:cubicBezTo>
                      <a:pt x="203" y="277"/>
                      <a:pt x="0" y="804"/>
                      <a:pt x="200" y="1253"/>
                    </a:cubicBezTo>
                    <a:cubicBezTo>
                      <a:pt x="400" y="1703"/>
                      <a:pt x="1608" y="2231"/>
                      <a:pt x="1608" y="2231"/>
                    </a:cubicBezTo>
                    <a:cubicBezTo>
                      <a:pt x="1608" y="2231"/>
                      <a:pt x="2031" y="980"/>
                      <a:pt x="1831" y="531"/>
                    </a:cubicBezTo>
                    <a:cubicBezTo>
                      <a:pt x="1683" y="198"/>
                      <a:pt x="1356" y="0"/>
                      <a:pt x="10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5" name="Google Shape;1435;p36"/>
              <p:cNvSpPr/>
              <p:nvPr/>
            </p:nvSpPr>
            <p:spPr>
              <a:xfrm>
                <a:off x="5412889" y="757721"/>
                <a:ext cx="73000" cy="53924"/>
              </a:xfrm>
              <a:custGeom>
                <a:rect b="b" l="l" r="r" t="t"/>
                <a:pathLst>
                  <a:path extrusionOk="0" h="2302" w="3120">
                    <a:moveTo>
                      <a:pt x="1822" y="1"/>
                    </a:moveTo>
                    <a:cubicBezTo>
                      <a:pt x="1709" y="1"/>
                      <a:pt x="1594" y="18"/>
                      <a:pt x="1480" y="53"/>
                    </a:cubicBezTo>
                    <a:cubicBezTo>
                      <a:pt x="867" y="240"/>
                      <a:pt x="1" y="1722"/>
                      <a:pt x="1" y="1722"/>
                    </a:cubicBezTo>
                    <a:cubicBezTo>
                      <a:pt x="1" y="1722"/>
                      <a:pt x="1218" y="2302"/>
                      <a:pt x="1922" y="2302"/>
                    </a:cubicBezTo>
                    <a:cubicBezTo>
                      <a:pt x="2012" y="2302"/>
                      <a:pt x="2093" y="2292"/>
                      <a:pt x="2163" y="2271"/>
                    </a:cubicBezTo>
                    <a:cubicBezTo>
                      <a:pt x="2776" y="2083"/>
                      <a:pt x="3120" y="1433"/>
                      <a:pt x="2931" y="820"/>
                    </a:cubicBezTo>
                    <a:cubicBezTo>
                      <a:pt x="2777" y="321"/>
                      <a:pt x="2318" y="1"/>
                      <a:pt x="18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6" name="Google Shape;1436;p36"/>
              <p:cNvSpPr/>
              <p:nvPr/>
            </p:nvSpPr>
            <p:spPr>
              <a:xfrm>
                <a:off x="5458327" y="559241"/>
                <a:ext cx="59570" cy="65192"/>
              </a:xfrm>
              <a:custGeom>
                <a:rect b="b" l="l" r="r" t="t"/>
                <a:pathLst>
                  <a:path extrusionOk="0" h="2783" w="2546">
                    <a:moveTo>
                      <a:pt x="1275" y="1"/>
                    </a:moveTo>
                    <a:cubicBezTo>
                      <a:pt x="852" y="1"/>
                      <a:pt x="447" y="242"/>
                      <a:pt x="260" y="649"/>
                    </a:cubicBezTo>
                    <a:cubicBezTo>
                      <a:pt x="0" y="1209"/>
                      <a:pt x="505" y="2783"/>
                      <a:pt x="505" y="2783"/>
                    </a:cubicBezTo>
                    <a:cubicBezTo>
                      <a:pt x="505" y="2783"/>
                      <a:pt x="2028" y="2145"/>
                      <a:pt x="2286" y="1586"/>
                    </a:cubicBezTo>
                    <a:cubicBezTo>
                      <a:pt x="2546" y="1026"/>
                      <a:pt x="2301" y="361"/>
                      <a:pt x="1742" y="104"/>
                    </a:cubicBezTo>
                    <a:cubicBezTo>
                      <a:pt x="1590" y="34"/>
                      <a:pt x="1431" y="1"/>
                      <a:pt x="12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7" name="Google Shape;1437;p36"/>
              <p:cNvSpPr/>
              <p:nvPr/>
            </p:nvSpPr>
            <p:spPr>
              <a:xfrm>
                <a:off x="5618085" y="506371"/>
                <a:ext cx="56926" cy="73133"/>
              </a:xfrm>
              <a:custGeom>
                <a:rect b="b" l="l" r="r" t="t"/>
                <a:pathLst>
                  <a:path extrusionOk="0" h="3122" w="2433">
                    <a:moveTo>
                      <a:pt x="1215" y="0"/>
                    </a:moveTo>
                    <a:cubicBezTo>
                      <a:pt x="591" y="0"/>
                      <a:pt x="70" y="489"/>
                      <a:pt x="36" y="1119"/>
                    </a:cubicBezTo>
                    <a:cubicBezTo>
                      <a:pt x="0" y="1771"/>
                      <a:pt x="1111" y="3122"/>
                      <a:pt x="1111" y="3122"/>
                    </a:cubicBezTo>
                    <a:cubicBezTo>
                      <a:pt x="1111" y="3122"/>
                      <a:pt x="2361" y="1899"/>
                      <a:pt x="2397" y="1247"/>
                    </a:cubicBezTo>
                    <a:cubicBezTo>
                      <a:pt x="2433" y="595"/>
                      <a:pt x="1934" y="37"/>
                      <a:pt x="1281" y="2"/>
                    </a:cubicBezTo>
                    <a:cubicBezTo>
                      <a:pt x="1259" y="1"/>
                      <a:pt x="1237" y="0"/>
                      <a:pt x="12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8" name="Google Shape;1438;p36"/>
              <p:cNvSpPr/>
              <p:nvPr/>
            </p:nvSpPr>
            <p:spPr>
              <a:xfrm>
                <a:off x="5455239" y="454813"/>
                <a:ext cx="42934" cy="44906"/>
              </a:xfrm>
              <a:custGeom>
                <a:rect b="b" l="l" r="r" t="t"/>
                <a:pathLst>
                  <a:path extrusionOk="0" h="1917" w="1835">
                    <a:moveTo>
                      <a:pt x="1632" y="0"/>
                    </a:moveTo>
                    <a:cubicBezTo>
                      <a:pt x="1631" y="0"/>
                      <a:pt x="480" y="304"/>
                      <a:pt x="240" y="678"/>
                    </a:cubicBezTo>
                    <a:cubicBezTo>
                      <a:pt x="1" y="1052"/>
                      <a:pt x="110" y="1550"/>
                      <a:pt x="484" y="1790"/>
                    </a:cubicBezTo>
                    <a:cubicBezTo>
                      <a:pt x="618" y="1876"/>
                      <a:pt x="768" y="1917"/>
                      <a:pt x="917" y="1917"/>
                    </a:cubicBezTo>
                    <a:cubicBezTo>
                      <a:pt x="1182" y="1917"/>
                      <a:pt x="1442" y="1786"/>
                      <a:pt x="1596" y="1546"/>
                    </a:cubicBezTo>
                    <a:cubicBezTo>
                      <a:pt x="1835" y="1171"/>
                      <a:pt x="1632" y="0"/>
                      <a:pt x="16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9" name="Google Shape;1439;p36"/>
              <p:cNvSpPr/>
              <p:nvPr/>
            </p:nvSpPr>
            <p:spPr>
              <a:xfrm>
                <a:off x="5780745" y="597143"/>
                <a:ext cx="48199" cy="54510"/>
              </a:xfrm>
              <a:custGeom>
                <a:rect b="b" l="l" r="r" t="t"/>
                <a:pathLst>
                  <a:path extrusionOk="0" h="2327" w="2060">
                    <a:moveTo>
                      <a:pt x="526" y="1"/>
                    </a:moveTo>
                    <a:cubicBezTo>
                      <a:pt x="526" y="1"/>
                      <a:pt x="1" y="1245"/>
                      <a:pt x="170" y="1719"/>
                    </a:cubicBezTo>
                    <a:cubicBezTo>
                      <a:pt x="303" y="2094"/>
                      <a:pt x="655" y="2327"/>
                      <a:pt x="1030" y="2327"/>
                    </a:cubicBezTo>
                    <a:cubicBezTo>
                      <a:pt x="1132" y="2327"/>
                      <a:pt x="1236" y="2309"/>
                      <a:pt x="1337" y="2273"/>
                    </a:cubicBezTo>
                    <a:cubicBezTo>
                      <a:pt x="1813" y="2104"/>
                      <a:pt x="2060" y="1581"/>
                      <a:pt x="1891" y="1105"/>
                    </a:cubicBezTo>
                    <a:cubicBezTo>
                      <a:pt x="1721" y="629"/>
                      <a:pt x="526" y="1"/>
                      <a:pt x="5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0" name="Google Shape;1440;p36"/>
              <p:cNvSpPr/>
              <p:nvPr/>
            </p:nvSpPr>
            <p:spPr>
              <a:xfrm>
                <a:off x="5673631" y="618671"/>
                <a:ext cx="61138" cy="45866"/>
              </a:xfrm>
              <a:custGeom>
                <a:rect b="b" l="l" r="r" t="t"/>
                <a:pathLst>
                  <a:path extrusionOk="0" h="1958" w="2613">
                    <a:moveTo>
                      <a:pt x="1605" y="0"/>
                    </a:moveTo>
                    <a:cubicBezTo>
                      <a:pt x="1587" y="0"/>
                      <a:pt x="1568" y="1"/>
                      <a:pt x="1550" y="2"/>
                    </a:cubicBezTo>
                    <a:cubicBezTo>
                      <a:pt x="1011" y="32"/>
                      <a:pt x="1" y="1069"/>
                      <a:pt x="1" y="1069"/>
                    </a:cubicBezTo>
                    <a:cubicBezTo>
                      <a:pt x="1" y="1069"/>
                      <a:pt x="1084" y="1957"/>
                      <a:pt x="1634" y="1957"/>
                    </a:cubicBezTo>
                    <a:cubicBezTo>
                      <a:pt x="1643" y="1957"/>
                      <a:pt x="1652" y="1957"/>
                      <a:pt x="1661" y="1956"/>
                    </a:cubicBezTo>
                    <a:cubicBezTo>
                      <a:pt x="2200" y="1925"/>
                      <a:pt x="2613" y="1464"/>
                      <a:pt x="2582" y="925"/>
                    </a:cubicBezTo>
                    <a:cubicBezTo>
                      <a:pt x="2552" y="403"/>
                      <a:pt x="2120" y="0"/>
                      <a:pt x="16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1" name="Google Shape;1441;p36"/>
              <p:cNvSpPr/>
              <p:nvPr/>
            </p:nvSpPr>
            <p:spPr>
              <a:xfrm>
                <a:off x="5742373" y="741722"/>
                <a:ext cx="58236" cy="42985"/>
              </a:xfrm>
              <a:custGeom>
                <a:rect b="b" l="l" r="r" t="t"/>
                <a:pathLst>
                  <a:path extrusionOk="0" h="1835" w="2489">
                    <a:moveTo>
                      <a:pt x="1470" y="1"/>
                    </a:moveTo>
                    <a:cubicBezTo>
                      <a:pt x="1393" y="1"/>
                      <a:pt x="1316" y="10"/>
                      <a:pt x="1239" y="30"/>
                    </a:cubicBezTo>
                    <a:cubicBezTo>
                      <a:pt x="745" y="157"/>
                      <a:pt x="1" y="1301"/>
                      <a:pt x="1" y="1301"/>
                    </a:cubicBezTo>
                    <a:cubicBezTo>
                      <a:pt x="1" y="1301"/>
                      <a:pt x="999" y="1834"/>
                      <a:pt x="1550" y="1834"/>
                    </a:cubicBezTo>
                    <a:cubicBezTo>
                      <a:pt x="1604" y="1834"/>
                      <a:pt x="1654" y="1829"/>
                      <a:pt x="1698" y="1818"/>
                    </a:cubicBezTo>
                    <a:cubicBezTo>
                      <a:pt x="2191" y="1691"/>
                      <a:pt x="2489" y="1188"/>
                      <a:pt x="2362" y="695"/>
                    </a:cubicBezTo>
                    <a:cubicBezTo>
                      <a:pt x="2255" y="278"/>
                      <a:pt x="1881" y="1"/>
                      <a:pt x="1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2" name="Google Shape;1442;p36"/>
              <p:cNvSpPr/>
              <p:nvPr/>
            </p:nvSpPr>
            <p:spPr>
              <a:xfrm>
                <a:off x="5935987" y="735210"/>
                <a:ext cx="72579" cy="62521"/>
              </a:xfrm>
              <a:custGeom>
                <a:rect b="b" l="l" r="r" t="t"/>
                <a:pathLst>
                  <a:path extrusionOk="0" h="2669" w="3102">
                    <a:moveTo>
                      <a:pt x="433" y="1"/>
                    </a:moveTo>
                    <a:cubicBezTo>
                      <a:pt x="175" y="1"/>
                      <a:pt x="1" y="10"/>
                      <a:pt x="1" y="10"/>
                    </a:cubicBezTo>
                    <a:cubicBezTo>
                      <a:pt x="1" y="10"/>
                      <a:pt x="260" y="1912"/>
                      <a:pt x="814" y="2370"/>
                    </a:cubicBezTo>
                    <a:cubicBezTo>
                      <a:pt x="1057" y="2570"/>
                      <a:pt x="1351" y="2668"/>
                      <a:pt x="1643" y="2668"/>
                    </a:cubicBezTo>
                    <a:cubicBezTo>
                      <a:pt x="2016" y="2668"/>
                      <a:pt x="2387" y="2508"/>
                      <a:pt x="2644" y="2198"/>
                    </a:cubicBezTo>
                    <a:cubicBezTo>
                      <a:pt x="3101" y="1645"/>
                      <a:pt x="3024" y="826"/>
                      <a:pt x="2473" y="369"/>
                    </a:cubicBezTo>
                    <a:cubicBezTo>
                      <a:pt x="2086" y="49"/>
                      <a:pt x="1032" y="1"/>
                      <a:pt x="4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3" name="Google Shape;1443;p36"/>
              <p:cNvSpPr/>
              <p:nvPr/>
            </p:nvSpPr>
            <p:spPr>
              <a:xfrm>
                <a:off x="5861911" y="976534"/>
                <a:ext cx="38957" cy="38206"/>
              </a:xfrm>
              <a:custGeom>
                <a:rect b="b" l="l" r="r" t="t"/>
                <a:pathLst>
                  <a:path extrusionOk="0" h="1631" w="1665">
                    <a:moveTo>
                      <a:pt x="1665" y="0"/>
                    </a:moveTo>
                    <a:cubicBezTo>
                      <a:pt x="1664" y="0"/>
                      <a:pt x="565" y="75"/>
                      <a:pt x="283" y="374"/>
                    </a:cubicBezTo>
                    <a:cubicBezTo>
                      <a:pt x="0" y="671"/>
                      <a:pt x="13" y="1143"/>
                      <a:pt x="311" y="1426"/>
                    </a:cubicBezTo>
                    <a:cubicBezTo>
                      <a:pt x="455" y="1563"/>
                      <a:pt x="639" y="1630"/>
                      <a:pt x="823" y="1630"/>
                    </a:cubicBezTo>
                    <a:cubicBezTo>
                      <a:pt x="1020" y="1630"/>
                      <a:pt x="1217" y="1553"/>
                      <a:pt x="1363" y="1399"/>
                    </a:cubicBezTo>
                    <a:cubicBezTo>
                      <a:pt x="1646" y="1102"/>
                      <a:pt x="1665" y="0"/>
                      <a:pt x="16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4" name="Google Shape;1444;p36"/>
              <p:cNvSpPr/>
              <p:nvPr/>
            </p:nvSpPr>
            <p:spPr>
              <a:xfrm>
                <a:off x="5229921" y="1032637"/>
                <a:ext cx="76463" cy="56407"/>
              </a:xfrm>
              <a:custGeom>
                <a:rect b="b" l="l" r="r" t="t"/>
                <a:pathLst>
                  <a:path extrusionOk="0" h="2408" w="3268">
                    <a:moveTo>
                      <a:pt x="1928" y="1"/>
                    </a:moveTo>
                    <a:cubicBezTo>
                      <a:pt x="1828" y="1"/>
                      <a:pt x="1725" y="13"/>
                      <a:pt x="1623" y="40"/>
                    </a:cubicBezTo>
                    <a:cubicBezTo>
                      <a:pt x="976" y="206"/>
                      <a:pt x="1" y="1708"/>
                      <a:pt x="1" y="1708"/>
                    </a:cubicBezTo>
                    <a:cubicBezTo>
                      <a:pt x="1" y="1708"/>
                      <a:pt x="1309" y="2407"/>
                      <a:pt x="2033" y="2407"/>
                    </a:cubicBezTo>
                    <a:cubicBezTo>
                      <a:pt x="2104" y="2407"/>
                      <a:pt x="2170" y="2400"/>
                      <a:pt x="2228" y="2385"/>
                    </a:cubicBezTo>
                    <a:cubicBezTo>
                      <a:pt x="2876" y="2219"/>
                      <a:pt x="3267" y="1559"/>
                      <a:pt x="3099" y="911"/>
                    </a:cubicBezTo>
                    <a:cubicBezTo>
                      <a:pt x="2958" y="364"/>
                      <a:pt x="2468" y="1"/>
                      <a:pt x="19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5" name="Google Shape;1445;p36"/>
              <p:cNvSpPr/>
              <p:nvPr/>
            </p:nvSpPr>
            <p:spPr>
              <a:xfrm>
                <a:off x="5436544" y="936805"/>
                <a:ext cx="47918" cy="35395"/>
              </a:xfrm>
              <a:custGeom>
                <a:rect b="b" l="l" r="r" t="t"/>
                <a:pathLst>
                  <a:path extrusionOk="0" h="1511" w="2048">
                    <a:moveTo>
                      <a:pt x="1213" y="1"/>
                    </a:moveTo>
                    <a:cubicBezTo>
                      <a:pt x="1156" y="1"/>
                      <a:pt x="1098" y="7"/>
                      <a:pt x="1041" y="20"/>
                    </a:cubicBezTo>
                    <a:cubicBezTo>
                      <a:pt x="633" y="116"/>
                      <a:pt x="0" y="1044"/>
                      <a:pt x="0" y="1044"/>
                    </a:cubicBezTo>
                    <a:cubicBezTo>
                      <a:pt x="0" y="1044"/>
                      <a:pt x="828" y="1510"/>
                      <a:pt x="1279" y="1510"/>
                    </a:cubicBezTo>
                    <a:cubicBezTo>
                      <a:pt x="1317" y="1510"/>
                      <a:pt x="1353" y="1507"/>
                      <a:pt x="1386" y="1499"/>
                    </a:cubicBezTo>
                    <a:cubicBezTo>
                      <a:pt x="1793" y="1404"/>
                      <a:pt x="2047" y="995"/>
                      <a:pt x="1952" y="588"/>
                    </a:cubicBezTo>
                    <a:cubicBezTo>
                      <a:pt x="1871" y="237"/>
                      <a:pt x="1557" y="1"/>
                      <a:pt x="12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6" name="Google Shape;1446;p36"/>
              <p:cNvSpPr/>
              <p:nvPr/>
            </p:nvSpPr>
            <p:spPr>
              <a:xfrm>
                <a:off x="5322271" y="873441"/>
                <a:ext cx="61559" cy="73133"/>
              </a:xfrm>
              <a:custGeom>
                <a:rect b="b" l="l" r="r" t="t"/>
                <a:pathLst>
                  <a:path extrusionOk="0" h="3122" w="2631">
                    <a:moveTo>
                      <a:pt x="1744" y="1"/>
                    </a:moveTo>
                    <a:cubicBezTo>
                      <a:pt x="1744" y="1"/>
                      <a:pt x="291" y="1013"/>
                      <a:pt x="146" y="1660"/>
                    </a:cubicBezTo>
                    <a:cubicBezTo>
                      <a:pt x="0" y="2307"/>
                      <a:pt x="408" y="2949"/>
                      <a:pt x="1055" y="3093"/>
                    </a:cubicBezTo>
                    <a:cubicBezTo>
                      <a:pt x="1143" y="3112"/>
                      <a:pt x="1230" y="3122"/>
                      <a:pt x="1317" y="3122"/>
                    </a:cubicBezTo>
                    <a:cubicBezTo>
                      <a:pt x="1866" y="3122"/>
                      <a:pt x="2362" y="2741"/>
                      <a:pt x="2486" y="2183"/>
                    </a:cubicBezTo>
                    <a:cubicBezTo>
                      <a:pt x="2631" y="1537"/>
                      <a:pt x="1744" y="1"/>
                      <a:pt x="17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7" name="Google Shape;1447;p36"/>
              <p:cNvSpPr/>
              <p:nvPr/>
            </p:nvSpPr>
            <p:spPr>
              <a:xfrm>
                <a:off x="5096719" y="1003590"/>
                <a:ext cx="48105" cy="48818"/>
              </a:xfrm>
              <a:custGeom>
                <a:rect b="b" l="l" r="r" t="t"/>
                <a:pathLst>
                  <a:path extrusionOk="0" h="2084" w="2056">
                    <a:moveTo>
                      <a:pt x="1029" y="0"/>
                    </a:moveTo>
                    <a:cubicBezTo>
                      <a:pt x="761" y="0"/>
                      <a:pt x="495" y="118"/>
                      <a:pt x="315" y="344"/>
                    </a:cubicBezTo>
                    <a:cubicBezTo>
                      <a:pt x="0" y="737"/>
                      <a:pt x="94" y="2084"/>
                      <a:pt x="94" y="2084"/>
                    </a:cubicBezTo>
                    <a:cubicBezTo>
                      <a:pt x="94" y="2084"/>
                      <a:pt x="1428" y="1876"/>
                      <a:pt x="1741" y="1481"/>
                    </a:cubicBezTo>
                    <a:cubicBezTo>
                      <a:pt x="2055" y="1087"/>
                      <a:pt x="1990" y="513"/>
                      <a:pt x="1597" y="199"/>
                    </a:cubicBezTo>
                    <a:cubicBezTo>
                      <a:pt x="1429" y="65"/>
                      <a:pt x="1228" y="0"/>
                      <a:pt x="1029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8" name="Google Shape;1448;p36"/>
              <p:cNvSpPr/>
              <p:nvPr/>
            </p:nvSpPr>
            <p:spPr>
              <a:xfrm>
                <a:off x="5605965" y="972177"/>
                <a:ext cx="50702" cy="40268"/>
              </a:xfrm>
              <a:custGeom>
                <a:rect b="b" l="l" r="r" t="t"/>
                <a:pathLst>
                  <a:path extrusionOk="0" h="1719" w="2167">
                    <a:moveTo>
                      <a:pt x="917" y="0"/>
                    </a:moveTo>
                    <a:cubicBezTo>
                      <a:pt x="464" y="0"/>
                      <a:pt x="0" y="74"/>
                      <a:pt x="0" y="74"/>
                    </a:cubicBezTo>
                    <a:cubicBezTo>
                      <a:pt x="0" y="74"/>
                      <a:pt x="309" y="1313"/>
                      <a:pt x="708" y="1576"/>
                    </a:cubicBezTo>
                    <a:cubicBezTo>
                      <a:pt x="854" y="1673"/>
                      <a:pt x="1019" y="1719"/>
                      <a:pt x="1183" y="1719"/>
                    </a:cubicBezTo>
                    <a:cubicBezTo>
                      <a:pt x="1463" y="1719"/>
                      <a:pt x="1738" y="1583"/>
                      <a:pt x="1904" y="1331"/>
                    </a:cubicBezTo>
                    <a:cubicBezTo>
                      <a:pt x="2166" y="934"/>
                      <a:pt x="2058" y="397"/>
                      <a:pt x="1659" y="135"/>
                    </a:cubicBezTo>
                    <a:cubicBezTo>
                      <a:pt x="1502" y="32"/>
                      <a:pt x="1212" y="0"/>
                      <a:pt x="9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9" name="Google Shape;1449;p36"/>
              <p:cNvSpPr/>
              <p:nvPr/>
            </p:nvSpPr>
            <p:spPr>
              <a:xfrm>
                <a:off x="5620214" y="849055"/>
                <a:ext cx="55218" cy="51933"/>
              </a:xfrm>
              <a:custGeom>
                <a:rect b="b" l="l" r="r" t="t"/>
                <a:pathLst>
                  <a:path extrusionOk="0" h="2217" w="2360">
                    <a:moveTo>
                      <a:pt x="1219" y="1"/>
                    </a:moveTo>
                    <a:cubicBezTo>
                      <a:pt x="960" y="1"/>
                      <a:pt x="700" y="98"/>
                      <a:pt x="499" y="293"/>
                    </a:cubicBezTo>
                    <a:cubicBezTo>
                      <a:pt x="89" y="690"/>
                      <a:pt x="1" y="2217"/>
                      <a:pt x="1" y="2217"/>
                    </a:cubicBezTo>
                    <a:cubicBezTo>
                      <a:pt x="1" y="2217"/>
                      <a:pt x="1529" y="2177"/>
                      <a:pt x="1939" y="1778"/>
                    </a:cubicBezTo>
                    <a:cubicBezTo>
                      <a:pt x="2349" y="1381"/>
                      <a:pt x="2359" y="726"/>
                      <a:pt x="1962" y="315"/>
                    </a:cubicBezTo>
                    <a:cubicBezTo>
                      <a:pt x="1759" y="106"/>
                      <a:pt x="1489" y="1"/>
                      <a:pt x="1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0" name="Google Shape;1450;p36"/>
              <p:cNvSpPr/>
              <p:nvPr/>
            </p:nvSpPr>
            <p:spPr>
              <a:xfrm>
                <a:off x="5774685" y="995602"/>
                <a:ext cx="47848" cy="51441"/>
              </a:xfrm>
              <a:custGeom>
                <a:rect b="b" l="l" r="r" t="t"/>
                <a:pathLst>
                  <a:path extrusionOk="0" h="2196" w="2045">
                    <a:moveTo>
                      <a:pt x="1020" y="0"/>
                    </a:moveTo>
                    <a:cubicBezTo>
                      <a:pt x="880" y="0"/>
                      <a:pt x="738" y="33"/>
                      <a:pt x="605" y="103"/>
                    </a:cubicBezTo>
                    <a:cubicBezTo>
                      <a:pt x="168" y="334"/>
                      <a:pt x="0" y="874"/>
                      <a:pt x="230" y="1312"/>
                    </a:cubicBezTo>
                    <a:cubicBezTo>
                      <a:pt x="461" y="1749"/>
                      <a:pt x="1706" y="2195"/>
                      <a:pt x="1706" y="2195"/>
                    </a:cubicBezTo>
                    <a:cubicBezTo>
                      <a:pt x="1706" y="2195"/>
                      <a:pt x="2044" y="915"/>
                      <a:pt x="1814" y="478"/>
                    </a:cubicBezTo>
                    <a:cubicBezTo>
                      <a:pt x="1654" y="174"/>
                      <a:pt x="1342" y="0"/>
                      <a:pt x="1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1" name="Google Shape;1451;p36"/>
              <p:cNvSpPr/>
              <p:nvPr/>
            </p:nvSpPr>
            <p:spPr>
              <a:xfrm>
                <a:off x="5815911" y="798223"/>
                <a:ext cx="56575" cy="58211"/>
              </a:xfrm>
              <a:custGeom>
                <a:rect b="b" l="l" r="r" t="t"/>
                <a:pathLst>
                  <a:path extrusionOk="0" h="2485" w="2418">
                    <a:moveTo>
                      <a:pt x="1210" y="1"/>
                    </a:moveTo>
                    <a:cubicBezTo>
                      <a:pt x="880" y="1"/>
                      <a:pt x="555" y="153"/>
                      <a:pt x="346" y="439"/>
                    </a:cubicBezTo>
                    <a:cubicBezTo>
                      <a:pt x="0" y="916"/>
                      <a:pt x="177" y="2484"/>
                      <a:pt x="177" y="2484"/>
                    </a:cubicBezTo>
                    <a:cubicBezTo>
                      <a:pt x="177" y="2484"/>
                      <a:pt x="1725" y="2173"/>
                      <a:pt x="2072" y="1696"/>
                    </a:cubicBezTo>
                    <a:cubicBezTo>
                      <a:pt x="2417" y="1219"/>
                      <a:pt x="2313" y="552"/>
                      <a:pt x="1837" y="206"/>
                    </a:cubicBezTo>
                    <a:cubicBezTo>
                      <a:pt x="1647" y="67"/>
                      <a:pt x="1428" y="1"/>
                      <a:pt x="12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2" name="Google Shape;1452;p36"/>
              <p:cNvSpPr/>
              <p:nvPr/>
            </p:nvSpPr>
            <p:spPr>
              <a:xfrm>
                <a:off x="5260712" y="936782"/>
                <a:ext cx="203348" cy="667097"/>
              </a:xfrm>
              <a:custGeom>
                <a:rect b="b" l="l" r="r" t="t"/>
                <a:pathLst>
                  <a:path extrusionOk="0" h="28478" w="8691">
                    <a:moveTo>
                      <a:pt x="5902" y="1"/>
                    </a:moveTo>
                    <a:cubicBezTo>
                      <a:pt x="5875" y="19"/>
                      <a:pt x="5846" y="37"/>
                      <a:pt x="5819" y="55"/>
                    </a:cubicBezTo>
                    <a:cubicBezTo>
                      <a:pt x="5773" y="85"/>
                      <a:pt x="5725" y="114"/>
                      <a:pt x="5677" y="142"/>
                    </a:cubicBezTo>
                    <a:cubicBezTo>
                      <a:pt x="5654" y="158"/>
                      <a:pt x="5630" y="172"/>
                      <a:pt x="5605" y="186"/>
                    </a:cubicBezTo>
                    <a:cubicBezTo>
                      <a:pt x="5594" y="231"/>
                      <a:pt x="5586" y="256"/>
                      <a:pt x="5575" y="301"/>
                    </a:cubicBezTo>
                    <a:lnTo>
                      <a:pt x="7331" y="3379"/>
                    </a:lnTo>
                    <a:cubicBezTo>
                      <a:pt x="7905" y="4383"/>
                      <a:pt x="8141" y="5515"/>
                      <a:pt x="8046" y="6621"/>
                    </a:cubicBezTo>
                    <a:cubicBezTo>
                      <a:pt x="7979" y="7428"/>
                      <a:pt x="7736" y="8220"/>
                      <a:pt x="7321" y="8941"/>
                    </a:cubicBezTo>
                    <a:cubicBezTo>
                      <a:pt x="7229" y="9102"/>
                      <a:pt x="7127" y="9260"/>
                      <a:pt x="7017" y="9412"/>
                    </a:cubicBezTo>
                    <a:lnTo>
                      <a:pt x="6252" y="10479"/>
                    </a:lnTo>
                    <a:lnTo>
                      <a:pt x="1424" y="17202"/>
                    </a:lnTo>
                    <a:cubicBezTo>
                      <a:pt x="1354" y="17299"/>
                      <a:pt x="1288" y="17397"/>
                      <a:pt x="1224" y="17497"/>
                    </a:cubicBezTo>
                    <a:cubicBezTo>
                      <a:pt x="269" y="18996"/>
                      <a:pt x="1" y="20845"/>
                      <a:pt x="501" y="22570"/>
                    </a:cubicBezTo>
                    <a:lnTo>
                      <a:pt x="1139" y="24772"/>
                    </a:lnTo>
                    <a:lnTo>
                      <a:pt x="1277" y="25247"/>
                    </a:lnTo>
                    <a:cubicBezTo>
                      <a:pt x="1387" y="25629"/>
                      <a:pt x="1474" y="26014"/>
                      <a:pt x="1536" y="26404"/>
                    </a:cubicBezTo>
                    <a:cubicBezTo>
                      <a:pt x="1608" y="26854"/>
                      <a:pt x="1647" y="27306"/>
                      <a:pt x="1655" y="27761"/>
                    </a:cubicBezTo>
                    <a:cubicBezTo>
                      <a:pt x="1657" y="27881"/>
                      <a:pt x="1657" y="28002"/>
                      <a:pt x="1655" y="28122"/>
                    </a:cubicBezTo>
                    <a:cubicBezTo>
                      <a:pt x="1652" y="28240"/>
                      <a:pt x="1649" y="28360"/>
                      <a:pt x="1642" y="28478"/>
                    </a:cubicBezTo>
                    <a:lnTo>
                      <a:pt x="4882" y="28478"/>
                    </a:lnTo>
                    <a:cubicBezTo>
                      <a:pt x="4736" y="28206"/>
                      <a:pt x="4591" y="27932"/>
                      <a:pt x="4452" y="27660"/>
                    </a:cubicBezTo>
                    <a:cubicBezTo>
                      <a:pt x="3825" y="26447"/>
                      <a:pt x="3277" y="25249"/>
                      <a:pt x="2912" y="24193"/>
                    </a:cubicBezTo>
                    <a:cubicBezTo>
                      <a:pt x="2616" y="23335"/>
                      <a:pt x="2441" y="22568"/>
                      <a:pt x="2441" y="21958"/>
                    </a:cubicBezTo>
                    <a:cubicBezTo>
                      <a:pt x="2441" y="20773"/>
                      <a:pt x="2925" y="19437"/>
                      <a:pt x="3624" y="18027"/>
                    </a:cubicBezTo>
                    <a:cubicBezTo>
                      <a:pt x="4707" y="15841"/>
                      <a:pt x="6303" y="13482"/>
                      <a:pt x="7402" y="11246"/>
                    </a:cubicBezTo>
                    <a:cubicBezTo>
                      <a:pt x="7780" y="10476"/>
                      <a:pt x="8101" y="9720"/>
                      <a:pt x="8318" y="8992"/>
                    </a:cubicBezTo>
                    <a:cubicBezTo>
                      <a:pt x="8390" y="8754"/>
                      <a:pt x="8450" y="8518"/>
                      <a:pt x="8500" y="8287"/>
                    </a:cubicBezTo>
                    <a:cubicBezTo>
                      <a:pt x="8653" y="7553"/>
                      <a:pt x="8690" y="6861"/>
                      <a:pt x="8645" y="6216"/>
                    </a:cubicBezTo>
                    <a:cubicBezTo>
                      <a:pt x="8476" y="3760"/>
                      <a:pt x="7122" y="2004"/>
                      <a:pt x="6528" y="1343"/>
                    </a:cubicBezTo>
                    <a:cubicBezTo>
                      <a:pt x="6363" y="1159"/>
                      <a:pt x="6321" y="896"/>
                      <a:pt x="6421" y="670"/>
                    </a:cubicBezTo>
                    <a:lnTo>
                      <a:pt x="5902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3" name="Google Shape;1453;p36"/>
              <p:cNvSpPr/>
              <p:nvPr/>
            </p:nvSpPr>
            <p:spPr>
              <a:xfrm>
                <a:off x="5495436" y="771870"/>
                <a:ext cx="42326" cy="268661"/>
              </a:xfrm>
              <a:custGeom>
                <a:rect b="b" l="l" r="r" t="t"/>
                <a:pathLst>
                  <a:path extrusionOk="0" h="11469" w="1809">
                    <a:moveTo>
                      <a:pt x="1507" y="0"/>
                    </a:moveTo>
                    <a:cubicBezTo>
                      <a:pt x="1358" y="585"/>
                      <a:pt x="1091" y="1123"/>
                      <a:pt x="736" y="1589"/>
                    </a:cubicBezTo>
                    <a:lnTo>
                      <a:pt x="486" y="10778"/>
                    </a:lnTo>
                    <a:cubicBezTo>
                      <a:pt x="479" y="11121"/>
                      <a:pt x="267" y="11366"/>
                      <a:pt x="1" y="11468"/>
                    </a:cubicBezTo>
                    <a:lnTo>
                      <a:pt x="894" y="11133"/>
                    </a:lnTo>
                    <a:lnTo>
                      <a:pt x="1193" y="2195"/>
                    </a:lnTo>
                    <a:cubicBezTo>
                      <a:pt x="1203" y="1918"/>
                      <a:pt x="1431" y="1698"/>
                      <a:pt x="1708" y="1698"/>
                    </a:cubicBezTo>
                    <a:lnTo>
                      <a:pt x="1690" y="722"/>
                    </a:lnTo>
                    <a:lnTo>
                      <a:pt x="1809" y="582"/>
                    </a:lnTo>
                    <a:cubicBezTo>
                      <a:pt x="1751" y="418"/>
                      <a:pt x="1711" y="246"/>
                      <a:pt x="1691" y="66"/>
                    </a:cubicBezTo>
                    <a:lnTo>
                      <a:pt x="1561" y="215"/>
                    </a:lnTo>
                    <a:lnTo>
                      <a:pt x="1559" y="8"/>
                    </a:lnTo>
                    <a:cubicBezTo>
                      <a:pt x="1542" y="6"/>
                      <a:pt x="1525" y="4"/>
                      <a:pt x="150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4" name="Google Shape;1454;p36"/>
              <p:cNvSpPr/>
              <p:nvPr/>
            </p:nvSpPr>
            <p:spPr>
              <a:xfrm>
                <a:off x="5495155" y="1040508"/>
                <a:ext cx="304" cy="94"/>
              </a:xfrm>
              <a:custGeom>
                <a:rect b="b" l="l" r="r" t="t"/>
                <a:pathLst>
                  <a:path extrusionOk="0" h="4" w="13">
                    <a:moveTo>
                      <a:pt x="0" y="3"/>
                    </a:moveTo>
                    <a:lnTo>
                      <a:pt x="0" y="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53F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5" name="Google Shape;1455;p36"/>
              <p:cNvSpPr/>
              <p:nvPr/>
            </p:nvSpPr>
            <p:spPr>
              <a:xfrm>
                <a:off x="5596981" y="851749"/>
                <a:ext cx="206974" cy="208740"/>
              </a:xfrm>
              <a:custGeom>
                <a:rect b="b" l="l" r="r" t="t"/>
                <a:pathLst>
                  <a:path extrusionOk="0" h="8911" w="8846">
                    <a:moveTo>
                      <a:pt x="8497" y="0"/>
                    </a:moveTo>
                    <a:lnTo>
                      <a:pt x="8238" y="2226"/>
                    </a:lnTo>
                    <a:lnTo>
                      <a:pt x="3521" y="8240"/>
                    </a:lnTo>
                    <a:lnTo>
                      <a:pt x="4057" y="4589"/>
                    </a:lnTo>
                    <a:cubicBezTo>
                      <a:pt x="4042" y="4586"/>
                      <a:pt x="4048" y="4588"/>
                      <a:pt x="4033" y="4584"/>
                    </a:cubicBezTo>
                    <a:lnTo>
                      <a:pt x="3017" y="8347"/>
                    </a:lnTo>
                    <a:lnTo>
                      <a:pt x="1" y="8911"/>
                    </a:lnTo>
                    <a:lnTo>
                      <a:pt x="1" y="8911"/>
                    </a:lnTo>
                    <a:lnTo>
                      <a:pt x="3042" y="8848"/>
                    </a:lnTo>
                    <a:cubicBezTo>
                      <a:pt x="3425" y="8840"/>
                      <a:pt x="3784" y="8655"/>
                      <a:pt x="4014" y="8349"/>
                    </a:cubicBezTo>
                    <a:lnTo>
                      <a:pt x="8559" y="2280"/>
                    </a:lnTo>
                    <a:lnTo>
                      <a:pt x="8845" y="84"/>
                    </a:lnTo>
                    <a:cubicBezTo>
                      <a:pt x="8727" y="60"/>
                      <a:pt x="8610" y="31"/>
                      <a:pt x="849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6" name="Google Shape;1456;p36"/>
              <p:cNvSpPr/>
              <p:nvPr/>
            </p:nvSpPr>
            <p:spPr>
              <a:xfrm>
                <a:off x="5538276" y="913334"/>
                <a:ext cx="120310" cy="53714"/>
              </a:xfrm>
              <a:custGeom>
                <a:rect b="b" l="l" r="r" t="t"/>
                <a:pathLst>
                  <a:path extrusionOk="0" h="2293" w="5142">
                    <a:moveTo>
                      <a:pt x="5085" y="1"/>
                    </a:moveTo>
                    <a:lnTo>
                      <a:pt x="0" y="2292"/>
                    </a:lnTo>
                    <a:lnTo>
                      <a:pt x="4684" y="366"/>
                    </a:lnTo>
                    <a:lnTo>
                      <a:pt x="4920" y="545"/>
                    </a:lnTo>
                    <a:lnTo>
                      <a:pt x="5141" y="440"/>
                    </a:lnTo>
                    <a:cubicBezTo>
                      <a:pt x="5109" y="298"/>
                      <a:pt x="5089" y="151"/>
                      <a:pt x="5085" y="1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7" name="Google Shape;1457;p36"/>
              <p:cNvSpPr/>
              <p:nvPr/>
            </p:nvSpPr>
            <p:spPr>
              <a:xfrm>
                <a:off x="5404794" y="1101788"/>
                <a:ext cx="220896" cy="502021"/>
              </a:xfrm>
              <a:custGeom>
                <a:rect b="b" l="l" r="r" t="t"/>
                <a:pathLst>
                  <a:path extrusionOk="0" h="21431" w="9441">
                    <a:moveTo>
                      <a:pt x="9440" y="0"/>
                    </a:moveTo>
                    <a:cubicBezTo>
                      <a:pt x="9440" y="0"/>
                      <a:pt x="6574" y="17"/>
                      <a:pt x="5247" y="2892"/>
                    </a:cubicBezTo>
                    <a:cubicBezTo>
                      <a:pt x="4348" y="4840"/>
                      <a:pt x="3663" y="6723"/>
                      <a:pt x="3318" y="7734"/>
                    </a:cubicBezTo>
                    <a:cubicBezTo>
                      <a:pt x="3155" y="8207"/>
                      <a:pt x="2753" y="8558"/>
                      <a:pt x="2262" y="8652"/>
                    </a:cubicBezTo>
                    <a:lnTo>
                      <a:pt x="0" y="9089"/>
                    </a:lnTo>
                    <a:lnTo>
                      <a:pt x="1367" y="9333"/>
                    </a:lnTo>
                    <a:cubicBezTo>
                      <a:pt x="2226" y="9486"/>
                      <a:pt x="2748" y="10364"/>
                      <a:pt x="2475" y="11191"/>
                    </a:cubicBezTo>
                    <a:cubicBezTo>
                      <a:pt x="2136" y="12215"/>
                      <a:pt x="1787" y="13557"/>
                      <a:pt x="1837" y="14626"/>
                    </a:cubicBezTo>
                    <a:cubicBezTo>
                      <a:pt x="1932" y="16639"/>
                      <a:pt x="4337" y="21431"/>
                      <a:pt x="4337" y="21431"/>
                    </a:cubicBezTo>
                    <a:lnTo>
                      <a:pt x="6654" y="21431"/>
                    </a:lnTo>
                    <a:lnTo>
                      <a:pt x="6136" y="20332"/>
                    </a:lnTo>
                    <a:lnTo>
                      <a:pt x="4808" y="17518"/>
                    </a:lnTo>
                    <a:lnTo>
                      <a:pt x="3577" y="14911"/>
                    </a:lnTo>
                    <a:lnTo>
                      <a:pt x="3517" y="14784"/>
                    </a:lnTo>
                    <a:cubicBezTo>
                      <a:pt x="3144" y="13991"/>
                      <a:pt x="3041" y="13104"/>
                      <a:pt x="3215" y="12256"/>
                    </a:cubicBezTo>
                    <a:cubicBezTo>
                      <a:pt x="3250" y="12084"/>
                      <a:pt x="3297" y="11914"/>
                      <a:pt x="3355" y="11748"/>
                    </a:cubicBezTo>
                    <a:lnTo>
                      <a:pt x="5087" y="6769"/>
                    </a:lnTo>
                    <a:lnTo>
                      <a:pt x="6883" y="2199"/>
                    </a:lnTo>
                    <a:cubicBezTo>
                      <a:pt x="7429" y="1379"/>
                      <a:pt x="8170" y="694"/>
                      <a:pt x="9048" y="215"/>
                    </a:cubicBezTo>
                    <a:lnTo>
                      <a:pt x="944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58" name="Google Shape;1458;p36"/>
            <p:cNvSpPr/>
            <p:nvPr/>
          </p:nvSpPr>
          <p:spPr>
            <a:xfrm>
              <a:off x="3637540" y="713579"/>
              <a:ext cx="965405" cy="796587"/>
            </a:xfrm>
            <a:custGeom>
              <a:rect b="b" l="l" r="r" t="t"/>
              <a:pathLst>
                <a:path extrusionOk="0" h="7462" w="9054">
                  <a:moveTo>
                    <a:pt x="2640" y="0"/>
                  </a:moveTo>
                  <a:cubicBezTo>
                    <a:pt x="1183" y="1"/>
                    <a:pt x="1" y="1182"/>
                    <a:pt x="1" y="2640"/>
                  </a:cubicBezTo>
                  <a:cubicBezTo>
                    <a:pt x="1" y="3791"/>
                    <a:pt x="738" y="4770"/>
                    <a:pt x="1767" y="5130"/>
                  </a:cubicBezTo>
                  <a:cubicBezTo>
                    <a:pt x="1958" y="5199"/>
                    <a:pt x="2162" y="5245"/>
                    <a:pt x="2373" y="5266"/>
                  </a:cubicBezTo>
                  <a:cubicBezTo>
                    <a:pt x="2415" y="5269"/>
                    <a:pt x="2457" y="5273"/>
                    <a:pt x="2500" y="5276"/>
                  </a:cubicBezTo>
                  <a:cubicBezTo>
                    <a:pt x="2501" y="5292"/>
                    <a:pt x="2503" y="5309"/>
                    <a:pt x="2505" y="5324"/>
                  </a:cubicBezTo>
                  <a:cubicBezTo>
                    <a:pt x="2525" y="5503"/>
                    <a:pt x="2564" y="5674"/>
                    <a:pt x="2623" y="5840"/>
                  </a:cubicBezTo>
                  <a:cubicBezTo>
                    <a:pt x="2952" y="6785"/>
                    <a:pt x="3849" y="7461"/>
                    <a:pt x="4907" y="7461"/>
                  </a:cubicBezTo>
                  <a:cubicBezTo>
                    <a:pt x="6243" y="7461"/>
                    <a:pt x="7326" y="6378"/>
                    <a:pt x="7326" y="5042"/>
                  </a:cubicBezTo>
                  <a:cubicBezTo>
                    <a:pt x="7326" y="4903"/>
                    <a:pt x="7313" y="4766"/>
                    <a:pt x="7291" y="4633"/>
                  </a:cubicBezTo>
                  <a:cubicBezTo>
                    <a:pt x="8299" y="4410"/>
                    <a:pt x="9053" y="3511"/>
                    <a:pt x="9053" y="2437"/>
                  </a:cubicBezTo>
                  <a:cubicBezTo>
                    <a:pt x="9053" y="1195"/>
                    <a:pt x="8045" y="187"/>
                    <a:pt x="6803" y="187"/>
                  </a:cubicBezTo>
                  <a:cubicBezTo>
                    <a:pt x="5994" y="187"/>
                    <a:pt x="5285" y="614"/>
                    <a:pt x="4887" y="1255"/>
                  </a:cubicBezTo>
                  <a:cubicBezTo>
                    <a:pt x="4423" y="503"/>
                    <a:pt x="3590" y="0"/>
                    <a:pt x="2640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36"/>
            <p:cNvSpPr/>
            <p:nvPr/>
          </p:nvSpPr>
          <p:spPr>
            <a:xfrm>
              <a:off x="4090355" y="901036"/>
              <a:ext cx="231168" cy="254498"/>
            </a:xfrm>
            <a:custGeom>
              <a:rect b="b" l="l" r="r" t="t"/>
              <a:pathLst>
                <a:path extrusionOk="0" h="2384" w="2168">
                  <a:moveTo>
                    <a:pt x="1086" y="0"/>
                  </a:moveTo>
                  <a:cubicBezTo>
                    <a:pt x="720" y="0"/>
                    <a:pt x="370" y="212"/>
                    <a:pt x="213" y="568"/>
                  </a:cubicBezTo>
                  <a:cubicBezTo>
                    <a:pt x="1" y="1050"/>
                    <a:pt x="454" y="2384"/>
                    <a:pt x="454" y="2384"/>
                  </a:cubicBezTo>
                  <a:cubicBezTo>
                    <a:pt x="454" y="2384"/>
                    <a:pt x="1744" y="1819"/>
                    <a:pt x="1957" y="1338"/>
                  </a:cubicBezTo>
                  <a:cubicBezTo>
                    <a:pt x="2168" y="856"/>
                    <a:pt x="1950" y="294"/>
                    <a:pt x="1470" y="81"/>
                  </a:cubicBezTo>
                  <a:cubicBezTo>
                    <a:pt x="1345" y="26"/>
                    <a:pt x="1214" y="0"/>
                    <a:pt x="1086" y="0"/>
                  </a:cubicBezTo>
                  <a:close/>
                </a:path>
              </a:pathLst>
            </a:custGeom>
            <a:solidFill>
              <a:srgbClr val="B4B7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0" name="Google Shape;1460;p36"/>
          <p:cNvGrpSpPr/>
          <p:nvPr/>
        </p:nvGrpSpPr>
        <p:grpSpPr>
          <a:xfrm>
            <a:off x="-1218112" y="4098700"/>
            <a:ext cx="10436575" cy="1197200"/>
            <a:chOff x="-646237" y="3946300"/>
            <a:chExt cx="10436575" cy="1197200"/>
          </a:xfrm>
        </p:grpSpPr>
        <p:grpSp>
          <p:nvGrpSpPr>
            <p:cNvPr id="1461" name="Google Shape;1461;p36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1462" name="Google Shape;1462;p36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3" name="Google Shape;1463;p36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4" name="Google Shape;1464;p36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5" name="Google Shape;1465;p36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6" name="Google Shape;1466;p36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7" name="Google Shape;1467;p36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68" name="Google Shape;1468;p36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1469" name="Google Shape;1469;p36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0" name="Google Shape;1470;p36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36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2" name="Google Shape;1472;p36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3" name="Google Shape;1473;p36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74" name="Google Shape;1474;p36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1475" name="Google Shape;1475;p36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6" name="Google Shape;1476;p36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7" name="Google Shape;1477;p36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78" name="Google Shape;1478;p36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1479" name="Google Shape;1479;p36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0" name="Google Shape;1480;p36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1" name="Google Shape;1481;p36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"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39"/>
          <p:cNvSpPr txBox="1"/>
          <p:nvPr>
            <p:ph type="title"/>
          </p:nvPr>
        </p:nvSpPr>
        <p:spPr>
          <a:xfrm>
            <a:off x="716700" y="510900"/>
            <a:ext cx="77106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-379675" y="-110274"/>
            <a:ext cx="10584063" cy="5143488"/>
          </a:xfrm>
          <a:custGeom>
            <a:rect b="b" l="l" r="r" t="t"/>
            <a:pathLst>
              <a:path extrusionOk="0" h="39872" w="82047">
                <a:moveTo>
                  <a:pt x="47626" y="1"/>
                </a:moveTo>
                <a:cubicBezTo>
                  <a:pt x="45810" y="1"/>
                  <a:pt x="43855" y="305"/>
                  <a:pt x="41768" y="989"/>
                </a:cubicBezTo>
                <a:cubicBezTo>
                  <a:pt x="32602" y="3967"/>
                  <a:pt x="33114" y="12249"/>
                  <a:pt x="26057" y="16080"/>
                </a:cubicBezTo>
                <a:cubicBezTo>
                  <a:pt x="20892" y="18902"/>
                  <a:pt x="14936" y="18406"/>
                  <a:pt x="9539" y="22159"/>
                </a:cubicBezTo>
                <a:cubicBezTo>
                  <a:pt x="4359" y="25742"/>
                  <a:pt x="1" y="31155"/>
                  <a:pt x="2327" y="39871"/>
                </a:cubicBezTo>
                <a:lnTo>
                  <a:pt x="80278" y="39871"/>
                </a:lnTo>
                <a:cubicBezTo>
                  <a:pt x="81395" y="36925"/>
                  <a:pt x="82046" y="27510"/>
                  <a:pt x="74137" y="23338"/>
                </a:cubicBezTo>
                <a:cubicBezTo>
                  <a:pt x="66242" y="19166"/>
                  <a:pt x="64722" y="15025"/>
                  <a:pt x="62287" y="9798"/>
                </a:cubicBezTo>
                <a:cubicBezTo>
                  <a:pt x="60001" y="4939"/>
                  <a:pt x="54946" y="1"/>
                  <a:pt x="47626" y="1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720000" y="2744288"/>
            <a:ext cx="2613900" cy="44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2" type="subTitle"/>
          </p:nvPr>
        </p:nvSpPr>
        <p:spPr>
          <a:xfrm>
            <a:off x="4131252" y="2744288"/>
            <a:ext cx="2613900" cy="44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500">
                <a:latin typeface="Alatsi"/>
                <a:ea typeface="Alatsi"/>
                <a:cs typeface="Alatsi"/>
                <a:sym typeface="Alats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3" type="subTitle"/>
          </p:nvPr>
        </p:nvSpPr>
        <p:spPr>
          <a:xfrm>
            <a:off x="720000" y="3084897"/>
            <a:ext cx="2613900" cy="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4" type="subTitle"/>
          </p:nvPr>
        </p:nvSpPr>
        <p:spPr>
          <a:xfrm>
            <a:off x="4131252" y="3084897"/>
            <a:ext cx="2613900" cy="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0" name="Google Shape;30;p5"/>
          <p:cNvGrpSpPr/>
          <p:nvPr/>
        </p:nvGrpSpPr>
        <p:grpSpPr>
          <a:xfrm>
            <a:off x="-609612" y="4089930"/>
            <a:ext cx="10436575" cy="1242270"/>
            <a:chOff x="-12" y="3708930"/>
            <a:chExt cx="10436575" cy="1242270"/>
          </a:xfrm>
        </p:grpSpPr>
        <p:grpSp>
          <p:nvGrpSpPr>
            <p:cNvPr id="31" name="Google Shape;31;p5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32" name="Google Shape;32;p5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" name="Google Shape;33;p5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5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5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" name="Google Shape;36;p5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" name="Google Shape;37;p5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" name="Google Shape;38;p5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39" name="Google Shape;39;p5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" name="Google Shape;40;p5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" name="Google Shape;41;p5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" name="Google Shape;44;p5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45" name="Google Shape;45;p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" name="Google Shape;46;p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" name="Google Shape;47;p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8" name="Google Shape;48;p5"/>
          <p:cNvGrpSpPr/>
          <p:nvPr/>
        </p:nvGrpSpPr>
        <p:grpSpPr>
          <a:xfrm>
            <a:off x="-1255837" y="4327300"/>
            <a:ext cx="10436575" cy="1197200"/>
            <a:chOff x="-646237" y="3946300"/>
            <a:chExt cx="10436575" cy="1197200"/>
          </a:xfrm>
        </p:grpSpPr>
        <p:grpSp>
          <p:nvGrpSpPr>
            <p:cNvPr id="49" name="Google Shape;49;p5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50" name="Google Shape;50;p5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" name="Google Shape;56;p5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57" name="Google Shape;57;p5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Google Shape;58;p5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5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5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2" name="Google Shape;62;p5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63" name="Google Shape;63;p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"/>
          <p:cNvSpPr/>
          <p:nvPr/>
        </p:nvSpPr>
        <p:spPr>
          <a:xfrm>
            <a:off x="-3834950" y="42126"/>
            <a:ext cx="10584063" cy="5143488"/>
          </a:xfrm>
          <a:custGeom>
            <a:rect b="b" l="l" r="r" t="t"/>
            <a:pathLst>
              <a:path extrusionOk="0" h="39872" w="82047">
                <a:moveTo>
                  <a:pt x="47626" y="1"/>
                </a:moveTo>
                <a:cubicBezTo>
                  <a:pt x="45810" y="1"/>
                  <a:pt x="43855" y="305"/>
                  <a:pt x="41768" y="989"/>
                </a:cubicBezTo>
                <a:cubicBezTo>
                  <a:pt x="32602" y="3967"/>
                  <a:pt x="33114" y="12249"/>
                  <a:pt x="26057" y="16080"/>
                </a:cubicBezTo>
                <a:cubicBezTo>
                  <a:pt x="20892" y="18902"/>
                  <a:pt x="14936" y="18406"/>
                  <a:pt x="9539" y="22159"/>
                </a:cubicBezTo>
                <a:cubicBezTo>
                  <a:pt x="4359" y="25742"/>
                  <a:pt x="1" y="31155"/>
                  <a:pt x="2327" y="39871"/>
                </a:cubicBezTo>
                <a:lnTo>
                  <a:pt x="80278" y="39871"/>
                </a:lnTo>
                <a:cubicBezTo>
                  <a:pt x="81395" y="36925"/>
                  <a:pt x="82046" y="27510"/>
                  <a:pt x="74137" y="23338"/>
                </a:cubicBezTo>
                <a:cubicBezTo>
                  <a:pt x="66242" y="19166"/>
                  <a:pt x="64722" y="15025"/>
                  <a:pt x="62287" y="9798"/>
                </a:cubicBezTo>
                <a:cubicBezTo>
                  <a:pt x="60001" y="4939"/>
                  <a:pt x="54946" y="1"/>
                  <a:pt x="47626" y="1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6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73" name="Google Shape;73;p6"/>
          <p:cNvGrpSpPr/>
          <p:nvPr/>
        </p:nvGrpSpPr>
        <p:grpSpPr>
          <a:xfrm flipH="1">
            <a:off x="-570037" y="4089930"/>
            <a:ext cx="10360375" cy="1242270"/>
            <a:chOff x="-12" y="3708930"/>
            <a:chExt cx="10360375" cy="1242270"/>
          </a:xfrm>
        </p:grpSpPr>
        <p:grpSp>
          <p:nvGrpSpPr>
            <p:cNvPr id="74" name="Google Shape;74;p6"/>
            <p:cNvGrpSpPr/>
            <p:nvPr/>
          </p:nvGrpSpPr>
          <p:grpSpPr>
            <a:xfrm>
              <a:off x="-12" y="4147734"/>
              <a:ext cx="10360375" cy="803466"/>
              <a:chOff x="0" y="4340034"/>
              <a:chExt cx="10360375" cy="803466"/>
            </a:xfrm>
          </p:grpSpPr>
          <p:sp>
            <p:nvSpPr>
              <p:cNvPr id="75" name="Google Shape;75;p6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6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p6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6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6"/>
              <p:cNvSpPr/>
              <p:nvPr/>
            </p:nvSpPr>
            <p:spPr>
              <a:xfrm rot="10800000">
                <a:off x="83527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6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" name="Google Shape;81;p6"/>
            <p:cNvGrpSpPr/>
            <p:nvPr/>
          </p:nvGrpSpPr>
          <p:grpSpPr>
            <a:xfrm>
              <a:off x="8602912" y="3708930"/>
              <a:ext cx="1307895" cy="651473"/>
              <a:chOff x="3268723" y="3315239"/>
              <a:chExt cx="607984" cy="302842"/>
            </a:xfrm>
          </p:grpSpPr>
          <p:sp>
            <p:nvSpPr>
              <p:cNvPr id="82" name="Google Shape;82;p6"/>
              <p:cNvSpPr/>
              <p:nvPr/>
            </p:nvSpPr>
            <p:spPr>
              <a:xfrm>
                <a:off x="3268723" y="3386783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348531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369423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342869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362116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>
              <a:off x="4921452" y="3737325"/>
              <a:ext cx="767639" cy="575285"/>
              <a:chOff x="2630124" y="3306853"/>
              <a:chExt cx="450519" cy="337648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2701580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2630124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>
                <a:off x="2873060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1" name="Google Shape;91;p6"/>
          <p:cNvGrpSpPr/>
          <p:nvPr/>
        </p:nvGrpSpPr>
        <p:grpSpPr>
          <a:xfrm flipH="1">
            <a:off x="-12" y="4251100"/>
            <a:ext cx="10436575" cy="1197200"/>
            <a:chOff x="-646237" y="3946300"/>
            <a:chExt cx="10436575" cy="1197200"/>
          </a:xfrm>
        </p:grpSpPr>
        <p:grpSp>
          <p:nvGrpSpPr>
            <p:cNvPr id="92" name="Google Shape;92;p6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93" name="Google Shape;93;p6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6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9" name="Google Shape;99;p6"/>
            <p:cNvGrpSpPr/>
            <p:nvPr/>
          </p:nvGrpSpPr>
          <p:grpSpPr>
            <a:xfrm>
              <a:off x="4557562" y="4033230"/>
              <a:ext cx="1346145" cy="626573"/>
              <a:chOff x="2437257" y="3315239"/>
              <a:chExt cx="625765" cy="291267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2437257" y="3375208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2653848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2880545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2597226" y="3363632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2807474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" name="Google Shape;105;p6"/>
            <p:cNvGrpSpPr/>
            <p:nvPr/>
          </p:nvGrpSpPr>
          <p:grpSpPr>
            <a:xfrm>
              <a:off x="598690" y="3946300"/>
              <a:ext cx="767639" cy="575285"/>
              <a:chOff x="1509357" y="3306853"/>
              <a:chExt cx="450519" cy="337648"/>
            </a:xfrm>
          </p:grpSpPr>
          <p:sp>
            <p:nvSpPr>
              <p:cNvPr id="106" name="Google Shape;106;p6"/>
              <p:cNvSpPr/>
              <p:nvPr/>
            </p:nvSpPr>
            <p:spPr>
              <a:xfrm>
                <a:off x="1580813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1509357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1752293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8472090" y="3946300"/>
              <a:ext cx="767639" cy="575285"/>
              <a:chOff x="1416144" y="3306853"/>
              <a:chExt cx="450519" cy="337648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1487600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1416144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1659081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0" y="256224"/>
            <a:ext cx="5487689" cy="4121386"/>
          </a:xfrm>
          <a:custGeom>
            <a:rect b="b" l="l" r="r" t="t"/>
            <a:pathLst>
              <a:path extrusionOk="0" h="9677" w="12885">
                <a:moveTo>
                  <a:pt x="0" y="1"/>
                </a:moveTo>
                <a:lnTo>
                  <a:pt x="0" y="9676"/>
                </a:lnTo>
                <a:lnTo>
                  <a:pt x="12885" y="9676"/>
                </a:lnTo>
                <a:cubicBezTo>
                  <a:pt x="12885" y="9676"/>
                  <a:pt x="11278" y="9350"/>
                  <a:pt x="10931" y="5869"/>
                </a:cubicBezTo>
                <a:cubicBezTo>
                  <a:pt x="10680" y="3348"/>
                  <a:pt x="10345" y="2212"/>
                  <a:pt x="8767" y="2212"/>
                </a:cubicBezTo>
                <a:cubicBezTo>
                  <a:pt x="8165" y="2212"/>
                  <a:pt x="7383" y="2377"/>
                  <a:pt x="6356" y="2694"/>
                </a:cubicBezTo>
                <a:cubicBezTo>
                  <a:pt x="5115" y="3076"/>
                  <a:pt x="4259" y="3304"/>
                  <a:pt x="3582" y="3304"/>
                </a:cubicBezTo>
                <a:cubicBezTo>
                  <a:pt x="2229" y="3304"/>
                  <a:pt x="1587" y="2396"/>
                  <a:pt x="0" y="1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7"/>
          <p:cNvSpPr txBox="1"/>
          <p:nvPr>
            <p:ph type="title"/>
          </p:nvPr>
        </p:nvSpPr>
        <p:spPr>
          <a:xfrm>
            <a:off x="720251" y="535000"/>
            <a:ext cx="5675700" cy="6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6" name="Google Shape;116;p7"/>
          <p:cNvSpPr txBox="1"/>
          <p:nvPr>
            <p:ph idx="1" type="body"/>
          </p:nvPr>
        </p:nvSpPr>
        <p:spPr>
          <a:xfrm>
            <a:off x="715100" y="1582725"/>
            <a:ext cx="5675700" cy="16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8"/>
          <p:cNvGrpSpPr/>
          <p:nvPr/>
        </p:nvGrpSpPr>
        <p:grpSpPr>
          <a:xfrm flipH="1">
            <a:off x="3048671" y="874430"/>
            <a:ext cx="6575097" cy="4016700"/>
            <a:chOff x="2682681" y="986909"/>
            <a:chExt cx="1036199" cy="633000"/>
          </a:xfrm>
        </p:grpSpPr>
        <p:sp>
          <p:nvSpPr>
            <p:cNvPr id="119" name="Google Shape;119;p8"/>
            <p:cNvSpPr/>
            <p:nvPr/>
          </p:nvSpPr>
          <p:spPr>
            <a:xfrm>
              <a:off x="2682681" y="986909"/>
              <a:ext cx="1036199" cy="633000"/>
            </a:xfrm>
            <a:custGeom>
              <a:rect b="b" l="l" r="r" t="t"/>
              <a:pathLst>
                <a:path extrusionOk="0" h="50874" w="83279">
                  <a:moveTo>
                    <a:pt x="29260" y="1"/>
                  </a:moveTo>
                  <a:cubicBezTo>
                    <a:pt x="29115" y="1"/>
                    <a:pt x="28970" y="2"/>
                    <a:pt x="28825" y="4"/>
                  </a:cubicBezTo>
                  <a:cubicBezTo>
                    <a:pt x="12914" y="237"/>
                    <a:pt x="197" y="13041"/>
                    <a:pt x="70" y="28953"/>
                  </a:cubicBezTo>
                  <a:cubicBezTo>
                    <a:pt x="0" y="37653"/>
                    <a:pt x="3737" y="45481"/>
                    <a:pt x="9713" y="50873"/>
                  </a:cubicBezTo>
                  <a:lnTo>
                    <a:pt x="77469" y="50873"/>
                  </a:lnTo>
                  <a:cubicBezTo>
                    <a:pt x="80684" y="46966"/>
                    <a:pt x="82674" y="42011"/>
                    <a:pt x="82849" y="36597"/>
                  </a:cubicBezTo>
                  <a:cubicBezTo>
                    <a:pt x="83278" y="23371"/>
                    <a:pt x="72587" y="12211"/>
                    <a:pt x="59353" y="12091"/>
                  </a:cubicBezTo>
                  <a:cubicBezTo>
                    <a:pt x="59278" y="12090"/>
                    <a:pt x="59203" y="12090"/>
                    <a:pt x="59126" y="12090"/>
                  </a:cubicBezTo>
                  <a:cubicBezTo>
                    <a:pt x="59125" y="12090"/>
                    <a:pt x="59124" y="12090"/>
                    <a:pt x="59122" y="12090"/>
                  </a:cubicBezTo>
                  <a:cubicBezTo>
                    <a:pt x="55580" y="12090"/>
                    <a:pt x="52158" y="10743"/>
                    <a:pt x="49619" y="8272"/>
                  </a:cubicBezTo>
                  <a:cubicBezTo>
                    <a:pt x="44360" y="3154"/>
                    <a:pt x="37179" y="1"/>
                    <a:pt x="29260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3313700" y="1000146"/>
              <a:ext cx="155046" cy="109594"/>
            </a:xfrm>
            <a:custGeom>
              <a:rect b="b" l="l" r="r" t="t"/>
              <a:pathLst>
                <a:path extrusionOk="0" h="8808" w="12461">
                  <a:moveTo>
                    <a:pt x="5018" y="0"/>
                  </a:moveTo>
                  <a:cubicBezTo>
                    <a:pt x="4258" y="0"/>
                    <a:pt x="3528" y="109"/>
                    <a:pt x="2871" y="327"/>
                  </a:cubicBezTo>
                  <a:cubicBezTo>
                    <a:pt x="1543" y="769"/>
                    <a:pt x="621" y="1623"/>
                    <a:pt x="312" y="2699"/>
                  </a:cubicBezTo>
                  <a:cubicBezTo>
                    <a:pt x="1" y="3776"/>
                    <a:pt x="327" y="4990"/>
                    <a:pt x="1218" y="6070"/>
                  </a:cubicBezTo>
                  <a:cubicBezTo>
                    <a:pt x="2109" y="7152"/>
                    <a:pt x="3492" y="8013"/>
                    <a:pt x="5061" y="8464"/>
                  </a:cubicBezTo>
                  <a:cubicBezTo>
                    <a:pt x="5855" y="8693"/>
                    <a:pt x="6665" y="8808"/>
                    <a:pt x="7443" y="8808"/>
                  </a:cubicBezTo>
                  <a:cubicBezTo>
                    <a:pt x="8203" y="8808"/>
                    <a:pt x="8932" y="8699"/>
                    <a:pt x="9589" y="8480"/>
                  </a:cubicBezTo>
                  <a:cubicBezTo>
                    <a:pt x="10918" y="8038"/>
                    <a:pt x="11840" y="7186"/>
                    <a:pt x="12150" y="6108"/>
                  </a:cubicBezTo>
                  <a:cubicBezTo>
                    <a:pt x="12460" y="5031"/>
                    <a:pt x="12134" y="3819"/>
                    <a:pt x="11243" y="2737"/>
                  </a:cubicBezTo>
                  <a:cubicBezTo>
                    <a:pt x="10352" y="1657"/>
                    <a:pt x="8969" y="795"/>
                    <a:pt x="7400" y="343"/>
                  </a:cubicBezTo>
                  <a:cubicBezTo>
                    <a:pt x="6606" y="114"/>
                    <a:pt x="5796" y="0"/>
                    <a:pt x="5018" y="0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3482832" y="1065361"/>
              <a:ext cx="62611" cy="57036"/>
            </a:xfrm>
            <a:custGeom>
              <a:rect b="b" l="l" r="r" t="t"/>
              <a:pathLst>
                <a:path extrusionOk="0" h="4584" w="5032">
                  <a:moveTo>
                    <a:pt x="2516" y="1"/>
                  </a:moveTo>
                  <a:cubicBezTo>
                    <a:pt x="1930" y="1"/>
                    <a:pt x="1343" y="225"/>
                    <a:pt x="896" y="672"/>
                  </a:cubicBezTo>
                  <a:cubicBezTo>
                    <a:pt x="1" y="1567"/>
                    <a:pt x="1" y="3018"/>
                    <a:pt x="896" y="3913"/>
                  </a:cubicBezTo>
                  <a:cubicBezTo>
                    <a:pt x="1343" y="4360"/>
                    <a:pt x="1930" y="4584"/>
                    <a:pt x="2516" y="4584"/>
                  </a:cubicBezTo>
                  <a:cubicBezTo>
                    <a:pt x="3102" y="4584"/>
                    <a:pt x="3689" y="4360"/>
                    <a:pt x="4136" y="3913"/>
                  </a:cubicBezTo>
                  <a:cubicBezTo>
                    <a:pt x="5031" y="3018"/>
                    <a:pt x="5031" y="1567"/>
                    <a:pt x="4136" y="672"/>
                  </a:cubicBezTo>
                  <a:cubicBezTo>
                    <a:pt x="3689" y="225"/>
                    <a:pt x="3102" y="1"/>
                    <a:pt x="2516" y="1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8"/>
          <p:cNvSpPr txBox="1"/>
          <p:nvPr>
            <p:ph type="title"/>
          </p:nvPr>
        </p:nvSpPr>
        <p:spPr>
          <a:xfrm>
            <a:off x="715100" y="1032500"/>
            <a:ext cx="4928700" cy="22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/>
          <p:nvPr/>
        </p:nvSpPr>
        <p:spPr>
          <a:xfrm>
            <a:off x="890025" y="181650"/>
            <a:ext cx="7747765" cy="4198265"/>
          </a:xfrm>
          <a:custGeom>
            <a:rect b="b" l="l" r="r" t="t"/>
            <a:pathLst>
              <a:path extrusionOk="0" h="10047" w="14292">
                <a:moveTo>
                  <a:pt x="6944" y="1"/>
                </a:moveTo>
                <a:cubicBezTo>
                  <a:pt x="6697" y="1"/>
                  <a:pt x="6448" y="49"/>
                  <a:pt x="6208" y="114"/>
                </a:cubicBezTo>
                <a:cubicBezTo>
                  <a:pt x="4439" y="592"/>
                  <a:pt x="3012" y="1930"/>
                  <a:pt x="1772" y="3327"/>
                </a:cubicBezTo>
                <a:cubicBezTo>
                  <a:pt x="1376" y="3774"/>
                  <a:pt x="983" y="4248"/>
                  <a:pt x="791" y="4821"/>
                </a:cubicBezTo>
                <a:cubicBezTo>
                  <a:pt x="244" y="6446"/>
                  <a:pt x="86" y="8329"/>
                  <a:pt x="0" y="10047"/>
                </a:cubicBezTo>
                <a:lnTo>
                  <a:pt x="13246" y="10047"/>
                </a:lnTo>
                <a:cubicBezTo>
                  <a:pt x="13369" y="10031"/>
                  <a:pt x="13491" y="10017"/>
                  <a:pt x="13612" y="10000"/>
                </a:cubicBezTo>
                <a:cubicBezTo>
                  <a:pt x="13855" y="9569"/>
                  <a:pt x="14100" y="9126"/>
                  <a:pt x="14196" y="8636"/>
                </a:cubicBezTo>
                <a:cubicBezTo>
                  <a:pt x="14292" y="8145"/>
                  <a:pt x="14209" y="7588"/>
                  <a:pt x="13867" y="7238"/>
                </a:cubicBezTo>
                <a:cubicBezTo>
                  <a:pt x="13703" y="7066"/>
                  <a:pt x="13491" y="6955"/>
                  <a:pt x="13320" y="6792"/>
                </a:cubicBezTo>
                <a:cubicBezTo>
                  <a:pt x="12892" y="6379"/>
                  <a:pt x="12803" y="5713"/>
                  <a:pt x="12815" y="5106"/>
                </a:cubicBezTo>
                <a:cubicBezTo>
                  <a:pt x="12830" y="4499"/>
                  <a:pt x="12919" y="3878"/>
                  <a:pt x="12748" y="3297"/>
                </a:cubicBezTo>
                <a:cubicBezTo>
                  <a:pt x="12548" y="2611"/>
                  <a:pt x="11994" y="2073"/>
                  <a:pt x="11356" y="1803"/>
                </a:cubicBezTo>
                <a:cubicBezTo>
                  <a:pt x="10937" y="1626"/>
                  <a:pt x="10485" y="1554"/>
                  <a:pt x="10032" y="1554"/>
                </a:cubicBezTo>
                <a:cubicBezTo>
                  <a:pt x="9795" y="1554"/>
                  <a:pt x="9557" y="1574"/>
                  <a:pt x="9322" y="1609"/>
                </a:cubicBezTo>
                <a:cubicBezTo>
                  <a:pt x="9193" y="1629"/>
                  <a:pt x="9056" y="1651"/>
                  <a:pt x="8924" y="1651"/>
                </a:cubicBezTo>
                <a:cubicBezTo>
                  <a:pt x="8781" y="1651"/>
                  <a:pt x="8643" y="1625"/>
                  <a:pt x="8527" y="1539"/>
                </a:cubicBezTo>
                <a:cubicBezTo>
                  <a:pt x="8250" y="1337"/>
                  <a:pt x="8243" y="920"/>
                  <a:pt x="8085" y="609"/>
                </a:cubicBezTo>
                <a:cubicBezTo>
                  <a:pt x="7921" y="288"/>
                  <a:pt x="7587" y="89"/>
                  <a:pt x="7244" y="27"/>
                </a:cubicBezTo>
                <a:cubicBezTo>
                  <a:pt x="7144" y="9"/>
                  <a:pt x="7044" y="1"/>
                  <a:pt x="6944" y="1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9"/>
          <p:cNvSpPr txBox="1"/>
          <p:nvPr>
            <p:ph type="title"/>
          </p:nvPr>
        </p:nvSpPr>
        <p:spPr>
          <a:xfrm>
            <a:off x="2537900" y="1064675"/>
            <a:ext cx="4068300" cy="150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6" name="Google Shape;126;p9"/>
          <p:cNvSpPr txBox="1"/>
          <p:nvPr>
            <p:ph idx="1" type="subTitle"/>
          </p:nvPr>
        </p:nvSpPr>
        <p:spPr>
          <a:xfrm>
            <a:off x="2537800" y="2565675"/>
            <a:ext cx="4068300" cy="9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"/>
          <p:cNvSpPr/>
          <p:nvPr/>
        </p:nvSpPr>
        <p:spPr>
          <a:xfrm>
            <a:off x="-6909663" y="1261601"/>
            <a:ext cx="10584063" cy="5143488"/>
          </a:xfrm>
          <a:custGeom>
            <a:rect b="b" l="l" r="r" t="t"/>
            <a:pathLst>
              <a:path extrusionOk="0" h="39872" w="82047">
                <a:moveTo>
                  <a:pt x="47626" y="1"/>
                </a:moveTo>
                <a:cubicBezTo>
                  <a:pt x="45810" y="1"/>
                  <a:pt x="43855" y="305"/>
                  <a:pt x="41768" y="989"/>
                </a:cubicBezTo>
                <a:cubicBezTo>
                  <a:pt x="32602" y="3967"/>
                  <a:pt x="33114" y="12249"/>
                  <a:pt x="26057" y="16080"/>
                </a:cubicBezTo>
                <a:cubicBezTo>
                  <a:pt x="20892" y="18902"/>
                  <a:pt x="14936" y="18406"/>
                  <a:pt x="9539" y="22159"/>
                </a:cubicBezTo>
                <a:cubicBezTo>
                  <a:pt x="4359" y="25742"/>
                  <a:pt x="1" y="31155"/>
                  <a:pt x="2327" y="39871"/>
                </a:cubicBezTo>
                <a:lnTo>
                  <a:pt x="80278" y="39871"/>
                </a:lnTo>
                <a:cubicBezTo>
                  <a:pt x="81395" y="36925"/>
                  <a:pt x="82046" y="27510"/>
                  <a:pt x="74137" y="23338"/>
                </a:cubicBezTo>
                <a:cubicBezTo>
                  <a:pt x="66242" y="19166"/>
                  <a:pt x="64722" y="15025"/>
                  <a:pt x="62287" y="9798"/>
                </a:cubicBezTo>
                <a:cubicBezTo>
                  <a:pt x="60001" y="4939"/>
                  <a:pt x="54946" y="1"/>
                  <a:pt x="47626" y="1"/>
                </a:cubicBezTo>
                <a:close/>
              </a:path>
            </a:pathLst>
          </a:custGeom>
          <a:solidFill>
            <a:srgbClr val="FFFFFF">
              <a:alpha val="482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0"/>
          <p:cNvSpPr txBox="1"/>
          <p:nvPr>
            <p:ph type="title"/>
          </p:nvPr>
        </p:nvSpPr>
        <p:spPr>
          <a:xfrm>
            <a:off x="720000" y="4045360"/>
            <a:ext cx="7704000" cy="5727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36" Type="http://schemas.openxmlformats.org/officeDocument/2006/relationships/theme" Target="../theme/theme3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726">
          <p15:clr>
            <a:srgbClr val="EA4335"/>
          </p15:clr>
        </p15:guide>
        <p15:guide id="7" orient="horz" pos="1816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E2A47"/>
        </a:solidFill>
      </p:bgPr>
    </p:bg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37"/>
          <p:cNvSpPr txBox="1"/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84" name="Google Shape;1484;p37"/>
          <p:cNvSpPr txBox="1"/>
          <p:nvPr>
            <p:ph idx="1" type="body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faadronezone.gov" TargetMode="External"/><Relationship Id="rId4" Type="http://schemas.openxmlformats.org/officeDocument/2006/relationships/hyperlink" Target="https://faadronezone.gov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Relationship Id="rId4" Type="http://schemas.openxmlformats.org/officeDocument/2006/relationships/image" Target="../media/image1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Relationship Id="rId4" Type="http://schemas.openxmlformats.org/officeDocument/2006/relationships/hyperlink" Target="http://www.youtube.com/watch?v=sX5I2LKPxzw" TargetMode="External"/><Relationship Id="rId5" Type="http://schemas.openxmlformats.org/officeDocument/2006/relationships/image" Target="../media/image2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Relationship Id="rId4" Type="http://schemas.openxmlformats.org/officeDocument/2006/relationships/hyperlink" Target="http://www.youtube.com/watch?v=xe5Fg7yhANU" TargetMode="External"/><Relationship Id="rId5" Type="http://schemas.openxmlformats.org/officeDocument/2006/relationships/image" Target="../media/image1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Relationship Id="rId4" Type="http://schemas.openxmlformats.org/officeDocument/2006/relationships/hyperlink" Target="http://www.youtube.com/watch?v=VobiWpiDqz8" TargetMode="External"/><Relationship Id="rId5" Type="http://schemas.openxmlformats.org/officeDocument/2006/relationships/image" Target="../media/image1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jpg"/><Relationship Id="rId4" Type="http://schemas.openxmlformats.org/officeDocument/2006/relationships/image" Target="../media/image18.jpg"/><Relationship Id="rId5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jpg"/><Relationship Id="rId4" Type="http://schemas.openxmlformats.org/officeDocument/2006/relationships/image" Target="../media/image2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3.xml"/><Relationship Id="rId3" Type="http://schemas.openxmlformats.org/officeDocument/2006/relationships/hyperlink" Target="mailto:k1nsa@k4lrg.org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bit.ly/2PfT4lq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E3EF"/>
        </a:solidFill>
      </p:bgPr>
    </p:bg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2" name="Google Shape;1492;p40"/>
          <p:cNvGrpSpPr/>
          <p:nvPr/>
        </p:nvGrpSpPr>
        <p:grpSpPr>
          <a:xfrm>
            <a:off x="-12" y="3708930"/>
            <a:ext cx="10360375" cy="1242270"/>
            <a:chOff x="76188" y="3708930"/>
            <a:chExt cx="10360375" cy="1242270"/>
          </a:xfrm>
        </p:grpSpPr>
        <p:grpSp>
          <p:nvGrpSpPr>
            <p:cNvPr id="1493" name="Google Shape;1493;p40"/>
            <p:cNvGrpSpPr/>
            <p:nvPr/>
          </p:nvGrpSpPr>
          <p:grpSpPr>
            <a:xfrm>
              <a:off x="76188" y="4147734"/>
              <a:ext cx="10360375" cy="803466"/>
              <a:chOff x="76200" y="4340034"/>
              <a:chExt cx="10360375" cy="803466"/>
            </a:xfrm>
          </p:grpSpPr>
          <p:sp>
            <p:nvSpPr>
              <p:cNvPr id="1494" name="Google Shape;1494;p40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5" name="Google Shape;1495;p40"/>
              <p:cNvSpPr/>
              <p:nvPr/>
            </p:nvSpPr>
            <p:spPr>
              <a:xfrm flipH="1" rot="10800000">
                <a:off x="7620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6" name="Google Shape;1496;p40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7" name="Google Shape;1497;p40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8" name="Google Shape;1498;p40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9" name="Google Shape;1499;p40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00" name="Google Shape;1500;p40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1501" name="Google Shape;1501;p40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2" name="Google Shape;1502;p40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3" name="Google Shape;1503;p40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4" name="Google Shape;1504;p40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5" name="Google Shape;1505;p40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06" name="Google Shape;1506;p40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1507" name="Google Shape;1507;p40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8" name="Google Shape;1508;p40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9" name="Google Shape;1509;p40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510" name="Google Shape;1510;p40"/>
          <p:cNvSpPr txBox="1"/>
          <p:nvPr>
            <p:ph type="ctrTitle"/>
          </p:nvPr>
        </p:nvSpPr>
        <p:spPr>
          <a:xfrm>
            <a:off x="3563100" y="545650"/>
            <a:ext cx="4865700" cy="25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Using Consumer Drones to </a:t>
            </a:r>
            <a:r>
              <a:rPr lang="es"/>
              <a:t>Airdrop</a:t>
            </a:r>
            <a:r>
              <a:rPr lang="es"/>
              <a:t> Antenna Pull Ropes</a:t>
            </a:r>
            <a:endParaRPr/>
          </a:p>
        </p:txBody>
      </p:sp>
      <p:sp>
        <p:nvSpPr>
          <p:cNvPr id="1511" name="Google Shape;1511;p40"/>
          <p:cNvSpPr txBox="1"/>
          <p:nvPr>
            <p:ph idx="1" type="subTitle"/>
          </p:nvPr>
        </p:nvSpPr>
        <p:spPr>
          <a:xfrm>
            <a:off x="3563200" y="3147025"/>
            <a:ext cx="48657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Bryan Schneiders (K1NSA)</a:t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1512" name="Google Shape;1512;p40"/>
          <p:cNvGrpSpPr/>
          <p:nvPr/>
        </p:nvGrpSpPr>
        <p:grpSpPr>
          <a:xfrm>
            <a:off x="102290" y="527532"/>
            <a:ext cx="2450065" cy="2803943"/>
            <a:chOff x="102290" y="527532"/>
            <a:chExt cx="2450065" cy="2803943"/>
          </a:xfrm>
        </p:grpSpPr>
        <p:grpSp>
          <p:nvGrpSpPr>
            <p:cNvPr id="1513" name="Google Shape;1513;p40"/>
            <p:cNvGrpSpPr/>
            <p:nvPr/>
          </p:nvGrpSpPr>
          <p:grpSpPr>
            <a:xfrm>
              <a:off x="201255" y="1440643"/>
              <a:ext cx="2351100" cy="1890832"/>
              <a:chOff x="74805" y="1836043"/>
              <a:chExt cx="2351100" cy="1890832"/>
            </a:xfrm>
          </p:grpSpPr>
          <p:sp>
            <p:nvSpPr>
              <p:cNvPr id="1514" name="Google Shape;1514;p40"/>
              <p:cNvSpPr/>
              <p:nvPr/>
            </p:nvSpPr>
            <p:spPr>
              <a:xfrm>
                <a:off x="550116" y="1836043"/>
                <a:ext cx="1400100" cy="2142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5" name="Google Shape;1515;p40"/>
              <p:cNvSpPr/>
              <p:nvPr/>
            </p:nvSpPr>
            <p:spPr>
              <a:xfrm>
                <a:off x="371278" y="2354720"/>
                <a:ext cx="1758300" cy="2544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6" name="Google Shape;1516;p40"/>
              <p:cNvSpPr/>
              <p:nvPr/>
            </p:nvSpPr>
            <p:spPr>
              <a:xfrm>
                <a:off x="205745" y="2913597"/>
                <a:ext cx="2089500" cy="2544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7" name="Google Shape;1517;p40"/>
              <p:cNvSpPr/>
              <p:nvPr/>
            </p:nvSpPr>
            <p:spPr>
              <a:xfrm>
                <a:off x="74805" y="3472475"/>
                <a:ext cx="2351100" cy="2544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18" name="Google Shape;1518;p40"/>
            <p:cNvGrpSpPr/>
            <p:nvPr/>
          </p:nvGrpSpPr>
          <p:grpSpPr>
            <a:xfrm>
              <a:off x="102290" y="527532"/>
              <a:ext cx="2296130" cy="608633"/>
              <a:chOff x="5929275" y="535002"/>
              <a:chExt cx="2136332" cy="566276"/>
            </a:xfrm>
          </p:grpSpPr>
          <p:sp>
            <p:nvSpPr>
              <p:cNvPr id="1519" name="Google Shape;1519;p40"/>
              <p:cNvSpPr/>
              <p:nvPr/>
            </p:nvSpPr>
            <p:spPr>
              <a:xfrm>
                <a:off x="6878418" y="1067968"/>
                <a:ext cx="773264" cy="33310"/>
              </a:xfrm>
              <a:custGeom>
                <a:rect b="b" l="l" r="r" t="t"/>
                <a:pathLst>
                  <a:path extrusionOk="0" h="1422" w="33049">
                    <a:moveTo>
                      <a:pt x="711" y="1"/>
                    </a:moveTo>
                    <a:cubicBezTo>
                      <a:pt x="318" y="1"/>
                      <a:pt x="0" y="319"/>
                      <a:pt x="0" y="712"/>
                    </a:cubicBezTo>
                    <a:cubicBezTo>
                      <a:pt x="0" y="1103"/>
                      <a:pt x="318" y="1421"/>
                      <a:pt x="711" y="1421"/>
                    </a:cubicBezTo>
                    <a:lnTo>
                      <a:pt x="32339" y="1421"/>
                    </a:lnTo>
                    <a:cubicBezTo>
                      <a:pt x="32731" y="1421"/>
                      <a:pt x="33049" y="1103"/>
                      <a:pt x="33049" y="712"/>
                    </a:cubicBezTo>
                    <a:cubicBezTo>
                      <a:pt x="33049" y="319"/>
                      <a:pt x="32731" y="1"/>
                      <a:pt x="323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20" name="Google Shape;1520;p40"/>
              <p:cNvGrpSpPr/>
              <p:nvPr/>
            </p:nvGrpSpPr>
            <p:grpSpPr>
              <a:xfrm>
                <a:off x="6876827" y="921163"/>
                <a:ext cx="776516" cy="180115"/>
                <a:chOff x="6876827" y="921163"/>
                <a:chExt cx="776516" cy="180115"/>
              </a:xfrm>
            </p:grpSpPr>
            <p:sp>
              <p:nvSpPr>
                <p:cNvPr id="1521" name="Google Shape;1521;p40"/>
                <p:cNvSpPr/>
                <p:nvPr/>
              </p:nvSpPr>
              <p:spPr>
                <a:xfrm>
                  <a:off x="6876827" y="921163"/>
                  <a:ext cx="776516" cy="180115"/>
                </a:xfrm>
                <a:custGeom>
                  <a:rect b="b" l="l" r="r" t="t"/>
                  <a:pathLst>
                    <a:path extrusionOk="0" h="7689" w="33188">
                      <a:moveTo>
                        <a:pt x="8890" y="1"/>
                      </a:moveTo>
                      <a:cubicBezTo>
                        <a:pt x="7500" y="1"/>
                        <a:pt x="6195" y="543"/>
                        <a:pt x="5211" y="1525"/>
                      </a:cubicBezTo>
                      <a:lnTo>
                        <a:pt x="277" y="6459"/>
                      </a:lnTo>
                      <a:cubicBezTo>
                        <a:pt x="1" y="6738"/>
                        <a:pt x="1" y="7187"/>
                        <a:pt x="277" y="7464"/>
                      </a:cubicBezTo>
                      <a:cubicBezTo>
                        <a:pt x="416" y="7602"/>
                        <a:pt x="598" y="7671"/>
                        <a:pt x="779" y="7671"/>
                      </a:cubicBezTo>
                      <a:cubicBezTo>
                        <a:pt x="961" y="7671"/>
                        <a:pt x="1143" y="7602"/>
                        <a:pt x="1281" y="7464"/>
                      </a:cubicBezTo>
                      <a:lnTo>
                        <a:pt x="6215" y="2530"/>
                      </a:lnTo>
                      <a:cubicBezTo>
                        <a:pt x="6929" y="1816"/>
                        <a:pt x="7879" y="1422"/>
                        <a:pt x="8889" y="1422"/>
                      </a:cubicBezTo>
                      <a:lnTo>
                        <a:pt x="24395" y="1422"/>
                      </a:lnTo>
                      <a:cubicBezTo>
                        <a:pt x="25331" y="1422"/>
                        <a:pt x="26210" y="1786"/>
                        <a:pt x="26871" y="2448"/>
                      </a:cubicBezTo>
                      <a:lnTo>
                        <a:pt x="31905" y="7481"/>
                      </a:lnTo>
                      <a:cubicBezTo>
                        <a:pt x="32043" y="7620"/>
                        <a:pt x="32225" y="7688"/>
                        <a:pt x="32407" y="7688"/>
                      </a:cubicBezTo>
                      <a:cubicBezTo>
                        <a:pt x="32589" y="7688"/>
                        <a:pt x="32771" y="7620"/>
                        <a:pt x="32911" y="7479"/>
                      </a:cubicBezTo>
                      <a:cubicBezTo>
                        <a:pt x="33188" y="7203"/>
                        <a:pt x="33188" y="6753"/>
                        <a:pt x="32911" y="6476"/>
                      </a:cubicBezTo>
                      <a:lnTo>
                        <a:pt x="27876" y="1442"/>
                      </a:lnTo>
                      <a:cubicBezTo>
                        <a:pt x="26947" y="512"/>
                        <a:pt x="25711" y="1"/>
                        <a:pt x="243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22" name="Google Shape;1522;p40"/>
                <p:cNvSpPr/>
                <p:nvPr/>
              </p:nvSpPr>
              <p:spPr>
                <a:xfrm>
                  <a:off x="6876827" y="921163"/>
                  <a:ext cx="776516" cy="180115"/>
                </a:xfrm>
                <a:custGeom>
                  <a:rect b="b" l="l" r="r" t="t"/>
                  <a:pathLst>
                    <a:path extrusionOk="0" h="7689" w="33188">
                      <a:moveTo>
                        <a:pt x="8890" y="1"/>
                      </a:moveTo>
                      <a:cubicBezTo>
                        <a:pt x="7500" y="1"/>
                        <a:pt x="6195" y="543"/>
                        <a:pt x="5211" y="1525"/>
                      </a:cubicBezTo>
                      <a:lnTo>
                        <a:pt x="277" y="6459"/>
                      </a:lnTo>
                      <a:cubicBezTo>
                        <a:pt x="1" y="6738"/>
                        <a:pt x="1" y="7187"/>
                        <a:pt x="277" y="7464"/>
                      </a:cubicBezTo>
                      <a:cubicBezTo>
                        <a:pt x="416" y="7602"/>
                        <a:pt x="598" y="7671"/>
                        <a:pt x="779" y="7671"/>
                      </a:cubicBezTo>
                      <a:cubicBezTo>
                        <a:pt x="961" y="7671"/>
                        <a:pt x="1143" y="7602"/>
                        <a:pt x="1281" y="7464"/>
                      </a:cubicBezTo>
                      <a:lnTo>
                        <a:pt x="6215" y="2530"/>
                      </a:lnTo>
                      <a:cubicBezTo>
                        <a:pt x="6929" y="1816"/>
                        <a:pt x="7879" y="1422"/>
                        <a:pt x="8889" y="1422"/>
                      </a:cubicBezTo>
                      <a:lnTo>
                        <a:pt x="24395" y="1422"/>
                      </a:lnTo>
                      <a:cubicBezTo>
                        <a:pt x="25331" y="1422"/>
                        <a:pt x="26210" y="1786"/>
                        <a:pt x="26871" y="2448"/>
                      </a:cubicBezTo>
                      <a:lnTo>
                        <a:pt x="31905" y="7481"/>
                      </a:lnTo>
                      <a:cubicBezTo>
                        <a:pt x="32043" y="7620"/>
                        <a:pt x="32225" y="7688"/>
                        <a:pt x="32407" y="7688"/>
                      </a:cubicBezTo>
                      <a:cubicBezTo>
                        <a:pt x="32589" y="7688"/>
                        <a:pt x="32771" y="7620"/>
                        <a:pt x="32911" y="7479"/>
                      </a:cubicBezTo>
                      <a:cubicBezTo>
                        <a:pt x="33188" y="7203"/>
                        <a:pt x="33188" y="6753"/>
                        <a:pt x="32911" y="6476"/>
                      </a:cubicBezTo>
                      <a:lnTo>
                        <a:pt x="27876" y="1442"/>
                      </a:lnTo>
                      <a:cubicBezTo>
                        <a:pt x="26947" y="512"/>
                        <a:pt x="25711" y="1"/>
                        <a:pt x="2439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024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23" name="Google Shape;1523;p40"/>
              <p:cNvSpPr/>
              <p:nvPr/>
            </p:nvSpPr>
            <p:spPr>
              <a:xfrm>
                <a:off x="6696245" y="603333"/>
                <a:ext cx="245627" cy="21059"/>
              </a:xfrm>
              <a:custGeom>
                <a:rect b="b" l="l" r="r" t="t"/>
                <a:pathLst>
                  <a:path extrusionOk="0" h="899" w="10498">
                    <a:moveTo>
                      <a:pt x="121" y="1"/>
                    </a:moveTo>
                    <a:cubicBezTo>
                      <a:pt x="55" y="1"/>
                      <a:pt x="0" y="56"/>
                      <a:pt x="0" y="123"/>
                    </a:cubicBezTo>
                    <a:cubicBezTo>
                      <a:pt x="1" y="181"/>
                      <a:pt x="43" y="231"/>
                      <a:pt x="101" y="241"/>
                    </a:cubicBezTo>
                    <a:lnTo>
                      <a:pt x="3767" y="821"/>
                    </a:lnTo>
                    <a:cubicBezTo>
                      <a:pt x="4097" y="873"/>
                      <a:pt x="4431" y="899"/>
                      <a:pt x="4764" y="899"/>
                    </a:cubicBezTo>
                    <a:lnTo>
                      <a:pt x="7523" y="899"/>
                    </a:lnTo>
                    <a:cubicBezTo>
                      <a:pt x="8565" y="899"/>
                      <a:pt x="9585" y="609"/>
                      <a:pt x="10471" y="60"/>
                    </a:cubicBezTo>
                    <a:cubicBezTo>
                      <a:pt x="10498" y="43"/>
                      <a:pt x="10486" y="1"/>
                      <a:pt x="10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4" name="Google Shape;1524;p40"/>
              <p:cNvSpPr/>
              <p:nvPr/>
            </p:nvSpPr>
            <p:spPr>
              <a:xfrm>
                <a:off x="6680475" y="622448"/>
                <a:ext cx="350705" cy="198316"/>
              </a:xfrm>
              <a:custGeom>
                <a:rect b="b" l="l" r="r" t="t"/>
                <a:pathLst>
                  <a:path extrusionOk="0" h="8466" w="14989">
                    <a:moveTo>
                      <a:pt x="419" y="0"/>
                    </a:moveTo>
                    <a:cubicBezTo>
                      <a:pt x="200" y="0"/>
                      <a:pt x="0" y="177"/>
                      <a:pt x="0" y="419"/>
                    </a:cubicBezTo>
                    <a:lnTo>
                      <a:pt x="0" y="789"/>
                    </a:lnTo>
                    <a:cubicBezTo>
                      <a:pt x="0" y="945"/>
                      <a:pt x="88" y="1089"/>
                      <a:pt x="227" y="1161"/>
                    </a:cubicBezTo>
                    <a:lnTo>
                      <a:pt x="488" y="1294"/>
                    </a:lnTo>
                    <a:lnTo>
                      <a:pt x="14379" y="8419"/>
                    </a:lnTo>
                    <a:cubicBezTo>
                      <a:pt x="14442" y="8451"/>
                      <a:pt x="14507" y="8466"/>
                      <a:pt x="14570" y="8466"/>
                    </a:cubicBezTo>
                    <a:cubicBezTo>
                      <a:pt x="14711" y="8466"/>
                      <a:pt x="14844" y="8393"/>
                      <a:pt x="14921" y="8276"/>
                    </a:cubicBezTo>
                    <a:cubicBezTo>
                      <a:pt x="14963" y="8211"/>
                      <a:pt x="14989" y="8134"/>
                      <a:pt x="14989" y="8046"/>
                    </a:cubicBezTo>
                    <a:cubicBezTo>
                      <a:pt x="14989" y="7664"/>
                      <a:pt x="14774" y="7312"/>
                      <a:pt x="14433" y="7135"/>
                    </a:cubicBezTo>
                    <a:lnTo>
                      <a:pt x="1475" y="489"/>
                    </a:lnTo>
                    <a:lnTo>
                      <a:pt x="786" y="137"/>
                    </a:lnTo>
                    <a:lnTo>
                      <a:pt x="611" y="47"/>
                    </a:lnTo>
                    <a:cubicBezTo>
                      <a:pt x="548" y="15"/>
                      <a:pt x="483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5" name="Google Shape;1525;p40"/>
              <p:cNvSpPr/>
              <p:nvPr/>
            </p:nvSpPr>
            <p:spPr>
              <a:xfrm>
                <a:off x="6667373" y="610525"/>
                <a:ext cx="42958" cy="58258"/>
              </a:xfrm>
              <a:custGeom>
                <a:rect b="b" l="l" r="r" t="t"/>
                <a:pathLst>
                  <a:path extrusionOk="0" h="2487" w="1836">
                    <a:moveTo>
                      <a:pt x="226" y="0"/>
                    </a:moveTo>
                    <a:cubicBezTo>
                      <a:pt x="102" y="0"/>
                      <a:pt x="0" y="101"/>
                      <a:pt x="0" y="226"/>
                    </a:cubicBezTo>
                    <a:lnTo>
                      <a:pt x="0" y="2261"/>
                    </a:lnTo>
                    <a:cubicBezTo>
                      <a:pt x="0" y="2385"/>
                      <a:pt x="102" y="2486"/>
                      <a:pt x="226" y="2486"/>
                    </a:cubicBezTo>
                    <a:lnTo>
                      <a:pt x="1610" y="2486"/>
                    </a:lnTo>
                    <a:cubicBezTo>
                      <a:pt x="1735" y="2486"/>
                      <a:pt x="1835" y="2385"/>
                      <a:pt x="1835" y="2261"/>
                    </a:cubicBezTo>
                    <a:lnTo>
                      <a:pt x="1835" y="226"/>
                    </a:lnTo>
                    <a:cubicBezTo>
                      <a:pt x="1835" y="101"/>
                      <a:pt x="1735" y="1"/>
                      <a:pt x="16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6" name="Google Shape;1526;p40"/>
              <p:cNvSpPr/>
              <p:nvPr/>
            </p:nvSpPr>
            <p:spPr>
              <a:xfrm>
                <a:off x="6667373" y="610525"/>
                <a:ext cx="26392" cy="58258"/>
              </a:xfrm>
              <a:custGeom>
                <a:rect b="b" l="l" r="r" t="t"/>
                <a:pathLst>
                  <a:path extrusionOk="0" h="2487" w="1128">
                    <a:moveTo>
                      <a:pt x="226" y="0"/>
                    </a:moveTo>
                    <a:cubicBezTo>
                      <a:pt x="102" y="0"/>
                      <a:pt x="0" y="101"/>
                      <a:pt x="0" y="226"/>
                    </a:cubicBezTo>
                    <a:lnTo>
                      <a:pt x="0" y="2261"/>
                    </a:lnTo>
                    <a:cubicBezTo>
                      <a:pt x="0" y="2385"/>
                      <a:pt x="102" y="2486"/>
                      <a:pt x="226" y="2486"/>
                    </a:cubicBezTo>
                    <a:lnTo>
                      <a:pt x="902" y="2486"/>
                    </a:lnTo>
                    <a:cubicBezTo>
                      <a:pt x="1026" y="2486"/>
                      <a:pt x="1128" y="2385"/>
                      <a:pt x="1128" y="2261"/>
                    </a:cubicBezTo>
                    <a:lnTo>
                      <a:pt x="1128" y="226"/>
                    </a:lnTo>
                    <a:cubicBezTo>
                      <a:pt x="1128" y="101"/>
                      <a:pt x="1026" y="1"/>
                      <a:pt x="902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7" name="Google Shape;1527;p40"/>
              <p:cNvSpPr/>
              <p:nvPr/>
            </p:nvSpPr>
            <p:spPr>
              <a:xfrm>
                <a:off x="6673760" y="602349"/>
                <a:ext cx="30206" cy="8199"/>
              </a:xfrm>
              <a:custGeom>
                <a:rect b="b" l="l" r="r" t="t"/>
                <a:pathLst>
                  <a:path extrusionOk="0" h="350" w="1291">
                    <a:moveTo>
                      <a:pt x="0" y="0"/>
                    </a:moveTo>
                    <a:lnTo>
                      <a:pt x="0" y="349"/>
                    </a:lnTo>
                    <a:lnTo>
                      <a:pt x="1290" y="349"/>
                    </a:lnTo>
                    <a:lnTo>
                      <a:pt x="129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8" name="Google Shape;1528;p40"/>
              <p:cNvSpPr/>
              <p:nvPr/>
            </p:nvSpPr>
            <p:spPr>
              <a:xfrm>
                <a:off x="6667396" y="590121"/>
                <a:ext cx="42934" cy="12251"/>
              </a:xfrm>
              <a:custGeom>
                <a:rect b="b" l="l" r="r" t="t"/>
                <a:pathLst>
                  <a:path extrusionOk="0" h="523" w="1835">
                    <a:moveTo>
                      <a:pt x="79" y="0"/>
                    </a:moveTo>
                    <a:cubicBezTo>
                      <a:pt x="35" y="0"/>
                      <a:pt x="0" y="35"/>
                      <a:pt x="0" y="78"/>
                    </a:cubicBezTo>
                    <a:lnTo>
                      <a:pt x="0" y="445"/>
                    </a:lnTo>
                    <a:cubicBezTo>
                      <a:pt x="0" y="488"/>
                      <a:pt x="35" y="522"/>
                      <a:pt x="79" y="522"/>
                    </a:cubicBezTo>
                    <a:lnTo>
                      <a:pt x="1756" y="522"/>
                    </a:lnTo>
                    <a:cubicBezTo>
                      <a:pt x="1799" y="522"/>
                      <a:pt x="1834" y="488"/>
                      <a:pt x="1834" y="445"/>
                    </a:cubicBezTo>
                    <a:lnTo>
                      <a:pt x="1834" y="78"/>
                    </a:lnTo>
                    <a:cubicBezTo>
                      <a:pt x="1834" y="35"/>
                      <a:pt x="1799" y="0"/>
                      <a:pt x="1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9" name="Google Shape;1529;p40"/>
              <p:cNvSpPr/>
              <p:nvPr/>
            </p:nvSpPr>
            <p:spPr>
              <a:xfrm>
                <a:off x="6667396" y="590121"/>
                <a:ext cx="31657" cy="12251"/>
              </a:xfrm>
              <a:custGeom>
                <a:rect b="b" l="l" r="r" t="t"/>
                <a:pathLst>
                  <a:path extrusionOk="0" h="523" w="1353">
                    <a:moveTo>
                      <a:pt x="79" y="0"/>
                    </a:moveTo>
                    <a:cubicBezTo>
                      <a:pt x="35" y="0"/>
                      <a:pt x="0" y="35"/>
                      <a:pt x="0" y="78"/>
                    </a:cubicBezTo>
                    <a:lnTo>
                      <a:pt x="0" y="445"/>
                    </a:lnTo>
                    <a:cubicBezTo>
                      <a:pt x="0" y="488"/>
                      <a:pt x="35" y="522"/>
                      <a:pt x="79" y="522"/>
                    </a:cubicBezTo>
                    <a:lnTo>
                      <a:pt x="1274" y="522"/>
                    </a:lnTo>
                    <a:cubicBezTo>
                      <a:pt x="1317" y="522"/>
                      <a:pt x="1352" y="488"/>
                      <a:pt x="1352" y="445"/>
                    </a:cubicBezTo>
                    <a:lnTo>
                      <a:pt x="1352" y="78"/>
                    </a:lnTo>
                    <a:cubicBezTo>
                      <a:pt x="1352" y="35"/>
                      <a:pt x="1317" y="0"/>
                      <a:pt x="1274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0" name="Google Shape;1530;p40"/>
              <p:cNvSpPr/>
              <p:nvPr/>
            </p:nvSpPr>
            <p:spPr>
              <a:xfrm>
                <a:off x="6433913" y="603333"/>
                <a:ext cx="245674" cy="21059"/>
              </a:xfrm>
              <a:custGeom>
                <a:rect b="b" l="l" r="r" t="t"/>
                <a:pathLst>
                  <a:path extrusionOk="0" h="899" w="10500">
                    <a:moveTo>
                      <a:pt x="45" y="1"/>
                    </a:moveTo>
                    <a:cubicBezTo>
                      <a:pt x="13" y="1"/>
                      <a:pt x="1" y="43"/>
                      <a:pt x="28" y="60"/>
                    </a:cubicBezTo>
                    <a:cubicBezTo>
                      <a:pt x="914" y="609"/>
                      <a:pt x="1934" y="899"/>
                      <a:pt x="2977" y="899"/>
                    </a:cubicBezTo>
                    <a:lnTo>
                      <a:pt x="5736" y="899"/>
                    </a:lnTo>
                    <a:cubicBezTo>
                      <a:pt x="6069" y="899"/>
                      <a:pt x="6402" y="873"/>
                      <a:pt x="6732" y="821"/>
                    </a:cubicBezTo>
                    <a:lnTo>
                      <a:pt x="10398" y="241"/>
                    </a:lnTo>
                    <a:cubicBezTo>
                      <a:pt x="10455" y="231"/>
                      <a:pt x="10499" y="181"/>
                      <a:pt x="10499" y="123"/>
                    </a:cubicBezTo>
                    <a:cubicBezTo>
                      <a:pt x="10499" y="56"/>
                      <a:pt x="10444" y="1"/>
                      <a:pt x="103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1" name="Google Shape;1531;p40"/>
              <p:cNvSpPr/>
              <p:nvPr/>
            </p:nvSpPr>
            <p:spPr>
              <a:xfrm>
                <a:off x="6710284" y="631490"/>
                <a:ext cx="319306" cy="189297"/>
              </a:xfrm>
              <a:custGeom>
                <a:rect b="b" l="l" r="r" t="t"/>
                <a:pathLst>
                  <a:path extrusionOk="0" h="8081" w="13647">
                    <a:moveTo>
                      <a:pt x="0" y="0"/>
                    </a:moveTo>
                    <a:lnTo>
                      <a:pt x="0" y="1312"/>
                    </a:lnTo>
                    <a:lnTo>
                      <a:pt x="13104" y="8034"/>
                    </a:lnTo>
                    <a:cubicBezTo>
                      <a:pt x="13166" y="8066"/>
                      <a:pt x="13232" y="8081"/>
                      <a:pt x="13294" y="8081"/>
                    </a:cubicBezTo>
                    <a:cubicBezTo>
                      <a:pt x="13436" y="8081"/>
                      <a:pt x="13569" y="8008"/>
                      <a:pt x="13646" y="7891"/>
                    </a:cubicBezTo>
                    <a:lnTo>
                      <a:pt x="1094" y="1557"/>
                    </a:lnTo>
                    <a:cubicBezTo>
                      <a:pt x="546" y="1280"/>
                      <a:pt x="200" y="718"/>
                      <a:pt x="200" y="10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2" name="Google Shape;1532;p40"/>
              <p:cNvSpPr/>
              <p:nvPr/>
            </p:nvSpPr>
            <p:spPr>
              <a:xfrm>
                <a:off x="7097442" y="603333"/>
                <a:ext cx="245650" cy="21059"/>
              </a:xfrm>
              <a:custGeom>
                <a:rect b="b" l="l" r="r" t="t"/>
                <a:pathLst>
                  <a:path extrusionOk="0" h="899" w="10499">
                    <a:moveTo>
                      <a:pt x="44" y="1"/>
                    </a:moveTo>
                    <a:cubicBezTo>
                      <a:pt x="12" y="1"/>
                      <a:pt x="0" y="43"/>
                      <a:pt x="27" y="60"/>
                    </a:cubicBezTo>
                    <a:cubicBezTo>
                      <a:pt x="913" y="609"/>
                      <a:pt x="1934" y="899"/>
                      <a:pt x="2976" y="899"/>
                    </a:cubicBezTo>
                    <a:lnTo>
                      <a:pt x="5734" y="899"/>
                    </a:lnTo>
                    <a:cubicBezTo>
                      <a:pt x="6068" y="899"/>
                      <a:pt x="6401" y="873"/>
                      <a:pt x="6730" y="821"/>
                    </a:cubicBezTo>
                    <a:lnTo>
                      <a:pt x="10397" y="241"/>
                    </a:lnTo>
                    <a:cubicBezTo>
                      <a:pt x="10455" y="231"/>
                      <a:pt x="10498" y="181"/>
                      <a:pt x="10498" y="123"/>
                    </a:cubicBezTo>
                    <a:cubicBezTo>
                      <a:pt x="10498" y="56"/>
                      <a:pt x="10444" y="1"/>
                      <a:pt x="103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3" name="Google Shape;1533;p40"/>
              <p:cNvSpPr/>
              <p:nvPr/>
            </p:nvSpPr>
            <p:spPr>
              <a:xfrm>
                <a:off x="7008134" y="622448"/>
                <a:ext cx="350705" cy="198316"/>
              </a:xfrm>
              <a:custGeom>
                <a:rect b="b" l="l" r="r" t="t"/>
                <a:pathLst>
                  <a:path extrusionOk="0" h="8466" w="14989">
                    <a:moveTo>
                      <a:pt x="14570" y="0"/>
                    </a:moveTo>
                    <a:cubicBezTo>
                      <a:pt x="14507" y="0"/>
                      <a:pt x="14441" y="15"/>
                      <a:pt x="14379" y="47"/>
                    </a:cubicBezTo>
                    <a:lnTo>
                      <a:pt x="14203" y="137"/>
                    </a:lnTo>
                    <a:lnTo>
                      <a:pt x="13515" y="489"/>
                    </a:lnTo>
                    <a:lnTo>
                      <a:pt x="557" y="7135"/>
                    </a:lnTo>
                    <a:cubicBezTo>
                      <a:pt x="215" y="7312"/>
                      <a:pt x="0" y="7664"/>
                      <a:pt x="0" y="8046"/>
                    </a:cubicBezTo>
                    <a:cubicBezTo>
                      <a:pt x="0" y="8134"/>
                      <a:pt x="26" y="8211"/>
                      <a:pt x="69" y="8276"/>
                    </a:cubicBezTo>
                    <a:cubicBezTo>
                      <a:pt x="146" y="8393"/>
                      <a:pt x="279" y="8466"/>
                      <a:pt x="420" y="8466"/>
                    </a:cubicBezTo>
                    <a:cubicBezTo>
                      <a:pt x="484" y="8466"/>
                      <a:pt x="548" y="8451"/>
                      <a:pt x="611" y="8419"/>
                    </a:cubicBezTo>
                    <a:lnTo>
                      <a:pt x="14502" y="1294"/>
                    </a:lnTo>
                    <a:lnTo>
                      <a:pt x="14762" y="1161"/>
                    </a:lnTo>
                    <a:cubicBezTo>
                      <a:pt x="14902" y="1089"/>
                      <a:pt x="14989" y="945"/>
                      <a:pt x="14989" y="789"/>
                    </a:cubicBezTo>
                    <a:lnTo>
                      <a:pt x="14989" y="419"/>
                    </a:lnTo>
                    <a:cubicBezTo>
                      <a:pt x="14989" y="177"/>
                      <a:pt x="14790" y="0"/>
                      <a:pt x="145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4" name="Google Shape;1534;p40"/>
              <p:cNvSpPr/>
              <p:nvPr/>
            </p:nvSpPr>
            <p:spPr>
              <a:xfrm>
                <a:off x="7329007" y="610525"/>
                <a:ext cx="42911" cy="58258"/>
              </a:xfrm>
              <a:custGeom>
                <a:rect b="b" l="l" r="r" t="t"/>
                <a:pathLst>
                  <a:path extrusionOk="0" h="2487" w="1834">
                    <a:moveTo>
                      <a:pt x="226" y="0"/>
                    </a:moveTo>
                    <a:cubicBezTo>
                      <a:pt x="101" y="1"/>
                      <a:pt x="0" y="101"/>
                      <a:pt x="0" y="226"/>
                    </a:cubicBezTo>
                    <a:lnTo>
                      <a:pt x="0" y="2261"/>
                    </a:lnTo>
                    <a:cubicBezTo>
                      <a:pt x="0" y="2385"/>
                      <a:pt x="100" y="2486"/>
                      <a:pt x="226" y="2486"/>
                    </a:cubicBezTo>
                    <a:lnTo>
                      <a:pt x="1608" y="2486"/>
                    </a:lnTo>
                    <a:cubicBezTo>
                      <a:pt x="1733" y="2486"/>
                      <a:pt x="1834" y="2385"/>
                      <a:pt x="1834" y="2261"/>
                    </a:cubicBezTo>
                    <a:lnTo>
                      <a:pt x="1834" y="226"/>
                    </a:lnTo>
                    <a:cubicBezTo>
                      <a:pt x="1834" y="101"/>
                      <a:pt x="1734" y="0"/>
                      <a:pt x="16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5" name="Google Shape;1535;p40"/>
              <p:cNvSpPr/>
              <p:nvPr/>
            </p:nvSpPr>
            <p:spPr>
              <a:xfrm>
                <a:off x="7345573" y="610525"/>
                <a:ext cx="26392" cy="58258"/>
              </a:xfrm>
              <a:custGeom>
                <a:rect b="b" l="l" r="r" t="t"/>
                <a:pathLst>
                  <a:path extrusionOk="0" h="2487" w="1128">
                    <a:moveTo>
                      <a:pt x="226" y="0"/>
                    </a:moveTo>
                    <a:cubicBezTo>
                      <a:pt x="100" y="1"/>
                      <a:pt x="1" y="101"/>
                      <a:pt x="1" y="226"/>
                    </a:cubicBezTo>
                    <a:lnTo>
                      <a:pt x="1" y="2261"/>
                    </a:lnTo>
                    <a:cubicBezTo>
                      <a:pt x="1" y="2385"/>
                      <a:pt x="102" y="2486"/>
                      <a:pt x="226" y="2486"/>
                    </a:cubicBezTo>
                    <a:lnTo>
                      <a:pt x="902" y="2486"/>
                    </a:lnTo>
                    <a:cubicBezTo>
                      <a:pt x="1026" y="2486"/>
                      <a:pt x="1128" y="2385"/>
                      <a:pt x="1128" y="2261"/>
                    </a:cubicBezTo>
                    <a:lnTo>
                      <a:pt x="1128" y="226"/>
                    </a:lnTo>
                    <a:cubicBezTo>
                      <a:pt x="1128" y="101"/>
                      <a:pt x="1027" y="0"/>
                      <a:pt x="902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6" name="Google Shape;1536;p40"/>
              <p:cNvSpPr/>
              <p:nvPr/>
            </p:nvSpPr>
            <p:spPr>
              <a:xfrm>
                <a:off x="7335371" y="602373"/>
                <a:ext cx="30206" cy="8199"/>
              </a:xfrm>
              <a:custGeom>
                <a:rect b="b" l="l" r="r" t="t"/>
                <a:pathLst>
                  <a:path extrusionOk="0" h="350" w="1291">
                    <a:moveTo>
                      <a:pt x="1" y="1"/>
                    </a:moveTo>
                    <a:lnTo>
                      <a:pt x="1" y="349"/>
                    </a:lnTo>
                    <a:lnTo>
                      <a:pt x="1290" y="349"/>
                    </a:lnTo>
                    <a:lnTo>
                      <a:pt x="12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7" name="Google Shape;1537;p40"/>
              <p:cNvSpPr/>
              <p:nvPr/>
            </p:nvSpPr>
            <p:spPr>
              <a:xfrm>
                <a:off x="7329007" y="590121"/>
                <a:ext cx="42888" cy="12251"/>
              </a:xfrm>
              <a:custGeom>
                <a:rect b="b" l="l" r="r" t="t"/>
                <a:pathLst>
                  <a:path extrusionOk="0" h="523" w="1833">
                    <a:moveTo>
                      <a:pt x="78" y="0"/>
                    </a:moveTo>
                    <a:cubicBezTo>
                      <a:pt x="36" y="0"/>
                      <a:pt x="0" y="35"/>
                      <a:pt x="0" y="78"/>
                    </a:cubicBezTo>
                    <a:lnTo>
                      <a:pt x="0" y="445"/>
                    </a:lnTo>
                    <a:cubicBezTo>
                      <a:pt x="0" y="488"/>
                      <a:pt x="34" y="522"/>
                      <a:pt x="78" y="522"/>
                    </a:cubicBezTo>
                    <a:lnTo>
                      <a:pt x="1755" y="522"/>
                    </a:lnTo>
                    <a:cubicBezTo>
                      <a:pt x="1798" y="522"/>
                      <a:pt x="1833" y="488"/>
                      <a:pt x="1833" y="445"/>
                    </a:cubicBezTo>
                    <a:lnTo>
                      <a:pt x="1833" y="78"/>
                    </a:lnTo>
                    <a:cubicBezTo>
                      <a:pt x="1833" y="35"/>
                      <a:pt x="1798" y="0"/>
                      <a:pt x="17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8" name="Google Shape;1538;p40"/>
              <p:cNvSpPr/>
              <p:nvPr/>
            </p:nvSpPr>
            <p:spPr>
              <a:xfrm>
                <a:off x="7340262" y="590121"/>
                <a:ext cx="31633" cy="12251"/>
              </a:xfrm>
              <a:custGeom>
                <a:rect b="b" l="l" r="r" t="t"/>
                <a:pathLst>
                  <a:path extrusionOk="0" h="523" w="1352">
                    <a:moveTo>
                      <a:pt x="79" y="0"/>
                    </a:moveTo>
                    <a:cubicBezTo>
                      <a:pt x="37" y="0"/>
                      <a:pt x="0" y="35"/>
                      <a:pt x="0" y="78"/>
                    </a:cubicBezTo>
                    <a:lnTo>
                      <a:pt x="0" y="445"/>
                    </a:lnTo>
                    <a:cubicBezTo>
                      <a:pt x="0" y="488"/>
                      <a:pt x="35" y="522"/>
                      <a:pt x="79" y="522"/>
                    </a:cubicBezTo>
                    <a:lnTo>
                      <a:pt x="1274" y="522"/>
                    </a:lnTo>
                    <a:cubicBezTo>
                      <a:pt x="1317" y="522"/>
                      <a:pt x="1352" y="488"/>
                      <a:pt x="1352" y="445"/>
                    </a:cubicBezTo>
                    <a:lnTo>
                      <a:pt x="1352" y="78"/>
                    </a:lnTo>
                    <a:cubicBezTo>
                      <a:pt x="1352" y="35"/>
                      <a:pt x="1317" y="0"/>
                      <a:pt x="1274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9" name="Google Shape;1539;p40"/>
              <p:cNvSpPr/>
              <p:nvPr/>
            </p:nvSpPr>
            <p:spPr>
              <a:xfrm>
                <a:off x="7359728" y="603333"/>
                <a:ext cx="245650" cy="21059"/>
              </a:xfrm>
              <a:custGeom>
                <a:rect b="b" l="l" r="r" t="t"/>
                <a:pathLst>
                  <a:path extrusionOk="0" h="899" w="10499">
                    <a:moveTo>
                      <a:pt x="122" y="1"/>
                    </a:moveTo>
                    <a:cubicBezTo>
                      <a:pt x="54" y="1"/>
                      <a:pt x="1" y="56"/>
                      <a:pt x="1" y="123"/>
                    </a:cubicBezTo>
                    <a:cubicBezTo>
                      <a:pt x="2" y="181"/>
                      <a:pt x="44" y="231"/>
                      <a:pt x="102" y="241"/>
                    </a:cubicBezTo>
                    <a:lnTo>
                      <a:pt x="3769" y="821"/>
                    </a:lnTo>
                    <a:cubicBezTo>
                      <a:pt x="4098" y="873"/>
                      <a:pt x="4431" y="899"/>
                      <a:pt x="4765" y="899"/>
                    </a:cubicBezTo>
                    <a:lnTo>
                      <a:pt x="7523" y="899"/>
                    </a:lnTo>
                    <a:cubicBezTo>
                      <a:pt x="8565" y="899"/>
                      <a:pt x="9586" y="609"/>
                      <a:pt x="10472" y="60"/>
                    </a:cubicBezTo>
                    <a:cubicBezTo>
                      <a:pt x="10498" y="43"/>
                      <a:pt x="10487" y="1"/>
                      <a:pt x="10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0" name="Google Shape;1540;p40"/>
              <p:cNvSpPr/>
              <p:nvPr/>
            </p:nvSpPr>
            <p:spPr>
              <a:xfrm>
                <a:off x="7009748" y="631490"/>
                <a:ext cx="319306" cy="189297"/>
              </a:xfrm>
              <a:custGeom>
                <a:rect b="b" l="l" r="r" t="t"/>
                <a:pathLst>
                  <a:path extrusionOk="0" h="8081" w="13647">
                    <a:moveTo>
                      <a:pt x="13646" y="0"/>
                    </a:moveTo>
                    <a:lnTo>
                      <a:pt x="13446" y="103"/>
                    </a:lnTo>
                    <a:cubicBezTo>
                      <a:pt x="13446" y="718"/>
                      <a:pt x="13099" y="1280"/>
                      <a:pt x="12551" y="1557"/>
                    </a:cubicBezTo>
                    <a:lnTo>
                      <a:pt x="0" y="7891"/>
                    </a:lnTo>
                    <a:cubicBezTo>
                      <a:pt x="77" y="8008"/>
                      <a:pt x="210" y="8081"/>
                      <a:pt x="351" y="8081"/>
                    </a:cubicBezTo>
                    <a:cubicBezTo>
                      <a:pt x="415" y="8081"/>
                      <a:pt x="479" y="8066"/>
                      <a:pt x="542" y="8034"/>
                    </a:cubicBezTo>
                    <a:lnTo>
                      <a:pt x="13646" y="1312"/>
                    </a:lnTo>
                    <a:lnTo>
                      <a:pt x="13646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1" name="Google Shape;1541;p40"/>
              <p:cNvSpPr/>
              <p:nvPr/>
            </p:nvSpPr>
            <p:spPr>
              <a:xfrm>
                <a:off x="6804997" y="705419"/>
                <a:ext cx="866737" cy="271871"/>
              </a:xfrm>
              <a:custGeom>
                <a:rect b="b" l="l" r="r" t="t"/>
                <a:pathLst>
                  <a:path extrusionOk="0" h="11606" w="37044">
                    <a:moveTo>
                      <a:pt x="2759" y="0"/>
                    </a:moveTo>
                    <a:cubicBezTo>
                      <a:pt x="1235" y="0"/>
                      <a:pt x="0" y="1236"/>
                      <a:pt x="0" y="2759"/>
                    </a:cubicBezTo>
                    <a:lnTo>
                      <a:pt x="0" y="5770"/>
                    </a:lnTo>
                    <a:cubicBezTo>
                      <a:pt x="0" y="8993"/>
                      <a:pt x="2613" y="11605"/>
                      <a:pt x="5835" y="11605"/>
                    </a:cubicBezTo>
                    <a:lnTo>
                      <a:pt x="23230" y="11605"/>
                    </a:lnTo>
                    <a:cubicBezTo>
                      <a:pt x="25218" y="11605"/>
                      <a:pt x="27186" y="11214"/>
                      <a:pt x="29022" y="10452"/>
                    </a:cubicBezTo>
                    <a:lnTo>
                      <a:pt x="35520" y="7757"/>
                    </a:lnTo>
                    <a:cubicBezTo>
                      <a:pt x="36442" y="7375"/>
                      <a:pt x="37043" y="6475"/>
                      <a:pt x="37043" y="5478"/>
                    </a:cubicBezTo>
                    <a:cubicBezTo>
                      <a:pt x="37043" y="4503"/>
                      <a:pt x="36521" y="3601"/>
                      <a:pt x="35674" y="3114"/>
                    </a:cubicBezTo>
                    <a:lnTo>
                      <a:pt x="32841" y="1484"/>
                    </a:lnTo>
                    <a:cubicBezTo>
                      <a:pt x="31150" y="513"/>
                      <a:pt x="29232" y="0"/>
                      <a:pt x="27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42" name="Google Shape;1542;p40"/>
              <p:cNvGrpSpPr/>
              <p:nvPr/>
            </p:nvGrpSpPr>
            <p:grpSpPr>
              <a:xfrm>
                <a:off x="6586301" y="705419"/>
                <a:ext cx="866784" cy="271871"/>
                <a:chOff x="6586301" y="705419"/>
                <a:chExt cx="866784" cy="271871"/>
              </a:xfrm>
            </p:grpSpPr>
            <p:sp>
              <p:nvSpPr>
                <p:cNvPr id="1543" name="Google Shape;1543;p40"/>
                <p:cNvSpPr/>
                <p:nvPr/>
              </p:nvSpPr>
              <p:spPr>
                <a:xfrm>
                  <a:off x="6586301" y="705419"/>
                  <a:ext cx="866784" cy="271871"/>
                </a:xfrm>
                <a:custGeom>
                  <a:rect b="b" l="l" r="r" t="t"/>
                  <a:pathLst>
                    <a:path extrusionOk="0" h="11606" w="37046">
                      <a:moveTo>
                        <a:pt x="2759" y="0"/>
                      </a:moveTo>
                      <a:cubicBezTo>
                        <a:pt x="1235" y="0"/>
                        <a:pt x="0" y="1236"/>
                        <a:pt x="0" y="2759"/>
                      </a:cubicBezTo>
                      <a:lnTo>
                        <a:pt x="0" y="5770"/>
                      </a:lnTo>
                      <a:cubicBezTo>
                        <a:pt x="0" y="8993"/>
                        <a:pt x="2613" y="11605"/>
                        <a:pt x="5835" y="11605"/>
                      </a:cubicBezTo>
                      <a:lnTo>
                        <a:pt x="22557" y="11605"/>
                      </a:lnTo>
                      <a:cubicBezTo>
                        <a:pt x="24990" y="11605"/>
                        <a:pt x="27398" y="11126"/>
                        <a:pt x="29646" y="10194"/>
                      </a:cubicBezTo>
                      <a:lnTo>
                        <a:pt x="35521" y="7757"/>
                      </a:lnTo>
                      <a:cubicBezTo>
                        <a:pt x="36443" y="7375"/>
                        <a:pt x="37045" y="6475"/>
                        <a:pt x="37045" y="5478"/>
                      </a:cubicBezTo>
                      <a:cubicBezTo>
                        <a:pt x="37043" y="4503"/>
                        <a:pt x="36522" y="3601"/>
                        <a:pt x="35674" y="3114"/>
                      </a:cubicBezTo>
                      <a:lnTo>
                        <a:pt x="32841" y="1484"/>
                      </a:lnTo>
                      <a:cubicBezTo>
                        <a:pt x="31150" y="513"/>
                        <a:pt x="29233" y="0"/>
                        <a:pt x="2728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44" name="Google Shape;1544;p40"/>
                <p:cNvSpPr/>
                <p:nvPr/>
              </p:nvSpPr>
              <p:spPr>
                <a:xfrm>
                  <a:off x="6586301" y="705419"/>
                  <a:ext cx="866784" cy="271871"/>
                </a:xfrm>
                <a:custGeom>
                  <a:rect b="b" l="l" r="r" t="t"/>
                  <a:pathLst>
                    <a:path extrusionOk="0" h="11606" w="37046">
                      <a:moveTo>
                        <a:pt x="2759" y="0"/>
                      </a:moveTo>
                      <a:cubicBezTo>
                        <a:pt x="1235" y="0"/>
                        <a:pt x="0" y="1236"/>
                        <a:pt x="0" y="2759"/>
                      </a:cubicBezTo>
                      <a:lnTo>
                        <a:pt x="0" y="5770"/>
                      </a:lnTo>
                      <a:cubicBezTo>
                        <a:pt x="0" y="8993"/>
                        <a:pt x="2613" y="11605"/>
                        <a:pt x="5835" y="11605"/>
                      </a:cubicBezTo>
                      <a:lnTo>
                        <a:pt x="22557" y="11605"/>
                      </a:lnTo>
                      <a:cubicBezTo>
                        <a:pt x="24990" y="11605"/>
                        <a:pt x="27398" y="11126"/>
                        <a:pt x="29646" y="10194"/>
                      </a:cubicBezTo>
                      <a:lnTo>
                        <a:pt x="35521" y="7757"/>
                      </a:lnTo>
                      <a:cubicBezTo>
                        <a:pt x="36443" y="7375"/>
                        <a:pt x="37045" y="6475"/>
                        <a:pt x="37045" y="5478"/>
                      </a:cubicBezTo>
                      <a:cubicBezTo>
                        <a:pt x="37043" y="4503"/>
                        <a:pt x="36522" y="3601"/>
                        <a:pt x="35674" y="3114"/>
                      </a:cubicBezTo>
                      <a:lnTo>
                        <a:pt x="32841" y="1484"/>
                      </a:lnTo>
                      <a:cubicBezTo>
                        <a:pt x="31150" y="513"/>
                        <a:pt x="29233" y="0"/>
                        <a:pt x="2728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24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45" name="Google Shape;1545;p40"/>
              <p:cNvSpPr/>
              <p:nvPr/>
            </p:nvSpPr>
            <p:spPr>
              <a:xfrm>
                <a:off x="6602632" y="717202"/>
                <a:ext cx="843199" cy="248328"/>
              </a:xfrm>
              <a:custGeom>
                <a:rect b="b" l="l" r="r" t="t"/>
                <a:pathLst>
                  <a:path extrusionOk="0" h="10601" w="36038">
                    <a:moveTo>
                      <a:pt x="2258" y="1"/>
                    </a:moveTo>
                    <a:cubicBezTo>
                      <a:pt x="1014" y="1"/>
                      <a:pt x="0" y="1014"/>
                      <a:pt x="0" y="2257"/>
                    </a:cubicBezTo>
                    <a:lnTo>
                      <a:pt x="0" y="5268"/>
                    </a:lnTo>
                    <a:cubicBezTo>
                      <a:pt x="0" y="8209"/>
                      <a:pt x="2393" y="10601"/>
                      <a:pt x="5334" y="10601"/>
                    </a:cubicBezTo>
                    <a:lnTo>
                      <a:pt x="22054" y="10601"/>
                    </a:lnTo>
                    <a:cubicBezTo>
                      <a:pt x="24432" y="10601"/>
                      <a:pt x="26753" y="10139"/>
                      <a:pt x="28950" y="9229"/>
                    </a:cubicBezTo>
                    <a:lnTo>
                      <a:pt x="34826" y="6791"/>
                    </a:lnTo>
                    <a:cubicBezTo>
                      <a:pt x="35563" y="6485"/>
                      <a:pt x="36038" y="5774"/>
                      <a:pt x="36038" y="4976"/>
                    </a:cubicBezTo>
                    <a:cubicBezTo>
                      <a:pt x="36038" y="4183"/>
                      <a:pt x="35610" y="3442"/>
                      <a:pt x="34922" y="3047"/>
                    </a:cubicBezTo>
                    <a:lnTo>
                      <a:pt x="32088" y="1417"/>
                    </a:lnTo>
                    <a:cubicBezTo>
                      <a:pt x="30476" y="491"/>
                      <a:pt x="28640" y="1"/>
                      <a:pt x="267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6" name="Google Shape;1546;p40"/>
              <p:cNvSpPr/>
              <p:nvPr/>
            </p:nvSpPr>
            <p:spPr>
              <a:xfrm>
                <a:off x="6596829" y="717202"/>
                <a:ext cx="843199" cy="248328"/>
              </a:xfrm>
              <a:custGeom>
                <a:rect b="b" l="l" r="r" t="t"/>
                <a:pathLst>
                  <a:path extrusionOk="0" h="10601" w="36038">
                    <a:moveTo>
                      <a:pt x="2257" y="1"/>
                    </a:moveTo>
                    <a:cubicBezTo>
                      <a:pt x="1012" y="1"/>
                      <a:pt x="0" y="1014"/>
                      <a:pt x="0" y="2257"/>
                    </a:cubicBezTo>
                    <a:lnTo>
                      <a:pt x="0" y="5268"/>
                    </a:lnTo>
                    <a:cubicBezTo>
                      <a:pt x="0" y="8209"/>
                      <a:pt x="2393" y="10601"/>
                      <a:pt x="5333" y="10601"/>
                    </a:cubicBezTo>
                    <a:lnTo>
                      <a:pt x="22055" y="10601"/>
                    </a:lnTo>
                    <a:cubicBezTo>
                      <a:pt x="24433" y="10601"/>
                      <a:pt x="26753" y="10139"/>
                      <a:pt x="28951" y="9229"/>
                    </a:cubicBezTo>
                    <a:lnTo>
                      <a:pt x="34826" y="6791"/>
                    </a:lnTo>
                    <a:cubicBezTo>
                      <a:pt x="35561" y="6485"/>
                      <a:pt x="36037" y="5774"/>
                      <a:pt x="36037" y="4976"/>
                    </a:cubicBezTo>
                    <a:cubicBezTo>
                      <a:pt x="36037" y="4183"/>
                      <a:pt x="35609" y="3442"/>
                      <a:pt x="34920" y="3047"/>
                    </a:cubicBezTo>
                    <a:lnTo>
                      <a:pt x="32088" y="1417"/>
                    </a:lnTo>
                    <a:cubicBezTo>
                      <a:pt x="30475" y="491"/>
                      <a:pt x="28639" y="1"/>
                      <a:pt x="267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7" name="Google Shape;1547;p40"/>
              <p:cNvSpPr/>
              <p:nvPr/>
            </p:nvSpPr>
            <p:spPr>
              <a:xfrm>
                <a:off x="6259671" y="551658"/>
                <a:ext cx="309432" cy="26541"/>
              </a:xfrm>
              <a:custGeom>
                <a:rect b="b" l="l" r="r" t="t"/>
                <a:pathLst>
                  <a:path extrusionOk="0" h="1133" w="13225">
                    <a:moveTo>
                      <a:pt x="154" y="1"/>
                    </a:moveTo>
                    <a:cubicBezTo>
                      <a:pt x="69" y="1"/>
                      <a:pt x="0" y="69"/>
                      <a:pt x="0" y="154"/>
                    </a:cubicBezTo>
                    <a:cubicBezTo>
                      <a:pt x="1" y="228"/>
                      <a:pt x="56" y="292"/>
                      <a:pt x="128" y="303"/>
                    </a:cubicBezTo>
                    <a:lnTo>
                      <a:pt x="4745" y="1033"/>
                    </a:lnTo>
                    <a:cubicBezTo>
                      <a:pt x="5161" y="1099"/>
                      <a:pt x="5580" y="1133"/>
                      <a:pt x="6001" y="1133"/>
                    </a:cubicBezTo>
                    <a:lnTo>
                      <a:pt x="9476" y="1133"/>
                    </a:lnTo>
                    <a:cubicBezTo>
                      <a:pt x="10789" y="1133"/>
                      <a:pt x="12075" y="766"/>
                      <a:pt x="13190" y="74"/>
                    </a:cubicBezTo>
                    <a:cubicBezTo>
                      <a:pt x="13225" y="53"/>
                      <a:pt x="13209" y="1"/>
                      <a:pt x="13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8" name="Google Shape;1548;p40"/>
              <p:cNvSpPr/>
              <p:nvPr/>
            </p:nvSpPr>
            <p:spPr>
              <a:xfrm>
                <a:off x="6651252" y="775366"/>
                <a:ext cx="74427" cy="81472"/>
              </a:xfrm>
              <a:custGeom>
                <a:rect b="b" l="l" r="r" t="t"/>
                <a:pathLst>
                  <a:path extrusionOk="0" h="3478" w="3181">
                    <a:moveTo>
                      <a:pt x="2700" y="1"/>
                    </a:moveTo>
                    <a:cubicBezTo>
                      <a:pt x="2700" y="1"/>
                      <a:pt x="2699" y="1"/>
                      <a:pt x="2699" y="1"/>
                    </a:cubicBezTo>
                    <a:lnTo>
                      <a:pt x="482" y="1"/>
                    </a:lnTo>
                    <a:cubicBezTo>
                      <a:pt x="216" y="1"/>
                      <a:pt x="0" y="216"/>
                      <a:pt x="0" y="483"/>
                    </a:cubicBezTo>
                    <a:lnTo>
                      <a:pt x="0" y="2995"/>
                    </a:lnTo>
                    <a:cubicBezTo>
                      <a:pt x="0" y="3262"/>
                      <a:pt x="216" y="3477"/>
                      <a:pt x="482" y="3477"/>
                    </a:cubicBezTo>
                    <a:lnTo>
                      <a:pt x="2699" y="3477"/>
                    </a:lnTo>
                    <a:cubicBezTo>
                      <a:pt x="2965" y="3477"/>
                      <a:pt x="3181" y="3262"/>
                      <a:pt x="3181" y="2995"/>
                    </a:cubicBezTo>
                    <a:lnTo>
                      <a:pt x="3181" y="483"/>
                    </a:lnTo>
                    <a:cubicBezTo>
                      <a:pt x="3181" y="217"/>
                      <a:pt x="2966" y="1"/>
                      <a:pt x="27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49" name="Google Shape;1549;p40"/>
              <p:cNvGrpSpPr/>
              <p:nvPr/>
            </p:nvGrpSpPr>
            <p:grpSpPr>
              <a:xfrm>
                <a:off x="6642174" y="775366"/>
                <a:ext cx="74427" cy="81472"/>
                <a:chOff x="6642174" y="775366"/>
                <a:chExt cx="74427" cy="81472"/>
              </a:xfrm>
            </p:grpSpPr>
            <p:sp>
              <p:nvSpPr>
                <p:cNvPr id="1550" name="Google Shape;1550;p40"/>
                <p:cNvSpPr/>
                <p:nvPr/>
              </p:nvSpPr>
              <p:spPr>
                <a:xfrm>
                  <a:off x="6642174" y="775366"/>
                  <a:ext cx="74427" cy="81472"/>
                </a:xfrm>
                <a:custGeom>
                  <a:rect b="b" l="l" r="r" t="t"/>
                  <a:pathLst>
                    <a:path extrusionOk="0" h="3478" w="3181">
                      <a:moveTo>
                        <a:pt x="2701" y="1"/>
                      </a:moveTo>
                      <a:cubicBezTo>
                        <a:pt x="2700" y="1"/>
                        <a:pt x="2699" y="1"/>
                        <a:pt x="2699" y="1"/>
                      </a:cubicBezTo>
                      <a:lnTo>
                        <a:pt x="483" y="1"/>
                      </a:lnTo>
                      <a:cubicBezTo>
                        <a:pt x="217" y="1"/>
                        <a:pt x="1" y="216"/>
                        <a:pt x="1" y="483"/>
                      </a:cubicBezTo>
                      <a:lnTo>
                        <a:pt x="1" y="2995"/>
                      </a:lnTo>
                      <a:cubicBezTo>
                        <a:pt x="1" y="3262"/>
                        <a:pt x="216" y="3477"/>
                        <a:pt x="483" y="3477"/>
                      </a:cubicBezTo>
                      <a:lnTo>
                        <a:pt x="2699" y="3477"/>
                      </a:lnTo>
                      <a:cubicBezTo>
                        <a:pt x="2965" y="3477"/>
                        <a:pt x="3181" y="3262"/>
                        <a:pt x="3181" y="2995"/>
                      </a:cubicBezTo>
                      <a:lnTo>
                        <a:pt x="3181" y="483"/>
                      </a:lnTo>
                      <a:cubicBezTo>
                        <a:pt x="3181" y="217"/>
                        <a:pt x="2967" y="1"/>
                        <a:pt x="27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51" name="Google Shape;1551;p40"/>
                <p:cNvSpPr/>
                <p:nvPr/>
              </p:nvSpPr>
              <p:spPr>
                <a:xfrm>
                  <a:off x="6642174" y="775366"/>
                  <a:ext cx="74427" cy="81472"/>
                </a:xfrm>
                <a:custGeom>
                  <a:rect b="b" l="l" r="r" t="t"/>
                  <a:pathLst>
                    <a:path extrusionOk="0" h="3478" w="3181">
                      <a:moveTo>
                        <a:pt x="2701" y="1"/>
                      </a:moveTo>
                      <a:cubicBezTo>
                        <a:pt x="2700" y="1"/>
                        <a:pt x="2699" y="1"/>
                        <a:pt x="2699" y="1"/>
                      </a:cubicBezTo>
                      <a:lnTo>
                        <a:pt x="483" y="1"/>
                      </a:lnTo>
                      <a:cubicBezTo>
                        <a:pt x="217" y="1"/>
                        <a:pt x="1" y="216"/>
                        <a:pt x="1" y="483"/>
                      </a:cubicBezTo>
                      <a:lnTo>
                        <a:pt x="1" y="2995"/>
                      </a:lnTo>
                      <a:cubicBezTo>
                        <a:pt x="1" y="3262"/>
                        <a:pt x="216" y="3477"/>
                        <a:pt x="483" y="3477"/>
                      </a:cubicBezTo>
                      <a:lnTo>
                        <a:pt x="2699" y="3477"/>
                      </a:lnTo>
                      <a:cubicBezTo>
                        <a:pt x="2965" y="3477"/>
                        <a:pt x="3181" y="3262"/>
                        <a:pt x="3181" y="2995"/>
                      </a:cubicBezTo>
                      <a:lnTo>
                        <a:pt x="3181" y="483"/>
                      </a:lnTo>
                      <a:cubicBezTo>
                        <a:pt x="3181" y="217"/>
                        <a:pt x="2967" y="1"/>
                        <a:pt x="270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40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52" name="Google Shape;1552;p40"/>
              <p:cNvSpPr/>
              <p:nvPr/>
            </p:nvSpPr>
            <p:spPr>
              <a:xfrm>
                <a:off x="6239807" y="575738"/>
                <a:ext cx="441721" cy="249781"/>
              </a:xfrm>
              <a:custGeom>
                <a:rect b="b" l="l" r="r" t="t"/>
                <a:pathLst>
                  <a:path extrusionOk="0" h="10663" w="18879">
                    <a:moveTo>
                      <a:pt x="527" y="1"/>
                    </a:moveTo>
                    <a:cubicBezTo>
                      <a:pt x="250" y="1"/>
                      <a:pt x="0" y="222"/>
                      <a:pt x="0" y="528"/>
                    </a:cubicBezTo>
                    <a:lnTo>
                      <a:pt x="0" y="994"/>
                    </a:lnTo>
                    <a:cubicBezTo>
                      <a:pt x="0" y="1192"/>
                      <a:pt x="112" y="1373"/>
                      <a:pt x="287" y="1464"/>
                    </a:cubicBezTo>
                    <a:lnTo>
                      <a:pt x="614" y="1631"/>
                    </a:lnTo>
                    <a:lnTo>
                      <a:pt x="18109" y="10603"/>
                    </a:lnTo>
                    <a:cubicBezTo>
                      <a:pt x="18188" y="10644"/>
                      <a:pt x="18270" y="10663"/>
                      <a:pt x="18350" y="10663"/>
                    </a:cubicBezTo>
                    <a:cubicBezTo>
                      <a:pt x="18529" y="10663"/>
                      <a:pt x="18695" y="10571"/>
                      <a:pt x="18792" y="10424"/>
                    </a:cubicBezTo>
                    <a:cubicBezTo>
                      <a:pt x="18847" y="10342"/>
                      <a:pt x="18878" y="10243"/>
                      <a:pt x="18878" y="10135"/>
                    </a:cubicBezTo>
                    <a:cubicBezTo>
                      <a:pt x="18878" y="9651"/>
                      <a:pt x="18608" y="9209"/>
                      <a:pt x="18176" y="8988"/>
                    </a:cubicBezTo>
                    <a:lnTo>
                      <a:pt x="1856" y="619"/>
                    </a:lnTo>
                    <a:lnTo>
                      <a:pt x="990" y="173"/>
                    </a:lnTo>
                    <a:lnTo>
                      <a:pt x="768" y="60"/>
                    </a:lnTo>
                    <a:cubicBezTo>
                      <a:pt x="689" y="19"/>
                      <a:pt x="607" y="1"/>
                      <a:pt x="5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40"/>
              <p:cNvSpPr/>
              <p:nvPr/>
            </p:nvSpPr>
            <p:spPr>
              <a:xfrm>
                <a:off x="6223358" y="560723"/>
                <a:ext cx="54072" cy="73344"/>
              </a:xfrm>
              <a:custGeom>
                <a:rect b="b" l="l" r="r" t="t"/>
                <a:pathLst>
                  <a:path extrusionOk="0" h="3131" w="2311">
                    <a:moveTo>
                      <a:pt x="285" y="0"/>
                    </a:moveTo>
                    <a:cubicBezTo>
                      <a:pt x="128" y="0"/>
                      <a:pt x="1" y="127"/>
                      <a:pt x="1" y="284"/>
                    </a:cubicBezTo>
                    <a:lnTo>
                      <a:pt x="1" y="2846"/>
                    </a:lnTo>
                    <a:cubicBezTo>
                      <a:pt x="1" y="3003"/>
                      <a:pt x="128" y="3130"/>
                      <a:pt x="285" y="3130"/>
                    </a:cubicBezTo>
                    <a:lnTo>
                      <a:pt x="2026" y="3130"/>
                    </a:lnTo>
                    <a:cubicBezTo>
                      <a:pt x="2183" y="3130"/>
                      <a:pt x="2310" y="3003"/>
                      <a:pt x="2310" y="2846"/>
                    </a:cubicBezTo>
                    <a:lnTo>
                      <a:pt x="2310" y="284"/>
                    </a:lnTo>
                    <a:cubicBezTo>
                      <a:pt x="2310" y="127"/>
                      <a:pt x="2183" y="0"/>
                      <a:pt x="2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4" name="Google Shape;1554;p40"/>
              <p:cNvSpPr/>
              <p:nvPr/>
            </p:nvSpPr>
            <p:spPr>
              <a:xfrm>
                <a:off x="6223358" y="560723"/>
                <a:ext cx="33178" cy="73344"/>
              </a:xfrm>
              <a:custGeom>
                <a:rect b="b" l="l" r="r" t="t"/>
                <a:pathLst>
                  <a:path extrusionOk="0" h="3131" w="1418">
                    <a:moveTo>
                      <a:pt x="285" y="0"/>
                    </a:moveTo>
                    <a:cubicBezTo>
                      <a:pt x="128" y="0"/>
                      <a:pt x="1" y="127"/>
                      <a:pt x="1" y="284"/>
                    </a:cubicBezTo>
                    <a:lnTo>
                      <a:pt x="1" y="2846"/>
                    </a:lnTo>
                    <a:cubicBezTo>
                      <a:pt x="1" y="3003"/>
                      <a:pt x="128" y="3130"/>
                      <a:pt x="285" y="3130"/>
                    </a:cubicBezTo>
                    <a:lnTo>
                      <a:pt x="1134" y="3130"/>
                    </a:lnTo>
                    <a:cubicBezTo>
                      <a:pt x="1291" y="3130"/>
                      <a:pt x="1418" y="3003"/>
                      <a:pt x="1418" y="2846"/>
                    </a:cubicBezTo>
                    <a:lnTo>
                      <a:pt x="1418" y="284"/>
                    </a:lnTo>
                    <a:cubicBezTo>
                      <a:pt x="1418" y="127"/>
                      <a:pt x="1291" y="0"/>
                      <a:pt x="1134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40"/>
              <p:cNvSpPr/>
              <p:nvPr/>
            </p:nvSpPr>
            <p:spPr>
              <a:xfrm>
                <a:off x="6231384" y="550416"/>
                <a:ext cx="38044" cy="10330"/>
              </a:xfrm>
              <a:custGeom>
                <a:rect b="b" l="l" r="r" t="t"/>
                <a:pathLst>
                  <a:path extrusionOk="0" h="441" w="1626">
                    <a:moveTo>
                      <a:pt x="0" y="0"/>
                    </a:moveTo>
                    <a:lnTo>
                      <a:pt x="0" y="440"/>
                    </a:lnTo>
                    <a:lnTo>
                      <a:pt x="1626" y="440"/>
                    </a:lnTo>
                    <a:lnTo>
                      <a:pt x="162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40"/>
              <p:cNvSpPr/>
              <p:nvPr/>
            </p:nvSpPr>
            <p:spPr>
              <a:xfrm>
                <a:off x="6223335" y="535002"/>
                <a:ext cx="54095" cy="15484"/>
              </a:xfrm>
              <a:custGeom>
                <a:rect b="b" l="l" r="r" t="t"/>
                <a:pathLst>
                  <a:path extrusionOk="0" h="661" w="2312">
                    <a:moveTo>
                      <a:pt x="99" y="1"/>
                    </a:moveTo>
                    <a:cubicBezTo>
                      <a:pt x="45" y="1"/>
                      <a:pt x="1" y="45"/>
                      <a:pt x="1" y="100"/>
                    </a:cubicBezTo>
                    <a:lnTo>
                      <a:pt x="1" y="562"/>
                    </a:lnTo>
                    <a:cubicBezTo>
                      <a:pt x="1" y="616"/>
                      <a:pt x="45" y="660"/>
                      <a:pt x="99" y="660"/>
                    </a:cubicBezTo>
                    <a:lnTo>
                      <a:pt x="2212" y="660"/>
                    </a:lnTo>
                    <a:cubicBezTo>
                      <a:pt x="2267" y="660"/>
                      <a:pt x="2311" y="615"/>
                      <a:pt x="2311" y="562"/>
                    </a:cubicBezTo>
                    <a:lnTo>
                      <a:pt x="2311" y="100"/>
                    </a:lnTo>
                    <a:cubicBezTo>
                      <a:pt x="2311" y="45"/>
                      <a:pt x="2267" y="1"/>
                      <a:pt x="22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40"/>
              <p:cNvSpPr/>
              <p:nvPr/>
            </p:nvSpPr>
            <p:spPr>
              <a:xfrm>
                <a:off x="6223335" y="535002"/>
                <a:ext cx="39846" cy="15484"/>
              </a:xfrm>
              <a:custGeom>
                <a:rect b="b" l="l" r="r" t="t"/>
                <a:pathLst>
                  <a:path extrusionOk="0" h="661" w="1703">
                    <a:moveTo>
                      <a:pt x="99" y="1"/>
                    </a:moveTo>
                    <a:cubicBezTo>
                      <a:pt x="45" y="1"/>
                      <a:pt x="1" y="45"/>
                      <a:pt x="1" y="100"/>
                    </a:cubicBezTo>
                    <a:lnTo>
                      <a:pt x="1" y="562"/>
                    </a:lnTo>
                    <a:cubicBezTo>
                      <a:pt x="1" y="616"/>
                      <a:pt x="45" y="660"/>
                      <a:pt x="99" y="660"/>
                    </a:cubicBezTo>
                    <a:lnTo>
                      <a:pt x="1604" y="660"/>
                    </a:lnTo>
                    <a:cubicBezTo>
                      <a:pt x="1660" y="660"/>
                      <a:pt x="1703" y="615"/>
                      <a:pt x="1703" y="562"/>
                    </a:cubicBezTo>
                    <a:lnTo>
                      <a:pt x="1703" y="100"/>
                    </a:lnTo>
                    <a:cubicBezTo>
                      <a:pt x="1703" y="45"/>
                      <a:pt x="1660" y="1"/>
                      <a:pt x="1604" y="1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40"/>
              <p:cNvSpPr/>
              <p:nvPr/>
            </p:nvSpPr>
            <p:spPr>
              <a:xfrm>
                <a:off x="5929275" y="551658"/>
                <a:ext cx="309385" cy="26541"/>
              </a:xfrm>
              <a:custGeom>
                <a:rect b="b" l="l" r="r" t="t"/>
                <a:pathLst>
                  <a:path extrusionOk="0" h="1133" w="13223">
                    <a:moveTo>
                      <a:pt x="56" y="1"/>
                    </a:moveTo>
                    <a:cubicBezTo>
                      <a:pt x="16" y="1"/>
                      <a:pt x="0" y="53"/>
                      <a:pt x="35" y="74"/>
                    </a:cubicBezTo>
                    <a:cubicBezTo>
                      <a:pt x="1150" y="766"/>
                      <a:pt x="2436" y="1133"/>
                      <a:pt x="3749" y="1133"/>
                    </a:cubicBezTo>
                    <a:lnTo>
                      <a:pt x="7224" y="1133"/>
                    </a:lnTo>
                    <a:cubicBezTo>
                      <a:pt x="7645" y="1133"/>
                      <a:pt x="8064" y="1099"/>
                      <a:pt x="8479" y="1033"/>
                    </a:cubicBezTo>
                    <a:lnTo>
                      <a:pt x="13097" y="303"/>
                    </a:lnTo>
                    <a:cubicBezTo>
                      <a:pt x="13169" y="292"/>
                      <a:pt x="13222" y="228"/>
                      <a:pt x="13223" y="154"/>
                    </a:cubicBezTo>
                    <a:cubicBezTo>
                      <a:pt x="13223" y="69"/>
                      <a:pt x="13153" y="1"/>
                      <a:pt x="13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40"/>
              <p:cNvSpPr/>
              <p:nvPr/>
            </p:nvSpPr>
            <p:spPr>
              <a:xfrm>
                <a:off x="6277360" y="587146"/>
                <a:ext cx="402156" cy="238373"/>
              </a:xfrm>
              <a:custGeom>
                <a:rect b="b" l="l" r="r" t="t"/>
                <a:pathLst>
                  <a:path extrusionOk="0" h="10176" w="17188">
                    <a:moveTo>
                      <a:pt x="0" y="0"/>
                    </a:moveTo>
                    <a:lnTo>
                      <a:pt x="0" y="1651"/>
                    </a:lnTo>
                    <a:lnTo>
                      <a:pt x="16504" y="10116"/>
                    </a:lnTo>
                    <a:cubicBezTo>
                      <a:pt x="16583" y="10157"/>
                      <a:pt x="16665" y="10176"/>
                      <a:pt x="16745" y="10176"/>
                    </a:cubicBezTo>
                    <a:cubicBezTo>
                      <a:pt x="16924" y="10176"/>
                      <a:pt x="17090" y="10084"/>
                      <a:pt x="17187" y="9937"/>
                    </a:cubicBezTo>
                    <a:lnTo>
                      <a:pt x="1378" y="1962"/>
                    </a:lnTo>
                    <a:cubicBezTo>
                      <a:pt x="687" y="1614"/>
                      <a:pt x="251" y="905"/>
                      <a:pt x="251" y="13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40"/>
              <p:cNvSpPr/>
              <p:nvPr/>
            </p:nvSpPr>
            <p:spPr>
              <a:xfrm>
                <a:off x="7425756" y="551658"/>
                <a:ext cx="309432" cy="26541"/>
              </a:xfrm>
              <a:custGeom>
                <a:rect b="b" l="l" r="r" t="t"/>
                <a:pathLst>
                  <a:path extrusionOk="0" h="1133" w="13225">
                    <a:moveTo>
                      <a:pt x="56" y="1"/>
                    </a:moveTo>
                    <a:cubicBezTo>
                      <a:pt x="16" y="1"/>
                      <a:pt x="0" y="53"/>
                      <a:pt x="35" y="74"/>
                    </a:cubicBezTo>
                    <a:cubicBezTo>
                      <a:pt x="1150" y="766"/>
                      <a:pt x="2436" y="1133"/>
                      <a:pt x="3749" y="1133"/>
                    </a:cubicBezTo>
                    <a:lnTo>
                      <a:pt x="7224" y="1133"/>
                    </a:lnTo>
                    <a:cubicBezTo>
                      <a:pt x="7645" y="1133"/>
                      <a:pt x="8064" y="1099"/>
                      <a:pt x="8479" y="1033"/>
                    </a:cubicBezTo>
                    <a:lnTo>
                      <a:pt x="13096" y="303"/>
                    </a:lnTo>
                    <a:cubicBezTo>
                      <a:pt x="13169" y="292"/>
                      <a:pt x="13224" y="228"/>
                      <a:pt x="13225" y="154"/>
                    </a:cubicBezTo>
                    <a:cubicBezTo>
                      <a:pt x="13225" y="69"/>
                      <a:pt x="13156" y="1"/>
                      <a:pt x="130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40"/>
              <p:cNvSpPr/>
              <p:nvPr/>
            </p:nvSpPr>
            <p:spPr>
              <a:xfrm>
                <a:off x="7286003" y="775366"/>
                <a:ext cx="74451" cy="81472"/>
              </a:xfrm>
              <a:custGeom>
                <a:rect b="b" l="l" r="r" t="t"/>
                <a:pathLst>
                  <a:path extrusionOk="0" h="3478" w="3182">
                    <a:moveTo>
                      <a:pt x="480" y="1"/>
                    </a:moveTo>
                    <a:cubicBezTo>
                      <a:pt x="215" y="1"/>
                      <a:pt x="0" y="217"/>
                      <a:pt x="0" y="483"/>
                    </a:cubicBezTo>
                    <a:lnTo>
                      <a:pt x="0" y="2995"/>
                    </a:lnTo>
                    <a:cubicBezTo>
                      <a:pt x="0" y="3262"/>
                      <a:pt x="216" y="3477"/>
                      <a:pt x="482" y="3477"/>
                    </a:cubicBezTo>
                    <a:lnTo>
                      <a:pt x="2700" y="3477"/>
                    </a:lnTo>
                    <a:cubicBezTo>
                      <a:pt x="2966" y="3477"/>
                      <a:pt x="3182" y="3262"/>
                      <a:pt x="3182" y="2995"/>
                    </a:cubicBezTo>
                    <a:lnTo>
                      <a:pt x="3182" y="483"/>
                    </a:lnTo>
                    <a:cubicBezTo>
                      <a:pt x="3182" y="216"/>
                      <a:pt x="2966" y="1"/>
                      <a:pt x="2700" y="1"/>
                    </a:cubicBezTo>
                    <a:lnTo>
                      <a:pt x="482" y="1"/>
                    </a:lnTo>
                    <a:cubicBezTo>
                      <a:pt x="482" y="1"/>
                      <a:pt x="481" y="1"/>
                      <a:pt x="4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62" name="Google Shape;1562;p40"/>
              <p:cNvGrpSpPr/>
              <p:nvPr/>
            </p:nvGrpSpPr>
            <p:grpSpPr>
              <a:xfrm>
                <a:off x="7278258" y="775366"/>
                <a:ext cx="74427" cy="81472"/>
                <a:chOff x="7278258" y="775366"/>
                <a:chExt cx="74427" cy="81472"/>
              </a:xfrm>
            </p:grpSpPr>
            <p:sp>
              <p:nvSpPr>
                <p:cNvPr id="1563" name="Google Shape;1563;p40"/>
                <p:cNvSpPr/>
                <p:nvPr/>
              </p:nvSpPr>
              <p:spPr>
                <a:xfrm>
                  <a:off x="7278258" y="775366"/>
                  <a:ext cx="74427" cy="81472"/>
                </a:xfrm>
                <a:custGeom>
                  <a:rect b="b" l="l" r="r" t="t"/>
                  <a:pathLst>
                    <a:path extrusionOk="0" h="3478" w="3181">
                      <a:moveTo>
                        <a:pt x="480" y="1"/>
                      </a:moveTo>
                      <a:cubicBezTo>
                        <a:pt x="213" y="1"/>
                        <a:pt x="0" y="217"/>
                        <a:pt x="0" y="483"/>
                      </a:cubicBezTo>
                      <a:lnTo>
                        <a:pt x="0" y="2995"/>
                      </a:lnTo>
                      <a:cubicBezTo>
                        <a:pt x="0" y="3262"/>
                        <a:pt x="216" y="3477"/>
                        <a:pt x="482" y="3477"/>
                      </a:cubicBezTo>
                      <a:lnTo>
                        <a:pt x="2698" y="3477"/>
                      </a:lnTo>
                      <a:cubicBezTo>
                        <a:pt x="2965" y="3477"/>
                        <a:pt x="3180" y="3262"/>
                        <a:pt x="3180" y="2995"/>
                      </a:cubicBezTo>
                      <a:lnTo>
                        <a:pt x="3180" y="483"/>
                      </a:lnTo>
                      <a:cubicBezTo>
                        <a:pt x="3180" y="216"/>
                        <a:pt x="2965" y="1"/>
                        <a:pt x="2698" y="1"/>
                      </a:cubicBezTo>
                      <a:lnTo>
                        <a:pt x="482" y="1"/>
                      </a:lnTo>
                      <a:cubicBezTo>
                        <a:pt x="481" y="1"/>
                        <a:pt x="481" y="1"/>
                        <a:pt x="48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4" name="Google Shape;1564;p40"/>
                <p:cNvSpPr/>
                <p:nvPr/>
              </p:nvSpPr>
              <p:spPr>
                <a:xfrm>
                  <a:off x="7278258" y="775366"/>
                  <a:ext cx="74427" cy="81472"/>
                </a:xfrm>
                <a:custGeom>
                  <a:rect b="b" l="l" r="r" t="t"/>
                  <a:pathLst>
                    <a:path extrusionOk="0" h="3478" w="3181">
                      <a:moveTo>
                        <a:pt x="480" y="1"/>
                      </a:moveTo>
                      <a:cubicBezTo>
                        <a:pt x="213" y="1"/>
                        <a:pt x="0" y="217"/>
                        <a:pt x="0" y="483"/>
                      </a:cubicBezTo>
                      <a:lnTo>
                        <a:pt x="0" y="2995"/>
                      </a:lnTo>
                      <a:cubicBezTo>
                        <a:pt x="0" y="3262"/>
                        <a:pt x="216" y="3477"/>
                        <a:pt x="482" y="3477"/>
                      </a:cubicBezTo>
                      <a:lnTo>
                        <a:pt x="2698" y="3477"/>
                      </a:lnTo>
                      <a:cubicBezTo>
                        <a:pt x="2965" y="3477"/>
                        <a:pt x="3180" y="3262"/>
                        <a:pt x="3180" y="2995"/>
                      </a:cubicBezTo>
                      <a:lnTo>
                        <a:pt x="3180" y="483"/>
                      </a:lnTo>
                      <a:cubicBezTo>
                        <a:pt x="3180" y="216"/>
                        <a:pt x="2965" y="1"/>
                        <a:pt x="2698" y="1"/>
                      </a:cubicBezTo>
                      <a:lnTo>
                        <a:pt x="482" y="1"/>
                      </a:lnTo>
                      <a:cubicBezTo>
                        <a:pt x="481" y="1"/>
                        <a:pt x="481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40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65" name="Google Shape;1565;p40"/>
              <p:cNvSpPr/>
              <p:nvPr/>
            </p:nvSpPr>
            <p:spPr>
              <a:xfrm>
                <a:off x="7313331" y="575738"/>
                <a:ext cx="441721" cy="249781"/>
              </a:xfrm>
              <a:custGeom>
                <a:rect b="b" l="l" r="r" t="t"/>
                <a:pathLst>
                  <a:path extrusionOk="0" h="10663" w="18879">
                    <a:moveTo>
                      <a:pt x="18352" y="1"/>
                    </a:moveTo>
                    <a:cubicBezTo>
                      <a:pt x="18272" y="1"/>
                      <a:pt x="18189" y="19"/>
                      <a:pt x="18111" y="60"/>
                    </a:cubicBezTo>
                    <a:lnTo>
                      <a:pt x="17889" y="173"/>
                    </a:lnTo>
                    <a:lnTo>
                      <a:pt x="17023" y="619"/>
                    </a:lnTo>
                    <a:lnTo>
                      <a:pt x="703" y="8988"/>
                    </a:lnTo>
                    <a:cubicBezTo>
                      <a:pt x="272" y="9209"/>
                      <a:pt x="0" y="9651"/>
                      <a:pt x="0" y="10135"/>
                    </a:cubicBezTo>
                    <a:cubicBezTo>
                      <a:pt x="0" y="10243"/>
                      <a:pt x="32" y="10342"/>
                      <a:pt x="87" y="10424"/>
                    </a:cubicBezTo>
                    <a:cubicBezTo>
                      <a:pt x="184" y="10571"/>
                      <a:pt x="350" y="10663"/>
                      <a:pt x="529" y="10663"/>
                    </a:cubicBezTo>
                    <a:cubicBezTo>
                      <a:pt x="609" y="10663"/>
                      <a:pt x="691" y="10644"/>
                      <a:pt x="770" y="10603"/>
                    </a:cubicBezTo>
                    <a:lnTo>
                      <a:pt x="18265" y="1631"/>
                    </a:lnTo>
                    <a:lnTo>
                      <a:pt x="18592" y="1464"/>
                    </a:lnTo>
                    <a:cubicBezTo>
                      <a:pt x="18767" y="1373"/>
                      <a:pt x="18879" y="1192"/>
                      <a:pt x="18879" y="994"/>
                    </a:cubicBezTo>
                    <a:lnTo>
                      <a:pt x="18879" y="528"/>
                    </a:lnTo>
                    <a:cubicBezTo>
                      <a:pt x="18879" y="222"/>
                      <a:pt x="18628" y="1"/>
                      <a:pt x="18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6" name="Google Shape;1566;p40"/>
              <p:cNvSpPr/>
              <p:nvPr/>
            </p:nvSpPr>
            <p:spPr>
              <a:xfrm>
                <a:off x="7717429" y="560723"/>
                <a:ext cx="54072" cy="73344"/>
              </a:xfrm>
              <a:custGeom>
                <a:rect b="b" l="l" r="r" t="t"/>
                <a:pathLst>
                  <a:path extrusionOk="0" h="3131" w="2311">
                    <a:moveTo>
                      <a:pt x="285" y="0"/>
                    </a:moveTo>
                    <a:cubicBezTo>
                      <a:pt x="128" y="0"/>
                      <a:pt x="1" y="127"/>
                      <a:pt x="1" y="284"/>
                    </a:cubicBezTo>
                    <a:lnTo>
                      <a:pt x="1" y="2846"/>
                    </a:lnTo>
                    <a:cubicBezTo>
                      <a:pt x="1" y="3003"/>
                      <a:pt x="128" y="3130"/>
                      <a:pt x="285" y="3130"/>
                    </a:cubicBezTo>
                    <a:lnTo>
                      <a:pt x="2026" y="3130"/>
                    </a:lnTo>
                    <a:cubicBezTo>
                      <a:pt x="2183" y="3130"/>
                      <a:pt x="2310" y="3003"/>
                      <a:pt x="2310" y="2846"/>
                    </a:cubicBezTo>
                    <a:lnTo>
                      <a:pt x="2310" y="284"/>
                    </a:lnTo>
                    <a:cubicBezTo>
                      <a:pt x="2310" y="127"/>
                      <a:pt x="2183" y="0"/>
                      <a:pt x="2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7" name="Google Shape;1567;p40"/>
              <p:cNvSpPr/>
              <p:nvPr/>
            </p:nvSpPr>
            <p:spPr>
              <a:xfrm>
                <a:off x="7738323" y="560723"/>
                <a:ext cx="33178" cy="73344"/>
              </a:xfrm>
              <a:custGeom>
                <a:rect b="b" l="l" r="r" t="t"/>
                <a:pathLst>
                  <a:path extrusionOk="0" h="3131" w="1418">
                    <a:moveTo>
                      <a:pt x="284" y="0"/>
                    </a:moveTo>
                    <a:cubicBezTo>
                      <a:pt x="127" y="0"/>
                      <a:pt x="0" y="127"/>
                      <a:pt x="0" y="284"/>
                    </a:cubicBezTo>
                    <a:lnTo>
                      <a:pt x="0" y="2846"/>
                    </a:lnTo>
                    <a:cubicBezTo>
                      <a:pt x="0" y="3003"/>
                      <a:pt x="127" y="3130"/>
                      <a:pt x="284" y="3130"/>
                    </a:cubicBezTo>
                    <a:lnTo>
                      <a:pt x="1133" y="3130"/>
                    </a:lnTo>
                    <a:cubicBezTo>
                      <a:pt x="1290" y="3130"/>
                      <a:pt x="1417" y="3003"/>
                      <a:pt x="1417" y="2846"/>
                    </a:cubicBezTo>
                    <a:lnTo>
                      <a:pt x="1417" y="284"/>
                    </a:lnTo>
                    <a:cubicBezTo>
                      <a:pt x="1417" y="127"/>
                      <a:pt x="1290" y="0"/>
                      <a:pt x="1133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8" name="Google Shape;1568;p40"/>
              <p:cNvSpPr/>
              <p:nvPr/>
            </p:nvSpPr>
            <p:spPr>
              <a:xfrm>
                <a:off x="7725455" y="550439"/>
                <a:ext cx="38044" cy="10330"/>
              </a:xfrm>
              <a:custGeom>
                <a:rect b="b" l="l" r="r" t="t"/>
                <a:pathLst>
                  <a:path extrusionOk="0" h="441" w="1626">
                    <a:moveTo>
                      <a:pt x="0" y="0"/>
                    </a:moveTo>
                    <a:lnTo>
                      <a:pt x="0" y="440"/>
                    </a:lnTo>
                    <a:lnTo>
                      <a:pt x="1626" y="440"/>
                    </a:lnTo>
                    <a:lnTo>
                      <a:pt x="162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9" name="Google Shape;1569;p40"/>
              <p:cNvSpPr/>
              <p:nvPr/>
            </p:nvSpPr>
            <p:spPr>
              <a:xfrm>
                <a:off x="7717429" y="535002"/>
                <a:ext cx="54095" cy="15484"/>
              </a:xfrm>
              <a:custGeom>
                <a:rect b="b" l="l" r="r" t="t"/>
                <a:pathLst>
                  <a:path extrusionOk="0" h="661" w="2312">
                    <a:moveTo>
                      <a:pt x="100" y="1"/>
                    </a:moveTo>
                    <a:cubicBezTo>
                      <a:pt x="46" y="1"/>
                      <a:pt x="1" y="45"/>
                      <a:pt x="1" y="100"/>
                    </a:cubicBezTo>
                    <a:lnTo>
                      <a:pt x="1" y="562"/>
                    </a:lnTo>
                    <a:cubicBezTo>
                      <a:pt x="1" y="615"/>
                      <a:pt x="45" y="660"/>
                      <a:pt x="100" y="660"/>
                    </a:cubicBezTo>
                    <a:lnTo>
                      <a:pt x="2213" y="660"/>
                    </a:lnTo>
                    <a:cubicBezTo>
                      <a:pt x="2267" y="660"/>
                      <a:pt x="2311" y="616"/>
                      <a:pt x="2311" y="562"/>
                    </a:cubicBezTo>
                    <a:lnTo>
                      <a:pt x="2311" y="100"/>
                    </a:lnTo>
                    <a:cubicBezTo>
                      <a:pt x="2311" y="45"/>
                      <a:pt x="2267" y="1"/>
                      <a:pt x="22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40"/>
              <p:cNvSpPr/>
              <p:nvPr/>
            </p:nvSpPr>
            <p:spPr>
              <a:xfrm>
                <a:off x="7731655" y="535002"/>
                <a:ext cx="39869" cy="15484"/>
              </a:xfrm>
              <a:custGeom>
                <a:rect b="b" l="l" r="r" t="t"/>
                <a:pathLst>
                  <a:path extrusionOk="0" h="661" w="1704">
                    <a:moveTo>
                      <a:pt x="99" y="1"/>
                    </a:moveTo>
                    <a:cubicBezTo>
                      <a:pt x="44" y="1"/>
                      <a:pt x="1" y="45"/>
                      <a:pt x="1" y="100"/>
                    </a:cubicBezTo>
                    <a:lnTo>
                      <a:pt x="1" y="562"/>
                    </a:lnTo>
                    <a:cubicBezTo>
                      <a:pt x="1" y="615"/>
                      <a:pt x="44" y="660"/>
                      <a:pt x="99" y="660"/>
                    </a:cubicBezTo>
                    <a:lnTo>
                      <a:pt x="1605" y="660"/>
                    </a:lnTo>
                    <a:cubicBezTo>
                      <a:pt x="1659" y="660"/>
                      <a:pt x="1703" y="616"/>
                      <a:pt x="1703" y="562"/>
                    </a:cubicBezTo>
                    <a:lnTo>
                      <a:pt x="1703" y="100"/>
                    </a:lnTo>
                    <a:cubicBezTo>
                      <a:pt x="1703" y="45"/>
                      <a:pt x="1659" y="1"/>
                      <a:pt x="1605" y="1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1" name="Google Shape;1571;p40"/>
              <p:cNvSpPr/>
              <p:nvPr/>
            </p:nvSpPr>
            <p:spPr>
              <a:xfrm>
                <a:off x="7756176" y="551658"/>
                <a:ext cx="309432" cy="26541"/>
              </a:xfrm>
              <a:custGeom>
                <a:rect b="b" l="l" r="r" t="t"/>
                <a:pathLst>
                  <a:path extrusionOk="0" h="1133" w="13225">
                    <a:moveTo>
                      <a:pt x="154" y="1"/>
                    </a:moveTo>
                    <a:cubicBezTo>
                      <a:pt x="70" y="1"/>
                      <a:pt x="0" y="69"/>
                      <a:pt x="0" y="154"/>
                    </a:cubicBezTo>
                    <a:cubicBezTo>
                      <a:pt x="1" y="228"/>
                      <a:pt x="55" y="292"/>
                      <a:pt x="128" y="303"/>
                    </a:cubicBezTo>
                    <a:lnTo>
                      <a:pt x="4746" y="1033"/>
                    </a:lnTo>
                    <a:cubicBezTo>
                      <a:pt x="5162" y="1099"/>
                      <a:pt x="5580" y="1133"/>
                      <a:pt x="6001" y="1133"/>
                    </a:cubicBezTo>
                    <a:lnTo>
                      <a:pt x="9476" y="1133"/>
                    </a:lnTo>
                    <a:cubicBezTo>
                      <a:pt x="10789" y="1133"/>
                      <a:pt x="12075" y="766"/>
                      <a:pt x="13190" y="74"/>
                    </a:cubicBezTo>
                    <a:cubicBezTo>
                      <a:pt x="13225" y="53"/>
                      <a:pt x="13209" y="1"/>
                      <a:pt x="131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2" name="Google Shape;1572;p40"/>
              <p:cNvSpPr/>
              <p:nvPr/>
            </p:nvSpPr>
            <p:spPr>
              <a:xfrm>
                <a:off x="7315343" y="587146"/>
                <a:ext cx="402156" cy="238373"/>
              </a:xfrm>
              <a:custGeom>
                <a:rect b="b" l="l" r="r" t="t"/>
                <a:pathLst>
                  <a:path extrusionOk="0" h="10176" w="17188">
                    <a:moveTo>
                      <a:pt x="17188" y="0"/>
                    </a:moveTo>
                    <a:lnTo>
                      <a:pt x="16937" y="131"/>
                    </a:lnTo>
                    <a:cubicBezTo>
                      <a:pt x="16937" y="905"/>
                      <a:pt x="16501" y="1614"/>
                      <a:pt x="15810" y="1962"/>
                    </a:cubicBezTo>
                    <a:lnTo>
                      <a:pt x="1" y="9937"/>
                    </a:lnTo>
                    <a:cubicBezTo>
                      <a:pt x="98" y="10084"/>
                      <a:pt x="264" y="10176"/>
                      <a:pt x="443" y="10176"/>
                    </a:cubicBezTo>
                    <a:cubicBezTo>
                      <a:pt x="523" y="10176"/>
                      <a:pt x="605" y="10157"/>
                      <a:pt x="684" y="10116"/>
                    </a:cubicBezTo>
                    <a:lnTo>
                      <a:pt x="17188" y="1651"/>
                    </a:lnTo>
                    <a:lnTo>
                      <a:pt x="17188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40"/>
              <p:cNvSpPr/>
              <p:nvPr/>
            </p:nvSpPr>
            <p:spPr>
              <a:xfrm>
                <a:off x="6895943" y="846695"/>
                <a:ext cx="38816" cy="60530"/>
              </a:xfrm>
              <a:custGeom>
                <a:rect b="b" l="l" r="r" t="t"/>
                <a:pathLst>
                  <a:path extrusionOk="0" h="2584" w="1659">
                    <a:moveTo>
                      <a:pt x="252" y="0"/>
                    </a:moveTo>
                    <a:cubicBezTo>
                      <a:pt x="174" y="0"/>
                      <a:pt x="101" y="38"/>
                      <a:pt x="56" y="103"/>
                    </a:cubicBezTo>
                    <a:cubicBezTo>
                      <a:pt x="11" y="169"/>
                      <a:pt x="1" y="251"/>
                      <a:pt x="30" y="323"/>
                    </a:cubicBezTo>
                    <a:lnTo>
                      <a:pt x="821" y="2428"/>
                    </a:lnTo>
                    <a:cubicBezTo>
                      <a:pt x="857" y="2522"/>
                      <a:pt x="947" y="2584"/>
                      <a:pt x="1046" y="2584"/>
                    </a:cubicBezTo>
                    <a:lnTo>
                      <a:pt x="1408" y="2584"/>
                    </a:lnTo>
                    <a:cubicBezTo>
                      <a:pt x="1486" y="2584"/>
                      <a:pt x="1559" y="2545"/>
                      <a:pt x="1604" y="2481"/>
                    </a:cubicBezTo>
                    <a:cubicBezTo>
                      <a:pt x="1649" y="2417"/>
                      <a:pt x="1658" y="2334"/>
                      <a:pt x="1630" y="2261"/>
                    </a:cubicBezTo>
                    <a:lnTo>
                      <a:pt x="840" y="155"/>
                    </a:lnTo>
                    <a:cubicBezTo>
                      <a:pt x="804" y="63"/>
                      <a:pt x="714" y="0"/>
                      <a:pt x="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4" name="Google Shape;1574;p40"/>
              <p:cNvSpPr/>
              <p:nvPr/>
            </p:nvSpPr>
            <p:spPr>
              <a:xfrm>
                <a:off x="6898540" y="849460"/>
                <a:ext cx="33716" cy="55002"/>
              </a:xfrm>
              <a:custGeom>
                <a:rect b="b" l="l" r="r" t="t"/>
                <a:pathLst>
                  <a:path extrusionOk="0" h="2348" w="1441">
                    <a:moveTo>
                      <a:pt x="144" y="0"/>
                    </a:moveTo>
                    <a:cubicBezTo>
                      <a:pt x="58" y="0"/>
                      <a:pt x="1" y="84"/>
                      <a:pt x="30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1298" y="2348"/>
                    </a:lnTo>
                    <a:cubicBezTo>
                      <a:pt x="1382" y="2348"/>
                      <a:pt x="1441" y="2263"/>
                      <a:pt x="1412" y="2184"/>
                    </a:cubicBezTo>
                    <a:lnTo>
                      <a:pt x="621" y="78"/>
                    </a:lnTo>
                    <a:cubicBezTo>
                      <a:pt x="603" y="31"/>
                      <a:pt x="556" y="0"/>
                      <a:pt x="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5" name="Google Shape;1575;p40"/>
              <p:cNvSpPr/>
              <p:nvPr/>
            </p:nvSpPr>
            <p:spPr>
              <a:xfrm>
                <a:off x="6898540" y="849460"/>
                <a:ext cx="26088" cy="55002"/>
              </a:xfrm>
              <a:custGeom>
                <a:rect b="b" l="l" r="r" t="t"/>
                <a:pathLst>
                  <a:path extrusionOk="0" h="2348" w="1115">
                    <a:moveTo>
                      <a:pt x="144" y="0"/>
                    </a:moveTo>
                    <a:cubicBezTo>
                      <a:pt x="58" y="0"/>
                      <a:pt x="1" y="84"/>
                      <a:pt x="30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971" y="2348"/>
                    </a:lnTo>
                    <a:cubicBezTo>
                      <a:pt x="1056" y="2348"/>
                      <a:pt x="1114" y="2263"/>
                      <a:pt x="1088" y="2184"/>
                    </a:cubicBezTo>
                    <a:lnTo>
                      <a:pt x="295" y="78"/>
                    </a:lnTo>
                    <a:cubicBezTo>
                      <a:pt x="278" y="31"/>
                      <a:pt x="231" y="0"/>
                      <a:pt x="181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6" name="Google Shape;1576;p40"/>
              <p:cNvSpPr/>
              <p:nvPr/>
            </p:nvSpPr>
            <p:spPr>
              <a:xfrm>
                <a:off x="6934175" y="846695"/>
                <a:ext cx="38793" cy="60530"/>
              </a:xfrm>
              <a:custGeom>
                <a:rect b="b" l="l" r="r" t="t"/>
                <a:pathLst>
                  <a:path extrusionOk="0" h="2584" w="1658">
                    <a:moveTo>
                      <a:pt x="252" y="0"/>
                    </a:moveTo>
                    <a:cubicBezTo>
                      <a:pt x="174" y="0"/>
                      <a:pt x="100" y="38"/>
                      <a:pt x="56" y="103"/>
                    </a:cubicBezTo>
                    <a:cubicBezTo>
                      <a:pt x="11" y="169"/>
                      <a:pt x="1" y="251"/>
                      <a:pt x="28" y="323"/>
                    </a:cubicBezTo>
                    <a:lnTo>
                      <a:pt x="820" y="2428"/>
                    </a:lnTo>
                    <a:cubicBezTo>
                      <a:pt x="856" y="2522"/>
                      <a:pt x="945" y="2584"/>
                      <a:pt x="1044" y="2584"/>
                    </a:cubicBezTo>
                    <a:lnTo>
                      <a:pt x="1407" y="2584"/>
                    </a:lnTo>
                    <a:cubicBezTo>
                      <a:pt x="1485" y="2584"/>
                      <a:pt x="1558" y="2545"/>
                      <a:pt x="1603" y="2481"/>
                    </a:cubicBezTo>
                    <a:cubicBezTo>
                      <a:pt x="1648" y="2417"/>
                      <a:pt x="1658" y="2334"/>
                      <a:pt x="1630" y="2261"/>
                    </a:cubicBezTo>
                    <a:lnTo>
                      <a:pt x="838" y="155"/>
                    </a:lnTo>
                    <a:cubicBezTo>
                      <a:pt x="803" y="63"/>
                      <a:pt x="713" y="0"/>
                      <a:pt x="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7" name="Google Shape;1577;p40"/>
              <p:cNvSpPr/>
              <p:nvPr/>
            </p:nvSpPr>
            <p:spPr>
              <a:xfrm>
                <a:off x="6936725" y="849460"/>
                <a:ext cx="33739" cy="55002"/>
              </a:xfrm>
              <a:custGeom>
                <a:rect b="b" l="l" r="r" t="t"/>
                <a:pathLst>
                  <a:path extrusionOk="0" h="2348" w="1442">
                    <a:moveTo>
                      <a:pt x="144" y="0"/>
                    </a:moveTo>
                    <a:cubicBezTo>
                      <a:pt x="58" y="0"/>
                      <a:pt x="0" y="84"/>
                      <a:pt x="30" y="164"/>
                    </a:cubicBezTo>
                    <a:lnTo>
                      <a:pt x="821" y="2270"/>
                    </a:lnTo>
                    <a:cubicBezTo>
                      <a:pt x="838" y="2317"/>
                      <a:pt x="884" y="2348"/>
                      <a:pt x="935" y="2348"/>
                    </a:cubicBezTo>
                    <a:lnTo>
                      <a:pt x="1298" y="2348"/>
                    </a:lnTo>
                    <a:cubicBezTo>
                      <a:pt x="1383" y="2348"/>
                      <a:pt x="1441" y="2263"/>
                      <a:pt x="1411" y="2184"/>
                    </a:cubicBezTo>
                    <a:lnTo>
                      <a:pt x="621" y="78"/>
                    </a:lnTo>
                    <a:cubicBezTo>
                      <a:pt x="603" y="31"/>
                      <a:pt x="557" y="0"/>
                      <a:pt x="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40"/>
              <p:cNvSpPr/>
              <p:nvPr/>
            </p:nvSpPr>
            <p:spPr>
              <a:xfrm>
                <a:off x="6936725" y="849460"/>
                <a:ext cx="26088" cy="55002"/>
              </a:xfrm>
              <a:custGeom>
                <a:rect b="b" l="l" r="r" t="t"/>
                <a:pathLst>
                  <a:path extrusionOk="0" h="2348" w="1115">
                    <a:moveTo>
                      <a:pt x="144" y="0"/>
                    </a:moveTo>
                    <a:cubicBezTo>
                      <a:pt x="58" y="0"/>
                      <a:pt x="0" y="84"/>
                      <a:pt x="30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973" y="2348"/>
                    </a:lnTo>
                    <a:cubicBezTo>
                      <a:pt x="1057" y="2348"/>
                      <a:pt x="1114" y="2263"/>
                      <a:pt x="1087" y="2184"/>
                    </a:cubicBezTo>
                    <a:lnTo>
                      <a:pt x="296" y="78"/>
                    </a:lnTo>
                    <a:cubicBezTo>
                      <a:pt x="277" y="31"/>
                      <a:pt x="231" y="0"/>
                      <a:pt x="181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9" name="Google Shape;1579;p40"/>
              <p:cNvSpPr/>
              <p:nvPr/>
            </p:nvSpPr>
            <p:spPr>
              <a:xfrm>
                <a:off x="6972359" y="846695"/>
                <a:ext cx="38793" cy="60530"/>
              </a:xfrm>
              <a:custGeom>
                <a:rect b="b" l="l" r="r" t="t"/>
                <a:pathLst>
                  <a:path extrusionOk="0" h="2584" w="1658">
                    <a:moveTo>
                      <a:pt x="252" y="0"/>
                    </a:moveTo>
                    <a:cubicBezTo>
                      <a:pt x="174" y="0"/>
                      <a:pt x="100" y="38"/>
                      <a:pt x="56" y="103"/>
                    </a:cubicBezTo>
                    <a:cubicBezTo>
                      <a:pt x="11" y="169"/>
                      <a:pt x="0" y="251"/>
                      <a:pt x="28" y="323"/>
                    </a:cubicBezTo>
                    <a:lnTo>
                      <a:pt x="821" y="2428"/>
                    </a:lnTo>
                    <a:cubicBezTo>
                      <a:pt x="856" y="2522"/>
                      <a:pt x="945" y="2584"/>
                      <a:pt x="1044" y="2584"/>
                    </a:cubicBezTo>
                    <a:lnTo>
                      <a:pt x="1406" y="2584"/>
                    </a:lnTo>
                    <a:cubicBezTo>
                      <a:pt x="1485" y="2584"/>
                      <a:pt x="1558" y="2545"/>
                      <a:pt x="1603" y="2481"/>
                    </a:cubicBezTo>
                    <a:cubicBezTo>
                      <a:pt x="1647" y="2417"/>
                      <a:pt x="1658" y="2334"/>
                      <a:pt x="1630" y="2261"/>
                    </a:cubicBezTo>
                    <a:lnTo>
                      <a:pt x="839" y="155"/>
                    </a:lnTo>
                    <a:cubicBezTo>
                      <a:pt x="802" y="63"/>
                      <a:pt x="713" y="0"/>
                      <a:pt x="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0" name="Google Shape;1580;p40"/>
              <p:cNvSpPr/>
              <p:nvPr/>
            </p:nvSpPr>
            <p:spPr>
              <a:xfrm>
                <a:off x="6974886" y="849460"/>
                <a:ext cx="33739" cy="55002"/>
              </a:xfrm>
              <a:custGeom>
                <a:rect b="b" l="l" r="r" t="t"/>
                <a:pathLst>
                  <a:path extrusionOk="0" h="2348" w="1442">
                    <a:moveTo>
                      <a:pt x="145" y="0"/>
                    </a:moveTo>
                    <a:cubicBezTo>
                      <a:pt x="59" y="0"/>
                      <a:pt x="1" y="84"/>
                      <a:pt x="31" y="164"/>
                    </a:cubicBezTo>
                    <a:lnTo>
                      <a:pt x="821" y="2270"/>
                    </a:lnTo>
                    <a:cubicBezTo>
                      <a:pt x="840" y="2317"/>
                      <a:pt x="886" y="2348"/>
                      <a:pt x="936" y="2348"/>
                    </a:cubicBezTo>
                    <a:lnTo>
                      <a:pt x="1298" y="2348"/>
                    </a:lnTo>
                    <a:cubicBezTo>
                      <a:pt x="1383" y="2348"/>
                      <a:pt x="1442" y="2263"/>
                      <a:pt x="1413" y="2184"/>
                    </a:cubicBezTo>
                    <a:lnTo>
                      <a:pt x="621" y="78"/>
                    </a:lnTo>
                    <a:cubicBezTo>
                      <a:pt x="604" y="31"/>
                      <a:pt x="558" y="0"/>
                      <a:pt x="5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1" name="Google Shape;1581;p40"/>
              <p:cNvSpPr/>
              <p:nvPr/>
            </p:nvSpPr>
            <p:spPr>
              <a:xfrm>
                <a:off x="6974886" y="849460"/>
                <a:ext cx="26135" cy="55002"/>
              </a:xfrm>
              <a:custGeom>
                <a:rect b="b" l="l" r="r" t="t"/>
                <a:pathLst>
                  <a:path extrusionOk="0" h="2348" w="1117">
                    <a:moveTo>
                      <a:pt x="145" y="0"/>
                    </a:moveTo>
                    <a:cubicBezTo>
                      <a:pt x="59" y="0"/>
                      <a:pt x="1" y="84"/>
                      <a:pt x="31" y="164"/>
                    </a:cubicBezTo>
                    <a:lnTo>
                      <a:pt x="821" y="2270"/>
                    </a:lnTo>
                    <a:cubicBezTo>
                      <a:pt x="840" y="2317"/>
                      <a:pt x="886" y="2348"/>
                      <a:pt x="936" y="2348"/>
                    </a:cubicBezTo>
                    <a:lnTo>
                      <a:pt x="973" y="2348"/>
                    </a:lnTo>
                    <a:cubicBezTo>
                      <a:pt x="1057" y="2348"/>
                      <a:pt x="1117" y="2263"/>
                      <a:pt x="1088" y="2184"/>
                    </a:cubicBezTo>
                    <a:lnTo>
                      <a:pt x="296" y="78"/>
                    </a:lnTo>
                    <a:cubicBezTo>
                      <a:pt x="278" y="31"/>
                      <a:pt x="232" y="0"/>
                      <a:pt x="182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2" name="Google Shape;1582;p40"/>
              <p:cNvSpPr/>
              <p:nvPr/>
            </p:nvSpPr>
            <p:spPr>
              <a:xfrm>
                <a:off x="7010567" y="846695"/>
                <a:ext cx="38816" cy="60530"/>
              </a:xfrm>
              <a:custGeom>
                <a:rect b="b" l="l" r="r" t="t"/>
                <a:pathLst>
                  <a:path extrusionOk="0" h="2584" w="1659">
                    <a:moveTo>
                      <a:pt x="252" y="0"/>
                    </a:moveTo>
                    <a:cubicBezTo>
                      <a:pt x="173" y="0"/>
                      <a:pt x="100" y="38"/>
                      <a:pt x="55" y="103"/>
                    </a:cubicBezTo>
                    <a:cubicBezTo>
                      <a:pt x="11" y="169"/>
                      <a:pt x="1" y="251"/>
                      <a:pt x="29" y="323"/>
                    </a:cubicBezTo>
                    <a:lnTo>
                      <a:pt x="819" y="2428"/>
                    </a:lnTo>
                    <a:cubicBezTo>
                      <a:pt x="854" y="2522"/>
                      <a:pt x="944" y="2584"/>
                      <a:pt x="1043" y="2584"/>
                    </a:cubicBezTo>
                    <a:lnTo>
                      <a:pt x="1407" y="2584"/>
                    </a:lnTo>
                    <a:cubicBezTo>
                      <a:pt x="1485" y="2584"/>
                      <a:pt x="1558" y="2545"/>
                      <a:pt x="1603" y="2481"/>
                    </a:cubicBezTo>
                    <a:cubicBezTo>
                      <a:pt x="1648" y="2417"/>
                      <a:pt x="1658" y="2334"/>
                      <a:pt x="1630" y="2261"/>
                    </a:cubicBezTo>
                    <a:lnTo>
                      <a:pt x="839" y="155"/>
                    </a:lnTo>
                    <a:cubicBezTo>
                      <a:pt x="803" y="63"/>
                      <a:pt x="714" y="0"/>
                      <a:pt x="6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3" name="Google Shape;1583;p40"/>
              <p:cNvSpPr/>
              <p:nvPr/>
            </p:nvSpPr>
            <p:spPr>
              <a:xfrm>
                <a:off x="7013094" y="849460"/>
                <a:ext cx="33739" cy="55002"/>
              </a:xfrm>
              <a:custGeom>
                <a:rect b="b" l="l" r="r" t="t"/>
                <a:pathLst>
                  <a:path extrusionOk="0" h="2348" w="1442">
                    <a:moveTo>
                      <a:pt x="144" y="0"/>
                    </a:moveTo>
                    <a:cubicBezTo>
                      <a:pt x="58" y="0"/>
                      <a:pt x="1" y="84"/>
                      <a:pt x="29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1298" y="2348"/>
                    </a:lnTo>
                    <a:cubicBezTo>
                      <a:pt x="1382" y="2348"/>
                      <a:pt x="1442" y="2263"/>
                      <a:pt x="1412" y="2184"/>
                    </a:cubicBezTo>
                    <a:lnTo>
                      <a:pt x="621" y="78"/>
                    </a:lnTo>
                    <a:cubicBezTo>
                      <a:pt x="603" y="31"/>
                      <a:pt x="557" y="0"/>
                      <a:pt x="5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4" name="Google Shape;1584;p40"/>
              <p:cNvSpPr/>
              <p:nvPr/>
            </p:nvSpPr>
            <p:spPr>
              <a:xfrm>
                <a:off x="7013094" y="849460"/>
                <a:ext cx="26112" cy="55002"/>
              </a:xfrm>
              <a:custGeom>
                <a:rect b="b" l="l" r="r" t="t"/>
                <a:pathLst>
                  <a:path extrusionOk="0" h="2348" w="1116">
                    <a:moveTo>
                      <a:pt x="144" y="0"/>
                    </a:moveTo>
                    <a:cubicBezTo>
                      <a:pt x="58" y="0"/>
                      <a:pt x="1" y="84"/>
                      <a:pt x="29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972" y="2348"/>
                    </a:lnTo>
                    <a:cubicBezTo>
                      <a:pt x="1057" y="2348"/>
                      <a:pt x="1115" y="2263"/>
                      <a:pt x="1085" y="2184"/>
                    </a:cubicBezTo>
                    <a:lnTo>
                      <a:pt x="294" y="78"/>
                    </a:lnTo>
                    <a:cubicBezTo>
                      <a:pt x="275" y="31"/>
                      <a:pt x="229" y="0"/>
                      <a:pt x="180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5" name="Google Shape;1585;p40"/>
              <p:cNvSpPr/>
              <p:nvPr/>
            </p:nvSpPr>
            <p:spPr>
              <a:xfrm>
                <a:off x="7480249" y="816079"/>
                <a:ext cx="164204" cy="25346"/>
              </a:xfrm>
              <a:custGeom>
                <a:rect b="b" l="l" r="r" t="t"/>
                <a:pathLst>
                  <a:path extrusionOk="0" h="1082" w="7018">
                    <a:moveTo>
                      <a:pt x="361" y="1"/>
                    </a:moveTo>
                    <a:cubicBezTo>
                      <a:pt x="162" y="1"/>
                      <a:pt x="0" y="163"/>
                      <a:pt x="0" y="361"/>
                    </a:cubicBezTo>
                    <a:lnTo>
                      <a:pt x="0" y="722"/>
                    </a:lnTo>
                    <a:cubicBezTo>
                      <a:pt x="0" y="749"/>
                      <a:pt x="3" y="774"/>
                      <a:pt x="9" y="800"/>
                    </a:cubicBezTo>
                    <a:cubicBezTo>
                      <a:pt x="45" y="962"/>
                      <a:pt x="189" y="1082"/>
                      <a:pt x="360" y="1082"/>
                    </a:cubicBezTo>
                    <a:lnTo>
                      <a:pt x="6477" y="1082"/>
                    </a:lnTo>
                    <a:cubicBezTo>
                      <a:pt x="6626" y="1082"/>
                      <a:pt x="6762" y="1020"/>
                      <a:pt x="6859" y="923"/>
                    </a:cubicBezTo>
                    <a:cubicBezTo>
                      <a:pt x="6957" y="825"/>
                      <a:pt x="7017" y="690"/>
                      <a:pt x="7017" y="541"/>
                    </a:cubicBezTo>
                    <a:cubicBezTo>
                      <a:pt x="7017" y="295"/>
                      <a:pt x="6854" y="88"/>
                      <a:pt x="6629" y="22"/>
                    </a:cubicBezTo>
                    <a:cubicBezTo>
                      <a:pt x="6581" y="9"/>
                      <a:pt x="6530" y="1"/>
                      <a:pt x="6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6" name="Google Shape;1586;p40"/>
              <p:cNvSpPr/>
              <p:nvPr/>
            </p:nvSpPr>
            <p:spPr>
              <a:xfrm>
                <a:off x="7480296" y="816079"/>
                <a:ext cx="156365" cy="18740"/>
              </a:xfrm>
              <a:custGeom>
                <a:rect b="b" l="l" r="r" t="t"/>
                <a:pathLst>
                  <a:path extrusionOk="0" h="800" w="6683">
                    <a:moveTo>
                      <a:pt x="360" y="1"/>
                    </a:moveTo>
                    <a:cubicBezTo>
                      <a:pt x="161" y="1"/>
                      <a:pt x="0" y="163"/>
                      <a:pt x="0" y="361"/>
                    </a:cubicBezTo>
                    <a:lnTo>
                      <a:pt x="0" y="722"/>
                    </a:lnTo>
                    <a:cubicBezTo>
                      <a:pt x="0" y="749"/>
                      <a:pt x="2" y="774"/>
                      <a:pt x="8" y="800"/>
                    </a:cubicBezTo>
                    <a:lnTo>
                      <a:pt x="6143" y="800"/>
                    </a:lnTo>
                    <a:cubicBezTo>
                      <a:pt x="6292" y="800"/>
                      <a:pt x="6426" y="738"/>
                      <a:pt x="6525" y="641"/>
                    </a:cubicBezTo>
                    <a:cubicBezTo>
                      <a:pt x="6622" y="543"/>
                      <a:pt x="6683" y="408"/>
                      <a:pt x="6683" y="259"/>
                    </a:cubicBezTo>
                    <a:cubicBezTo>
                      <a:pt x="6683" y="174"/>
                      <a:pt x="6663" y="93"/>
                      <a:pt x="6628" y="22"/>
                    </a:cubicBezTo>
                    <a:cubicBezTo>
                      <a:pt x="6580" y="9"/>
                      <a:pt x="6529" y="1"/>
                      <a:pt x="6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7" name="Google Shape;1587;p40"/>
              <p:cNvSpPr/>
              <p:nvPr/>
            </p:nvSpPr>
            <p:spPr>
              <a:xfrm>
                <a:off x="6878418" y="775366"/>
                <a:ext cx="173025" cy="40736"/>
              </a:xfrm>
              <a:custGeom>
                <a:rect b="b" l="l" r="r" t="t"/>
                <a:pathLst>
                  <a:path extrusionOk="0" h="1739" w="7395">
                    <a:moveTo>
                      <a:pt x="31" y="1"/>
                    </a:moveTo>
                    <a:cubicBezTo>
                      <a:pt x="15" y="1"/>
                      <a:pt x="0" y="15"/>
                      <a:pt x="0" y="31"/>
                    </a:cubicBezTo>
                    <a:lnTo>
                      <a:pt x="0" y="1708"/>
                    </a:lnTo>
                    <a:cubicBezTo>
                      <a:pt x="0" y="1726"/>
                      <a:pt x="15" y="1739"/>
                      <a:pt x="31" y="1739"/>
                    </a:cubicBezTo>
                    <a:lnTo>
                      <a:pt x="7364" y="1739"/>
                    </a:lnTo>
                    <a:cubicBezTo>
                      <a:pt x="7382" y="1739"/>
                      <a:pt x="7394" y="1726"/>
                      <a:pt x="7394" y="1708"/>
                    </a:cubicBezTo>
                    <a:lnTo>
                      <a:pt x="7394" y="31"/>
                    </a:lnTo>
                    <a:cubicBezTo>
                      <a:pt x="7394" y="15"/>
                      <a:pt x="7380" y="1"/>
                      <a:pt x="7364" y="1"/>
                    </a:cubicBezTo>
                    <a:close/>
                  </a:path>
                </a:pathLst>
              </a:custGeom>
              <a:solidFill>
                <a:srgbClr val="8BAA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8" name="Google Shape;1588;p40"/>
              <p:cNvSpPr/>
              <p:nvPr/>
            </p:nvSpPr>
            <p:spPr>
              <a:xfrm>
                <a:off x="6874277" y="775343"/>
                <a:ext cx="173048" cy="40760"/>
              </a:xfrm>
              <a:custGeom>
                <a:rect b="b" l="l" r="r" t="t"/>
                <a:pathLst>
                  <a:path extrusionOk="0" h="1740" w="7396">
                    <a:moveTo>
                      <a:pt x="467" y="1"/>
                    </a:moveTo>
                    <a:cubicBezTo>
                      <a:pt x="209" y="1"/>
                      <a:pt x="1" y="210"/>
                      <a:pt x="1" y="467"/>
                    </a:cubicBezTo>
                    <a:lnTo>
                      <a:pt x="1" y="1273"/>
                    </a:lnTo>
                    <a:cubicBezTo>
                      <a:pt x="1" y="1532"/>
                      <a:pt x="209" y="1740"/>
                      <a:pt x="467" y="1740"/>
                    </a:cubicBezTo>
                    <a:lnTo>
                      <a:pt x="6928" y="1740"/>
                    </a:lnTo>
                    <a:cubicBezTo>
                      <a:pt x="7186" y="1740"/>
                      <a:pt x="7395" y="1532"/>
                      <a:pt x="7395" y="1273"/>
                    </a:cubicBezTo>
                    <a:lnTo>
                      <a:pt x="7395" y="467"/>
                    </a:lnTo>
                    <a:cubicBezTo>
                      <a:pt x="7395" y="210"/>
                      <a:pt x="7186" y="1"/>
                      <a:pt x="69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9" name="Google Shape;1589;p40"/>
              <p:cNvSpPr/>
              <p:nvPr/>
            </p:nvSpPr>
            <p:spPr>
              <a:xfrm>
                <a:off x="6874277" y="775343"/>
                <a:ext cx="158963" cy="27267"/>
              </a:xfrm>
              <a:custGeom>
                <a:rect b="b" l="l" r="r" t="t"/>
                <a:pathLst>
                  <a:path extrusionOk="0" h="1164" w="6794">
                    <a:moveTo>
                      <a:pt x="467" y="1"/>
                    </a:moveTo>
                    <a:cubicBezTo>
                      <a:pt x="209" y="1"/>
                      <a:pt x="1" y="210"/>
                      <a:pt x="1" y="467"/>
                    </a:cubicBezTo>
                    <a:lnTo>
                      <a:pt x="1" y="708"/>
                    </a:lnTo>
                    <a:cubicBezTo>
                      <a:pt x="1" y="959"/>
                      <a:pt x="204" y="1164"/>
                      <a:pt x="455" y="1164"/>
                    </a:cubicBezTo>
                    <a:lnTo>
                      <a:pt x="6326" y="1164"/>
                    </a:lnTo>
                    <a:cubicBezTo>
                      <a:pt x="6584" y="1164"/>
                      <a:pt x="6793" y="954"/>
                      <a:pt x="6793" y="697"/>
                    </a:cubicBezTo>
                    <a:lnTo>
                      <a:pt x="6793" y="514"/>
                    </a:lnTo>
                    <a:cubicBezTo>
                      <a:pt x="6793" y="230"/>
                      <a:pt x="6562" y="1"/>
                      <a:pt x="6279" y="1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90" name="Google Shape;1590;p40"/>
              <p:cNvGrpSpPr/>
              <p:nvPr/>
            </p:nvGrpSpPr>
            <p:grpSpPr>
              <a:xfrm>
                <a:off x="6586020" y="1067968"/>
                <a:ext cx="773287" cy="33310"/>
                <a:chOff x="6586020" y="1067968"/>
                <a:chExt cx="773287" cy="33310"/>
              </a:xfrm>
            </p:grpSpPr>
            <p:sp>
              <p:nvSpPr>
                <p:cNvPr id="1591" name="Google Shape;1591;p40"/>
                <p:cNvSpPr/>
                <p:nvPr/>
              </p:nvSpPr>
              <p:spPr>
                <a:xfrm>
                  <a:off x="6586020" y="1067968"/>
                  <a:ext cx="773287" cy="33310"/>
                </a:xfrm>
                <a:custGeom>
                  <a:rect b="b" l="l" r="r" t="t"/>
                  <a:pathLst>
                    <a:path extrusionOk="0" h="1422" w="33050">
                      <a:moveTo>
                        <a:pt x="710" y="1"/>
                      </a:moveTo>
                      <a:cubicBezTo>
                        <a:pt x="319" y="1"/>
                        <a:pt x="1" y="319"/>
                        <a:pt x="1" y="712"/>
                      </a:cubicBezTo>
                      <a:cubicBezTo>
                        <a:pt x="1" y="1103"/>
                        <a:pt x="319" y="1421"/>
                        <a:pt x="710" y="1421"/>
                      </a:cubicBezTo>
                      <a:lnTo>
                        <a:pt x="32339" y="1421"/>
                      </a:lnTo>
                      <a:cubicBezTo>
                        <a:pt x="32731" y="1421"/>
                        <a:pt x="33049" y="1103"/>
                        <a:pt x="33049" y="712"/>
                      </a:cubicBezTo>
                      <a:cubicBezTo>
                        <a:pt x="33049" y="319"/>
                        <a:pt x="32731" y="1"/>
                        <a:pt x="3233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2" name="Google Shape;1592;p40"/>
                <p:cNvSpPr/>
                <p:nvPr/>
              </p:nvSpPr>
              <p:spPr>
                <a:xfrm>
                  <a:off x="6586020" y="1067968"/>
                  <a:ext cx="773287" cy="33310"/>
                </a:xfrm>
                <a:custGeom>
                  <a:rect b="b" l="l" r="r" t="t"/>
                  <a:pathLst>
                    <a:path extrusionOk="0" h="1422" w="33050">
                      <a:moveTo>
                        <a:pt x="710" y="1"/>
                      </a:moveTo>
                      <a:cubicBezTo>
                        <a:pt x="319" y="1"/>
                        <a:pt x="1" y="319"/>
                        <a:pt x="1" y="712"/>
                      </a:cubicBezTo>
                      <a:cubicBezTo>
                        <a:pt x="1" y="1103"/>
                        <a:pt x="319" y="1421"/>
                        <a:pt x="710" y="1421"/>
                      </a:cubicBezTo>
                      <a:lnTo>
                        <a:pt x="32339" y="1421"/>
                      </a:lnTo>
                      <a:cubicBezTo>
                        <a:pt x="32731" y="1421"/>
                        <a:pt x="33049" y="1103"/>
                        <a:pt x="33049" y="712"/>
                      </a:cubicBezTo>
                      <a:cubicBezTo>
                        <a:pt x="33049" y="319"/>
                        <a:pt x="32731" y="1"/>
                        <a:pt x="323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024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593" name="Google Shape;1593;p40"/>
              <p:cNvGrpSpPr/>
              <p:nvPr/>
            </p:nvGrpSpPr>
            <p:grpSpPr>
              <a:xfrm>
                <a:off x="6584452" y="921163"/>
                <a:ext cx="776516" cy="180115"/>
                <a:chOff x="6584452" y="921163"/>
                <a:chExt cx="776516" cy="180115"/>
              </a:xfrm>
            </p:grpSpPr>
            <p:sp>
              <p:nvSpPr>
                <p:cNvPr id="1594" name="Google Shape;1594;p40"/>
                <p:cNvSpPr/>
                <p:nvPr/>
              </p:nvSpPr>
              <p:spPr>
                <a:xfrm>
                  <a:off x="6584452" y="921163"/>
                  <a:ext cx="776516" cy="180115"/>
                </a:xfrm>
                <a:custGeom>
                  <a:rect b="b" l="l" r="r" t="t"/>
                  <a:pathLst>
                    <a:path extrusionOk="0" h="7689" w="33188">
                      <a:moveTo>
                        <a:pt x="8891" y="1"/>
                      </a:moveTo>
                      <a:cubicBezTo>
                        <a:pt x="7501" y="1"/>
                        <a:pt x="6194" y="543"/>
                        <a:pt x="5211" y="1525"/>
                      </a:cubicBezTo>
                      <a:lnTo>
                        <a:pt x="277" y="6459"/>
                      </a:lnTo>
                      <a:cubicBezTo>
                        <a:pt x="0" y="6738"/>
                        <a:pt x="0" y="7187"/>
                        <a:pt x="277" y="7464"/>
                      </a:cubicBezTo>
                      <a:cubicBezTo>
                        <a:pt x="415" y="7602"/>
                        <a:pt x="597" y="7671"/>
                        <a:pt x="779" y="7671"/>
                      </a:cubicBezTo>
                      <a:cubicBezTo>
                        <a:pt x="961" y="7671"/>
                        <a:pt x="1143" y="7602"/>
                        <a:pt x="1281" y="7464"/>
                      </a:cubicBezTo>
                      <a:lnTo>
                        <a:pt x="6215" y="2530"/>
                      </a:lnTo>
                      <a:cubicBezTo>
                        <a:pt x="6929" y="1816"/>
                        <a:pt x="7878" y="1422"/>
                        <a:pt x="8889" y="1422"/>
                      </a:cubicBezTo>
                      <a:lnTo>
                        <a:pt x="24395" y="1422"/>
                      </a:lnTo>
                      <a:cubicBezTo>
                        <a:pt x="25329" y="1422"/>
                        <a:pt x="26209" y="1786"/>
                        <a:pt x="26871" y="2448"/>
                      </a:cubicBezTo>
                      <a:lnTo>
                        <a:pt x="31904" y="7481"/>
                      </a:lnTo>
                      <a:cubicBezTo>
                        <a:pt x="32043" y="7620"/>
                        <a:pt x="32224" y="7688"/>
                        <a:pt x="32406" y="7688"/>
                      </a:cubicBezTo>
                      <a:cubicBezTo>
                        <a:pt x="32588" y="7688"/>
                        <a:pt x="32771" y="7620"/>
                        <a:pt x="32910" y="7479"/>
                      </a:cubicBezTo>
                      <a:cubicBezTo>
                        <a:pt x="33187" y="7203"/>
                        <a:pt x="33187" y="6753"/>
                        <a:pt x="32910" y="6476"/>
                      </a:cubicBezTo>
                      <a:lnTo>
                        <a:pt x="27876" y="1442"/>
                      </a:lnTo>
                      <a:cubicBezTo>
                        <a:pt x="26947" y="512"/>
                        <a:pt x="25711" y="1"/>
                        <a:pt x="243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5" name="Google Shape;1595;p40"/>
                <p:cNvSpPr/>
                <p:nvPr/>
              </p:nvSpPr>
              <p:spPr>
                <a:xfrm>
                  <a:off x="6584452" y="921163"/>
                  <a:ext cx="776516" cy="180115"/>
                </a:xfrm>
                <a:custGeom>
                  <a:rect b="b" l="l" r="r" t="t"/>
                  <a:pathLst>
                    <a:path extrusionOk="0" h="7689" w="33188">
                      <a:moveTo>
                        <a:pt x="8891" y="1"/>
                      </a:moveTo>
                      <a:cubicBezTo>
                        <a:pt x="7501" y="1"/>
                        <a:pt x="6194" y="543"/>
                        <a:pt x="5211" y="1525"/>
                      </a:cubicBezTo>
                      <a:lnTo>
                        <a:pt x="277" y="6459"/>
                      </a:lnTo>
                      <a:cubicBezTo>
                        <a:pt x="0" y="6738"/>
                        <a:pt x="0" y="7187"/>
                        <a:pt x="277" y="7464"/>
                      </a:cubicBezTo>
                      <a:cubicBezTo>
                        <a:pt x="415" y="7602"/>
                        <a:pt x="597" y="7671"/>
                        <a:pt x="779" y="7671"/>
                      </a:cubicBezTo>
                      <a:cubicBezTo>
                        <a:pt x="961" y="7671"/>
                        <a:pt x="1143" y="7602"/>
                        <a:pt x="1281" y="7464"/>
                      </a:cubicBezTo>
                      <a:lnTo>
                        <a:pt x="6215" y="2530"/>
                      </a:lnTo>
                      <a:cubicBezTo>
                        <a:pt x="6929" y="1816"/>
                        <a:pt x="7878" y="1422"/>
                        <a:pt x="8889" y="1422"/>
                      </a:cubicBezTo>
                      <a:lnTo>
                        <a:pt x="24395" y="1422"/>
                      </a:lnTo>
                      <a:cubicBezTo>
                        <a:pt x="25329" y="1422"/>
                        <a:pt x="26209" y="1786"/>
                        <a:pt x="26871" y="2448"/>
                      </a:cubicBezTo>
                      <a:lnTo>
                        <a:pt x="31904" y="7481"/>
                      </a:lnTo>
                      <a:cubicBezTo>
                        <a:pt x="32043" y="7620"/>
                        <a:pt x="32224" y="7688"/>
                        <a:pt x="32406" y="7688"/>
                      </a:cubicBezTo>
                      <a:cubicBezTo>
                        <a:pt x="32588" y="7688"/>
                        <a:pt x="32771" y="7620"/>
                        <a:pt x="32910" y="7479"/>
                      </a:cubicBezTo>
                      <a:cubicBezTo>
                        <a:pt x="33187" y="7203"/>
                        <a:pt x="33187" y="6753"/>
                        <a:pt x="32910" y="6476"/>
                      </a:cubicBezTo>
                      <a:lnTo>
                        <a:pt x="27876" y="1442"/>
                      </a:lnTo>
                      <a:cubicBezTo>
                        <a:pt x="26947" y="512"/>
                        <a:pt x="25711" y="1"/>
                        <a:pt x="2439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40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1596" name="Google Shape;1596;p40"/>
          <p:cNvGrpSpPr/>
          <p:nvPr/>
        </p:nvGrpSpPr>
        <p:grpSpPr>
          <a:xfrm>
            <a:off x="-646237" y="3946300"/>
            <a:ext cx="10436575" cy="1197200"/>
            <a:chOff x="-646237" y="3946300"/>
            <a:chExt cx="10436575" cy="1197200"/>
          </a:xfrm>
        </p:grpSpPr>
        <p:grpSp>
          <p:nvGrpSpPr>
            <p:cNvPr id="1597" name="Google Shape;1597;p40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1598" name="Google Shape;1598;p40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9" name="Google Shape;1599;p40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0" name="Google Shape;1600;p40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1" name="Google Shape;1601;p40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2" name="Google Shape;1602;p40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3" name="Google Shape;1603;p40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04" name="Google Shape;1604;p40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1605" name="Google Shape;1605;p40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6" name="Google Shape;1606;p40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7" name="Google Shape;1607;p40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8" name="Google Shape;1608;p40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9" name="Google Shape;1609;p40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10" name="Google Shape;1610;p40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1611" name="Google Shape;1611;p40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2" name="Google Shape;1612;p40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3" name="Google Shape;1613;p40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14" name="Google Shape;1614;p40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1615" name="Google Shape;1615;p40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6" name="Google Shape;1616;p40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7" name="Google Shape;1617;p40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18" name="Google Shape;1618;p40"/>
          <p:cNvGrpSpPr/>
          <p:nvPr/>
        </p:nvGrpSpPr>
        <p:grpSpPr>
          <a:xfrm flipH="1">
            <a:off x="2033750" y="1019193"/>
            <a:ext cx="1875013" cy="3823907"/>
            <a:chOff x="640550" y="1023118"/>
            <a:chExt cx="1875013" cy="3823907"/>
          </a:xfrm>
        </p:grpSpPr>
        <p:sp>
          <p:nvSpPr>
            <p:cNvPr id="1619" name="Google Shape;1619;p40"/>
            <p:cNvSpPr/>
            <p:nvPr/>
          </p:nvSpPr>
          <p:spPr>
            <a:xfrm>
              <a:off x="640550" y="4655925"/>
              <a:ext cx="1653900" cy="191100"/>
            </a:xfrm>
            <a:prstGeom prst="ellipse">
              <a:avLst/>
            </a:pr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40"/>
            <p:cNvSpPr/>
            <p:nvPr/>
          </p:nvSpPr>
          <p:spPr>
            <a:xfrm>
              <a:off x="1864567" y="2322841"/>
              <a:ext cx="469048" cy="249437"/>
            </a:xfrm>
            <a:custGeom>
              <a:rect b="b" l="l" r="r" t="t"/>
              <a:pathLst>
                <a:path extrusionOk="0" h="4464" w="8404">
                  <a:moveTo>
                    <a:pt x="1604" y="1"/>
                  </a:moveTo>
                  <a:lnTo>
                    <a:pt x="1" y="1219"/>
                  </a:lnTo>
                  <a:lnTo>
                    <a:pt x="5898" y="4464"/>
                  </a:lnTo>
                  <a:lnTo>
                    <a:pt x="8403" y="3410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FCA3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40"/>
            <p:cNvSpPr/>
            <p:nvPr/>
          </p:nvSpPr>
          <p:spPr>
            <a:xfrm>
              <a:off x="1794801" y="2093238"/>
              <a:ext cx="251938" cy="351693"/>
            </a:xfrm>
            <a:custGeom>
              <a:rect b="b" l="l" r="r" t="t"/>
              <a:pathLst>
                <a:path extrusionOk="0" h="6294" w="4514">
                  <a:moveTo>
                    <a:pt x="1314" y="0"/>
                  </a:moveTo>
                  <a:cubicBezTo>
                    <a:pt x="1039" y="0"/>
                    <a:pt x="795" y="37"/>
                    <a:pt x="608" y="88"/>
                  </a:cubicBezTo>
                  <a:cubicBezTo>
                    <a:pt x="572" y="238"/>
                    <a:pt x="538" y="391"/>
                    <a:pt x="504" y="544"/>
                  </a:cubicBezTo>
                  <a:cubicBezTo>
                    <a:pt x="468" y="703"/>
                    <a:pt x="433" y="864"/>
                    <a:pt x="401" y="1024"/>
                  </a:cubicBezTo>
                  <a:cubicBezTo>
                    <a:pt x="61" y="2639"/>
                    <a:pt x="85" y="3596"/>
                    <a:pt x="1" y="4861"/>
                  </a:cubicBezTo>
                  <a:lnTo>
                    <a:pt x="2478" y="6293"/>
                  </a:lnTo>
                  <a:cubicBezTo>
                    <a:pt x="2478" y="6293"/>
                    <a:pt x="3259" y="4355"/>
                    <a:pt x="4207" y="1652"/>
                  </a:cubicBezTo>
                  <a:cubicBezTo>
                    <a:pt x="4288" y="1422"/>
                    <a:pt x="4368" y="1192"/>
                    <a:pt x="4446" y="962"/>
                  </a:cubicBezTo>
                  <a:cubicBezTo>
                    <a:pt x="4468" y="896"/>
                    <a:pt x="4492" y="831"/>
                    <a:pt x="4513" y="764"/>
                  </a:cubicBezTo>
                  <a:cubicBezTo>
                    <a:pt x="4257" y="659"/>
                    <a:pt x="3405" y="628"/>
                    <a:pt x="2510" y="242"/>
                  </a:cubicBezTo>
                  <a:cubicBezTo>
                    <a:pt x="2096" y="64"/>
                    <a:pt x="1678" y="0"/>
                    <a:pt x="1314" y="0"/>
                  </a:cubicBezTo>
                  <a:close/>
                </a:path>
              </a:pathLst>
            </a:custGeom>
            <a:solidFill>
              <a:srgbClr val="FCA3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40"/>
            <p:cNvSpPr/>
            <p:nvPr/>
          </p:nvSpPr>
          <p:spPr>
            <a:xfrm>
              <a:off x="1806857" y="1762720"/>
              <a:ext cx="321368" cy="377732"/>
            </a:xfrm>
            <a:custGeom>
              <a:rect b="b" l="l" r="r" t="t"/>
              <a:pathLst>
                <a:path extrusionOk="0" h="6760" w="5758">
                  <a:moveTo>
                    <a:pt x="4120" y="1"/>
                  </a:moveTo>
                  <a:cubicBezTo>
                    <a:pt x="4034" y="1"/>
                    <a:pt x="3946" y="5"/>
                    <a:pt x="3855" y="13"/>
                  </a:cubicBezTo>
                  <a:cubicBezTo>
                    <a:pt x="1123" y="250"/>
                    <a:pt x="36" y="6028"/>
                    <a:pt x="1" y="6213"/>
                  </a:cubicBezTo>
                  <a:cubicBezTo>
                    <a:pt x="9" y="6178"/>
                    <a:pt x="56" y="6136"/>
                    <a:pt x="135" y="6095"/>
                  </a:cubicBezTo>
                  <a:cubicBezTo>
                    <a:pt x="201" y="6062"/>
                    <a:pt x="288" y="6030"/>
                    <a:pt x="391" y="6003"/>
                  </a:cubicBezTo>
                  <a:cubicBezTo>
                    <a:pt x="578" y="5952"/>
                    <a:pt x="821" y="5915"/>
                    <a:pt x="1096" y="5915"/>
                  </a:cubicBezTo>
                  <a:cubicBezTo>
                    <a:pt x="1392" y="5915"/>
                    <a:pt x="1725" y="5958"/>
                    <a:pt x="2062" y="6070"/>
                  </a:cubicBezTo>
                  <a:cubicBezTo>
                    <a:pt x="2139" y="6096"/>
                    <a:pt x="2216" y="6124"/>
                    <a:pt x="2293" y="6157"/>
                  </a:cubicBezTo>
                  <a:cubicBezTo>
                    <a:pt x="3188" y="6543"/>
                    <a:pt x="4040" y="6575"/>
                    <a:pt x="4296" y="6680"/>
                  </a:cubicBezTo>
                  <a:cubicBezTo>
                    <a:pt x="4343" y="6700"/>
                    <a:pt x="4370" y="6721"/>
                    <a:pt x="4374" y="6747"/>
                  </a:cubicBezTo>
                  <a:cubicBezTo>
                    <a:pt x="4375" y="6751"/>
                    <a:pt x="4375" y="6754"/>
                    <a:pt x="4375" y="6759"/>
                  </a:cubicBezTo>
                  <a:cubicBezTo>
                    <a:pt x="5386" y="4210"/>
                    <a:pt x="5757" y="2861"/>
                    <a:pt x="5609" y="1555"/>
                  </a:cubicBezTo>
                  <a:cubicBezTo>
                    <a:pt x="5493" y="519"/>
                    <a:pt x="5048" y="108"/>
                    <a:pt x="4409" y="19"/>
                  </a:cubicBezTo>
                  <a:cubicBezTo>
                    <a:pt x="4316" y="7"/>
                    <a:pt x="4220" y="1"/>
                    <a:pt x="4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40"/>
            <p:cNvSpPr/>
            <p:nvPr/>
          </p:nvSpPr>
          <p:spPr>
            <a:xfrm>
              <a:off x="1817126" y="2093294"/>
              <a:ext cx="229613" cy="92254"/>
            </a:xfrm>
            <a:custGeom>
              <a:rect b="b" l="l" r="r" t="t"/>
              <a:pathLst>
                <a:path extrusionOk="0" h="1651" w="4114">
                  <a:moveTo>
                    <a:pt x="915" y="0"/>
                  </a:moveTo>
                  <a:cubicBezTo>
                    <a:pt x="640" y="0"/>
                    <a:pt x="395" y="37"/>
                    <a:pt x="208" y="88"/>
                  </a:cubicBezTo>
                  <a:cubicBezTo>
                    <a:pt x="172" y="240"/>
                    <a:pt x="138" y="391"/>
                    <a:pt x="104" y="544"/>
                  </a:cubicBezTo>
                  <a:cubicBezTo>
                    <a:pt x="68" y="703"/>
                    <a:pt x="33" y="864"/>
                    <a:pt x="1" y="1025"/>
                  </a:cubicBezTo>
                  <a:cubicBezTo>
                    <a:pt x="199" y="952"/>
                    <a:pt x="488" y="876"/>
                    <a:pt x="831" y="876"/>
                  </a:cubicBezTo>
                  <a:cubicBezTo>
                    <a:pt x="1187" y="876"/>
                    <a:pt x="1602" y="958"/>
                    <a:pt x="2035" y="1211"/>
                  </a:cubicBezTo>
                  <a:cubicBezTo>
                    <a:pt x="2638" y="1562"/>
                    <a:pt x="3282" y="1651"/>
                    <a:pt x="3781" y="1651"/>
                  </a:cubicBezTo>
                  <a:cubicBezTo>
                    <a:pt x="3790" y="1651"/>
                    <a:pt x="3799" y="1651"/>
                    <a:pt x="3807" y="1651"/>
                  </a:cubicBezTo>
                  <a:cubicBezTo>
                    <a:pt x="3888" y="1421"/>
                    <a:pt x="3968" y="1191"/>
                    <a:pt x="4046" y="961"/>
                  </a:cubicBezTo>
                  <a:cubicBezTo>
                    <a:pt x="4068" y="895"/>
                    <a:pt x="4092" y="830"/>
                    <a:pt x="4113" y="763"/>
                  </a:cubicBezTo>
                  <a:cubicBezTo>
                    <a:pt x="3857" y="658"/>
                    <a:pt x="3005" y="627"/>
                    <a:pt x="2110" y="242"/>
                  </a:cubicBezTo>
                  <a:cubicBezTo>
                    <a:pt x="1697" y="64"/>
                    <a:pt x="1279" y="0"/>
                    <a:pt x="915" y="0"/>
                  </a:cubicBezTo>
                  <a:close/>
                </a:path>
              </a:pathLst>
            </a:custGeom>
            <a:solidFill>
              <a:srgbClr val="FC97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40"/>
            <p:cNvSpPr/>
            <p:nvPr/>
          </p:nvSpPr>
          <p:spPr>
            <a:xfrm>
              <a:off x="1806968" y="1762831"/>
              <a:ext cx="246022" cy="347335"/>
            </a:xfrm>
            <a:custGeom>
              <a:rect b="b" l="l" r="r" t="t"/>
              <a:pathLst>
                <a:path extrusionOk="0" h="6216" w="4408">
                  <a:moveTo>
                    <a:pt x="4118" y="1"/>
                  </a:moveTo>
                  <a:cubicBezTo>
                    <a:pt x="4033" y="1"/>
                    <a:pt x="3945" y="5"/>
                    <a:pt x="3854" y="12"/>
                  </a:cubicBezTo>
                  <a:cubicBezTo>
                    <a:pt x="1119" y="250"/>
                    <a:pt x="33" y="6035"/>
                    <a:pt x="1" y="6212"/>
                  </a:cubicBezTo>
                  <a:lnTo>
                    <a:pt x="1" y="6212"/>
                  </a:lnTo>
                  <a:cubicBezTo>
                    <a:pt x="15" y="6147"/>
                    <a:pt x="161" y="6062"/>
                    <a:pt x="390" y="6001"/>
                  </a:cubicBezTo>
                  <a:cubicBezTo>
                    <a:pt x="577" y="5949"/>
                    <a:pt x="822" y="5912"/>
                    <a:pt x="1097" y="5912"/>
                  </a:cubicBezTo>
                  <a:cubicBezTo>
                    <a:pt x="1393" y="5912"/>
                    <a:pt x="1725" y="5955"/>
                    <a:pt x="2061" y="6067"/>
                  </a:cubicBezTo>
                  <a:cubicBezTo>
                    <a:pt x="1798" y="984"/>
                    <a:pt x="4373" y="38"/>
                    <a:pt x="4408" y="18"/>
                  </a:cubicBezTo>
                  <a:cubicBezTo>
                    <a:pt x="4315" y="6"/>
                    <a:pt x="4218" y="1"/>
                    <a:pt x="4118" y="1"/>
                  </a:cubicBezTo>
                  <a:close/>
                  <a:moveTo>
                    <a:pt x="1" y="6212"/>
                  </a:moveTo>
                  <a:cubicBezTo>
                    <a:pt x="0" y="6213"/>
                    <a:pt x="0" y="6215"/>
                    <a:pt x="0" y="6216"/>
                  </a:cubicBezTo>
                  <a:cubicBezTo>
                    <a:pt x="0" y="6216"/>
                    <a:pt x="0" y="6215"/>
                    <a:pt x="1" y="6212"/>
                  </a:cubicBezTo>
                  <a:close/>
                </a:path>
              </a:pathLst>
            </a:custGeom>
            <a:solidFill>
              <a:srgbClr val="6D76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40"/>
            <p:cNvSpPr/>
            <p:nvPr/>
          </p:nvSpPr>
          <p:spPr>
            <a:xfrm>
              <a:off x="1722915" y="4573830"/>
              <a:ext cx="359656" cy="168582"/>
            </a:xfrm>
            <a:custGeom>
              <a:rect b="b" l="l" r="r" t="t"/>
              <a:pathLst>
                <a:path extrusionOk="0" h="3017" w="6444">
                  <a:moveTo>
                    <a:pt x="2685" y="0"/>
                  </a:moveTo>
                  <a:cubicBezTo>
                    <a:pt x="2096" y="0"/>
                    <a:pt x="1253" y="349"/>
                    <a:pt x="295" y="349"/>
                  </a:cubicBezTo>
                  <a:cubicBezTo>
                    <a:pt x="271" y="349"/>
                    <a:pt x="247" y="349"/>
                    <a:pt x="223" y="348"/>
                  </a:cubicBezTo>
                  <a:cubicBezTo>
                    <a:pt x="0" y="856"/>
                    <a:pt x="18" y="1227"/>
                    <a:pt x="18" y="1774"/>
                  </a:cubicBezTo>
                  <a:cubicBezTo>
                    <a:pt x="18" y="2319"/>
                    <a:pt x="305" y="3017"/>
                    <a:pt x="305" y="3017"/>
                  </a:cubicBezTo>
                  <a:lnTo>
                    <a:pt x="5874" y="3017"/>
                  </a:lnTo>
                  <a:cubicBezTo>
                    <a:pt x="6044" y="3017"/>
                    <a:pt x="6196" y="2909"/>
                    <a:pt x="6252" y="2749"/>
                  </a:cubicBezTo>
                  <a:lnTo>
                    <a:pt x="6316" y="2568"/>
                  </a:lnTo>
                  <a:cubicBezTo>
                    <a:pt x="6443" y="2209"/>
                    <a:pt x="6249" y="1815"/>
                    <a:pt x="5888" y="1694"/>
                  </a:cubicBezTo>
                  <a:cubicBezTo>
                    <a:pt x="5067" y="1422"/>
                    <a:pt x="3734" y="1114"/>
                    <a:pt x="3395" y="412"/>
                  </a:cubicBezTo>
                  <a:cubicBezTo>
                    <a:pt x="3246" y="101"/>
                    <a:pt x="3002" y="0"/>
                    <a:pt x="2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40"/>
            <p:cNvSpPr/>
            <p:nvPr/>
          </p:nvSpPr>
          <p:spPr>
            <a:xfrm>
              <a:off x="1433751" y="2724994"/>
              <a:ext cx="607463" cy="954555"/>
            </a:xfrm>
            <a:custGeom>
              <a:rect b="b" l="l" r="r" t="t"/>
              <a:pathLst>
                <a:path extrusionOk="0" h="17083" w="10884">
                  <a:moveTo>
                    <a:pt x="0" y="0"/>
                  </a:moveTo>
                  <a:cubicBezTo>
                    <a:pt x="0" y="391"/>
                    <a:pt x="29" y="808"/>
                    <a:pt x="79" y="1250"/>
                  </a:cubicBezTo>
                  <a:cubicBezTo>
                    <a:pt x="117" y="1580"/>
                    <a:pt x="169" y="1922"/>
                    <a:pt x="230" y="2275"/>
                  </a:cubicBezTo>
                  <a:cubicBezTo>
                    <a:pt x="420" y="3355"/>
                    <a:pt x="717" y="4531"/>
                    <a:pt x="1076" y="5735"/>
                  </a:cubicBezTo>
                  <a:cubicBezTo>
                    <a:pt x="2081" y="9110"/>
                    <a:pt x="3571" y="12693"/>
                    <a:pt x="4549" y="14910"/>
                  </a:cubicBezTo>
                  <a:cubicBezTo>
                    <a:pt x="4552" y="14915"/>
                    <a:pt x="4553" y="14919"/>
                    <a:pt x="4554" y="14921"/>
                  </a:cubicBezTo>
                  <a:cubicBezTo>
                    <a:pt x="4554" y="14924"/>
                    <a:pt x="4556" y="14926"/>
                    <a:pt x="4557" y="14929"/>
                  </a:cubicBezTo>
                  <a:cubicBezTo>
                    <a:pt x="5140" y="16252"/>
                    <a:pt x="5538" y="17083"/>
                    <a:pt x="5538" y="17083"/>
                  </a:cubicBezTo>
                  <a:lnTo>
                    <a:pt x="10884" y="17083"/>
                  </a:lnTo>
                  <a:cubicBezTo>
                    <a:pt x="10884" y="17083"/>
                    <a:pt x="10150" y="9100"/>
                    <a:pt x="7875" y="850"/>
                  </a:cubicBezTo>
                  <a:cubicBezTo>
                    <a:pt x="7797" y="567"/>
                    <a:pt x="7717" y="284"/>
                    <a:pt x="7635" y="0"/>
                  </a:cubicBezTo>
                  <a:close/>
                </a:path>
              </a:pathLst>
            </a:custGeom>
            <a:solidFill>
              <a:srgbClr val="EC98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40"/>
            <p:cNvSpPr/>
            <p:nvPr/>
          </p:nvSpPr>
          <p:spPr>
            <a:xfrm>
              <a:off x="892761" y="2724994"/>
              <a:ext cx="645192" cy="954499"/>
            </a:xfrm>
            <a:custGeom>
              <a:rect b="b" l="l" r="r" t="t"/>
              <a:pathLst>
                <a:path extrusionOk="0" h="17082" w="11560">
                  <a:moveTo>
                    <a:pt x="3517" y="0"/>
                  </a:moveTo>
                  <a:cubicBezTo>
                    <a:pt x="3512" y="20"/>
                    <a:pt x="3507" y="39"/>
                    <a:pt x="3502" y="58"/>
                  </a:cubicBezTo>
                  <a:cubicBezTo>
                    <a:pt x="3391" y="479"/>
                    <a:pt x="3284" y="895"/>
                    <a:pt x="3180" y="1308"/>
                  </a:cubicBezTo>
                  <a:cubicBezTo>
                    <a:pt x="872" y="10432"/>
                    <a:pt x="1" y="17082"/>
                    <a:pt x="1" y="17082"/>
                  </a:cubicBezTo>
                  <a:lnTo>
                    <a:pt x="6200" y="17082"/>
                  </a:lnTo>
                  <a:cubicBezTo>
                    <a:pt x="6200" y="17082"/>
                    <a:pt x="10251" y="7043"/>
                    <a:pt x="10726" y="5840"/>
                  </a:cubicBezTo>
                  <a:cubicBezTo>
                    <a:pt x="11180" y="4686"/>
                    <a:pt x="11452" y="3470"/>
                    <a:pt x="11533" y="2235"/>
                  </a:cubicBezTo>
                  <a:cubicBezTo>
                    <a:pt x="11538" y="2161"/>
                    <a:pt x="11542" y="2085"/>
                    <a:pt x="11547" y="2009"/>
                  </a:cubicBezTo>
                  <a:cubicBezTo>
                    <a:pt x="11555" y="1819"/>
                    <a:pt x="11560" y="1630"/>
                    <a:pt x="11560" y="1440"/>
                  </a:cubicBezTo>
                  <a:lnTo>
                    <a:pt x="11560" y="2"/>
                  </a:lnTo>
                  <a:lnTo>
                    <a:pt x="11560" y="0"/>
                  </a:lnTo>
                  <a:close/>
                </a:path>
              </a:pathLst>
            </a:custGeom>
            <a:solidFill>
              <a:srgbClr val="EC98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40"/>
            <p:cNvSpPr/>
            <p:nvPr/>
          </p:nvSpPr>
          <p:spPr>
            <a:xfrm>
              <a:off x="1678097" y="3677751"/>
              <a:ext cx="363116" cy="922593"/>
            </a:xfrm>
            <a:custGeom>
              <a:rect b="b" l="l" r="r" t="t"/>
              <a:pathLst>
                <a:path extrusionOk="0" h="16511" w="6506">
                  <a:moveTo>
                    <a:pt x="1160" y="1"/>
                  </a:moveTo>
                  <a:cubicBezTo>
                    <a:pt x="1160" y="1"/>
                    <a:pt x="630" y="1346"/>
                    <a:pt x="630" y="3791"/>
                  </a:cubicBezTo>
                  <a:cubicBezTo>
                    <a:pt x="630" y="6237"/>
                    <a:pt x="0" y="8349"/>
                    <a:pt x="630" y="16353"/>
                  </a:cubicBezTo>
                  <a:cubicBezTo>
                    <a:pt x="630" y="16353"/>
                    <a:pt x="1263" y="16510"/>
                    <a:pt x="2342" y="16510"/>
                  </a:cubicBezTo>
                  <a:cubicBezTo>
                    <a:pt x="2881" y="16510"/>
                    <a:pt x="3532" y="16471"/>
                    <a:pt x="4271" y="16353"/>
                  </a:cubicBezTo>
                  <a:cubicBezTo>
                    <a:pt x="4400" y="14432"/>
                    <a:pt x="5222" y="5235"/>
                    <a:pt x="6506" y="1"/>
                  </a:cubicBezTo>
                  <a:close/>
                </a:path>
              </a:pathLst>
            </a:custGeom>
            <a:solidFill>
              <a:srgbClr val="EC98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40"/>
            <p:cNvSpPr/>
            <p:nvPr/>
          </p:nvSpPr>
          <p:spPr>
            <a:xfrm>
              <a:off x="1088216" y="1556977"/>
              <a:ext cx="1024271" cy="1237966"/>
            </a:xfrm>
            <a:custGeom>
              <a:rect b="b" l="l" r="r" t="t"/>
              <a:pathLst>
                <a:path extrusionOk="0" h="22155" w="18352">
                  <a:moveTo>
                    <a:pt x="12014" y="0"/>
                  </a:moveTo>
                  <a:cubicBezTo>
                    <a:pt x="9568" y="0"/>
                    <a:pt x="7314" y="470"/>
                    <a:pt x="7314" y="470"/>
                  </a:cubicBezTo>
                  <a:lnTo>
                    <a:pt x="5354" y="2985"/>
                  </a:lnTo>
                  <a:lnTo>
                    <a:pt x="5152" y="3185"/>
                  </a:lnTo>
                  <a:cubicBezTo>
                    <a:pt x="5152" y="3185"/>
                    <a:pt x="4954" y="3814"/>
                    <a:pt x="4632" y="4859"/>
                  </a:cubicBezTo>
                  <a:cubicBezTo>
                    <a:pt x="4175" y="6336"/>
                    <a:pt x="3471" y="8642"/>
                    <a:pt x="2723" y="11170"/>
                  </a:cubicBezTo>
                  <a:lnTo>
                    <a:pt x="2720" y="11175"/>
                  </a:lnTo>
                  <a:cubicBezTo>
                    <a:pt x="2312" y="12556"/>
                    <a:pt x="1889" y="14002"/>
                    <a:pt x="1488" y="15415"/>
                  </a:cubicBezTo>
                  <a:cubicBezTo>
                    <a:pt x="919" y="17424"/>
                    <a:pt x="391" y="19367"/>
                    <a:pt x="0" y="20961"/>
                  </a:cubicBezTo>
                  <a:cubicBezTo>
                    <a:pt x="0" y="20961"/>
                    <a:pt x="400" y="21102"/>
                    <a:pt x="1273" y="21341"/>
                  </a:cubicBezTo>
                  <a:cubicBezTo>
                    <a:pt x="2596" y="21700"/>
                    <a:pt x="4623" y="22155"/>
                    <a:pt x="6447" y="22155"/>
                  </a:cubicBezTo>
                  <a:cubicBezTo>
                    <a:pt x="6793" y="22155"/>
                    <a:pt x="7132" y="22138"/>
                    <a:pt x="7457" y="22102"/>
                  </a:cubicBezTo>
                  <a:cubicBezTo>
                    <a:pt x="10568" y="21753"/>
                    <a:pt x="13710" y="20935"/>
                    <a:pt x="13822" y="20905"/>
                  </a:cubicBezTo>
                  <a:lnTo>
                    <a:pt x="13825" y="20904"/>
                  </a:lnTo>
                  <a:cubicBezTo>
                    <a:pt x="13825" y="20904"/>
                    <a:pt x="13825" y="20901"/>
                    <a:pt x="13824" y="20899"/>
                  </a:cubicBezTo>
                  <a:cubicBezTo>
                    <a:pt x="13683" y="20245"/>
                    <a:pt x="13263" y="18805"/>
                    <a:pt x="13140" y="17392"/>
                  </a:cubicBezTo>
                  <a:cubicBezTo>
                    <a:pt x="13109" y="17030"/>
                    <a:pt x="13107" y="16653"/>
                    <a:pt x="13132" y="16259"/>
                  </a:cubicBezTo>
                  <a:cubicBezTo>
                    <a:pt x="13157" y="15895"/>
                    <a:pt x="13206" y="15517"/>
                    <a:pt x="13285" y="15126"/>
                  </a:cubicBezTo>
                  <a:cubicBezTo>
                    <a:pt x="13295" y="15075"/>
                    <a:pt x="13307" y="15024"/>
                    <a:pt x="13318" y="14972"/>
                  </a:cubicBezTo>
                  <a:cubicBezTo>
                    <a:pt x="13619" y="13592"/>
                    <a:pt x="14312" y="12039"/>
                    <a:pt x="15683" y="10301"/>
                  </a:cubicBezTo>
                  <a:cubicBezTo>
                    <a:pt x="15968" y="9941"/>
                    <a:pt x="16221" y="9590"/>
                    <a:pt x="16447" y="9251"/>
                  </a:cubicBezTo>
                  <a:cubicBezTo>
                    <a:pt x="18226" y="6590"/>
                    <a:pt x="18351" y="4640"/>
                    <a:pt x="18351" y="4640"/>
                  </a:cubicBezTo>
                  <a:cubicBezTo>
                    <a:pt x="18351" y="4640"/>
                    <a:pt x="18234" y="4420"/>
                    <a:pt x="18008" y="4080"/>
                  </a:cubicBezTo>
                  <a:cubicBezTo>
                    <a:pt x="17883" y="3895"/>
                    <a:pt x="17729" y="3677"/>
                    <a:pt x="17542" y="3439"/>
                  </a:cubicBezTo>
                  <a:cubicBezTo>
                    <a:pt x="17542" y="3437"/>
                    <a:pt x="17541" y="3437"/>
                    <a:pt x="17541" y="3437"/>
                  </a:cubicBezTo>
                  <a:cubicBezTo>
                    <a:pt x="17507" y="3396"/>
                    <a:pt x="17476" y="3354"/>
                    <a:pt x="17441" y="3312"/>
                  </a:cubicBezTo>
                  <a:cubicBezTo>
                    <a:pt x="17347" y="3196"/>
                    <a:pt x="17246" y="3077"/>
                    <a:pt x="17138" y="2955"/>
                  </a:cubicBezTo>
                  <a:lnTo>
                    <a:pt x="17138" y="2954"/>
                  </a:lnTo>
                  <a:cubicBezTo>
                    <a:pt x="17032" y="2834"/>
                    <a:pt x="16921" y="2713"/>
                    <a:pt x="16803" y="2590"/>
                  </a:cubicBezTo>
                  <a:cubicBezTo>
                    <a:pt x="16712" y="2496"/>
                    <a:pt x="16618" y="2403"/>
                    <a:pt x="16519" y="2309"/>
                  </a:cubicBezTo>
                  <a:cubicBezTo>
                    <a:pt x="16040" y="1851"/>
                    <a:pt x="15470" y="1400"/>
                    <a:pt x="14813" y="1035"/>
                  </a:cubicBezTo>
                  <a:cubicBezTo>
                    <a:pt x="14108" y="642"/>
                    <a:pt x="13198" y="323"/>
                    <a:pt x="12273" y="70"/>
                  </a:cubicBezTo>
                  <a:cubicBezTo>
                    <a:pt x="12188" y="45"/>
                    <a:pt x="12101" y="22"/>
                    <a:pt x="120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40"/>
            <p:cNvSpPr/>
            <p:nvPr/>
          </p:nvSpPr>
          <p:spPr>
            <a:xfrm>
              <a:off x="1327372" y="1892077"/>
              <a:ext cx="245910" cy="52581"/>
            </a:xfrm>
            <a:custGeom>
              <a:rect b="b" l="l" r="r" t="t"/>
              <a:pathLst>
                <a:path extrusionOk="0" h="941" w="4406">
                  <a:moveTo>
                    <a:pt x="1437" y="0"/>
                  </a:moveTo>
                  <a:cubicBezTo>
                    <a:pt x="1002" y="0"/>
                    <a:pt x="621" y="91"/>
                    <a:pt x="361" y="198"/>
                  </a:cubicBezTo>
                  <a:lnTo>
                    <a:pt x="360" y="198"/>
                  </a:lnTo>
                  <a:cubicBezTo>
                    <a:pt x="135" y="290"/>
                    <a:pt x="1" y="392"/>
                    <a:pt x="1" y="459"/>
                  </a:cubicBezTo>
                  <a:cubicBezTo>
                    <a:pt x="1" y="521"/>
                    <a:pt x="116" y="592"/>
                    <a:pt x="313" y="663"/>
                  </a:cubicBezTo>
                  <a:cubicBezTo>
                    <a:pt x="722" y="808"/>
                    <a:pt x="1480" y="940"/>
                    <a:pt x="2276" y="940"/>
                  </a:cubicBezTo>
                  <a:cubicBezTo>
                    <a:pt x="3199" y="940"/>
                    <a:pt x="3977" y="763"/>
                    <a:pt x="4275" y="595"/>
                  </a:cubicBezTo>
                  <a:cubicBezTo>
                    <a:pt x="4361" y="546"/>
                    <a:pt x="4406" y="500"/>
                    <a:pt x="4406" y="459"/>
                  </a:cubicBezTo>
                  <a:cubicBezTo>
                    <a:pt x="4406" y="426"/>
                    <a:pt x="4375" y="403"/>
                    <a:pt x="4318" y="388"/>
                  </a:cubicBezTo>
                  <a:cubicBezTo>
                    <a:pt x="4052" y="317"/>
                    <a:pt x="3203" y="390"/>
                    <a:pt x="2267" y="117"/>
                  </a:cubicBezTo>
                  <a:cubicBezTo>
                    <a:pt x="1981" y="34"/>
                    <a:pt x="1699" y="0"/>
                    <a:pt x="1437" y="0"/>
                  </a:cubicBezTo>
                  <a:close/>
                </a:path>
              </a:pathLst>
            </a:custGeom>
            <a:solidFill>
              <a:srgbClr val="292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40"/>
            <p:cNvSpPr/>
            <p:nvPr/>
          </p:nvSpPr>
          <p:spPr>
            <a:xfrm>
              <a:off x="715110" y="4577127"/>
              <a:ext cx="305685" cy="157686"/>
            </a:xfrm>
            <a:custGeom>
              <a:rect b="b" l="l" r="r" t="t"/>
              <a:pathLst>
                <a:path extrusionOk="0" h="2822" w="5477">
                  <a:moveTo>
                    <a:pt x="2852" y="0"/>
                  </a:moveTo>
                  <a:cubicBezTo>
                    <a:pt x="2801" y="0"/>
                    <a:pt x="2743" y="9"/>
                    <a:pt x="2676" y="29"/>
                  </a:cubicBezTo>
                  <a:cubicBezTo>
                    <a:pt x="2084" y="205"/>
                    <a:pt x="1302" y="254"/>
                    <a:pt x="790" y="267"/>
                  </a:cubicBezTo>
                  <a:cubicBezTo>
                    <a:pt x="462" y="276"/>
                    <a:pt x="188" y="519"/>
                    <a:pt x="137" y="843"/>
                  </a:cubicBezTo>
                  <a:cubicBezTo>
                    <a:pt x="56" y="1353"/>
                    <a:pt x="1" y="2125"/>
                    <a:pt x="220" y="2821"/>
                  </a:cubicBezTo>
                  <a:lnTo>
                    <a:pt x="4964" y="2821"/>
                  </a:lnTo>
                  <a:cubicBezTo>
                    <a:pt x="5130" y="2821"/>
                    <a:pt x="5277" y="2717"/>
                    <a:pt x="5332" y="2561"/>
                  </a:cubicBezTo>
                  <a:cubicBezTo>
                    <a:pt x="5361" y="2483"/>
                    <a:pt x="5388" y="2391"/>
                    <a:pt x="5405" y="2283"/>
                  </a:cubicBezTo>
                  <a:cubicBezTo>
                    <a:pt x="5477" y="1873"/>
                    <a:pt x="5209" y="1406"/>
                    <a:pt x="4821" y="1253"/>
                  </a:cubicBezTo>
                  <a:cubicBezTo>
                    <a:pt x="4563" y="1152"/>
                    <a:pt x="4331" y="1050"/>
                    <a:pt x="4127" y="955"/>
                  </a:cubicBezTo>
                  <a:cubicBezTo>
                    <a:pt x="3722" y="763"/>
                    <a:pt x="3384" y="464"/>
                    <a:pt x="3105" y="113"/>
                  </a:cubicBezTo>
                  <a:cubicBezTo>
                    <a:pt x="3052" y="49"/>
                    <a:pt x="2973" y="0"/>
                    <a:pt x="2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40"/>
            <p:cNvSpPr/>
            <p:nvPr/>
          </p:nvSpPr>
          <p:spPr>
            <a:xfrm>
              <a:off x="723650" y="3677751"/>
              <a:ext cx="515261" cy="944218"/>
            </a:xfrm>
            <a:custGeom>
              <a:rect b="b" l="l" r="r" t="t"/>
              <a:pathLst>
                <a:path extrusionOk="0" h="16898" w="9232">
                  <a:moveTo>
                    <a:pt x="3031" y="1"/>
                  </a:moveTo>
                  <a:cubicBezTo>
                    <a:pt x="3031" y="1"/>
                    <a:pt x="2481" y="2644"/>
                    <a:pt x="2150" y="5066"/>
                  </a:cubicBezTo>
                  <a:cubicBezTo>
                    <a:pt x="1468" y="10055"/>
                    <a:pt x="251" y="14898"/>
                    <a:pt x="0" y="16447"/>
                  </a:cubicBezTo>
                  <a:cubicBezTo>
                    <a:pt x="728" y="16733"/>
                    <a:pt x="1525" y="16897"/>
                    <a:pt x="2341" y="16897"/>
                  </a:cubicBezTo>
                  <a:cubicBezTo>
                    <a:pt x="2895" y="16897"/>
                    <a:pt x="3457" y="16821"/>
                    <a:pt x="4011" y="16656"/>
                  </a:cubicBezTo>
                  <a:cubicBezTo>
                    <a:pt x="5194" y="13770"/>
                    <a:pt x="6804" y="7374"/>
                    <a:pt x="9231" y="1"/>
                  </a:cubicBezTo>
                  <a:close/>
                </a:path>
              </a:pathLst>
            </a:custGeom>
            <a:solidFill>
              <a:srgbClr val="EC98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40"/>
            <p:cNvSpPr/>
            <p:nvPr/>
          </p:nvSpPr>
          <p:spPr>
            <a:xfrm>
              <a:off x="1751044" y="1556977"/>
              <a:ext cx="275323" cy="249772"/>
            </a:xfrm>
            <a:custGeom>
              <a:rect b="b" l="l" r="r" t="t"/>
              <a:pathLst>
                <a:path extrusionOk="0" h="4470" w="4933">
                  <a:moveTo>
                    <a:pt x="137" y="0"/>
                  </a:moveTo>
                  <a:lnTo>
                    <a:pt x="134" y="55"/>
                  </a:lnTo>
                  <a:cubicBezTo>
                    <a:pt x="128" y="154"/>
                    <a:pt x="0" y="2512"/>
                    <a:pt x="1115" y="3741"/>
                  </a:cubicBezTo>
                  <a:cubicBezTo>
                    <a:pt x="1530" y="4199"/>
                    <a:pt x="2063" y="4444"/>
                    <a:pt x="2698" y="4466"/>
                  </a:cubicBezTo>
                  <a:cubicBezTo>
                    <a:pt x="2753" y="4468"/>
                    <a:pt x="2806" y="4470"/>
                    <a:pt x="2857" y="4470"/>
                  </a:cubicBezTo>
                  <a:cubicBezTo>
                    <a:pt x="3604" y="4470"/>
                    <a:pt x="4161" y="4265"/>
                    <a:pt x="4515" y="3862"/>
                  </a:cubicBezTo>
                  <a:cubicBezTo>
                    <a:pt x="4858" y="3472"/>
                    <a:pt x="4933" y="2972"/>
                    <a:pt x="4927" y="2591"/>
                  </a:cubicBezTo>
                  <a:cubicBezTo>
                    <a:pt x="4836" y="2498"/>
                    <a:pt x="4742" y="2404"/>
                    <a:pt x="4643" y="2311"/>
                  </a:cubicBezTo>
                  <a:cubicBezTo>
                    <a:pt x="4164" y="1852"/>
                    <a:pt x="3594" y="1401"/>
                    <a:pt x="2937" y="1036"/>
                  </a:cubicBezTo>
                  <a:cubicBezTo>
                    <a:pt x="2232" y="644"/>
                    <a:pt x="1320" y="323"/>
                    <a:pt x="397" y="70"/>
                  </a:cubicBezTo>
                  <a:cubicBezTo>
                    <a:pt x="310" y="46"/>
                    <a:pt x="223" y="23"/>
                    <a:pt x="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40"/>
            <p:cNvSpPr/>
            <p:nvPr/>
          </p:nvSpPr>
          <p:spPr>
            <a:xfrm>
              <a:off x="1765165" y="1371071"/>
              <a:ext cx="270802" cy="420925"/>
            </a:xfrm>
            <a:custGeom>
              <a:rect b="b" l="l" r="r" t="t"/>
              <a:pathLst>
                <a:path extrusionOk="0" h="7533" w="4852">
                  <a:moveTo>
                    <a:pt x="1830" y="0"/>
                  </a:moveTo>
                  <a:cubicBezTo>
                    <a:pt x="1830" y="0"/>
                    <a:pt x="1746" y="429"/>
                    <a:pt x="1600" y="983"/>
                  </a:cubicBezTo>
                  <a:cubicBezTo>
                    <a:pt x="1552" y="1169"/>
                    <a:pt x="1498" y="1368"/>
                    <a:pt x="1438" y="1571"/>
                  </a:cubicBezTo>
                  <a:cubicBezTo>
                    <a:pt x="1436" y="1573"/>
                    <a:pt x="1435" y="1578"/>
                    <a:pt x="1435" y="1580"/>
                  </a:cubicBezTo>
                  <a:cubicBezTo>
                    <a:pt x="1415" y="1648"/>
                    <a:pt x="1394" y="1717"/>
                    <a:pt x="1373" y="1787"/>
                  </a:cubicBezTo>
                  <a:cubicBezTo>
                    <a:pt x="1353" y="1844"/>
                    <a:pt x="1336" y="1902"/>
                    <a:pt x="1315" y="1959"/>
                  </a:cubicBezTo>
                  <a:cubicBezTo>
                    <a:pt x="1306" y="1990"/>
                    <a:pt x="1296" y="2019"/>
                    <a:pt x="1284" y="2049"/>
                  </a:cubicBezTo>
                  <a:cubicBezTo>
                    <a:pt x="1270" y="2089"/>
                    <a:pt x="1256" y="2128"/>
                    <a:pt x="1240" y="2167"/>
                  </a:cubicBezTo>
                  <a:cubicBezTo>
                    <a:pt x="1224" y="2215"/>
                    <a:pt x="1205" y="2265"/>
                    <a:pt x="1188" y="2312"/>
                  </a:cubicBezTo>
                  <a:cubicBezTo>
                    <a:pt x="1172" y="2356"/>
                    <a:pt x="1153" y="2398"/>
                    <a:pt x="1137" y="2439"/>
                  </a:cubicBezTo>
                  <a:cubicBezTo>
                    <a:pt x="1118" y="2482"/>
                    <a:pt x="1101" y="2528"/>
                    <a:pt x="1082" y="2571"/>
                  </a:cubicBezTo>
                  <a:cubicBezTo>
                    <a:pt x="959" y="2853"/>
                    <a:pt x="828" y="3092"/>
                    <a:pt x="690" y="3244"/>
                  </a:cubicBezTo>
                  <a:cubicBezTo>
                    <a:pt x="586" y="3357"/>
                    <a:pt x="441" y="3417"/>
                    <a:pt x="293" y="3417"/>
                  </a:cubicBezTo>
                  <a:cubicBezTo>
                    <a:pt x="245" y="3417"/>
                    <a:pt x="197" y="3411"/>
                    <a:pt x="149" y="3398"/>
                  </a:cubicBezTo>
                  <a:lnTo>
                    <a:pt x="143" y="3397"/>
                  </a:lnTo>
                  <a:lnTo>
                    <a:pt x="143" y="3397"/>
                  </a:lnTo>
                  <a:cubicBezTo>
                    <a:pt x="143" y="3397"/>
                    <a:pt x="0" y="5766"/>
                    <a:pt x="1082" y="6918"/>
                  </a:cubicBezTo>
                  <a:lnTo>
                    <a:pt x="1082" y="6920"/>
                  </a:lnTo>
                  <a:cubicBezTo>
                    <a:pt x="1175" y="7018"/>
                    <a:pt x="1276" y="7106"/>
                    <a:pt x="1388" y="7183"/>
                  </a:cubicBezTo>
                  <a:cubicBezTo>
                    <a:pt x="1673" y="7386"/>
                    <a:pt x="2025" y="7515"/>
                    <a:pt x="2455" y="7530"/>
                  </a:cubicBezTo>
                  <a:cubicBezTo>
                    <a:pt x="2505" y="7532"/>
                    <a:pt x="2555" y="7533"/>
                    <a:pt x="2603" y="7533"/>
                  </a:cubicBezTo>
                  <a:cubicBezTo>
                    <a:pt x="4422" y="7533"/>
                    <a:pt x="4469" y="6242"/>
                    <a:pt x="4390" y="5638"/>
                  </a:cubicBezTo>
                  <a:cubicBezTo>
                    <a:pt x="4389" y="5636"/>
                    <a:pt x="4388" y="5636"/>
                    <a:pt x="4388" y="5635"/>
                  </a:cubicBezTo>
                  <a:cubicBezTo>
                    <a:pt x="4251" y="5507"/>
                    <a:pt x="4196" y="5315"/>
                    <a:pt x="4249" y="5136"/>
                  </a:cubicBezTo>
                  <a:cubicBezTo>
                    <a:pt x="4261" y="5100"/>
                    <a:pt x="4272" y="5064"/>
                    <a:pt x="4282" y="5029"/>
                  </a:cubicBezTo>
                  <a:cubicBezTo>
                    <a:pt x="4325" y="4881"/>
                    <a:pt x="4363" y="4734"/>
                    <a:pt x="4400" y="4592"/>
                  </a:cubicBezTo>
                  <a:cubicBezTo>
                    <a:pt x="4523" y="4107"/>
                    <a:pt x="4612" y="3651"/>
                    <a:pt x="4679" y="3254"/>
                  </a:cubicBezTo>
                  <a:cubicBezTo>
                    <a:pt x="4830" y="2333"/>
                    <a:pt x="4851" y="1715"/>
                    <a:pt x="4851" y="1715"/>
                  </a:cubicBezTo>
                  <a:lnTo>
                    <a:pt x="1830" y="0"/>
                  </a:lnTo>
                  <a:close/>
                </a:path>
              </a:pathLst>
            </a:custGeom>
            <a:solidFill>
              <a:srgbClr val="FEB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40"/>
            <p:cNvSpPr/>
            <p:nvPr/>
          </p:nvSpPr>
          <p:spPr>
            <a:xfrm>
              <a:off x="1811768" y="1098274"/>
              <a:ext cx="400399" cy="555478"/>
            </a:xfrm>
            <a:custGeom>
              <a:rect b="b" l="l" r="r" t="t"/>
              <a:pathLst>
                <a:path extrusionOk="0" h="9941" w="7174">
                  <a:moveTo>
                    <a:pt x="4614" y="0"/>
                  </a:moveTo>
                  <a:cubicBezTo>
                    <a:pt x="3507" y="0"/>
                    <a:pt x="2113" y="942"/>
                    <a:pt x="1336" y="1619"/>
                  </a:cubicBezTo>
                  <a:cubicBezTo>
                    <a:pt x="1343" y="1936"/>
                    <a:pt x="1446" y="2913"/>
                    <a:pt x="1429" y="3247"/>
                  </a:cubicBezTo>
                  <a:cubicBezTo>
                    <a:pt x="1429" y="3247"/>
                    <a:pt x="365" y="3861"/>
                    <a:pt x="60" y="3977"/>
                  </a:cubicBezTo>
                  <a:cubicBezTo>
                    <a:pt x="60" y="3977"/>
                    <a:pt x="0" y="4956"/>
                    <a:pt x="247" y="6144"/>
                  </a:cubicBezTo>
                  <a:cubicBezTo>
                    <a:pt x="385" y="6805"/>
                    <a:pt x="619" y="7532"/>
                    <a:pt x="1008" y="8192"/>
                  </a:cubicBezTo>
                  <a:cubicBezTo>
                    <a:pt x="1060" y="8280"/>
                    <a:pt x="1134" y="8349"/>
                    <a:pt x="1225" y="8395"/>
                  </a:cubicBezTo>
                  <a:cubicBezTo>
                    <a:pt x="2086" y="8840"/>
                    <a:pt x="3016" y="9253"/>
                    <a:pt x="3762" y="9540"/>
                  </a:cubicBezTo>
                  <a:cubicBezTo>
                    <a:pt x="4194" y="9707"/>
                    <a:pt x="4564" y="9831"/>
                    <a:pt x="4820" y="9892"/>
                  </a:cubicBezTo>
                  <a:cubicBezTo>
                    <a:pt x="4950" y="9924"/>
                    <a:pt x="5081" y="9940"/>
                    <a:pt x="5213" y="9940"/>
                  </a:cubicBezTo>
                  <a:cubicBezTo>
                    <a:pt x="5356" y="9940"/>
                    <a:pt x="5499" y="9921"/>
                    <a:pt x="5639" y="9884"/>
                  </a:cubicBezTo>
                  <a:cubicBezTo>
                    <a:pt x="5768" y="9848"/>
                    <a:pt x="5946" y="9804"/>
                    <a:pt x="6193" y="9747"/>
                  </a:cubicBezTo>
                  <a:cubicBezTo>
                    <a:pt x="6282" y="9726"/>
                    <a:pt x="6353" y="9659"/>
                    <a:pt x="6384" y="9571"/>
                  </a:cubicBezTo>
                  <a:cubicBezTo>
                    <a:pt x="7083" y="7530"/>
                    <a:pt x="7174" y="6676"/>
                    <a:pt x="7083" y="5877"/>
                  </a:cubicBezTo>
                  <a:cubicBezTo>
                    <a:pt x="7040" y="5487"/>
                    <a:pt x="6874" y="5153"/>
                    <a:pt x="6769" y="4871"/>
                  </a:cubicBezTo>
                  <a:cubicBezTo>
                    <a:pt x="6606" y="4439"/>
                    <a:pt x="6528" y="3977"/>
                    <a:pt x="6546" y="3512"/>
                  </a:cubicBezTo>
                  <a:cubicBezTo>
                    <a:pt x="6592" y="2270"/>
                    <a:pt x="6300" y="1533"/>
                    <a:pt x="5979" y="1101"/>
                  </a:cubicBezTo>
                  <a:cubicBezTo>
                    <a:pt x="5626" y="625"/>
                    <a:pt x="5240" y="521"/>
                    <a:pt x="5234" y="518"/>
                  </a:cubicBezTo>
                  <a:cubicBezTo>
                    <a:pt x="5230" y="533"/>
                    <a:pt x="5228" y="549"/>
                    <a:pt x="5224" y="565"/>
                  </a:cubicBezTo>
                  <a:cubicBezTo>
                    <a:pt x="5205" y="665"/>
                    <a:pt x="5178" y="765"/>
                    <a:pt x="5138" y="856"/>
                  </a:cubicBezTo>
                  <a:cubicBezTo>
                    <a:pt x="5138" y="856"/>
                    <a:pt x="5086" y="40"/>
                    <a:pt x="4804" y="10"/>
                  </a:cubicBezTo>
                  <a:cubicBezTo>
                    <a:pt x="4742" y="3"/>
                    <a:pt x="4678" y="0"/>
                    <a:pt x="4614" y="0"/>
                  </a:cubicBezTo>
                  <a:close/>
                </a:path>
              </a:pathLst>
            </a:custGeom>
            <a:solidFill>
              <a:srgbClr val="FEB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40"/>
            <p:cNvSpPr/>
            <p:nvPr/>
          </p:nvSpPr>
          <p:spPr>
            <a:xfrm>
              <a:off x="1923951" y="1128281"/>
              <a:ext cx="14623" cy="49284"/>
            </a:xfrm>
            <a:custGeom>
              <a:rect b="b" l="l" r="r" t="t"/>
              <a:pathLst>
                <a:path extrusionOk="0" h="882" w="262">
                  <a:moveTo>
                    <a:pt x="262" y="0"/>
                  </a:moveTo>
                  <a:cubicBezTo>
                    <a:pt x="219" y="57"/>
                    <a:pt x="178" y="118"/>
                    <a:pt x="143" y="184"/>
                  </a:cubicBezTo>
                  <a:cubicBezTo>
                    <a:pt x="107" y="247"/>
                    <a:pt x="80" y="317"/>
                    <a:pt x="56" y="387"/>
                  </a:cubicBezTo>
                  <a:cubicBezTo>
                    <a:pt x="34" y="457"/>
                    <a:pt x="17" y="532"/>
                    <a:pt x="9" y="606"/>
                  </a:cubicBezTo>
                  <a:cubicBezTo>
                    <a:pt x="1" y="683"/>
                    <a:pt x="0" y="756"/>
                    <a:pt x="15" y="838"/>
                  </a:cubicBezTo>
                  <a:lnTo>
                    <a:pt x="15" y="844"/>
                  </a:lnTo>
                  <a:cubicBezTo>
                    <a:pt x="22" y="867"/>
                    <a:pt x="42" y="881"/>
                    <a:pt x="64" y="881"/>
                  </a:cubicBezTo>
                  <a:cubicBezTo>
                    <a:pt x="68" y="881"/>
                    <a:pt x="73" y="880"/>
                    <a:pt x="78" y="879"/>
                  </a:cubicBezTo>
                  <a:cubicBezTo>
                    <a:pt x="106" y="870"/>
                    <a:pt x="121" y="842"/>
                    <a:pt x="113" y="815"/>
                  </a:cubicBezTo>
                  <a:lnTo>
                    <a:pt x="112" y="811"/>
                  </a:lnTo>
                  <a:cubicBezTo>
                    <a:pt x="94" y="753"/>
                    <a:pt x="86" y="679"/>
                    <a:pt x="85" y="610"/>
                  </a:cubicBezTo>
                  <a:cubicBezTo>
                    <a:pt x="83" y="540"/>
                    <a:pt x="90" y="469"/>
                    <a:pt x="104" y="400"/>
                  </a:cubicBezTo>
                  <a:cubicBezTo>
                    <a:pt x="119" y="330"/>
                    <a:pt x="138" y="262"/>
                    <a:pt x="165" y="195"/>
                  </a:cubicBezTo>
                  <a:cubicBezTo>
                    <a:pt x="191" y="127"/>
                    <a:pt x="226" y="63"/>
                    <a:pt x="2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40"/>
            <p:cNvSpPr/>
            <p:nvPr/>
          </p:nvSpPr>
          <p:spPr>
            <a:xfrm>
              <a:off x="1698301" y="1042508"/>
              <a:ext cx="247138" cy="401592"/>
            </a:xfrm>
            <a:custGeom>
              <a:rect b="b" l="l" r="r" t="t"/>
              <a:pathLst>
                <a:path extrusionOk="0" h="7187" w="4428">
                  <a:moveTo>
                    <a:pt x="4428" y="1"/>
                  </a:moveTo>
                  <a:lnTo>
                    <a:pt x="4428" y="1"/>
                  </a:lnTo>
                  <a:cubicBezTo>
                    <a:pt x="3805" y="68"/>
                    <a:pt x="2192" y="296"/>
                    <a:pt x="1141" y="904"/>
                  </a:cubicBezTo>
                  <a:cubicBezTo>
                    <a:pt x="469" y="1766"/>
                    <a:pt x="383" y="2551"/>
                    <a:pt x="207" y="3474"/>
                  </a:cubicBezTo>
                  <a:cubicBezTo>
                    <a:pt x="234" y="3677"/>
                    <a:pt x="258" y="3833"/>
                    <a:pt x="277" y="3951"/>
                  </a:cubicBezTo>
                  <a:cubicBezTo>
                    <a:pt x="313" y="4177"/>
                    <a:pt x="263" y="4409"/>
                    <a:pt x="139" y="4597"/>
                  </a:cubicBezTo>
                  <a:cubicBezTo>
                    <a:pt x="32" y="4756"/>
                    <a:pt x="1" y="4959"/>
                    <a:pt x="53" y="5146"/>
                  </a:cubicBezTo>
                  <a:cubicBezTo>
                    <a:pt x="286" y="5967"/>
                    <a:pt x="725" y="6765"/>
                    <a:pt x="725" y="6765"/>
                  </a:cubicBezTo>
                  <a:cubicBezTo>
                    <a:pt x="867" y="7074"/>
                    <a:pt x="1135" y="7187"/>
                    <a:pt x="1475" y="7187"/>
                  </a:cubicBezTo>
                  <a:cubicBezTo>
                    <a:pt x="1922" y="7187"/>
                    <a:pt x="2491" y="6993"/>
                    <a:pt x="3062" y="6793"/>
                  </a:cubicBezTo>
                  <a:cubicBezTo>
                    <a:pt x="3063" y="6793"/>
                    <a:pt x="3524" y="6509"/>
                    <a:pt x="3483" y="6232"/>
                  </a:cubicBezTo>
                  <a:cubicBezTo>
                    <a:pt x="3403" y="5698"/>
                    <a:pt x="3314" y="5339"/>
                    <a:pt x="3236" y="5101"/>
                  </a:cubicBezTo>
                  <a:cubicBezTo>
                    <a:pt x="3155" y="4857"/>
                    <a:pt x="3238" y="4585"/>
                    <a:pt x="3442" y="4436"/>
                  </a:cubicBezTo>
                  <a:cubicBezTo>
                    <a:pt x="3577" y="4337"/>
                    <a:pt x="3657" y="4254"/>
                    <a:pt x="3657" y="4254"/>
                  </a:cubicBezTo>
                  <a:cubicBezTo>
                    <a:pt x="3677" y="3847"/>
                    <a:pt x="3662" y="2943"/>
                    <a:pt x="3654" y="2556"/>
                  </a:cubicBezTo>
                  <a:cubicBezTo>
                    <a:pt x="3621" y="2479"/>
                    <a:pt x="3588" y="2395"/>
                    <a:pt x="3557" y="2308"/>
                  </a:cubicBezTo>
                  <a:cubicBezTo>
                    <a:pt x="3460" y="2024"/>
                    <a:pt x="3380" y="1690"/>
                    <a:pt x="3335" y="1322"/>
                  </a:cubicBezTo>
                  <a:cubicBezTo>
                    <a:pt x="3682" y="785"/>
                    <a:pt x="4065" y="337"/>
                    <a:pt x="4428" y="1"/>
                  </a:cubicBezTo>
                  <a:close/>
                </a:path>
              </a:pathLst>
            </a:custGeom>
            <a:solidFill>
              <a:srgbClr val="663D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40"/>
            <p:cNvSpPr/>
            <p:nvPr/>
          </p:nvSpPr>
          <p:spPr>
            <a:xfrm>
              <a:off x="2067221" y="1570108"/>
              <a:ext cx="63012" cy="9164"/>
            </a:xfrm>
            <a:custGeom>
              <a:rect b="b" l="l" r="r" t="t"/>
              <a:pathLst>
                <a:path extrusionOk="0" h="164" w="1129">
                  <a:moveTo>
                    <a:pt x="39" y="0"/>
                  </a:moveTo>
                  <a:cubicBezTo>
                    <a:pt x="23" y="0"/>
                    <a:pt x="7" y="13"/>
                    <a:pt x="3" y="31"/>
                  </a:cubicBezTo>
                  <a:cubicBezTo>
                    <a:pt x="0" y="51"/>
                    <a:pt x="13" y="72"/>
                    <a:pt x="32" y="77"/>
                  </a:cubicBezTo>
                  <a:cubicBezTo>
                    <a:pt x="362" y="148"/>
                    <a:pt x="654" y="164"/>
                    <a:pt x="848" y="164"/>
                  </a:cubicBezTo>
                  <a:cubicBezTo>
                    <a:pt x="868" y="164"/>
                    <a:pt x="888" y="163"/>
                    <a:pt x="906" y="163"/>
                  </a:cubicBezTo>
                  <a:cubicBezTo>
                    <a:pt x="1023" y="160"/>
                    <a:pt x="1092" y="153"/>
                    <a:pt x="1093" y="153"/>
                  </a:cubicBezTo>
                  <a:cubicBezTo>
                    <a:pt x="1114" y="150"/>
                    <a:pt x="1128" y="130"/>
                    <a:pt x="1125" y="110"/>
                  </a:cubicBezTo>
                  <a:cubicBezTo>
                    <a:pt x="1123" y="90"/>
                    <a:pt x="1108" y="77"/>
                    <a:pt x="1090" y="77"/>
                  </a:cubicBezTo>
                  <a:cubicBezTo>
                    <a:pt x="1088" y="77"/>
                    <a:pt x="1086" y="77"/>
                    <a:pt x="1084" y="77"/>
                  </a:cubicBezTo>
                  <a:cubicBezTo>
                    <a:pt x="1082" y="77"/>
                    <a:pt x="989" y="88"/>
                    <a:pt x="836" y="88"/>
                  </a:cubicBezTo>
                  <a:cubicBezTo>
                    <a:pt x="647" y="88"/>
                    <a:pt x="366" y="72"/>
                    <a:pt x="47" y="1"/>
                  </a:cubicBezTo>
                  <a:cubicBezTo>
                    <a:pt x="45" y="0"/>
                    <a:pt x="42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40"/>
            <p:cNvSpPr/>
            <p:nvPr/>
          </p:nvSpPr>
          <p:spPr>
            <a:xfrm>
              <a:off x="1810931" y="1023118"/>
              <a:ext cx="297815" cy="256198"/>
            </a:xfrm>
            <a:custGeom>
              <a:rect b="b" l="l" r="r" t="t"/>
              <a:pathLst>
                <a:path extrusionOk="0" h="4585" w="5336">
                  <a:moveTo>
                    <a:pt x="3896" y="0"/>
                  </a:moveTo>
                  <a:cubicBezTo>
                    <a:pt x="3344" y="5"/>
                    <a:pt x="2978" y="373"/>
                    <a:pt x="2978" y="373"/>
                  </a:cubicBezTo>
                  <a:cubicBezTo>
                    <a:pt x="2978" y="373"/>
                    <a:pt x="2706" y="57"/>
                    <a:pt x="2430" y="57"/>
                  </a:cubicBezTo>
                  <a:cubicBezTo>
                    <a:pt x="2428" y="57"/>
                    <a:pt x="2426" y="58"/>
                    <a:pt x="2424" y="58"/>
                  </a:cubicBezTo>
                  <a:cubicBezTo>
                    <a:pt x="2129" y="82"/>
                    <a:pt x="1662" y="351"/>
                    <a:pt x="1159" y="820"/>
                  </a:cubicBezTo>
                  <a:cubicBezTo>
                    <a:pt x="775" y="1175"/>
                    <a:pt x="369" y="1650"/>
                    <a:pt x="1" y="2219"/>
                  </a:cubicBezTo>
                  <a:cubicBezTo>
                    <a:pt x="49" y="2610"/>
                    <a:pt x="133" y="2964"/>
                    <a:pt x="237" y="3265"/>
                  </a:cubicBezTo>
                  <a:cubicBezTo>
                    <a:pt x="269" y="3359"/>
                    <a:pt x="303" y="3447"/>
                    <a:pt x="338" y="3529"/>
                  </a:cubicBezTo>
                  <a:cubicBezTo>
                    <a:pt x="473" y="3845"/>
                    <a:pt x="628" y="4078"/>
                    <a:pt x="770" y="4200"/>
                  </a:cubicBezTo>
                  <a:cubicBezTo>
                    <a:pt x="666" y="3402"/>
                    <a:pt x="837" y="3211"/>
                    <a:pt x="837" y="3211"/>
                  </a:cubicBezTo>
                  <a:cubicBezTo>
                    <a:pt x="837" y="3211"/>
                    <a:pt x="1194" y="4214"/>
                    <a:pt x="1772" y="4584"/>
                  </a:cubicBezTo>
                  <a:cubicBezTo>
                    <a:pt x="1641" y="3420"/>
                    <a:pt x="1614" y="2975"/>
                    <a:pt x="2087" y="2708"/>
                  </a:cubicBezTo>
                  <a:cubicBezTo>
                    <a:pt x="2147" y="3315"/>
                    <a:pt x="2327" y="3436"/>
                    <a:pt x="2630" y="3778"/>
                  </a:cubicBezTo>
                  <a:cubicBezTo>
                    <a:pt x="2960" y="2960"/>
                    <a:pt x="3295" y="2368"/>
                    <a:pt x="3604" y="1954"/>
                  </a:cubicBezTo>
                  <a:cubicBezTo>
                    <a:pt x="4042" y="1362"/>
                    <a:pt x="4425" y="1134"/>
                    <a:pt x="4655" y="1134"/>
                  </a:cubicBezTo>
                  <a:cubicBezTo>
                    <a:pt x="4675" y="1134"/>
                    <a:pt x="4694" y="1136"/>
                    <a:pt x="4711" y="1139"/>
                  </a:cubicBezTo>
                  <a:cubicBezTo>
                    <a:pt x="5072" y="1209"/>
                    <a:pt x="5144" y="2236"/>
                    <a:pt x="5144" y="2236"/>
                  </a:cubicBezTo>
                  <a:cubicBezTo>
                    <a:pt x="5195" y="2118"/>
                    <a:pt x="5231" y="1990"/>
                    <a:pt x="5256" y="1860"/>
                  </a:cubicBezTo>
                  <a:cubicBezTo>
                    <a:pt x="5260" y="1840"/>
                    <a:pt x="5264" y="1819"/>
                    <a:pt x="5266" y="1797"/>
                  </a:cubicBezTo>
                  <a:cubicBezTo>
                    <a:pt x="5336" y="1375"/>
                    <a:pt x="5292" y="971"/>
                    <a:pt x="5292" y="971"/>
                  </a:cubicBezTo>
                  <a:cubicBezTo>
                    <a:pt x="5292" y="971"/>
                    <a:pt x="4163" y="6"/>
                    <a:pt x="3896" y="0"/>
                  </a:cubicBezTo>
                  <a:close/>
                </a:path>
              </a:pathLst>
            </a:custGeom>
            <a:solidFill>
              <a:srgbClr val="7A4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40"/>
            <p:cNvSpPr/>
            <p:nvPr/>
          </p:nvSpPr>
          <p:spPr>
            <a:xfrm>
              <a:off x="2098141" y="1063798"/>
              <a:ext cx="145782" cy="155339"/>
            </a:xfrm>
            <a:custGeom>
              <a:rect b="b" l="l" r="r" t="t"/>
              <a:pathLst>
                <a:path extrusionOk="0" h="2780" w="2612">
                  <a:moveTo>
                    <a:pt x="1049" y="0"/>
                  </a:moveTo>
                  <a:cubicBezTo>
                    <a:pt x="555" y="0"/>
                    <a:pt x="148" y="242"/>
                    <a:pt x="148" y="242"/>
                  </a:cubicBezTo>
                  <a:cubicBezTo>
                    <a:pt x="148" y="242"/>
                    <a:pt x="191" y="646"/>
                    <a:pt x="122" y="1068"/>
                  </a:cubicBezTo>
                  <a:cubicBezTo>
                    <a:pt x="120" y="1088"/>
                    <a:pt x="116" y="1109"/>
                    <a:pt x="112" y="1130"/>
                  </a:cubicBezTo>
                  <a:cubicBezTo>
                    <a:pt x="87" y="1259"/>
                    <a:pt x="51" y="1389"/>
                    <a:pt x="0" y="1506"/>
                  </a:cubicBezTo>
                  <a:cubicBezTo>
                    <a:pt x="46" y="1498"/>
                    <a:pt x="92" y="1495"/>
                    <a:pt x="137" y="1495"/>
                  </a:cubicBezTo>
                  <a:cubicBezTo>
                    <a:pt x="425" y="1495"/>
                    <a:pt x="674" y="1632"/>
                    <a:pt x="849" y="1718"/>
                  </a:cubicBezTo>
                  <a:cubicBezTo>
                    <a:pt x="1085" y="1832"/>
                    <a:pt x="1232" y="1915"/>
                    <a:pt x="1386" y="2018"/>
                  </a:cubicBezTo>
                  <a:cubicBezTo>
                    <a:pt x="1655" y="2200"/>
                    <a:pt x="1948" y="2446"/>
                    <a:pt x="2242" y="2780"/>
                  </a:cubicBezTo>
                  <a:cubicBezTo>
                    <a:pt x="2286" y="1423"/>
                    <a:pt x="1915" y="1069"/>
                    <a:pt x="1401" y="723"/>
                  </a:cubicBezTo>
                  <a:cubicBezTo>
                    <a:pt x="1434" y="720"/>
                    <a:pt x="1467" y="718"/>
                    <a:pt x="1500" y="718"/>
                  </a:cubicBezTo>
                  <a:cubicBezTo>
                    <a:pt x="2099" y="718"/>
                    <a:pt x="2611" y="1293"/>
                    <a:pt x="2611" y="1293"/>
                  </a:cubicBezTo>
                  <a:cubicBezTo>
                    <a:pt x="2611" y="1293"/>
                    <a:pt x="2391" y="545"/>
                    <a:pt x="1674" y="154"/>
                  </a:cubicBezTo>
                  <a:cubicBezTo>
                    <a:pt x="1466" y="41"/>
                    <a:pt x="1250" y="0"/>
                    <a:pt x="1049" y="0"/>
                  </a:cubicBezTo>
                  <a:close/>
                </a:path>
              </a:pathLst>
            </a:custGeom>
            <a:solidFill>
              <a:srgbClr val="7A4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40"/>
            <p:cNvSpPr/>
            <p:nvPr/>
          </p:nvSpPr>
          <p:spPr>
            <a:xfrm>
              <a:off x="2012079" y="1086372"/>
              <a:ext cx="86174" cy="61521"/>
            </a:xfrm>
            <a:custGeom>
              <a:rect b="b" l="l" r="r" t="t"/>
              <a:pathLst>
                <a:path extrusionOk="0" h="1101" w="1544">
                  <a:moveTo>
                    <a:pt x="1055" y="1"/>
                  </a:moveTo>
                  <a:cubicBezTo>
                    <a:pt x="824" y="1"/>
                    <a:pt x="441" y="227"/>
                    <a:pt x="1" y="821"/>
                  </a:cubicBezTo>
                  <a:cubicBezTo>
                    <a:pt x="231" y="749"/>
                    <a:pt x="433" y="720"/>
                    <a:pt x="609" y="720"/>
                  </a:cubicBezTo>
                  <a:cubicBezTo>
                    <a:pt x="1253" y="720"/>
                    <a:pt x="1543" y="1101"/>
                    <a:pt x="1543" y="1101"/>
                  </a:cubicBezTo>
                  <a:cubicBezTo>
                    <a:pt x="1543" y="1101"/>
                    <a:pt x="1470" y="74"/>
                    <a:pt x="1109" y="5"/>
                  </a:cubicBezTo>
                  <a:cubicBezTo>
                    <a:pt x="1092" y="2"/>
                    <a:pt x="1074" y="1"/>
                    <a:pt x="1055" y="1"/>
                  </a:cubicBezTo>
                  <a:close/>
                </a:path>
              </a:pathLst>
            </a:custGeom>
            <a:solidFill>
              <a:srgbClr val="3A23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40"/>
            <p:cNvSpPr/>
            <p:nvPr/>
          </p:nvSpPr>
          <p:spPr>
            <a:xfrm>
              <a:off x="2142791" y="1312902"/>
              <a:ext cx="25506" cy="49452"/>
            </a:xfrm>
            <a:custGeom>
              <a:rect b="b" l="l" r="r" t="t"/>
              <a:pathLst>
                <a:path extrusionOk="0" h="885" w="457">
                  <a:moveTo>
                    <a:pt x="220" y="0"/>
                  </a:moveTo>
                  <a:cubicBezTo>
                    <a:pt x="220" y="0"/>
                    <a:pt x="219" y="0"/>
                    <a:pt x="218" y="0"/>
                  </a:cubicBezTo>
                  <a:cubicBezTo>
                    <a:pt x="95" y="3"/>
                    <a:pt x="1" y="203"/>
                    <a:pt x="6" y="446"/>
                  </a:cubicBezTo>
                  <a:cubicBezTo>
                    <a:pt x="11" y="689"/>
                    <a:pt x="114" y="884"/>
                    <a:pt x="236" y="884"/>
                  </a:cubicBezTo>
                  <a:cubicBezTo>
                    <a:pt x="237" y="884"/>
                    <a:pt x="237" y="884"/>
                    <a:pt x="238" y="884"/>
                  </a:cubicBezTo>
                  <a:cubicBezTo>
                    <a:pt x="361" y="881"/>
                    <a:pt x="456" y="681"/>
                    <a:pt x="451" y="438"/>
                  </a:cubicBezTo>
                  <a:cubicBezTo>
                    <a:pt x="446" y="195"/>
                    <a:pt x="343" y="0"/>
                    <a:pt x="220" y="0"/>
                  </a:cubicBezTo>
                  <a:close/>
                </a:path>
              </a:pathLst>
            </a:custGeom>
            <a:solidFill>
              <a:srgbClr val="3A23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40"/>
            <p:cNvSpPr/>
            <p:nvPr/>
          </p:nvSpPr>
          <p:spPr>
            <a:xfrm>
              <a:off x="2035018" y="1319216"/>
              <a:ext cx="25506" cy="49452"/>
            </a:xfrm>
            <a:custGeom>
              <a:rect b="b" l="l" r="r" t="t"/>
              <a:pathLst>
                <a:path extrusionOk="0" h="885" w="457">
                  <a:moveTo>
                    <a:pt x="221" y="0"/>
                  </a:moveTo>
                  <a:cubicBezTo>
                    <a:pt x="221" y="0"/>
                    <a:pt x="220" y="0"/>
                    <a:pt x="219" y="0"/>
                  </a:cubicBezTo>
                  <a:cubicBezTo>
                    <a:pt x="96" y="3"/>
                    <a:pt x="1" y="203"/>
                    <a:pt x="6" y="446"/>
                  </a:cubicBezTo>
                  <a:cubicBezTo>
                    <a:pt x="11" y="689"/>
                    <a:pt x="115" y="884"/>
                    <a:pt x="237" y="884"/>
                  </a:cubicBezTo>
                  <a:cubicBezTo>
                    <a:pt x="238" y="884"/>
                    <a:pt x="238" y="884"/>
                    <a:pt x="239" y="884"/>
                  </a:cubicBezTo>
                  <a:cubicBezTo>
                    <a:pt x="362" y="881"/>
                    <a:pt x="456" y="681"/>
                    <a:pt x="451" y="438"/>
                  </a:cubicBezTo>
                  <a:cubicBezTo>
                    <a:pt x="446" y="195"/>
                    <a:pt x="343" y="0"/>
                    <a:pt x="221" y="0"/>
                  </a:cubicBezTo>
                  <a:close/>
                </a:path>
              </a:pathLst>
            </a:custGeom>
            <a:solidFill>
              <a:srgbClr val="3A23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1957662" y="1262388"/>
              <a:ext cx="135178" cy="58392"/>
            </a:xfrm>
            <a:custGeom>
              <a:rect b="b" l="l" r="r" t="t"/>
              <a:pathLst>
                <a:path extrusionOk="0" h="1045" w="2422">
                  <a:moveTo>
                    <a:pt x="2132" y="1"/>
                  </a:moveTo>
                  <a:cubicBezTo>
                    <a:pt x="2107" y="1"/>
                    <a:pt x="2081" y="1"/>
                    <a:pt x="2056" y="2"/>
                  </a:cubicBezTo>
                  <a:cubicBezTo>
                    <a:pt x="2004" y="4"/>
                    <a:pt x="1954" y="6"/>
                    <a:pt x="1904" y="10"/>
                  </a:cubicBezTo>
                  <a:cubicBezTo>
                    <a:pt x="1804" y="17"/>
                    <a:pt x="1704" y="30"/>
                    <a:pt x="1605" y="47"/>
                  </a:cubicBezTo>
                  <a:cubicBezTo>
                    <a:pt x="1407" y="81"/>
                    <a:pt x="1215" y="132"/>
                    <a:pt x="1026" y="204"/>
                  </a:cubicBezTo>
                  <a:cubicBezTo>
                    <a:pt x="838" y="276"/>
                    <a:pt x="658" y="366"/>
                    <a:pt x="492" y="481"/>
                  </a:cubicBezTo>
                  <a:lnTo>
                    <a:pt x="459" y="501"/>
                  </a:lnTo>
                  <a:lnTo>
                    <a:pt x="428" y="524"/>
                  </a:lnTo>
                  <a:lnTo>
                    <a:pt x="366" y="569"/>
                  </a:lnTo>
                  <a:cubicBezTo>
                    <a:pt x="328" y="601"/>
                    <a:pt x="287" y="632"/>
                    <a:pt x="251" y="666"/>
                  </a:cubicBezTo>
                  <a:cubicBezTo>
                    <a:pt x="174" y="732"/>
                    <a:pt x="104" y="806"/>
                    <a:pt x="36" y="882"/>
                  </a:cubicBezTo>
                  <a:cubicBezTo>
                    <a:pt x="0" y="920"/>
                    <a:pt x="2" y="981"/>
                    <a:pt x="40" y="1019"/>
                  </a:cubicBezTo>
                  <a:cubicBezTo>
                    <a:pt x="58" y="1036"/>
                    <a:pt x="81" y="1045"/>
                    <a:pt x="104" y="1045"/>
                  </a:cubicBezTo>
                  <a:cubicBezTo>
                    <a:pt x="126" y="1045"/>
                    <a:pt x="148" y="1037"/>
                    <a:pt x="165" y="1021"/>
                  </a:cubicBezTo>
                  <a:lnTo>
                    <a:pt x="170" y="1019"/>
                  </a:lnTo>
                  <a:cubicBezTo>
                    <a:pt x="237" y="956"/>
                    <a:pt x="306" y="894"/>
                    <a:pt x="381" y="842"/>
                  </a:cubicBezTo>
                  <a:cubicBezTo>
                    <a:pt x="417" y="814"/>
                    <a:pt x="457" y="789"/>
                    <a:pt x="494" y="764"/>
                  </a:cubicBezTo>
                  <a:lnTo>
                    <a:pt x="552" y="728"/>
                  </a:lnTo>
                  <a:lnTo>
                    <a:pt x="582" y="709"/>
                  </a:lnTo>
                  <a:lnTo>
                    <a:pt x="612" y="693"/>
                  </a:lnTo>
                  <a:cubicBezTo>
                    <a:pt x="770" y="605"/>
                    <a:pt x="940" y="538"/>
                    <a:pt x="1114" y="489"/>
                  </a:cubicBezTo>
                  <a:cubicBezTo>
                    <a:pt x="1288" y="441"/>
                    <a:pt x="1467" y="411"/>
                    <a:pt x="1646" y="397"/>
                  </a:cubicBezTo>
                  <a:cubicBezTo>
                    <a:pt x="1721" y="392"/>
                    <a:pt x="1797" y="389"/>
                    <a:pt x="1872" y="389"/>
                  </a:cubicBezTo>
                  <a:cubicBezTo>
                    <a:pt x="1886" y="389"/>
                    <a:pt x="1901" y="389"/>
                    <a:pt x="1915" y="390"/>
                  </a:cubicBezTo>
                  <a:cubicBezTo>
                    <a:pt x="1960" y="391"/>
                    <a:pt x="2005" y="392"/>
                    <a:pt x="2048" y="395"/>
                  </a:cubicBezTo>
                  <a:cubicBezTo>
                    <a:pt x="2070" y="396"/>
                    <a:pt x="2092" y="399"/>
                    <a:pt x="2114" y="400"/>
                  </a:cubicBezTo>
                  <a:lnTo>
                    <a:pt x="2146" y="404"/>
                  </a:lnTo>
                  <a:cubicBezTo>
                    <a:pt x="2156" y="405"/>
                    <a:pt x="2167" y="406"/>
                    <a:pt x="2174" y="407"/>
                  </a:cubicBezTo>
                  <a:cubicBezTo>
                    <a:pt x="2186" y="409"/>
                    <a:pt x="2198" y="410"/>
                    <a:pt x="2210" y="410"/>
                  </a:cubicBezTo>
                  <a:cubicBezTo>
                    <a:pt x="2302" y="410"/>
                    <a:pt x="2385" y="342"/>
                    <a:pt x="2402" y="244"/>
                  </a:cubicBezTo>
                  <a:cubicBezTo>
                    <a:pt x="2422" y="134"/>
                    <a:pt x="2352" y="27"/>
                    <a:pt x="2246" y="6"/>
                  </a:cubicBezTo>
                  <a:cubicBezTo>
                    <a:pt x="2238" y="5"/>
                    <a:pt x="2231" y="3"/>
                    <a:pt x="2224" y="3"/>
                  </a:cubicBezTo>
                  <a:lnTo>
                    <a:pt x="2216" y="5"/>
                  </a:lnTo>
                  <a:cubicBezTo>
                    <a:pt x="2197" y="4"/>
                    <a:pt x="2186" y="4"/>
                    <a:pt x="2171" y="2"/>
                  </a:cubicBezTo>
                  <a:lnTo>
                    <a:pt x="2132" y="1"/>
                  </a:lnTo>
                  <a:close/>
                </a:path>
              </a:pathLst>
            </a:custGeom>
            <a:solidFill>
              <a:srgbClr val="663D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40"/>
            <p:cNvSpPr/>
            <p:nvPr/>
          </p:nvSpPr>
          <p:spPr>
            <a:xfrm>
              <a:off x="2123034" y="1263394"/>
              <a:ext cx="66305" cy="35315"/>
            </a:xfrm>
            <a:custGeom>
              <a:rect b="b" l="l" r="r" t="t"/>
              <a:pathLst>
                <a:path extrusionOk="0" h="632" w="1188">
                  <a:moveTo>
                    <a:pt x="205" y="0"/>
                  </a:moveTo>
                  <a:cubicBezTo>
                    <a:pt x="106" y="0"/>
                    <a:pt x="22" y="78"/>
                    <a:pt x="11" y="183"/>
                  </a:cubicBezTo>
                  <a:cubicBezTo>
                    <a:pt x="0" y="296"/>
                    <a:pt x="78" y="396"/>
                    <a:pt x="187" y="407"/>
                  </a:cubicBezTo>
                  <a:cubicBezTo>
                    <a:pt x="192" y="408"/>
                    <a:pt x="198" y="408"/>
                    <a:pt x="204" y="408"/>
                  </a:cubicBezTo>
                  <a:cubicBezTo>
                    <a:pt x="210" y="408"/>
                    <a:pt x="216" y="408"/>
                    <a:pt x="222" y="407"/>
                  </a:cubicBezTo>
                  <a:lnTo>
                    <a:pt x="231" y="406"/>
                  </a:lnTo>
                  <a:lnTo>
                    <a:pt x="334" y="397"/>
                  </a:lnTo>
                  <a:lnTo>
                    <a:pt x="437" y="396"/>
                  </a:lnTo>
                  <a:cubicBezTo>
                    <a:pt x="505" y="398"/>
                    <a:pt x="572" y="402"/>
                    <a:pt x="637" y="417"/>
                  </a:cubicBezTo>
                  <a:cubicBezTo>
                    <a:pt x="703" y="429"/>
                    <a:pt x="765" y="447"/>
                    <a:pt x="823" y="475"/>
                  </a:cubicBezTo>
                  <a:cubicBezTo>
                    <a:pt x="837" y="483"/>
                    <a:pt x="851" y="489"/>
                    <a:pt x="865" y="497"/>
                  </a:cubicBezTo>
                  <a:cubicBezTo>
                    <a:pt x="878" y="506"/>
                    <a:pt x="892" y="512"/>
                    <a:pt x="904" y="522"/>
                  </a:cubicBezTo>
                  <a:cubicBezTo>
                    <a:pt x="916" y="532"/>
                    <a:pt x="928" y="541"/>
                    <a:pt x="939" y="550"/>
                  </a:cubicBezTo>
                  <a:cubicBezTo>
                    <a:pt x="944" y="555"/>
                    <a:pt x="949" y="560"/>
                    <a:pt x="954" y="563"/>
                  </a:cubicBezTo>
                  <a:lnTo>
                    <a:pt x="960" y="570"/>
                  </a:lnTo>
                  <a:lnTo>
                    <a:pt x="962" y="573"/>
                  </a:lnTo>
                  <a:lnTo>
                    <a:pt x="964" y="574"/>
                  </a:lnTo>
                  <a:lnTo>
                    <a:pt x="964" y="573"/>
                  </a:lnTo>
                  <a:cubicBezTo>
                    <a:pt x="985" y="611"/>
                    <a:pt x="1023" y="632"/>
                    <a:pt x="1061" y="632"/>
                  </a:cubicBezTo>
                  <a:cubicBezTo>
                    <a:pt x="1080" y="632"/>
                    <a:pt x="1099" y="627"/>
                    <a:pt x="1116" y="617"/>
                  </a:cubicBezTo>
                  <a:cubicBezTo>
                    <a:pt x="1170" y="586"/>
                    <a:pt x="1188" y="514"/>
                    <a:pt x="1159" y="459"/>
                  </a:cubicBezTo>
                  <a:lnTo>
                    <a:pt x="1151" y="445"/>
                  </a:lnTo>
                  <a:lnTo>
                    <a:pt x="1146" y="435"/>
                  </a:lnTo>
                  <a:lnTo>
                    <a:pt x="1134" y="419"/>
                  </a:lnTo>
                  <a:cubicBezTo>
                    <a:pt x="1126" y="407"/>
                    <a:pt x="1120" y="398"/>
                    <a:pt x="1113" y="388"/>
                  </a:cubicBezTo>
                  <a:cubicBezTo>
                    <a:pt x="1097" y="368"/>
                    <a:pt x="1082" y="350"/>
                    <a:pt x="1065" y="333"/>
                  </a:cubicBezTo>
                  <a:cubicBezTo>
                    <a:pt x="1048" y="315"/>
                    <a:pt x="1032" y="300"/>
                    <a:pt x="1013" y="284"/>
                  </a:cubicBezTo>
                  <a:cubicBezTo>
                    <a:pt x="996" y="269"/>
                    <a:pt x="977" y="255"/>
                    <a:pt x="960" y="240"/>
                  </a:cubicBezTo>
                  <a:cubicBezTo>
                    <a:pt x="886" y="186"/>
                    <a:pt x="806" y="146"/>
                    <a:pt x="725" y="112"/>
                  </a:cubicBezTo>
                  <a:cubicBezTo>
                    <a:pt x="644" y="78"/>
                    <a:pt x="561" y="58"/>
                    <a:pt x="478" y="37"/>
                  </a:cubicBezTo>
                  <a:cubicBezTo>
                    <a:pt x="437" y="29"/>
                    <a:pt x="395" y="22"/>
                    <a:pt x="352" y="15"/>
                  </a:cubicBezTo>
                  <a:lnTo>
                    <a:pt x="227" y="1"/>
                  </a:lnTo>
                  <a:cubicBezTo>
                    <a:pt x="220" y="0"/>
                    <a:pt x="212" y="0"/>
                    <a:pt x="205" y="0"/>
                  </a:cubicBezTo>
                  <a:close/>
                </a:path>
              </a:pathLst>
            </a:custGeom>
            <a:solidFill>
              <a:srgbClr val="663D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40"/>
            <p:cNvSpPr/>
            <p:nvPr/>
          </p:nvSpPr>
          <p:spPr>
            <a:xfrm>
              <a:off x="1764439" y="1340114"/>
              <a:ext cx="105374" cy="135335"/>
            </a:xfrm>
            <a:custGeom>
              <a:rect b="b" l="l" r="r" t="t"/>
              <a:pathLst>
                <a:path extrusionOk="0" h="2422" w="1888">
                  <a:moveTo>
                    <a:pt x="749" y="1"/>
                  </a:moveTo>
                  <a:cubicBezTo>
                    <a:pt x="696" y="1"/>
                    <a:pt x="644" y="9"/>
                    <a:pt x="593" y="25"/>
                  </a:cubicBezTo>
                  <a:cubicBezTo>
                    <a:pt x="177" y="157"/>
                    <a:pt x="0" y="794"/>
                    <a:pt x="192" y="1450"/>
                  </a:cubicBezTo>
                  <a:cubicBezTo>
                    <a:pt x="328" y="1911"/>
                    <a:pt x="613" y="2259"/>
                    <a:pt x="915" y="2377"/>
                  </a:cubicBezTo>
                  <a:cubicBezTo>
                    <a:pt x="988" y="2406"/>
                    <a:pt x="1062" y="2421"/>
                    <a:pt x="1135" y="2421"/>
                  </a:cubicBezTo>
                  <a:cubicBezTo>
                    <a:pt x="1171" y="2421"/>
                    <a:pt x="1207" y="2417"/>
                    <a:pt x="1242" y="2410"/>
                  </a:cubicBezTo>
                  <a:cubicBezTo>
                    <a:pt x="1259" y="2407"/>
                    <a:pt x="1275" y="2402"/>
                    <a:pt x="1292" y="2397"/>
                  </a:cubicBezTo>
                  <a:cubicBezTo>
                    <a:pt x="1708" y="2265"/>
                    <a:pt x="1887" y="1628"/>
                    <a:pt x="1692" y="973"/>
                  </a:cubicBezTo>
                  <a:cubicBezTo>
                    <a:pt x="1523" y="398"/>
                    <a:pt x="1124" y="1"/>
                    <a:pt x="749" y="1"/>
                  </a:cubicBezTo>
                  <a:close/>
                </a:path>
              </a:pathLst>
            </a:custGeom>
            <a:solidFill>
              <a:srgbClr val="FEB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40"/>
            <p:cNvSpPr/>
            <p:nvPr/>
          </p:nvSpPr>
          <p:spPr>
            <a:xfrm>
              <a:off x="1789666" y="1354866"/>
              <a:ext cx="74454" cy="110246"/>
            </a:xfrm>
            <a:custGeom>
              <a:rect b="b" l="l" r="r" t="t"/>
              <a:pathLst>
                <a:path extrusionOk="0" h="1973" w="1334">
                  <a:moveTo>
                    <a:pt x="404" y="1"/>
                  </a:moveTo>
                  <a:cubicBezTo>
                    <a:pt x="359" y="1"/>
                    <a:pt x="315" y="8"/>
                    <a:pt x="272" y="22"/>
                  </a:cubicBezTo>
                  <a:cubicBezTo>
                    <a:pt x="166" y="54"/>
                    <a:pt x="74" y="130"/>
                    <a:pt x="6" y="238"/>
                  </a:cubicBezTo>
                  <a:cubicBezTo>
                    <a:pt x="0" y="249"/>
                    <a:pt x="2" y="264"/>
                    <a:pt x="15" y="272"/>
                  </a:cubicBezTo>
                  <a:cubicBezTo>
                    <a:pt x="18" y="274"/>
                    <a:pt x="23" y="275"/>
                    <a:pt x="27" y="275"/>
                  </a:cubicBezTo>
                  <a:cubicBezTo>
                    <a:pt x="35" y="275"/>
                    <a:pt x="43" y="271"/>
                    <a:pt x="47" y="264"/>
                  </a:cubicBezTo>
                  <a:cubicBezTo>
                    <a:pt x="109" y="165"/>
                    <a:pt x="192" y="97"/>
                    <a:pt x="287" y="68"/>
                  </a:cubicBezTo>
                  <a:cubicBezTo>
                    <a:pt x="325" y="56"/>
                    <a:pt x="364" y="49"/>
                    <a:pt x="404" y="49"/>
                  </a:cubicBezTo>
                  <a:cubicBezTo>
                    <a:pt x="478" y="49"/>
                    <a:pt x="555" y="70"/>
                    <a:pt x="632" y="111"/>
                  </a:cubicBezTo>
                  <a:cubicBezTo>
                    <a:pt x="852" y="227"/>
                    <a:pt x="1038" y="487"/>
                    <a:pt x="1133" y="805"/>
                  </a:cubicBezTo>
                  <a:cubicBezTo>
                    <a:pt x="1282" y="1313"/>
                    <a:pt x="1146" y="1807"/>
                    <a:pt x="830" y="1908"/>
                  </a:cubicBezTo>
                  <a:cubicBezTo>
                    <a:pt x="793" y="1919"/>
                    <a:pt x="755" y="1925"/>
                    <a:pt x="715" y="1925"/>
                  </a:cubicBezTo>
                  <a:cubicBezTo>
                    <a:pt x="685" y="1925"/>
                    <a:pt x="654" y="1921"/>
                    <a:pt x="623" y="1915"/>
                  </a:cubicBezTo>
                  <a:cubicBezTo>
                    <a:pt x="621" y="1914"/>
                    <a:pt x="619" y="1914"/>
                    <a:pt x="617" y="1914"/>
                  </a:cubicBezTo>
                  <a:cubicBezTo>
                    <a:pt x="606" y="1914"/>
                    <a:pt x="597" y="1922"/>
                    <a:pt x="595" y="1933"/>
                  </a:cubicBezTo>
                  <a:cubicBezTo>
                    <a:pt x="591" y="1946"/>
                    <a:pt x="600" y="1959"/>
                    <a:pt x="613" y="1961"/>
                  </a:cubicBezTo>
                  <a:cubicBezTo>
                    <a:pt x="646" y="1969"/>
                    <a:pt x="679" y="1972"/>
                    <a:pt x="713" y="1972"/>
                  </a:cubicBezTo>
                  <a:cubicBezTo>
                    <a:pt x="758" y="1972"/>
                    <a:pt x="801" y="1966"/>
                    <a:pt x="842" y="1955"/>
                  </a:cubicBezTo>
                  <a:cubicBezTo>
                    <a:pt x="1184" y="1846"/>
                    <a:pt x="1334" y="1324"/>
                    <a:pt x="1177" y="792"/>
                  </a:cubicBezTo>
                  <a:cubicBezTo>
                    <a:pt x="1079" y="462"/>
                    <a:pt x="884" y="191"/>
                    <a:pt x="654" y="69"/>
                  </a:cubicBezTo>
                  <a:cubicBezTo>
                    <a:pt x="570" y="24"/>
                    <a:pt x="485" y="1"/>
                    <a:pt x="404" y="1"/>
                  </a:cubicBezTo>
                  <a:close/>
                </a:path>
              </a:pathLst>
            </a:custGeom>
            <a:solidFill>
              <a:srgbClr val="FC97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40"/>
            <p:cNvSpPr/>
            <p:nvPr/>
          </p:nvSpPr>
          <p:spPr>
            <a:xfrm>
              <a:off x="2121471" y="1294630"/>
              <a:ext cx="46603" cy="212446"/>
            </a:xfrm>
            <a:custGeom>
              <a:rect b="b" l="l" r="r" t="t"/>
              <a:pathLst>
                <a:path extrusionOk="0" h="3802" w="835">
                  <a:moveTo>
                    <a:pt x="47" y="0"/>
                  </a:moveTo>
                  <a:cubicBezTo>
                    <a:pt x="59" y="296"/>
                    <a:pt x="88" y="589"/>
                    <a:pt x="122" y="882"/>
                  </a:cubicBezTo>
                  <a:cubicBezTo>
                    <a:pt x="132" y="956"/>
                    <a:pt x="142" y="1029"/>
                    <a:pt x="152" y="1102"/>
                  </a:cubicBezTo>
                  <a:cubicBezTo>
                    <a:pt x="162" y="1175"/>
                    <a:pt x="172" y="1248"/>
                    <a:pt x="184" y="1321"/>
                  </a:cubicBezTo>
                  <a:cubicBezTo>
                    <a:pt x="195" y="1393"/>
                    <a:pt x="208" y="1466"/>
                    <a:pt x="220" y="1539"/>
                  </a:cubicBezTo>
                  <a:lnTo>
                    <a:pt x="260" y="1757"/>
                  </a:lnTo>
                  <a:cubicBezTo>
                    <a:pt x="274" y="1829"/>
                    <a:pt x="289" y="1902"/>
                    <a:pt x="305" y="1973"/>
                  </a:cubicBezTo>
                  <a:cubicBezTo>
                    <a:pt x="312" y="2009"/>
                    <a:pt x="318" y="2045"/>
                    <a:pt x="328" y="2081"/>
                  </a:cubicBezTo>
                  <a:lnTo>
                    <a:pt x="353" y="2189"/>
                  </a:lnTo>
                  <a:lnTo>
                    <a:pt x="379" y="2296"/>
                  </a:lnTo>
                  <a:cubicBezTo>
                    <a:pt x="388" y="2332"/>
                    <a:pt x="397" y="2368"/>
                    <a:pt x="408" y="2404"/>
                  </a:cubicBezTo>
                  <a:lnTo>
                    <a:pt x="466" y="2618"/>
                  </a:lnTo>
                  <a:cubicBezTo>
                    <a:pt x="547" y="2895"/>
                    <a:pt x="641" y="3168"/>
                    <a:pt x="759" y="3431"/>
                  </a:cubicBezTo>
                  <a:cubicBezTo>
                    <a:pt x="721" y="3485"/>
                    <a:pt x="675" y="3533"/>
                    <a:pt x="622" y="3574"/>
                  </a:cubicBezTo>
                  <a:cubicBezTo>
                    <a:pt x="563" y="3618"/>
                    <a:pt x="498" y="3655"/>
                    <a:pt x="431" y="3686"/>
                  </a:cubicBezTo>
                  <a:cubicBezTo>
                    <a:pt x="363" y="3716"/>
                    <a:pt x="293" y="3740"/>
                    <a:pt x="221" y="3760"/>
                  </a:cubicBezTo>
                  <a:cubicBezTo>
                    <a:pt x="149" y="3778"/>
                    <a:pt x="76" y="3794"/>
                    <a:pt x="0" y="3802"/>
                  </a:cubicBezTo>
                  <a:cubicBezTo>
                    <a:pt x="75" y="3802"/>
                    <a:pt x="151" y="3794"/>
                    <a:pt x="225" y="3781"/>
                  </a:cubicBezTo>
                  <a:cubicBezTo>
                    <a:pt x="300" y="3768"/>
                    <a:pt x="374" y="3749"/>
                    <a:pt x="446" y="3723"/>
                  </a:cubicBezTo>
                  <a:cubicBezTo>
                    <a:pt x="517" y="3696"/>
                    <a:pt x="587" y="3663"/>
                    <a:pt x="652" y="3619"/>
                  </a:cubicBezTo>
                  <a:cubicBezTo>
                    <a:pt x="716" y="3574"/>
                    <a:pt x="775" y="3520"/>
                    <a:pt x="824" y="3454"/>
                  </a:cubicBezTo>
                  <a:lnTo>
                    <a:pt x="834" y="3440"/>
                  </a:lnTo>
                  <a:lnTo>
                    <a:pt x="826" y="3420"/>
                  </a:lnTo>
                  <a:cubicBezTo>
                    <a:pt x="718" y="3152"/>
                    <a:pt x="630" y="2872"/>
                    <a:pt x="551" y="2592"/>
                  </a:cubicBezTo>
                  <a:lnTo>
                    <a:pt x="495" y="2379"/>
                  </a:lnTo>
                  <a:cubicBezTo>
                    <a:pt x="474" y="2310"/>
                    <a:pt x="460" y="2238"/>
                    <a:pt x="441" y="2167"/>
                  </a:cubicBezTo>
                  <a:lnTo>
                    <a:pt x="416" y="2061"/>
                  </a:lnTo>
                  <a:cubicBezTo>
                    <a:pt x="408" y="2025"/>
                    <a:pt x="399" y="1989"/>
                    <a:pt x="392" y="1953"/>
                  </a:cubicBezTo>
                  <a:lnTo>
                    <a:pt x="346" y="1737"/>
                  </a:lnTo>
                  <a:lnTo>
                    <a:pt x="302" y="1522"/>
                  </a:lnTo>
                  <a:cubicBezTo>
                    <a:pt x="288" y="1450"/>
                    <a:pt x="275" y="1378"/>
                    <a:pt x="261" y="1306"/>
                  </a:cubicBezTo>
                  <a:cubicBezTo>
                    <a:pt x="247" y="1234"/>
                    <a:pt x="234" y="1161"/>
                    <a:pt x="221" y="1089"/>
                  </a:cubicBezTo>
                  <a:cubicBezTo>
                    <a:pt x="209" y="1018"/>
                    <a:pt x="195" y="946"/>
                    <a:pt x="184" y="872"/>
                  </a:cubicBezTo>
                  <a:cubicBezTo>
                    <a:pt x="134" y="583"/>
                    <a:pt x="90" y="292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40"/>
            <p:cNvSpPr/>
            <p:nvPr/>
          </p:nvSpPr>
          <p:spPr>
            <a:xfrm>
              <a:off x="1079844" y="1951252"/>
              <a:ext cx="927380" cy="852132"/>
            </a:xfrm>
            <a:custGeom>
              <a:rect b="b" l="l" r="r" t="t"/>
              <a:pathLst>
                <a:path extrusionOk="0" h="15250" w="16616">
                  <a:moveTo>
                    <a:pt x="11779" y="0"/>
                  </a:moveTo>
                  <a:cubicBezTo>
                    <a:pt x="11734" y="0"/>
                    <a:pt x="11692" y="1"/>
                    <a:pt x="11648" y="7"/>
                  </a:cubicBezTo>
                  <a:cubicBezTo>
                    <a:pt x="11571" y="17"/>
                    <a:pt x="11497" y="36"/>
                    <a:pt x="11425" y="62"/>
                  </a:cubicBezTo>
                  <a:cubicBezTo>
                    <a:pt x="11387" y="74"/>
                    <a:pt x="11351" y="91"/>
                    <a:pt x="11315" y="108"/>
                  </a:cubicBezTo>
                  <a:cubicBezTo>
                    <a:pt x="11120" y="201"/>
                    <a:pt x="10954" y="356"/>
                    <a:pt x="10848" y="558"/>
                  </a:cubicBezTo>
                  <a:cubicBezTo>
                    <a:pt x="10095" y="1973"/>
                    <a:pt x="8211" y="5179"/>
                    <a:pt x="6152" y="6102"/>
                  </a:cubicBezTo>
                  <a:cubicBezTo>
                    <a:pt x="5791" y="6264"/>
                    <a:pt x="5426" y="6356"/>
                    <a:pt x="5060" y="6356"/>
                  </a:cubicBezTo>
                  <a:cubicBezTo>
                    <a:pt x="4980" y="6356"/>
                    <a:pt x="4901" y="6352"/>
                    <a:pt x="4822" y="6343"/>
                  </a:cubicBezTo>
                  <a:cubicBezTo>
                    <a:pt x="4816" y="6342"/>
                    <a:pt x="4811" y="6342"/>
                    <a:pt x="4806" y="6340"/>
                  </a:cubicBezTo>
                  <a:cubicBezTo>
                    <a:pt x="4756" y="6335"/>
                    <a:pt x="4709" y="6328"/>
                    <a:pt x="4662" y="6320"/>
                  </a:cubicBezTo>
                  <a:cubicBezTo>
                    <a:pt x="4520" y="6297"/>
                    <a:pt x="4391" y="6267"/>
                    <a:pt x="4272" y="6229"/>
                  </a:cubicBezTo>
                  <a:cubicBezTo>
                    <a:pt x="4248" y="6222"/>
                    <a:pt x="4227" y="6215"/>
                    <a:pt x="4205" y="6207"/>
                  </a:cubicBezTo>
                  <a:cubicBezTo>
                    <a:pt x="4110" y="6174"/>
                    <a:pt x="4022" y="6137"/>
                    <a:pt x="3941" y="6096"/>
                  </a:cubicBezTo>
                  <a:cubicBezTo>
                    <a:pt x="3926" y="6089"/>
                    <a:pt x="3914" y="6082"/>
                    <a:pt x="3901" y="6075"/>
                  </a:cubicBezTo>
                  <a:cubicBezTo>
                    <a:pt x="3882" y="6066"/>
                    <a:pt x="3864" y="6057"/>
                    <a:pt x="3846" y="6046"/>
                  </a:cubicBezTo>
                  <a:cubicBezTo>
                    <a:pt x="3828" y="6035"/>
                    <a:pt x="3810" y="6026"/>
                    <a:pt x="3793" y="6015"/>
                  </a:cubicBezTo>
                  <a:cubicBezTo>
                    <a:pt x="3483" y="5825"/>
                    <a:pt x="3275" y="5576"/>
                    <a:pt x="3139" y="5323"/>
                  </a:cubicBezTo>
                  <a:cubicBezTo>
                    <a:pt x="3123" y="5296"/>
                    <a:pt x="3109" y="5268"/>
                    <a:pt x="3096" y="5242"/>
                  </a:cubicBezTo>
                  <a:cubicBezTo>
                    <a:pt x="3001" y="5045"/>
                    <a:pt x="2945" y="4846"/>
                    <a:pt x="2913" y="4671"/>
                  </a:cubicBezTo>
                  <a:cubicBezTo>
                    <a:pt x="2910" y="4662"/>
                    <a:pt x="2909" y="4652"/>
                    <a:pt x="2906" y="4642"/>
                  </a:cubicBezTo>
                  <a:cubicBezTo>
                    <a:pt x="2903" y="4614"/>
                    <a:pt x="2898" y="4585"/>
                    <a:pt x="2893" y="4559"/>
                  </a:cubicBezTo>
                  <a:cubicBezTo>
                    <a:pt x="2888" y="4528"/>
                    <a:pt x="2884" y="4497"/>
                    <a:pt x="2882" y="4467"/>
                  </a:cubicBezTo>
                  <a:cubicBezTo>
                    <a:pt x="2862" y="4255"/>
                    <a:pt x="2874" y="4114"/>
                    <a:pt x="2874" y="4114"/>
                  </a:cubicBezTo>
                  <a:lnTo>
                    <a:pt x="2874" y="4114"/>
                  </a:lnTo>
                  <a:lnTo>
                    <a:pt x="2872" y="4119"/>
                  </a:lnTo>
                  <a:cubicBezTo>
                    <a:pt x="2457" y="5385"/>
                    <a:pt x="2027" y="6832"/>
                    <a:pt x="1632" y="8231"/>
                  </a:cubicBezTo>
                  <a:cubicBezTo>
                    <a:pt x="729" y="11425"/>
                    <a:pt x="0" y="14371"/>
                    <a:pt x="0" y="14371"/>
                  </a:cubicBezTo>
                  <a:lnTo>
                    <a:pt x="6421" y="15249"/>
                  </a:lnTo>
                  <a:lnTo>
                    <a:pt x="10887" y="14998"/>
                  </a:lnTo>
                  <a:lnTo>
                    <a:pt x="13974" y="13850"/>
                  </a:lnTo>
                  <a:lnTo>
                    <a:pt x="13976" y="13849"/>
                  </a:lnTo>
                  <a:cubicBezTo>
                    <a:pt x="13976" y="13849"/>
                    <a:pt x="13976" y="13846"/>
                    <a:pt x="13975" y="13844"/>
                  </a:cubicBezTo>
                  <a:cubicBezTo>
                    <a:pt x="13950" y="13721"/>
                    <a:pt x="13535" y="11510"/>
                    <a:pt x="13626" y="9229"/>
                  </a:cubicBezTo>
                  <a:cubicBezTo>
                    <a:pt x="13630" y="9162"/>
                    <a:pt x="13632" y="9096"/>
                    <a:pt x="13640" y="9026"/>
                  </a:cubicBezTo>
                  <a:cubicBezTo>
                    <a:pt x="13659" y="8675"/>
                    <a:pt x="13692" y="8323"/>
                    <a:pt x="13739" y="7979"/>
                  </a:cubicBezTo>
                  <a:cubicBezTo>
                    <a:pt x="13759" y="7827"/>
                    <a:pt x="13784" y="7678"/>
                    <a:pt x="13811" y="7533"/>
                  </a:cubicBezTo>
                  <a:cubicBezTo>
                    <a:pt x="14172" y="5563"/>
                    <a:pt x="15610" y="3658"/>
                    <a:pt x="16432" y="2702"/>
                  </a:cubicBezTo>
                  <a:cubicBezTo>
                    <a:pt x="16560" y="2553"/>
                    <a:pt x="16615" y="2369"/>
                    <a:pt x="16604" y="2191"/>
                  </a:cubicBezTo>
                  <a:cubicBezTo>
                    <a:pt x="16601" y="2137"/>
                    <a:pt x="16592" y="2083"/>
                    <a:pt x="16575" y="2031"/>
                  </a:cubicBezTo>
                  <a:cubicBezTo>
                    <a:pt x="16546" y="1927"/>
                    <a:pt x="16492" y="1828"/>
                    <a:pt x="16415" y="1744"/>
                  </a:cubicBezTo>
                  <a:cubicBezTo>
                    <a:pt x="16406" y="1735"/>
                    <a:pt x="16399" y="1727"/>
                    <a:pt x="16390" y="1719"/>
                  </a:cubicBezTo>
                  <a:cubicBezTo>
                    <a:pt x="16380" y="1708"/>
                    <a:pt x="16369" y="1697"/>
                    <a:pt x="16358" y="1688"/>
                  </a:cubicBezTo>
                  <a:cubicBezTo>
                    <a:pt x="16345" y="1677"/>
                    <a:pt x="16332" y="1667"/>
                    <a:pt x="16318" y="1656"/>
                  </a:cubicBezTo>
                  <a:cubicBezTo>
                    <a:pt x="16305" y="1646"/>
                    <a:pt x="16292" y="1637"/>
                    <a:pt x="16279" y="1630"/>
                  </a:cubicBezTo>
                  <a:cubicBezTo>
                    <a:pt x="16262" y="1617"/>
                    <a:pt x="16245" y="1607"/>
                    <a:pt x="16227" y="1597"/>
                  </a:cubicBezTo>
                  <a:cubicBezTo>
                    <a:pt x="16226" y="1597"/>
                    <a:pt x="16226" y="1596"/>
                    <a:pt x="16225" y="1596"/>
                  </a:cubicBezTo>
                  <a:cubicBezTo>
                    <a:pt x="16145" y="1554"/>
                    <a:pt x="16066" y="1510"/>
                    <a:pt x="15986" y="1469"/>
                  </a:cubicBezTo>
                  <a:cubicBezTo>
                    <a:pt x="15887" y="1417"/>
                    <a:pt x="15790" y="1369"/>
                    <a:pt x="15692" y="1320"/>
                  </a:cubicBezTo>
                  <a:cubicBezTo>
                    <a:pt x="15625" y="1286"/>
                    <a:pt x="15559" y="1253"/>
                    <a:pt x="15492" y="1221"/>
                  </a:cubicBezTo>
                  <a:cubicBezTo>
                    <a:pt x="14164" y="587"/>
                    <a:pt x="12935" y="237"/>
                    <a:pt x="12134" y="53"/>
                  </a:cubicBezTo>
                  <a:cubicBezTo>
                    <a:pt x="12089" y="43"/>
                    <a:pt x="12046" y="33"/>
                    <a:pt x="12002" y="25"/>
                  </a:cubicBezTo>
                  <a:cubicBezTo>
                    <a:pt x="11960" y="15"/>
                    <a:pt x="11919" y="9"/>
                    <a:pt x="11879" y="5"/>
                  </a:cubicBezTo>
                  <a:cubicBezTo>
                    <a:pt x="11864" y="4"/>
                    <a:pt x="11851" y="2"/>
                    <a:pt x="11833" y="2"/>
                  </a:cubicBezTo>
                  <a:cubicBezTo>
                    <a:pt x="11815" y="1"/>
                    <a:pt x="11796" y="0"/>
                    <a:pt x="117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40"/>
            <p:cNvSpPr/>
            <p:nvPr/>
          </p:nvSpPr>
          <p:spPr>
            <a:xfrm>
              <a:off x="1070300" y="2725106"/>
              <a:ext cx="802974" cy="833078"/>
            </a:xfrm>
            <a:custGeom>
              <a:rect b="b" l="l" r="r" t="t"/>
              <a:pathLst>
                <a:path extrusionOk="0" h="14909" w="14387">
                  <a:moveTo>
                    <a:pt x="14137" y="0"/>
                  </a:moveTo>
                  <a:cubicBezTo>
                    <a:pt x="13500" y="162"/>
                    <a:pt x="10956" y="788"/>
                    <a:pt x="8380" y="1125"/>
                  </a:cubicBezTo>
                  <a:cubicBezTo>
                    <a:pt x="8179" y="1151"/>
                    <a:pt x="7979" y="1175"/>
                    <a:pt x="7779" y="1198"/>
                  </a:cubicBezTo>
                  <a:cubicBezTo>
                    <a:pt x="7458" y="1234"/>
                    <a:pt x="7123" y="1251"/>
                    <a:pt x="6781" y="1251"/>
                  </a:cubicBezTo>
                  <a:cubicBezTo>
                    <a:pt x="6718" y="1251"/>
                    <a:pt x="6654" y="1250"/>
                    <a:pt x="6590" y="1249"/>
                  </a:cubicBezTo>
                  <a:cubicBezTo>
                    <a:pt x="4815" y="1222"/>
                    <a:pt x="2876" y="785"/>
                    <a:pt x="1595" y="436"/>
                  </a:cubicBezTo>
                  <a:cubicBezTo>
                    <a:pt x="1001" y="274"/>
                    <a:pt x="550" y="130"/>
                    <a:pt x="322" y="57"/>
                  </a:cubicBezTo>
                  <a:cubicBezTo>
                    <a:pt x="211" y="478"/>
                    <a:pt x="104" y="895"/>
                    <a:pt x="0" y="1308"/>
                  </a:cubicBezTo>
                  <a:cubicBezTo>
                    <a:pt x="1201" y="1645"/>
                    <a:pt x="3738" y="2242"/>
                    <a:pt x="6741" y="2274"/>
                  </a:cubicBezTo>
                  <a:lnTo>
                    <a:pt x="6756" y="2274"/>
                  </a:lnTo>
                  <a:cubicBezTo>
                    <a:pt x="7638" y="2282"/>
                    <a:pt x="8298" y="3092"/>
                    <a:pt x="8113" y="3955"/>
                  </a:cubicBezTo>
                  <a:cubicBezTo>
                    <a:pt x="7984" y="4560"/>
                    <a:pt x="7809" y="5155"/>
                    <a:pt x="7587" y="5734"/>
                  </a:cubicBezTo>
                  <a:cubicBezTo>
                    <a:pt x="8592" y="9108"/>
                    <a:pt x="10082" y="12692"/>
                    <a:pt x="11060" y="14909"/>
                  </a:cubicBezTo>
                  <a:cubicBezTo>
                    <a:pt x="10941" y="14622"/>
                    <a:pt x="9643" y="11470"/>
                    <a:pt x="9011" y="8424"/>
                  </a:cubicBezTo>
                  <a:cubicBezTo>
                    <a:pt x="8978" y="8262"/>
                    <a:pt x="8947" y="8102"/>
                    <a:pt x="8920" y="7940"/>
                  </a:cubicBezTo>
                  <a:cubicBezTo>
                    <a:pt x="8440" y="5077"/>
                    <a:pt x="10146" y="2293"/>
                    <a:pt x="12911" y="1406"/>
                  </a:cubicBezTo>
                  <a:cubicBezTo>
                    <a:pt x="13406" y="1247"/>
                    <a:pt x="13899" y="1063"/>
                    <a:pt x="14387" y="850"/>
                  </a:cubicBezTo>
                  <a:cubicBezTo>
                    <a:pt x="14309" y="566"/>
                    <a:pt x="14229" y="283"/>
                    <a:pt x="14147" y="0"/>
                  </a:cubicBezTo>
                  <a:close/>
                </a:path>
              </a:pathLst>
            </a:custGeom>
            <a:solidFill>
              <a:srgbClr val="000000">
                <a:alpha val="12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40"/>
            <p:cNvSpPr/>
            <p:nvPr/>
          </p:nvSpPr>
          <p:spPr>
            <a:xfrm>
              <a:off x="1524278" y="1556306"/>
              <a:ext cx="251659" cy="401145"/>
            </a:xfrm>
            <a:custGeom>
              <a:rect b="b" l="l" r="r" t="t"/>
              <a:pathLst>
                <a:path extrusionOk="0" h="7179" w="4509">
                  <a:moveTo>
                    <a:pt x="957" y="1"/>
                  </a:moveTo>
                  <a:cubicBezTo>
                    <a:pt x="271" y="1"/>
                    <a:pt x="1" y="389"/>
                    <a:pt x="1" y="389"/>
                  </a:cubicBezTo>
                  <a:cubicBezTo>
                    <a:pt x="167" y="416"/>
                    <a:pt x="328" y="453"/>
                    <a:pt x="485" y="496"/>
                  </a:cubicBezTo>
                  <a:cubicBezTo>
                    <a:pt x="1282" y="716"/>
                    <a:pt x="1945" y="1147"/>
                    <a:pt x="2439" y="1773"/>
                  </a:cubicBezTo>
                  <a:cubicBezTo>
                    <a:pt x="3388" y="2977"/>
                    <a:pt x="3698" y="4828"/>
                    <a:pt x="3350" y="7179"/>
                  </a:cubicBezTo>
                  <a:cubicBezTo>
                    <a:pt x="3491" y="7109"/>
                    <a:pt x="3648" y="7071"/>
                    <a:pt x="3809" y="7071"/>
                  </a:cubicBezTo>
                  <a:cubicBezTo>
                    <a:pt x="3844" y="7071"/>
                    <a:pt x="3879" y="7073"/>
                    <a:pt x="3914" y="7076"/>
                  </a:cubicBezTo>
                  <a:cubicBezTo>
                    <a:pt x="3955" y="7079"/>
                    <a:pt x="3996" y="7086"/>
                    <a:pt x="4037" y="7095"/>
                  </a:cubicBezTo>
                  <a:cubicBezTo>
                    <a:pt x="4079" y="7104"/>
                    <a:pt x="4124" y="7114"/>
                    <a:pt x="4168" y="7124"/>
                  </a:cubicBezTo>
                  <a:cubicBezTo>
                    <a:pt x="4508" y="4628"/>
                    <a:pt x="4136" y="2626"/>
                    <a:pt x="3070" y="1276"/>
                  </a:cubicBezTo>
                  <a:cubicBezTo>
                    <a:pt x="2701" y="809"/>
                    <a:pt x="2259" y="433"/>
                    <a:pt x="1752" y="148"/>
                  </a:cubicBezTo>
                  <a:cubicBezTo>
                    <a:pt x="1751" y="148"/>
                    <a:pt x="1751" y="148"/>
                    <a:pt x="1750" y="147"/>
                  </a:cubicBezTo>
                  <a:cubicBezTo>
                    <a:pt x="1440" y="41"/>
                    <a:pt x="1177" y="1"/>
                    <a:pt x="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40"/>
            <p:cNvSpPr/>
            <p:nvPr/>
          </p:nvSpPr>
          <p:spPr>
            <a:xfrm>
              <a:off x="1971726" y="1749141"/>
              <a:ext cx="140759" cy="315820"/>
            </a:xfrm>
            <a:custGeom>
              <a:rect b="b" l="l" r="r" t="t"/>
              <a:pathLst>
                <a:path extrusionOk="0" h="5652" w="2522">
                  <a:moveTo>
                    <a:pt x="1708" y="1"/>
                  </a:moveTo>
                  <a:cubicBezTo>
                    <a:pt x="1722" y="62"/>
                    <a:pt x="2066" y="2304"/>
                    <a:pt x="1" y="5090"/>
                  </a:cubicBezTo>
                  <a:cubicBezTo>
                    <a:pt x="80" y="5131"/>
                    <a:pt x="160" y="5174"/>
                    <a:pt x="239" y="5217"/>
                  </a:cubicBezTo>
                  <a:cubicBezTo>
                    <a:pt x="241" y="5217"/>
                    <a:pt x="241" y="5218"/>
                    <a:pt x="242" y="5218"/>
                  </a:cubicBezTo>
                  <a:cubicBezTo>
                    <a:pt x="314" y="5258"/>
                    <a:pt x="378" y="5308"/>
                    <a:pt x="429" y="5366"/>
                  </a:cubicBezTo>
                  <a:cubicBezTo>
                    <a:pt x="504" y="5449"/>
                    <a:pt x="560" y="5548"/>
                    <a:pt x="589" y="5652"/>
                  </a:cubicBezTo>
                  <a:cubicBezTo>
                    <a:pt x="2042" y="3756"/>
                    <a:pt x="2458" y="2208"/>
                    <a:pt x="2521" y="1201"/>
                  </a:cubicBezTo>
                  <a:cubicBezTo>
                    <a:pt x="2502" y="1115"/>
                    <a:pt x="2476" y="1022"/>
                    <a:pt x="2441" y="930"/>
                  </a:cubicBezTo>
                  <a:cubicBezTo>
                    <a:pt x="2322" y="584"/>
                    <a:pt x="2108" y="208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40"/>
            <p:cNvSpPr/>
            <p:nvPr/>
          </p:nvSpPr>
          <p:spPr>
            <a:xfrm>
              <a:off x="1332395" y="1892133"/>
              <a:ext cx="236031" cy="430816"/>
            </a:xfrm>
            <a:custGeom>
              <a:rect b="b" l="l" r="r" t="t"/>
              <a:pathLst>
                <a:path extrusionOk="0" h="7710" w="4229">
                  <a:moveTo>
                    <a:pt x="1347" y="1"/>
                  </a:moveTo>
                  <a:cubicBezTo>
                    <a:pt x="1325" y="1"/>
                    <a:pt x="1302" y="1"/>
                    <a:pt x="1280" y="2"/>
                  </a:cubicBezTo>
                  <a:cubicBezTo>
                    <a:pt x="873" y="11"/>
                    <a:pt x="517" y="96"/>
                    <a:pt x="270" y="198"/>
                  </a:cubicBezTo>
                  <a:cubicBezTo>
                    <a:pt x="252" y="352"/>
                    <a:pt x="237" y="508"/>
                    <a:pt x="224" y="663"/>
                  </a:cubicBezTo>
                  <a:cubicBezTo>
                    <a:pt x="208" y="826"/>
                    <a:pt x="194" y="990"/>
                    <a:pt x="180" y="1152"/>
                  </a:cubicBezTo>
                  <a:cubicBezTo>
                    <a:pt x="42" y="2797"/>
                    <a:pt x="0" y="4419"/>
                    <a:pt x="72" y="5684"/>
                  </a:cubicBezTo>
                  <a:cubicBezTo>
                    <a:pt x="112" y="6387"/>
                    <a:pt x="186" y="6980"/>
                    <a:pt x="297" y="7405"/>
                  </a:cubicBezTo>
                  <a:cubicBezTo>
                    <a:pt x="326" y="7518"/>
                    <a:pt x="358" y="7621"/>
                    <a:pt x="393" y="7710"/>
                  </a:cubicBezTo>
                  <a:lnTo>
                    <a:pt x="2708" y="6800"/>
                  </a:lnTo>
                  <a:cubicBezTo>
                    <a:pt x="2708" y="6800"/>
                    <a:pt x="3425" y="4105"/>
                    <a:pt x="4035" y="1305"/>
                  </a:cubicBezTo>
                  <a:cubicBezTo>
                    <a:pt x="4086" y="1068"/>
                    <a:pt x="4137" y="831"/>
                    <a:pt x="4185" y="594"/>
                  </a:cubicBezTo>
                  <a:cubicBezTo>
                    <a:pt x="4200" y="525"/>
                    <a:pt x="4214" y="457"/>
                    <a:pt x="4228" y="387"/>
                  </a:cubicBezTo>
                  <a:cubicBezTo>
                    <a:pt x="3960" y="314"/>
                    <a:pt x="3113" y="387"/>
                    <a:pt x="2175" y="117"/>
                  </a:cubicBezTo>
                  <a:cubicBezTo>
                    <a:pt x="1890" y="34"/>
                    <a:pt x="1609" y="1"/>
                    <a:pt x="1347" y="1"/>
                  </a:cubicBezTo>
                  <a:close/>
                </a:path>
              </a:pathLst>
            </a:custGeom>
            <a:solidFill>
              <a:srgbClr val="FEB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54" name="Google Shape;1654;p40"/>
            <p:cNvGrpSpPr/>
            <p:nvPr/>
          </p:nvGrpSpPr>
          <p:grpSpPr>
            <a:xfrm>
              <a:off x="1327428" y="1581507"/>
              <a:ext cx="298039" cy="336327"/>
              <a:chOff x="1327428" y="1581507"/>
              <a:chExt cx="298039" cy="336327"/>
            </a:xfrm>
          </p:grpSpPr>
          <p:sp>
            <p:nvSpPr>
              <p:cNvPr id="1655" name="Google Shape;1655;p40"/>
              <p:cNvSpPr/>
              <p:nvPr/>
            </p:nvSpPr>
            <p:spPr>
              <a:xfrm>
                <a:off x="1327428" y="1581507"/>
                <a:ext cx="298039" cy="336327"/>
              </a:xfrm>
              <a:custGeom>
                <a:rect b="b" l="l" r="r" t="t"/>
                <a:pathLst>
                  <a:path extrusionOk="0" h="6019" w="5340">
                    <a:moveTo>
                      <a:pt x="3398" y="1"/>
                    </a:moveTo>
                    <a:cubicBezTo>
                      <a:pt x="3235" y="1"/>
                      <a:pt x="3061" y="24"/>
                      <a:pt x="2879" y="62"/>
                    </a:cubicBezTo>
                    <a:cubicBezTo>
                      <a:pt x="719" y="523"/>
                      <a:pt x="174" y="3995"/>
                      <a:pt x="42" y="5415"/>
                    </a:cubicBezTo>
                    <a:cubicBezTo>
                      <a:pt x="9" y="5764"/>
                      <a:pt x="2" y="5988"/>
                      <a:pt x="1" y="6015"/>
                    </a:cubicBezTo>
                    <a:lnTo>
                      <a:pt x="1" y="6015"/>
                    </a:lnTo>
                    <a:cubicBezTo>
                      <a:pt x="5" y="5951"/>
                      <a:pt x="138" y="5848"/>
                      <a:pt x="360" y="5757"/>
                    </a:cubicBezTo>
                    <a:cubicBezTo>
                      <a:pt x="393" y="5743"/>
                      <a:pt x="428" y="5730"/>
                      <a:pt x="463" y="5718"/>
                    </a:cubicBezTo>
                    <a:cubicBezTo>
                      <a:pt x="500" y="5705"/>
                      <a:pt x="538" y="5693"/>
                      <a:pt x="577" y="5682"/>
                    </a:cubicBezTo>
                    <a:cubicBezTo>
                      <a:pt x="629" y="5664"/>
                      <a:pt x="684" y="5651"/>
                      <a:pt x="741" y="5638"/>
                    </a:cubicBezTo>
                    <a:cubicBezTo>
                      <a:pt x="762" y="5632"/>
                      <a:pt x="784" y="5627"/>
                      <a:pt x="805" y="5623"/>
                    </a:cubicBezTo>
                    <a:cubicBezTo>
                      <a:pt x="847" y="5615"/>
                      <a:pt x="892" y="5606"/>
                      <a:pt x="936" y="5600"/>
                    </a:cubicBezTo>
                    <a:cubicBezTo>
                      <a:pt x="981" y="5591"/>
                      <a:pt x="1028" y="5585"/>
                      <a:pt x="1075" y="5580"/>
                    </a:cubicBezTo>
                    <a:cubicBezTo>
                      <a:pt x="1167" y="5569"/>
                      <a:pt x="1266" y="5562"/>
                      <a:pt x="1369" y="5560"/>
                    </a:cubicBezTo>
                    <a:cubicBezTo>
                      <a:pt x="1392" y="5559"/>
                      <a:pt x="1416" y="5559"/>
                      <a:pt x="1439" y="5559"/>
                    </a:cubicBezTo>
                    <a:cubicBezTo>
                      <a:pt x="1626" y="5559"/>
                      <a:pt x="1824" y="5577"/>
                      <a:pt x="2026" y="5617"/>
                    </a:cubicBezTo>
                    <a:cubicBezTo>
                      <a:pt x="2105" y="5632"/>
                      <a:pt x="2185" y="5652"/>
                      <a:pt x="2266" y="5675"/>
                    </a:cubicBezTo>
                    <a:cubicBezTo>
                      <a:pt x="3202" y="5948"/>
                      <a:pt x="4051" y="5875"/>
                      <a:pt x="4317" y="5946"/>
                    </a:cubicBezTo>
                    <a:cubicBezTo>
                      <a:pt x="4375" y="5962"/>
                      <a:pt x="4405" y="5984"/>
                      <a:pt x="4405" y="6017"/>
                    </a:cubicBezTo>
                    <a:cubicBezTo>
                      <a:pt x="5340" y="2960"/>
                      <a:pt x="5113" y="2653"/>
                      <a:pt x="4810" y="1376"/>
                    </a:cubicBezTo>
                    <a:cubicBezTo>
                      <a:pt x="4726" y="1028"/>
                      <a:pt x="4613" y="759"/>
                      <a:pt x="4473" y="554"/>
                    </a:cubicBezTo>
                    <a:lnTo>
                      <a:pt x="4473" y="552"/>
                    </a:lnTo>
                    <a:cubicBezTo>
                      <a:pt x="4331" y="342"/>
                      <a:pt x="4161" y="198"/>
                      <a:pt x="3969" y="113"/>
                    </a:cubicBezTo>
                    <a:cubicBezTo>
                      <a:pt x="3806" y="37"/>
                      <a:pt x="3625" y="3"/>
                      <a:pt x="3428" y="1"/>
                    </a:cubicBezTo>
                    <a:cubicBezTo>
                      <a:pt x="3418" y="1"/>
                      <a:pt x="3408" y="1"/>
                      <a:pt x="3398" y="1"/>
                    </a:cubicBezTo>
                    <a:close/>
                    <a:moveTo>
                      <a:pt x="1" y="6015"/>
                    </a:moveTo>
                    <a:lnTo>
                      <a:pt x="1" y="6015"/>
                    </a:lnTo>
                    <a:cubicBezTo>
                      <a:pt x="1" y="6016"/>
                      <a:pt x="1" y="6017"/>
                      <a:pt x="1" y="6018"/>
                    </a:cubicBezTo>
                    <a:cubicBezTo>
                      <a:pt x="1" y="6018"/>
                      <a:pt x="1" y="6017"/>
                      <a:pt x="1" y="60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6" name="Google Shape;1656;p40"/>
              <p:cNvSpPr/>
              <p:nvPr/>
            </p:nvSpPr>
            <p:spPr>
              <a:xfrm>
                <a:off x="1327428" y="1581507"/>
                <a:ext cx="298039" cy="336327"/>
              </a:xfrm>
              <a:custGeom>
                <a:rect b="b" l="l" r="r" t="t"/>
                <a:pathLst>
                  <a:path extrusionOk="0" h="6019" w="5340">
                    <a:moveTo>
                      <a:pt x="3398" y="1"/>
                    </a:moveTo>
                    <a:cubicBezTo>
                      <a:pt x="3235" y="1"/>
                      <a:pt x="3061" y="24"/>
                      <a:pt x="2879" y="62"/>
                    </a:cubicBezTo>
                    <a:cubicBezTo>
                      <a:pt x="719" y="523"/>
                      <a:pt x="174" y="3995"/>
                      <a:pt x="42" y="5415"/>
                    </a:cubicBezTo>
                    <a:cubicBezTo>
                      <a:pt x="9" y="5764"/>
                      <a:pt x="2" y="5988"/>
                      <a:pt x="1" y="6015"/>
                    </a:cubicBezTo>
                    <a:lnTo>
                      <a:pt x="1" y="6015"/>
                    </a:lnTo>
                    <a:cubicBezTo>
                      <a:pt x="5" y="5951"/>
                      <a:pt x="138" y="5848"/>
                      <a:pt x="360" y="5757"/>
                    </a:cubicBezTo>
                    <a:cubicBezTo>
                      <a:pt x="393" y="5743"/>
                      <a:pt x="428" y="5730"/>
                      <a:pt x="463" y="5718"/>
                    </a:cubicBezTo>
                    <a:cubicBezTo>
                      <a:pt x="500" y="5705"/>
                      <a:pt x="538" y="5693"/>
                      <a:pt x="577" y="5682"/>
                    </a:cubicBezTo>
                    <a:cubicBezTo>
                      <a:pt x="629" y="5664"/>
                      <a:pt x="684" y="5651"/>
                      <a:pt x="741" y="5638"/>
                    </a:cubicBezTo>
                    <a:cubicBezTo>
                      <a:pt x="762" y="5632"/>
                      <a:pt x="784" y="5627"/>
                      <a:pt x="805" y="5623"/>
                    </a:cubicBezTo>
                    <a:cubicBezTo>
                      <a:pt x="847" y="5615"/>
                      <a:pt x="892" y="5606"/>
                      <a:pt x="936" y="5600"/>
                    </a:cubicBezTo>
                    <a:cubicBezTo>
                      <a:pt x="981" y="5591"/>
                      <a:pt x="1028" y="5585"/>
                      <a:pt x="1075" y="5580"/>
                    </a:cubicBezTo>
                    <a:cubicBezTo>
                      <a:pt x="1167" y="5569"/>
                      <a:pt x="1266" y="5562"/>
                      <a:pt x="1369" y="5560"/>
                    </a:cubicBezTo>
                    <a:cubicBezTo>
                      <a:pt x="1392" y="5559"/>
                      <a:pt x="1416" y="5559"/>
                      <a:pt x="1439" y="5559"/>
                    </a:cubicBezTo>
                    <a:cubicBezTo>
                      <a:pt x="1626" y="5559"/>
                      <a:pt x="1824" y="5577"/>
                      <a:pt x="2026" y="5617"/>
                    </a:cubicBezTo>
                    <a:cubicBezTo>
                      <a:pt x="2105" y="5632"/>
                      <a:pt x="2185" y="5652"/>
                      <a:pt x="2266" y="5675"/>
                    </a:cubicBezTo>
                    <a:cubicBezTo>
                      <a:pt x="3202" y="5948"/>
                      <a:pt x="4051" y="5875"/>
                      <a:pt x="4317" y="5946"/>
                    </a:cubicBezTo>
                    <a:cubicBezTo>
                      <a:pt x="4375" y="5962"/>
                      <a:pt x="4405" y="5984"/>
                      <a:pt x="4405" y="6017"/>
                    </a:cubicBezTo>
                    <a:cubicBezTo>
                      <a:pt x="5340" y="2960"/>
                      <a:pt x="5113" y="2653"/>
                      <a:pt x="4810" y="1376"/>
                    </a:cubicBezTo>
                    <a:cubicBezTo>
                      <a:pt x="4726" y="1028"/>
                      <a:pt x="4613" y="759"/>
                      <a:pt x="4473" y="554"/>
                    </a:cubicBezTo>
                    <a:lnTo>
                      <a:pt x="4473" y="552"/>
                    </a:lnTo>
                    <a:cubicBezTo>
                      <a:pt x="4331" y="342"/>
                      <a:pt x="4161" y="198"/>
                      <a:pt x="3969" y="113"/>
                    </a:cubicBezTo>
                    <a:cubicBezTo>
                      <a:pt x="3806" y="37"/>
                      <a:pt x="3625" y="3"/>
                      <a:pt x="3428" y="1"/>
                    </a:cubicBezTo>
                    <a:cubicBezTo>
                      <a:pt x="3418" y="1"/>
                      <a:pt x="3408" y="1"/>
                      <a:pt x="3398" y="1"/>
                    </a:cubicBezTo>
                    <a:close/>
                    <a:moveTo>
                      <a:pt x="1" y="6015"/>
                    </a:moveTo>
                    <a:lnTo>
                      <a:pt x="1" y="6015"/>
                    </a:lnTo>
                    <a:cubicBezTo>
                      <a:pt x="1" y="6016"/>
                      <a:pt x="1" y="6017"/>
                      <a:pt x="1" y="6018"/>
                    </a:cubicBezTo>
                    <a:cubicBezTo>
                      <a:pt x="1" y="6018"/>
                      <a:pt x="1" y="6017"/>
                      <a:pt x="1" y="6015"/>
                    </a:cubicBezTo>
                    <a:close/>
                  </a:path>
                </a:pathLst>
              </a:custGeom>
              <a:solidFill>
                <a:srgbClr val="000000">
                  <a:alpha val="124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57" name="Google Shape;1657;p40"/>
            <p:cNvSpPr/>
            <p:nvPr/>
          </p:nvSpPr>
          <p:spPr>
            <a:xfrm>
              <a:off x="1342386" y="1891965"/>
              <a:ext cx="226041" cy="75099"/>
            </a:xfrm>
            <a:custGeom>
              <a:rect b="b" l="l" r="r" t="t"/>
              <a:pathLst>
                <a:path extrusionOk="0" h="1344" w="4050">
                  <a:moveTo>
                    <a:pt x="1165" y="1"/>
                  </a:moveTo>
                  <a:cubicBezTo>
                    <a:pt x="732" y="1"/>
                    <a:pt x="351" y="91"/>
                    <a:pt x="92" y="199"/>
                  </a:cubicBezTo>
                  <a:cubicBezTo>
                    <a:pt x="73" y="353"/>
                    <a:pt x="58" y="508"/>
                    <a:pt x="45" y="664"/>
                  </a:cubicBezTo>
                  <a:cubicBezTo>
                    <a:pt x="29" y="828"/>
                    <a:pt x="15" y="992"/>
                    <a:pt x="1" y="1154"/>
                  </a:cubicBezTo>
                  <a:cubicBezTo>
                    <a:pt x="238" y="1033"/>
                    <a:pt x="618" y="888"/>
                    <a:pt x="1088" y="888"/>
                  </a:cubicBezTo>
                  <a:cubicBezTo>
                    <a:pt x="1376" y="888"/>
                    <a:pt x="1698" y="942"/>
                    <a:pt x="2041" y="1090"/>
                  </a:cubicBezTo>
                  <a:cubicBezTo>
                    <a:pt x="2487" y="1280"/>
                    <a:pt x="2936" y="1343"/>
                    <a:pt x="3334" y="1343"/>
                  </a:cubicBezTo>
                  <a:cubicBezTo>
                    <a:pt x="3521" y="1343"/>
                    <a:pt x="3696" y="1329"/>
                    <a:pt x="3856" y="1308"/>
                  </a:cubicBezTo>
                  <a:cubicBezTo>
                    <a:pt x="3907" y="1071"/>
                    <a:pt x="3957" y="833"/>
                    <a:pt x="4006" y="595"/>
                  </a:cubicBezTo>
                  <a:cubicBezTo>
                    <a:pt x="4021" y="527"/>
                    <a:pt x="4035" y="459"/>
                    <a:pt x="4049" y="390"/>
                  </a:cubicBezTo>
                  <a:cubicBezTo>
                    <a:pt x="3781" y="317"/>
                    <a:pt x="2933" y="390"/>
                    <a:pt x="1998" y="118"/>
                  </a:cubicBezTo>
                  <a:cubicBezTo>
                    <a:pt x="1712" y="34"/>
                    <a:pt x="1429" y="1"/>
                    <a:pt x="1165" y="1"/>
                  </a:cubicBezTo>
                  <a:close/>
                </a:path>
              </a:pathLst>
            </a:custGeom>
            <a:solidFill>
              <a:srgbClr val="FC97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40"/>
            <p:cNvSpPr/>
            <p:nvPr/>
          </p:nvSpPr>
          <p:spPr>
            <a:xfrm>
              <a:off x="1327261" y="1581340"/>
              <a:ext cx="191437" cy="336383"/>
            </a:xfrm>
            <a:custGeom>
              <a:rect b="b" l="l" r="r" t="t"/>
              <a:pathLst>
                <a:path extrusionOk="0" h="6020" w="3430">
                  <a:moveTo>
                    <a:pt x="3407" y="1"/>
                  </a:moveTo>
                  <a:cubicBezTo>
                    <a:pt x="3241" y="1"/>
                    <a:pt x="3064" y="23"/>
                    <a:pt x="2879" y="63"/>
                  </a:cubicBezTo>
                  <a:cubicBezTo>
                    <a:pt x="192" y="637"/>
                    <a:pt x="6" y="5870"/>
                    <a:pt x="1" y="6016"/>
                  </a:cubicBezTo>
                  <a:lnTo>
                    <a:pt x="1" y="6016"/>
                  </a:lnTo>
                  <a:cubicBezTo>
                    <a:pt x="5" y="5949"/>
                    <a:pt x="139" y="5846"/>
                    <a:pt x="362" y="5758"/>
                  </a:cubicBezTo>
                  <a:cubicBezTo>
                    <a:pt x="621" y="5651"/>
                    <a:pt x="1001" y="5561"/>
                    <a:pt x="1435" y="5561"/>
                  </a:cubicBezTo>
                  <a:cubicBezTo>
                    <a:pt x="1625" y="5561"/>
                    <a:pt x="1825" y="5578"/>
                    <a:pt x="2029" y="5619"/>
                  </a:cubicBezTo>
                  <a:cubicBezTo>
                    <a:pt x="1141" y="606"/>
                    <a:pt x="3397" y="26"/>
                    <a:pt x="3429" y="1"/>
                  </a:cubicBezTo>
                  <a:cubicBezTo>
                    <a:pt x="3422" y="1"/>
                    <a:pt x="3415" y="1"/>
                    <a:pt x="3407" y="1"/>
                  </a:cubicBezTo>
                  <a:close/>
                  <a:moveTo>
                    <a:pt x="1" y="6016"/>
                  </a:moveTo>
                  <a:cubicBezTo>
                    <a:pt x="1" y="6017"/>
                    <a:pt x="1" y="6018"/>
                    <a:pt x="1" y="6019"/>
                  </a:cubicBezTo>
                  <a:cubicBezTo>
                    <a:pt x="1" y="6019"/>
                    <a:pt x="1" y="6018"/>
                    <a:pt x="1" y="6016"/>
                  </a:cubicBezTo>
                  <a:close/>
                </a:path>
              </a:pathLst>
            </a:custGeom>
            <a:solidFill>
              <a:srgbClr val="000000">
                <a:alpha val="12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40"/>
            <p:cNvSpPr/>
            <p:nvPr/>
          </p:nvSpPr>
          <p:spPr>
            <a:xfrm>
              <a:off x="2053324" y="2389782"/>
              <a:ext cx="77803" cy="57386"/>
            </a:xfrm>
            <a:custGeom>
              <a:rect b="b" l="l" r="r" t="t"/>
              <a:pathLst>
                <a:path extrusionOk="0" h="1027" w="1394">
                  <a:moveTo>
                    <a:pt x="0" y="1"/>
                  </a:moveTo>
                  <a:lnTo>
                    <a:pt x="1059" y="1026"/>
                  </a:lnTo>
                  <a:lnTo>
                    <a:pt x="1394" y="2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97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40"/>
            <p:cNvSpPr/>
            <p:nvPr/>
          </p:nvSpPr>
          <p:spPr>
            <a:xfrm>
              <a:off x="1972564" y="2390956"/>
              <a:ext cx="249314" cy="217028"/>
            </a:xfrm>
            <a:custGeom>
              <a:rect b="b" l="l" r="r" t="t"/>
              <a:pathLst>
                <a:path extrusionOk="0" h="3884" w="4467">
                  <a:moveTo>
                    <a:pt x="3078" y="0"/>
                  </a:moveTo>
                  <a:cubicBezTo>
                    <a:pt x="2848" y="0"/>
                    <a:pt x="2632" y="98"/>
                    <a:pt x="2479" y="269"/>
                  </a:cubicBezTo>
                  <a:lnTo>
                    <a:pt x="457" y="2555"/>
                  </a:lnTo>
                  <a:cubicBezTo>
                    <a:pt x="1" y="3070"/>
                    <a:pt x="367" y="3884"/>
                    <a:pt x="1056" y="3884"/>
                  </a:cubicBezTo>
                  <a:lnTo>
                    <a:pt x="1390" y="3884"/>
                  </a:lnTo>
                  <a:cubicBezTo>
                    <a:pt x="1619" y="3884"/>
                    <a:pt x="1837" y="3785"/>
                    <a:pt x="1988" y="3615"/>
                  </a:cubicBezTo>
                  <a:lnTo>
                    <a:pt x="4010" y="1329"/>
                  </a:lnTo>
                  <a:cubicBezTo>
                    <a:pt x="4466" y="812"/>
                    <a:pt x="4101" y="0"/>
                    <a:pt x="3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40"/>
            <p:cNvSpPr/>
            <p:nvPr/>
          </p:nvSpPr>
          <p:spPr>
            <a:xfrm>
              <a:off x="2050031" y="2390956"/>
              <a:ext cx="407152" cy="217028"/>
            </a:xfrm>
            <a:custGeom>
              <a:rect b="b" l="l" r="r" t="t"/>
              <a:pathLst>
                <a:path extrusionOk="0" h="3884" w="7295">
                  <a:moveTo>
                    <a:pt x="2023" y="0"/>
                  </a:moveTo>
                  <a:cubicBezTo>
                    <a:pt x="2711" y="0"/>
                    <a:pt x="3078" y="812"/>
                    <a:pt x="2622" y="1329"/>
                  </a:cubicBezTo>
                  <a:lnTo>
                    <a:pt x="598" y="3615"/>
                  </a:lnTo>
                  <a:cubicBezTo>
                    <a:pt x="448" y="3785"/>
                    <a:pt x="229" y="3884"/>
                    <a:pt x="1" y="3884"/>
                  </a:cubicBezTo>
                  <a:lnTo>
                    <a:pt x="4217" y="3884"/>
                  </a:lnTo>
                  <a:cubicBezTo>
                    <a:pt x="4446" y="3884"/>
                    <a:pt x="4664" y="3785"/>
                    <a:pt x="4816" y="3615"/>
                  </a:cubicBezTo>
                  <a:lnTo>
                    <a:pt x="6838" y="1329"/>
                  </a:lnTo>
                  <a:cubicBezTo>
                    <a:pt x="7294" y="812"/>
                    <a:pt x="6929" y="0"/>
                    <a:pt x="6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40"/>
            <p:cNvSpPr/>
            <p:nvPr/>
          </p:nvSpPr>
          <p:spPr>
            <a:xfrm>
              <a:off x="1973066" y="2399114"/>
              <a:ext cx="234301" cy="200824"/>
            </a:xfrm>
            <a:custGeom>
              <a:rect b="b" l="l" r="r" t="t"/>
              <a:pathLst>
                <a:path extrusionOk="0" h="3594" w="4198">
                  <a:moveTo>
                    <a:pt x="1695" y="1"/>
                  </a:moveTo>
                  <a:lnTo>
                    <a:pt x="63" y="876"/>
                  </a:lnTo>
                  <a:lnTo>
                    <a:pt x="0" y="1911"/>
                  </a:lnTo>
                  <a:cubicBezTo>
                    <a:pt x="0" y="1911"/>
                    <a:pt x="1853" y="3197"/>
                    <a:pt x="2372" y="3557"/>
                  </a:cubicBezTo>
                  <a:cubicBezTo>
                    <a:pt x="2407" y="3582"/>
                    <a:pt x="2447" y="3594"/>
                    <a:pt x="2486" y="3594"/>
                  </a:cubicBezTo>
                  <a:cubicBezTo>
                    <a:pt x="2536" y="3594"/>
                    <a:pt x="2586" y="3574"/>
                    <a:pt x="2626" y="3537"/>
                  </a:cubicBezTo>
                  <a:lnTo>
                    <a:pt x="2629" y="3534"/>
                  </a:lnTo>
                  <a:cubicBezTo>
                    <a:pt x="2710" y="3457"/>
                    <a:pt x="2709" y="3328"/>
                    <a:pt x="2627" y="3252"/>
                  </a:cubicBezTo>
                  <a:lnTo>
                    <a:pt x="1405" y="2124"/>
                  </a:lnTo>
                  <a:lnTo>
                    <a:pt x="1405" y="2124"/>
                  </a:lnTo>
                  <a:cubicBezTo>
                    <a:pt x="1406" y="2124"/>
                    <a:pt x="2606" y="2984"/>
                    <a:pt x="3022" y="3286"/>
                  </a:cubicBezTo>
                  <a:cubicBezTo>
                    <a:pt x="3060" y="3312"/>
                    <a:pt x="3104" y="3325"/>
                    <a:pt x="3147" y="3325"/>
                  </a:cubicBezTo>
                  <a:cubicBezTo>
                    <a:pt x="3200" y="3325"/>
                    <a:pt x="3252" y="3307"/>
                    <a:pt x="3293" y="3269"/>
                  </a:cubicBezTo>
                  <a:lnTo>
                    <a:pt x="3297" y="3265"/>
                  </a:lnTo>
                  <a:cubicBezTo>
                    <a:pt x="3390" y="3179"/>
                    <a:pt x="3388" y="3033"/>
                    <a:pt x="3292" y="2951"/>
                  </a:cubicBezTo>
                  <a:lnTo>
                    <a:pt x="1776" y="1655"/>
                  </a:lnTo>
                  <a:lnTo>
                    <a:pt x="3605" y="2881"/>
                  </a:lnTo>
                  <a:cubicBezTo>
                    <a:pt x="3639" y="2903"/>
                    <a:pt x="3677" y="2914"/>
                    <a:pt x="3715" y="2914"/>
                  </a:cubicBezTo>
                  <a:cubicBezTo>
                    <a:pt x="3781" y="2914"/>
                    <a:pt x="3845" y="2882"/>
                    <a:pt x="3884" y="2823"/>
                  </a:cubicBezTo>
                  <a:cubicBezTo>
                    <a:pt x="3940" y="2734"/>
                    <a:pt x="3921" y="2618"/>
                    <a:pt x="3838" y="2553"/>
                  </a:cubicBezTo>
                  <a:lnTo>
                    <a:pt x="2079" y="1200"/>
                  </a:lnTo>
                  <a:lnTo>
                    <a:pt x="3868" y="2283"/>
                  </a:lnTo>
                  <a:cubicBezTo>
                    <a:pt x="3900" y="2302"/>
                    <a:pt x="3936" y="2312"/>
                    <a:pt x="3972" y="2312"/>
                  </a:cubicBezTo>
                  <a:cubicBezTo>
                    <a:pt x="4031" y="2312"/>
                    <a:pt x="4089" y="2286"/>
                    <a:pt x="4128" y="2239"/>
                  </a:cubicBezTo>
                  <a:cubicBezTo>
                    <a:pt x="4198" y="2152"/>
                    <a:pt x="4185" y="2025"/>
                    <a:pt x="4099" y="1954"/>
                  </a:cubicBezTo>
                  <a:lnTo>
                    <a:pt x="1695" y="1"/>
                  </a:lnTo>
                  <a:close/>
                </a:path>
              </a:pathLst>
            </a:custGeom>
            <a:solidFill>
              <a:srgbClr val="FC97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40"/>
            <p:cNvSpPr/>
            <p:nvPr/>
          </p:nvSpPr>
          <p:spPr>
            <a:xfrm>
              <a:off x="1916807" y="2359441"/>
              <a:ext cx="174861" cy="153943"/>
            </a:xfrm>
            <a:custGeom>
              <a:rect b="b" l="l" r="r" t="t"/>
              <a:pathLst>
                <a:path extrusionOk="0" h="2755" w="3133">
                  <a:moveTo>
                    <a:pt x="585" y="0"/>
                  </a:moveTo>
                  <a:lnTo>
                    <a:pt x="0" y="1955"/>
                  </a:lnTo>
                  <a:lnTo>
                    <a:pt x="820" y="2510"/>
                  </a:lnTo>
                  <a:cubicBezTo>
                    <a:pt x="1062" y="2672"/>
                    <a:pt x="1342" y="2754"/>
                    <a:pt x="1622" y="2754"/>
                  </a:cubicBezTo>
                  <a:cubicBezTo>
                    <a:pt x="1889" y="2754"/>
                    <a:pt x="2157" y="2680"/>
                    <a:pt x="2393" y="2531"/>
                  </a:cubicBezTo>
                  <a:cubicBezTo>
                    <a:pt x="2912" y="2203"/>
                    <a:pt x="3132" y="1555"/>
                    <a:pt x="2919" y="979"/>
                  </a:cubicBezTo>
                  <a:cubicBezTo>
                    <a:pt x="2644" y="296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FEB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40"/>
            <p:cNvSpPr/>
            <p:nvPr/>
          </p:nvSpPr>
          <p:spPr>
            <a:xfrm>
              <a:off x="1339539" y="2198233"/>
              <a:ext cx="609863" cy="270447"/>
            </a:xfrm>
            <a:custGeom>
              <a:rect b="b" l="l" r="r" t="t"/>
              <a:pathLst>
                <a:path extrusionOk="0" h="4840" w="10927">
                  <a:moveTo>
                    <a:pt x="1981" y="0"/>
                  </a:moveTo>
                  <a:cubicBezTo>
                    <a:pt x="927" y="6"/>
                    <a:pt x="30" y="923"/>
                    <a:pt x="1" y="953"/>
                  </a:cubicBezTo>
                  <a:lnTo>
                    <a:pt x="0" y="953"/>
                  </a:lnTo>
                  <a:cubicBezTo>
                    <a:pt x="0" y="953"/>
                    <a:pt x="5" y="1432"/>
                    <a:pt x="150" y="1923"/>
                  </a:cubicBezTo>
                  <a:cubicBezTo>
                    <a:pt x="272" y="2336"/>
                    <a:pt x="493" y="2758"/>
                    <a:pt x="893" y="2912"/>
                  </a:cubicBezTo>
                  <a:cubicBezTo>
                    <a:pt x="1728" y="3234"/>
                    <a:pt x="3113" y="3606"/>
                    <a:pt x="9382" y="4677"/>
                  </a:cubicBezTo>
                  <a:cubicBezTo>
                    <a:pt x="9690" y="4729"/>
                    <a:pt x="10010" y="4783"/>
                    <a:pt x="10341" y="4840"/>
                  </a:cubicBezTo>
                  <a:lnTo>
                    <a:pt x="10927" y="2885"/>
                  </a:lnTo>
                  <a:cubicBezTo>
                    <a:pt x="8522" y="2040"/>
                    <a:pt x="6739" y="1406"/>
                    <a:pt x="5391" y="947"/>
                  </a:cubicBezTo>
                  <a:cubicBezTo>
                    <a:pt x="4045" y="488"/>
                    <a:pt x="3134" y="206"/>
                    <a:pt x="2475" y="63"/>
                  </a:cubicBezTo>
                  <a:cubicBezTo>
                    <a:pt x="2281" y="21"/>
                    <a:pt x="2118" y="0"/>
                    <a:pt x="1981" y="0"/>
                  </a:cubicBezTo>
                  <a:close/>
                </a:path>
              </a:pathLst>
            </a:custGeom>
            <a:solidFill>
              <a:srgbClr val="FEB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40"/>
            <p:cNvSpPr/>
            <p:nvPr/>
          </p:nvSpPr>
          <p:spPr>
            <a:xfrm>
              <a:off x="1336302" y="2190857"/>
              <a:ext cx="141429" cy="60683"/>
            </a:xfrm>
            <a:custGeom>
              <a:rect b="b" l="l" r="r" t="t"/>
              <a:pathLst>
                <a:path extrusionOk="0" h="1086" w="2534">
                  <a:moveTo>
                    <a:pt x="1579" y="1"/>
                  </a:moveTo>
                  <a:cubicBezTo>
                    <a:pt x="919" y="1"/>
                    <a:pt x="288" y="221"/>
                    <a:pt x="1" y="337"/>
                  </a:cubicBezTo>
                  <a:cubicBezTo>
                    <a:pt x="16" y="604"/>
                    <a:pt x="36" y="854"/>
                    <a:pt x="61" y="1086"/>
                  </a:cubicBezTo>
                  <a:cubicBezTo>
                    <a:pt x="89" y="1056"/>
                    <a:pt x="987" y="140"/>
                    <a:pt x="2041" y="133"/>
                  </a:cubicBezTo>
                  <a:cubicBezTo>
                    <a:pt x="2176" y="133"/>
                    <a:pt x="2340" y="154"/>
                    <a:pt x="2534" y="197"/>
                  </a:cubicBezTo>
                  <a:cubicBezTo>
                    <a:pt x="2233" y="54"/>
                    <a:pt x="1903" y="1"/>
                    <a:pt x="1579" y="1"/>
                  </a:cubicBezTo>
                  <a:close/>
                </a:path>
              </a:pathLst>
            </a:custGeom>
            <a:solidFill>
              <a:srgbClr val="FC97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40"/>
            <p:cNvSpPr/>
            <p:nvPr/>
          </p:nvSpPr>
          <p:spPr>
            <a:xfrm>
              <a:off x="2418170" y="2443146"/>
              <a:ext cx="28855" cy="28106"/>
            </a:xfrm>
            <a:custGeom>
              <a:rect b="b" l="l" r="r" t="t"/>
              <a:pathLst>
                <a:path extrusionOk="0" h="503" w="517">
                  <a:moveTo>
                    <a:pt x="270" y="0"/>
                  </a:moveTo>
                  <a:cubicBezTo>
                    <a:pt x="222" y="0"/>
                    <a:pt x="174" y="20"/>
                    <a:pt x="139" y="59"/>
                  </a:cubicBezTo>
                  <a:lnTo>
                    <a:pt x="91" y="114"/>
                  </a:lnTo>
                  <a:cubicBezTo>
                    <a:pt x="1" y="216"/>
                    <a:pt x="10" y="370"/>
                    <a:pt x="112" y="459"/>
                  </a:cubicBezTo>
                  <a:cubicBezTo>
                    <a:pt x="145" y="488"/>
                    <a:pt x="185" y="502"/>
                    <a:pt x="226" y="502"/>
                  </a:cubicBezTo>
                  <a:cubicBezTo>
                    <a:pt x="275" y="502"/>
                    <a:pt x="323" y="482"/>
                    <a:pt x="358" y="443"/>
                  </a:cubicBezTo>
                  <a:lnTo>
                    <a:pt x="453" y="336"/>
                  </a:lnTo>
                  <a:cubicBezTo>
                    <a:pt x="517" y="264"/>
                    <a:pt x="510" y="154"/>
                    <a:pt x="438" y="90"/>
                  </a:cubicBezTo>
                  <a:lnTo>
                    <a:pt x="386" y="43"/>
                  </a:lnTo>
                  <a:cubicBezTo>
                    <a:pt x="352" y="15"/>
                    <a:pt x="311" y="0"/>
                    <a:pt x="270" y="0"/>
                  </a:cubicBezTo>
                  <a:close/>
                </a:path>
              </a:pathLst>
            </a:custGeom>
            <a:solidFill>
              <a:srgbClr val="FCA3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40"/>
            <p:cNvSpPr/>
            <p:nvPr/>
          </p:nvSpPr>
          <p:spPr>
            <a:xfrm>
              <a:off x="2398468" y="2468626"/>
              <a:ext cx="32985" cy="32353"/>
            </a:xfrm>
            <a:custGeom>
              <a:rect b="b" l="l" r="r" t="t"/>
              <a:pathLst>
                <a:path extrusionOk="0" h="579" w="591">
                  <a:moveTo>
                    <a:pt x="309" y="0"/>
                  </a:moveTo>
                  <a:cubicBezTo>
                    <a:pt x="254" y="0"/>
                    <a:pt x="198" y="23"/>
                    <a:pt x="159" y="67"/>
                  </a:cubicBezTo>
                  <a:lnTo>
                    <a:pt x="103" y="131"/>
                  </a:lnTo>
                  <a:cubicBezTo>
                    <a:pt x="0" y="247"/>
                    <a:pt x="11" y="425"/>
                    <a:pt x="127" y="528"/>
                  </a:cubicBezTo>
                  <a:cubicBezTo>
                    <a:pt x="165" y="562"/>
                    <a:pt x="213" y="579"/>
                    <a:pt x="260" y="579"/>
                  </a:cubicBezTo>
                  <a:cubicBezTo>
                    <a:pt x="315" y="579"/>
                    <a:pt x="370" y="556"/>
                    <a:pt x="408" y="510"/>
                  </a:cubicBezTo>
                  <a:lnTo>
                    <a:pt x="518" y="386"/>
                  </a:lnTo>
                  <a:cubicBezTo>
                    <a:pt x="591" y="304"/>
                    <a:pt x="584" y="177"/>
                    <a:pt x="502" y="104"/>
                  </a:cubicBezTo>
                  <a:lnTo>
                    <a:pt x="441" y="50"/>
                  </a:lnTo>
                  <a:cubicBezTo>
                    <a:pt x="403" y="17"/>
                    <a:pt x="356" y="0"/>
                    <a:pt x="309" y="0"/>
                  </a:cubicBezTo>
                  <a:close/>
                </a:path>
              </a:pathLst>
            </a:custGeom>
            <a:solidFill>
              <a:srgbClr val="FCA3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40"/>
            <p:cNvSpPr/>
            <p:nvPr/>
          </p:nvSpPr>
          <p:spPr>
            <a:xfrm>
              <a:off x="2379771" y="2496174"/>
              <a:ext cx="29636" cy="29056"/>
            </a:xfrm>
            <a:custGeom>
              <a:rect b="b" l="l" r="r" t="t"/>
              <a:pathLst>
                <a:path extrusionOk="0" h="520" w="531">
                  <a:moveTo>
                    <a:pt x="277" y="1"/>
                  </a:moveTo>
                  <a:cubicBezTo>
                    <a:pt x="227" y="1"/>
                    <a:pt x="178" y="21"/>
                    <a:pt x="143" y="62"/>
                  </a:cubicBezTo>
                  <a:lnTo>
                    <a:pt x="93" y="119"/>
                  </a:lnTo>
                  <a:cubicBezTo>
                    <a:pt x="1" y="223"/>
                    <a:pt x="11" y="382"/>
                    <a:pt x="115" y="474"/>
                  </a:cubicBezTo>
                  <a:cubicBezTo>
                    <a:pt x="149" y="504"/>
                    <a:pt x="192" y="519"/>
                    <a:pt x="234" y="519"/>
                  </a:cubicBezTo>
                  <a:cubicBezTo>
                    <a:pt x="283" y="519"/>
                    <a:pt x="332" y="499"/>
                    <a:pt x="367" y="458"/>
                  </a:cubicBezTo>
                  <a:lnTo>
                    <a:pt x="466" y="348"/>
                  </a:lnTo>
                  <a:cubicBezTo>
                    <a:pt x="531" y="273"/>
                    <a:pt x="525" y="159"/>
                    <a:pt x="451" y="93"/>
                  </a:cubicBezTo>
                  <a:lnTo>
                    <a:pt x="397" y="46"/>
                  </a:lnTo>
                  <a:cubicBezTo>
                    <a:pt x="363" y="16"/>
                    <a:pt x="320" y="1"/>
                    <a:pt x="277" y="1"/>
                  </a:cubicBezTo>
                  <a:close/>
                </a:path>
              </a:pathLst>
            </a:custGeom>
            <a:solidFill>
              <a:srgbClr val="FCA3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40"/>
            <p:cNvSpPr/>
            <p:nvPr/>
          </p:nvSpPr>
          <p:spPr>
            <a:xfrm>
              <a:off x="2363306" y="2520816"/>
              <a:ext cx="26232" cy="25648"/>
            </a:xfrm>
            <a:custGeom>
              <a:rect b="b" l="l" r="r" t="t"/>
              <a:pathLst>
                <a:path extrusionOk="0" h="459" w="470">
                  <a:moveTo>
                    <a:pt x="245" y="0"/>
                  </a:moveTo>
                  <a:cubicBezTo>
                    <a:pt x="201" y="0"/>
                    <a:pt x="158" y="19"/>
                    <a:pt x="127" y="53"/>
                  </a:cubicBezTo>
                  <a:lnTo>
                    <a:pt x="81" y="104"/>
                  </a:lnTo>
                  <a:cubicBezTo>
                    <a:pt x="0" y="196"/>
                    <a:pt x="9" y="335"/>
                    <a:pt x="101" y="417"/>
                  </a:cubicBezTo>
                  <a:cubicBezTo>
                    <a:pt x="131" y="445"/>
                    <a:pt x="169" y="458"/>
                    <a:pt x="206" y="458"/>
                  </a:cubicBezTo>
                  <a:cubicBezTo>
                    <a:pt x="249" y="458"/>
                    <a:pt x="292" y="440"/>
                    <a:pt x="322" y="405"/>
                  </a:cubicBezTo>
                  <a:lnTo>
                    <a:pt x="410" y="307"/>
                  </a:lnTo>
                  <a:cubicBezTo>
                    <a:pt x="469" y="241"/>
                    <a:pt x="462" y="141"/>
                    <a:pt x="397" y="83"/>
                  </a:cubicBezTo>
                  <a:lnTo>
                    <a:pt x="349" y="41"/>
                  </a:lnTo>
                  <a:cubicBezTo>
                    <a:pt x="319" y="14"/>
                    <a:pt x="282" y="0"/>
                    <a:pt x="245" y="0"/>
                  </a:cubicBezTo>
                  <a:close/>
                </a:path>
              </a:pathLst>
            </a:custGeom>
            <a:solidFill>
              <a:srgbClr val="FCA3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40"/>
            <p:cNvSpPr/>
            <p:nvPr/>
          </p:nvSpPr>
          <p:spPr>
            <a:xfrm>
              <a:off x="2270490" y="2135202"/>
              <a:ext cx="245073" cy="295033"/>
            </a:xfrm>
            <a:custGeom>
              <a:rect b="b" l="l" r="r" t="t"/>
              <a:pathLst>
                <a:path extrusionOk="0" h="5280" w="4391">
                  <a:moveTo>
                    <a:pt x="4280" y="0"/>
                  </a:moveTo>
                  <a:cubicBezTo>
                    <a:pt x="4253" y="0"/>
                    <a:pt x="4226" y="11"/>
                    <a:pt x="4207" y="34"/>
                  </a:cubicBezTo>
                  <a:lnTo>
                    <a:pt x="3624" y="702"/>
                  </a:lnTo>
                  <a:lnTo>
                    <a:pt x="134" y="4693"/>
                  </a:lnTo>
                  <a:cubicBezTo>
                    <a:pt x="133" y="4696"/>
                    <a:pt x="130" y="4700"/>
                    <a:pt x="128" y="4702"/>
                  </a:cubicBezTo>
                  <a:cubicBezTo>
                    <a:pt x="124" y="4706"/>
                    <a:pt x="120" y="4711"/>
                    <a:pt x="117" y="4717"/>
                  </a:cubicBezTo>
                  <a:cubicBezTo>
                    <a:pt x="1" y="4872"/>
                    <a:pt x="35" y="5095"/>
                    <a:pt x="192" y="5211"/>
                  </a:cubicBezTo>
                  <a:cubicBezTo>
                    <a:pt x="255" y="5257"/>
                    <a:pt x="329" y="5280"/>
                    <a:pt x="402" y="5280"/>
                  </a:cubicBezTo>
                  <a:cubicBezTo>
                    <a:pt x="510" y="5280"/>
                    <a:pt x="618" y="5230"/>
                    <a:pt x="687" y="5136"/>
                  </a:cubicBezTo>
                  <a:lnTo>
                    <a:pt x="4360" y="154"/>
                  </a:lnTo>
                  <a:cubicBezTo>
                    <a:pt x="4390" y="113"/>
                    <a:pt x="4384" y="57"/>
                    <a:pt x="4343" y="24"/>
                  </a:cubicBezTo>
                  <a:cubicBezTo>
                    <a:pt x="4325" y="8"/>
                    <a:pt x="4303" y="0"/>
                    <a:pt x="4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40"/>
            <p:cNvSpPr/>
            <p:nvPr/>
          </p:nvSpPr>
          <p:spPr>
            <a:xfrm>
              <a:off x="2277746" y="2174373"/>
              <a:ext cx="195176" cy="230886"/>
            </a:xfrm>
            <a:custGeom>
              <a:rect b="b" l="l" r="r" t="t"/>
              <a:pathLst>
                <a:path extrusionOk="0" h="4132" w="3497">
                  <a:moveTo>
                    <a:pt x="3496" y="1"/>
                  </a:moveTo>
                  <a:lnTo>
                    <a:pt x="7" y="3992"/>
                  </a:lnTo>
                  <a:cubicBezTo>
                    <a:pt x="5" y="3995"/>
                    <a:pt x="3" y="3999"/>
                    <a:pt x="0" y="4001"/>
                  </a:cubicBezTo>
                  <a:cubicBezTo>
                    <a:pt x="19" y="4023"/>
                    <a:pt x="39" y="4043"/>
                    <a:pt x="64" y="4062"/>
                  </a:cubicBezTo>
                  <a:cubicBezTo>
                    <a:pt x="127" y="4109"/>
                    <a:pt x="200" y="4131"/>
                    <a:pt x="273" y="4131"/>
                  </a:cubicBezTo>
                  <a:cubicBezTo>
                    <a:pt x="382" y="4131"/>
                    <a:pt x="489" y="4081"/>
                    <a:pt x="558" y="3986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40"/>
            <p:cNvSpPr/>
            <p:nvPr/>
          </p:nvSpPr>
          <p:spPr>
            <a:xfrm>
              <a:off x="1230091" y="1883863"/>
              <a:ext cx="118825" cy="421987"/>
            </a:xfrm>
            <a:custGeom>
              <a:rect b="b" l="l" r="r" t="t"/>
              <a:pathLst>
                <a:path extrusionOk="0" h="7552" w="2129">
                  <a:moveTo>
                    <a:pt x="1785" y="1"/>
                  </a:moveTo>
                  <a:lnTo>
                    <a:pt x="1785" y="1"/>
                  </a:lnTo>
                  <a:cubicBezTo>
                    <a:pt x="1346" y="1428"/>
                    <a:pt x="777" y="3303"/>
                    <a:pt x="181" y="5320"/>
                  </a:cubicBezTo>
                  <a:cubicBezTo>
                    <a:pt x="181" y="5320"/>
                    <a:pt x="0" y="7313"/>
                    <a:pt x="2128" y="7551"/>
                  </a:cubicBezTo>
                  <a:cubicBezTo>
                    <a:pt x="2018" y="7127"/>
                    <a:pt x="1944" y="6534"/>
                    <a:pt x="1905" y="5830"/>
                  </a:cubicBezTo>
                  <a:cubicBezTo>
                    <a:pt x="1834" y="4566"/>
                    <a:pt x="1875" y="2943"/>
                    <a:pt x="2013" y="1298"/>
                  </a:cubicBezTo>
                  <a:cubicBezTo>
                    <a:pt x="2026" y="1135"/>
                    <a:pt x="2039" y="971"/>
                    <a:pt x="2057" y="808"/>
                  </a:cubicBezTo>
                  <a:cubicBezTo>
                    <a:pt x="1860" y="738"/>
                    <a:pt x="1744" y="667"/>
                    <a:pt x="1744" y="605"/>
                  </a:cubicBezTo>
                  <a:cubicBezTo>
                    <a:pt x="1744" y="605"/>
                    <a:pt x="1750" y="374"/>
                    <a:pt x="1785" y="1"/>
                  </a:cubicBezTo>
                  <a:close/>
                </a:path>
              </a:pathLst>
            </a:custGeom>
            <a:solidFill>
              <a:srgbClr val="000000">
                <a:alpha val="12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40"/>
            <p:cNvSpPr/>
            <p:nvPr/>
          </p:nvSpPr>
          <p:spPr>
            <a:xfrm>
              <a:off x="1170874" y="2181078"/>
              <a:ext cx="670029" cy="285925"/>
            </a:xfrm>
            <a:custGeom>
              <a:rect b="b" l="l" r="r" t="t"/>
              <a:pathLst>
                <a:path extrusionOk="0" h="5117" w="12005">
                  <a:moveTo>
                    <a:pt x="1242" y="1"/>
                  </a:moveTo>
                  <a:lnTo>
                    <a:pt x="1239" y="6"/>
                  </a:lnTo>
                  <a:cubicBezTo>
                    <a:pt x="824" y="1272"/>
                    <a:pt x="395" y="2719"/>
                    <a:pt x="0" y="4118"/>
                  </a:cubicBezTo>
                  <a:lnTo>
                    <a:pt x="7" y="4246"/>
                  </a:lnTo>
                  <a:lnTo>
                    <a:pt x="11651" y="5090"/>
                  </a:lnTo>
                  <a:lnTo>
                    <a:pt x="11995" y="5116"/>
                  </a:lnTo>
                  <a:cubicBezTo>
                    <a:pt x="11997" y="5049"/>
                    <a:pt x="12001" y="4983"/>
                    <a:pt x="12004" y="4916"/>
                  </a:cubicBezTo>
                  <a:cubicBezTo>
                    <a:pt x="6076" y="3898"/>
                    <a:pt x="4733" y="3534"/>
                    <a:pt x="3916" y="3216"/>
                  </a:cubicBezTo>
                  <a:cubicBezTo>
                    <a:pt x="3516" y="3062"/>
                    <a:pt x="3295" y="2640"/>
                    <a:pt x="3174" y="2227"/>
                  </a:cubicBezTo>
                  <a:cubicBezTo>
                    <a:pt x="3124" y="2222"/>
                    <a:pt x="3077" y="2215"/>
                    <a:pt x="3028" y="2207"/>
                  </a:cubicBezTo>
                  <a:cubicBezTo>
                    <a:pt x="2888" y="2184"/>
                    <a:pt x="2759" y="2154"/>
                    <a:pt x="2639" y="2116"/>
                  </a:cubicBezTo>
                  <a:cubicBezTo>
                    <a:pt x="2616" y="2109"/>
                    <a:pt x="2595" y="2101"/>
                    <a:pt x="2572" y="2094"/>
                  </a:cubicBezTo>
                  <a:cubicBezTo>
                    <a:pt x="2478" y="2061"/>
                    <a:pt x="2390" y="2024"/>
                    <a:pt x="2309" y="1983"/>
                  </a:cubicBezTo>
                  <a:cubicBezTo>
                    <a:pt x="2294" y="1976"/>
                    <a:pt x="2282" y="1969"/>
                    <a:pt x="2269" y="1962"/>
                  </a:cubicBezTo>
                  <a:cubicBezTo>
                    <a:pt x="2249" y="1953"/>
                    <a:pt x="2232" y="1944"/>
                    <a:pt x="2213" y="1933"/>
                  </a:cubicBezTo>
                  <a:cubicBezTo>
                    <a:pt x="2196" y="1922"/>
                    <a:pt x="2177" y="1913"/>
                    <a:pt x="2161" y="1902"/>
                  </a:cubicBezTo>
                  <a:cubicBezTo>
                    <a:pt x="1851" y="1712"/>
                    <a:pt x="1643" y="1463"/>
                    <a:pt x="1506" y="1210"/>
                  </a:cubicBezTo>
                  <a:cubicBezTo>
                    <a:pt x="1490" y="1183"/>
                    <a:pt x="1477" y="1155"/>
                    <a:pt x="1463" y="1129"/>
                  </a:cubicBezTo>
                  <a:cubicBezTo>
                    <a:pt x="1369" y="932"/>
                    <a:pt x="1313" y="733"/>
                    <a:pt x="1280" y="558"/>
                  </a:cubicBezTo>
                  <a:cubicBezTo>
                    <a:pt x="1278" y="549"/>
                    <a:pt x="1277" y="539"/>
                    <a:pt x="1274" y="529"/>
                  </a:cubicBezTo>
                  <a:cubicBezTo>
                    <a:pt x="1270" y="501"/>
                    <a:pt x="1265" y="472"/>
                    <a:pt x="1261" y="446"/>
                  </a:cubicBezTo>
                  <a:cubicBezTo>
                    <a:pt x="1256" y="414"/>
                    <a:pt x="1252" y="384"/>
                    <a:pt x="1249" y="354"/>
                  </a:cubicBezTo>
                  <a:cubicBezTo>
                    <a:pt x="1229" y="142"/>
                    <a:pt x="1242" y="1"/>
                    <a:pt x="1242" y="1"/>
                  </a:cubicBezTo>
                  <a:close/>
                </a:path>
              </a:pathLst>
            </a:custGeom>
            <a:solidFill>
              <a:srgbClr val="000000">
                <a:alpha val="12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40"/>
            <p:cNvSpPr/>
            <p:nvPr/>
          </p:nvSpPr>
          <p:spPr>
            <a:xfrm>
              <a:off x="1548780" y="1584133"/>
              <a:ext cx="181949" cy="398574"/>
            </a:xfrm>
            <a:custGeom>
              <a:rect b="b" l="l" r="r" t="t"/>
              <a:pathLst>
                <a:path extrusionOk="0" h="7133" w="3260">
                  <a:moveTo>
                    <a:pt x="47" y="0"/>
                  </a:moveTo>
                  <a:lnTo>
                    <a:pt x="1" y="64"/>
                  </a:lnTo>
                  <a:cubicBezTo>
                    <a:pt x="194" y="150"/>
                    <a:pt x="364" y="294"/>
                    <a:pt x="506" y="504"/>
                  </a:cubicBezTo>
                  <a:lnTo>
                    <a:pt x="506" y="505"/>
                  </a:lnTo>
                  <a:cubicBezTo>
                    <a:pt x="1422" y="1095"/>
                    <a:pt x="2999" y="2764"/>
                    <a:pt x="2445" y="7132"/>
                  </a:cubicBezTo>
                  <a:cubicBezTo>
                    <a:pt x="2550" y="6929"/>
                    <a:pt x="2717" y="6775"/>
                    <a:pt x="2912" y="6682"/>
                  </a:cubicBezTo>
                  <a:cubicBezTo>
                    <a:pt x="3260" y="4332"/>
                    <a:pt x="2949" y="2481"/>
                    <a:pt x="2001" y="1277"/>
                  </a:cubicBezTo>
                  <a:cubicBezTo>
                    <a:pt x="1508" y="652"/>
                    <a:pt x="845" y="221"/>
                    <a:pt x="47" y="0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40"/>
            <p:cNvSpPr/>
            <p:nvPr/>
          </p:nvSpPr>
          <p:spPr>
            <a:xfrm>
              <a:off x="1955429" y="1742045"/>
              <a:ext cx="131717" cy="291457"/>
            </a:xfrm>
            <a:custGeom>
              <a:rect b="b" l="l" r="r" t="t"/>
              <a:pathLst>
                <a:path extrusionOk="0" h="5216" w="2360">
                  <a:moveTo>
                    <a:pt x="1902" y="1"/>
                  </a:moveTo>
                  <a:lnTo>
                    <a:pt x="1902" y="1"/>
                  </a:lnTo>
                  <a:cubicBezTo>
                    <a:pt x="1911" y="697"/>
                    <a:pt x="1809" y="3212"/>
                    <a:pt x="0" y="5067"/>
                  </a:cubicBezTo>
                  <a:cubicBezTo>
                    <a:pt x="98" y="5116"/>
                    <a:pt x="195" y="5164"/>
                    <a:pt x="294" y="5216"/>
                  </a:cubicBezTo>
                  <a:cubicBezTo>
                    <a:pt x="2359" y="2430"/>
                    <a:pt x="2017" y="188"/>
                    <a:pt x="2001" y="127"/>
                  </a:cubicBezTo>
                  <a:cubicBezTo>
                    <a:pt x="1968" y="86"/>
                    <a:pt x="1937" y="43"/>
                    <a:pt x="1902" y="1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9" name="Shape 2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" name="Google Shape;3000;p49"/>
          <p:cNvSpPr txBox="1"/>
          <p:nvPr>
            <p:ph idx="1" type="subTitle"/>
          </p:nvPr>
        </p:nvSpPr>
        <p:spPr>
          <a:xfrm>
            <a:off x="717550" y="1025325"/>
            <a:ext cx="3174900" cy="28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/>
              <a:t>Recreational Drones (&lt;250 g typical)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No FAA registration required if &lt;250 g and for fun only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Must pass TRUST safety test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Fly under 400 ft AGL, within visual line-of-sight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No flying near airports or emergency scenes without authorization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Follow community safety guidelines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Remote ID not required if not registered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State rules: no flights in VA state parks; no harassment or spying over homes</a:t>
            </a:r>
            <a:endParaRPr sz="1200"/>
          </a:p>
        </p:txBody>
      </p:sp>
      <p:sp>
        <p:nvSpPr>
          <p:cNvPr id="3001" name="Google Shape;3001;p49"/>
          <p:cNvSpPr txBox="1"/>
          <p:nvPr>
            <p:ph idx="2" type="subTitle"/>
          </p:nvPr>
        </p:nvSpPr>
        <p:spPr>
          <a:xfrm>
            <a:off x="4574500" y="1025375"/>
            <a:ext cx="3174900" cy="28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Commercial / Heavier Drones (&gt;250 g or for business use)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FAA registration required for all &gt;250 g or any business use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Remote Pilot Certificate (Part 107) required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Remote ID mandatory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Must follow all FAA Part 107 rules (400 ft limit, VLOS, daylight or anti-collision lighting at night)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Over-people/vehicle flights need certified aircraft or FAA waiver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State limits still apply (parks, privacy, wildlife harassment)</a:t>
            </a:r>
            <a:endParaRPr sz="1200"/>
          </a:p>
        </p:txBody>
      </p:sp>
      <p:sp>
        <p:nvSpPr>
          <p:cNvPr id="3002" name="Google Shape;3002;p49"/>
          <p:cNvSpPr txBox="1"/>
          <p:nvPr>
            <p:ph type="title"/>
          </p:nvPr>
        </p:nvSpPr>
        <p:spPr>
          <a:xfrm>
            <a:off x="722450" y="3302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Legal Requirements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6" name="Shape 3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7" name="Google Shape;3007;p50"/>
          <p:cNvSpPr txBox="1"/>
          <p:nvPr>
            <p:ph type="title"/>
          </p:nvPr>
        </p:nvSpPr>
        <p:spPr>
          <a:xfrm>
            <a:off x="450425" y="218525"/>
            <a:ext cx="64458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latin typeface="Archivo"/>
                <a:ea typeface="Archivo"/>
                <a:cs typeface="Archivo"/>
                <a:sym typeface="Archivo"/>
              </a:rPr>
              <a:t>TRUST Safety Test Summary</a:t>
            </a:r>
            <a:endParaRPr b="1" sz="1500"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Archivo"/>
              <a:ea typeface="Archivo"/>
              <a:cs typeface="Archivo"/>
              <a:sym typeface="Archiv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chivo"/>
              <a:buChar char="●"/>
            </a:pPr>
            <a:r>
              <a:rPr lang="es" sz="1400">
                <a:latin typeface="Archivo"/>
                <a:ea typeface="Archivo"/>
                <a:cs typeface="Archivo"/>
                <a:sym typeface="Archivo"/>
              </a:rPr>
              <a:t>Name: The Recreational UAS Safety Test (TRUST)</a:t>
            </a:r>
            <a:endParaRPr sz="1400">
              <a:latin typeface="Archivo"/>
              <a:ea typeface="Archivo"/>
              <a:cs typeface="Archivo"/>
              <a:sym typeface="Archiv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chivo"/>
              <a:buChar char="●"/>
            </a:pPr>
            <a:r>
              <a:rPr lang="es" sz="1400">
                <a:latin typeface="Archivo"/>
                <a:ea typeface="Archivo"/>
                <a:cs typeface="Archivo"/>
                <a:sym typeface="Archivo"/>
              </a:rPr>
              <a:t>Who: Required for all recreational drone pilots (any weight)</a:t>
            </a:r>
            <a:endParaRPr sz="1400">
              <a:latin typeface="Archivo"/>
              <a:ea typeface="Archivo"/>
              <a:cs typeface="Archivo"/>
              <a:sym typeface="Archiv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chivo"/>
              <a:buChar char="●"/>
            </a:pPr>
            <a:r>
              <a:rPr lang="es" sz="1400">
                <a:latin typeface="Archivo"/>
                <a:ea typeface="Archivo"/>
                <a:cs typeface="Archivo"/>
                <a:sym typeface="Archivo"/>
              </a:rPr>
              <a:t>Where: Free online through FAA-approved test administrators (e.g. FAA Safety Team, Pilot Institute, UAV Coach)</a:t>
            </a:r>
            <a:endParaRPr sz="1400">
              <a:latin typeface="Archivo"/>
              <a:ea typeface="Archivo"/>
              <a:cs typeface="Archivo"/>
              <a:sym typeface="Archiv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chivo"/>
              <a:buChar char="●"/>
            </a:pPr>
            <a:r>
              <a:rPr lang="es" sz="1400">
                <a:latin typeface="Archivo"/>
                <a:ea typeface="Archivo"/>
                <a:cs typeface="Archivo"/>
                <a:sym typeface="Archivo"/>
              </a:rPr>
              <a:t>Time: About 15–30 minutes</a:t>
            </a:r>
            <a:endParaRPr sz="1400">
              <a:latin typeface="Archivo"/>
              <a:ea typeface="Archivo"/>
              <a:cs typeface="Archivo"/>
              <a:sym typeface="Archiv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chivo"/>
              <a:buChar char="●"/>
            </a:pPr>
            <a:r>
              <a:rPr lang="es" sz="1400">
                <a:latin typeface="Archivo"/>
                <a:ea typeface="Archivo"/>
                <a:cs typeface="Archivo"/>
                <a:sym typeface="Archivo"/>
              </a:rPr>
              <a:t>Format: Multiple-choice with unlimited retries until all correct</a:t>
            </a:r>
            <a:endParaRPr sz="1400">
              <a:latin typeface="Archivo"/>
              <a:ea typeface="Archivo"/>
              <a:cs typeface="Archivo"/>
              <a:sym typeface="Archiv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chivo"/>
              <a:buChar char="●"/>
            </a:pPr>
            <a:r>
              <a:rPr lang="es" sz="1400">
                <a:latin typeface="Archivo"/>
                <a:ea typeface="Archivo"/>
                <a:cs typeface="Archivo"/>
                <a:sym typeface="Archivo"/>
              </a:rPr>
              <a:t>Topics:</a:t>
            </a:r>
            <a:endParaRPr sz="1400">
              <a:latin typeface="Archivo"/>
              <a:ea typeface="Archivo"/>
              <a:cs typeface="Archivo"/>
              <a:sym typeface="Archivo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chivo"/>
              <a:buChar char="○"/>
            </a:pPr>
            <a:r>
              <a:rPr lang="es" sz="1400">
                <a:latin typeface="Archivo"/>
                <a:ea typeface="Archivo"/>
                <a:cs typeface="Archivo"/>
                <a:sym typeface="Archivo"/>
              </a:rPr>
              <a:t>Basic airspace rules and safe flying practices</a:t>
            </a:r>
            <a:endParaRPr sz="1400">
              <a:latin typeface="Archivo"/>
              <a:ea typeface="Archivo"/>
              <a:cs typeface="Archivo"/>
              <a:sym typeface="Archivo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chivo"/>
              <a:buChar char="○"/>
            </a:pPr>
            <a:r>
              <a:rPr lang="es" sz="1400">
                <a:latin typeface="Archivo"/>
                <a:ea typeface="Archivo"/>
                <a:cs typeface="Archivo"/>
                <a:sym typeface="Archivo"/>
              </a:rPr>
              <a:t>Visual line-of-sight and altitude limits (400 ft max)</a:t>
            </a:r>
            <a:endParaRPr sz="1400">
              <a:latin typeface="Archivo"/>
              <a:ea typeface="Archivo"/>
              <a:cs typeface="Archivo"/>
              <a:sym typeface="Archivo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chivo"/>
              <a:buChar char="○"/>
            </a:pPr>
            <a:r>
              <a:rPr lang="es" sz="1400">
                <a:latin typeface="Archivo"/>
                <a:ea typeface="Archivo"/>
                <a:cs typeface="Archivo"/>
                <a:sym typeface="Archivo"/>
              </a:rPr>
              <a:t>Respecting people, property, and manned aircraft</a:t>
            </a:r>
            <a:endParaRPr sz="1400">
              <a:latin typeface="Archivo"/>
              <a:ea typeface="Archivo"/>
              <a:cs typeface="Archivo"/>
              <a:sym typeface="Archivo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chivo"/>
              <a:buChar char="○"/>
            </a:pPr>
            <a:r>
              <a:rPr lang="es" sz="1400">
                <a:latin typeface="Archivo"/>
                <a:ea typeface="Archivo"/>
                <a:cs typeface="Archivo"/>
                <a:sym typeface="Archivo"/>
              </a:rPr>
              <a:t>What to do if FAA or law enforcement request documentation</a:t>
            </a:r>
            <a:endParaRPr sz="1400">
              <a:latin typeface="Archivo"/>
              <a:ea typeface="Archivo"/>
              <a:cs typeface="Archivo"/>
              <a:sym typeface="Archiv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chivo"/>
              <a:buChar char="●"/>
            </a:pPr>
            <a:r>
              <a:rPr lang="es" sz="1400">
                <a:latin typeface="Archivo"/>
                <a:ea typeface="Archivo"/>
                <a:cs typeface="Archivo"/>
                <a:sym typeface="Archivo"/>
              </a:rPr>
              <a:t>Proof: Printable or digital completion certificate; must carry while flying</a:t>
            </a:r>
            <a:endParaRPr sz="1400"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3008" name="Google Shape;3008;p50"/>
          <p:cNvGrpSpPr/>
          <p:nvPr/>
        </p:nvGrpSpPr>
        <p:grpSpPr>
          <a:xfrm>
            <a:off x="-108565" y="3554530"/>
            <a:ext cx="10409681" cy="1242270"/>
            <a:chOff x="13435" y="3708930"/>
            <a:chExt cx="10409681" cy="1242270"/>
          </a:xfrm>
        </p:grpSpPr>
        <p:grpSp>
          <p:nvGrpSpPr>
            <p:cNvPr id="3009" name="Google Shape;3009;p50"/>
            <p:cNvGrpSpPr/>
            <p:nvPr/>
          </p:nvGrpSpPr>
          <p:grpSpPr>
            <a:xfrm>
              <a:off x="13435" y="4147734"/>
              <a:ext cx="10409681" cy="803466"/>
              <a:chOff x="13447" y="4340034"/>
              <a:chExt cx="10409681" cy="803466"/>
            </a:xfrm>
          </p:grpSpPr>
          <p:sp>
            <p:nvSpPr>
              <p:cNvPr id="3010" name="Google Shape;3010;p50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1" name="Google Shape;3011;p50"/>
              <p:cNvSpPr/>
              <p:nvPr/>
            </p:nvSpPr>
            <p:spPr>
              <a:xfrm flipH="1" rot="10800000">
                <a:off x="13447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2" name="Google Shape;3012;p50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3" name="Google Shape;3013;p50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4" name="Google Shape;3014;p50"/>
              <p:cNvSpPr/>
              <p:nvPr/>
            </p:nvSpPr>
            <p:spPr>
              <a:xfrm rot="10800000">
                <a:off x="8415462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5" name="Google Shape;3015;p50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16" name="Google Shape;3016;p50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3017" name="Google Shape;3017;p50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8" name="Google Shape;3018;p50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9" name="Google Shape;3019;p50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0" name="Google Shape;3020;p50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1" name="Google Shape;3021;p50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22" name="Google Shape;3022;p50"/>
            <p:cNvGrpSpPr/>
            <p:nvPr/>
          </p:nvGrpSpPr>
          <p:grpSpPr>
            <a:xfrm>
              <a:off x="1653966" y="3747787"/>
              <a:ext cx="899221" cy="688272"/>
              <a:chOff x="712473" y="3312994"/>
              <a:chExt cx="527743" cy="403963"/>
            </a:xfrm>
          </p:grpSpPr>
          <p:sp>
            <p:nvSpPr>
              <p:cNvPr id="3023" name="Google Shape;3023;p50"/>
              <p:cNvSpPr/>
              <p:nvPr/>
            </p:nvSpPr>
            <p:spPr>
              <a:xfrm>
                <a:off x="965108" y="3312994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4" name="Google Shape;3024;p50"/>
              <p:cNvSpPr/>
              <p:nvPr/>
            </p:nvSpPr>
            <p:spPr>
              <a:xfrm>
                <a:off x="805604" y="3468965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5" name="Google Shape;3025;p50"/>
              <p:cNvSpPr/>
              <p:nvPr/>
            </p:nvSpPr>
            <p:spPr>
              <a:xfrm>
                <a:off x="712473" y="3396011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026" name="Google Shape;3026;p50"/>
          <p:cNvGrpSpPr/>
          <p:nvPr/>
        </p:nvGrpSpPr>
        <p:grpSpPr>
          <a:xfrm>
            <a:off x="-1292587" y="3955500"/>
            <a:ext cx="10436578" cy="1197200"/>
            <a:chOff x="-646237" y="3946300"/>
            <a:chExt cx="10436578" cy="1197200"/>
          </a:xfrm>
        </p:grpSpPr>
        <p:grpSp>
          <p:nvGrpSpPr>
            <p:cNvPr id="3027" name="Google Shape;3027;p50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3028" name="Google Shape;3028;p50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9" name="Google Shape;3029;p50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0" name="Google Shape;3030;p50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1" name="Google Shape;3031;p50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2" name="Google Shape;3032;p50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3" name="Google Shape;3033;p50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34" name="Google Shape;3034;p50"/>
            <p:cNvGrpSpPr/>
            <p:nvPr/>
          </p:nvGrpSpPr>
          <p:grpSpPr>
            <a:xfrm>
              <a:off x="3503062" y="3960530"/>
              <a:ext cx="6287278" cy="647973"/>
              <a:chOff x="1947065" y="3281444"/>
              <a:chExt cx="2922684" cy="301215"/>
            </a:xfrm>
          </p:grpSpPr>
          <p:sp>
            <p:nvSpPr>
              <p:cNvPr id="3035" name="Google Shape;3035;p50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6" name="Google Shape;3036;p50"/>
              <p:cNvSpPr/>
              <p:nvPr/>
            </p:nvSpPr>
            <p:spPr>
              <a:xfrm>
                <a:off x="4651872" y="3281444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7" name="Google Shape;3037;p50"/>
              <p:cNvSpPr/>
              <p:nvPr/>
            </p:nvSpPr>
            <p:spPr>
              <a:xfrm>
                <a:off x="4613775" y="3296565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8" name="Google Shape;3038;p50"/>
              <p:cNvSpPr/>
              <p:nvPr/>
            </p:nvSpPr>
            <p:spPr>
              <a:xfrm>
                <a:off x="1947065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9" name="Google Shape;3039;p50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40" name="Google Shape;3040;p50"/>
            <p:cNvGrpSpPr/>
            <p:nvPr/>
          </p:nvGrpSpPr>
          <p:grpSpPr>
            <a:xfrm>
              <a:off x="770794" y="4033237"/>
              <a:ext cx="944823" cy="651197"/>
              <a:chOff x="1610363" y="3357879"/>
              <a:chExt cx="554506" cy="382203"/>
            </a:xfrm>
          </p:grpSpPr>
          <p:sp>
            <p:nvSpPr>
              <p:cNvPr id="3041" name="Google Shape;3041;p50"/>
              <p:cNvSpPr/>
              <p:nvPr/>
            </p:nvSpPr>
            <p:spPr>
              <a:xfrm>
                <a:off x="1610363" y="3357879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2" name="Google Shape;3042;p50"/>
              <p:cNvSpPr/>
              <p:nvPr/>
            </p:nvSpPr>
            <p:spPr>
              <a:xfrm>
                <a:off x="1803007" y="3463697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3" name="Google Shape;3043;p50"/>
              <p:cNvSpPr/>
              <p:nvPr/>
            </p:nvSpPr>
            <p:spPr>
              <a:xfrm>
                <a:off x="1957286" y="3419136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44" name="Google Shape;3044;p50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3045" name="Google Shape;3045;p50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6" name="Google Shape;3046;p50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7" name="Google Shape;3047;p50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048" name="Google Shape;3048;p50"/>
          <p:cNvGrpSpPr/>
          <p:nvPr/>
        </p:nvGrpSpPr>
        <p:grpSpPr>
          <a:xfrm>
            <a:off x="4120500" y="2218131"/>
            <a:ext cx="4952275" cy="2782169"/>
            <a:chOff x="4120500" y="2218131"/>
            <a:chExt cx="4952275" cy="2782169"/>
          </a:xfrm>
        </p:grpSpPr>
        <p:sp>
          <p:nvSpPr>
            <p:cNvPr id="3049" name="Google Shape;3049;p50"/>
            <p:cNvSpPr/>
            <p:nvPr/>
          </p:nvSpPr>
          <p:spPr>
            <a:xfrm>
              <a:off x="4302175" y="4799600"/>
              <a:ext cx="4770600" cy="200700"/>
            </a:xfrm>
            <a:prstGeom prst="ellipse">
              <a:avLst/>
            </a:pr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050" name="Google Shape;3050;p50"/>
            <p:cNvGrpSpPr/>
            <p:nvPr/>
          </p:nvGrpSpPr>
          <p:grpSpPr>
            <a:xfrm>
              <a:off x="4120500" y="2218131"/>
              <a:ext cx="4769648" cy="2677139"/>
              <a:chOff x="1441839" y="535053"/>
              <a:chExt cx="6626351" cy="3719282"/>
            </a:xfrm>
          </p:grpSpPr>
          <p:sp>
            <p:nvSpPr>
              <p:cNvPr id="3051" name="Google Shape;3051;p50"/>
              <p:cNvSpPr/>
              <p:nvPr/>
            </p:nvSpPr>
            <p:spPr>
              <a:xfrm>
                <a:off x="1542443" y="2117551"/>
                <a:ext cx="2191101" cy="1043407"/>
              </a:xfrm>
              <a:custGeom>
                <a:rect b="b" l="l" r="r" t="t"/>
                <a:pathLst>
                  <a:path extrusionOk="0" h="12763" w="26832">
                    <a:moveTo>
                      <a:pt x="793" y="1"/>
                    </a:moveTo>
                    <a:cubicBezTo>
                      <a:pt x="311" y="1"/>
                      <a:pt x="1" y="514"/>
                      <a:pt x="226" y="940"/>
                    </a:cubicBezTo>
                    <a:lnTo>
                      <a:pt x="6296" y="12420"/>
                    </a:lnTo>
                    <a:cubicBezTo>
                      <a:pt x="6407" y="12631"/>
                      <a:pt x="6626" y="12763"/>
                      <a:pt x="6864" y="12763"/>
                    </a:cubicBezTo>
                    <a:lnTo>
                      <a:pt x="26831" y="12763"/>
                    </a:lnTo>
                    <a:lnTo>
                      <a:pt x="20329" y="462"/>
                    </a:lnTo>
                    <a:cubicBezTo>
                      <a:pt x="20180" y="179"/>
                      <a:pt x="19885" y="1"/>
                      <a:pt x="19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052" name="Google Shape;3052;p50"/>
              <p:cNvGrpSpPr/>
              <p:nvPr/>
            </p:nvGrpSpPr>
            <p:grpSpPr>
              <a:xfrm>
                <a:off x="1441839" y="535053"/>
                <a:ext cx="6626351" cy="3719282"/>
                <a:chOff x="4133140" y="1677996"/>
                <a:chExt cx="1898614" cy="1065697"/>
              </a:xfrm>
            </p:grpSpPr>
            <p:sp>
              <p:nvSpPr>
                <p:cNvPr id="3053" name="Google Shape;3053;p50"/>
                <p:cNvSpPr/>
                <p:nvPr/>
              </p:nvSpPr>
              <p:spPr>
                <a:xfrm>
                  <a:off x="4915178" y="2354252"/>
                  <a:ext cx="75246" cy="36848"/>
                </a:xfrm>
                <a:custGeom>
                  <a:rect b="b" l="l" r="r" t="t"/>
                  <a:pathLst>
                    <a:path extrusionOk="0" h="1573" w="3216">
                      <a:moveTo>
                        <a:pt x="3216" y="1"/>
                      </a:moveTo>
                      <a:lnTo>
                        <a:pt x="1368" y="593"/>
                      </a:lnTo>
                      <a:lnTo>
                        <a:pt x="30" y="1398"/>
                      </a:lnTo>
                      <a:cubicBezTo>
                        <a:pt x="6" y="1413"/>
                        <a:pt x="1" y="1447"/>
                        <a:pt x="20" y="1467"/>
                      </a:cubicBezTo>
                      <a:cubicBezTo>
                        <a:pt x="83" y="1537"/>
                        <a:pt x="170" y="1573"/>
                        <a:pt x="259" y="1573"/>
                      </a:cubicBezTo>
                      <a:cubicBezTo>
                        <a:pt x="307" y="1573"/>
                        <a:pt x="355" y="1562"/>
                        <a:pt x="401" y="1540"/>
                      </a:cubicBezTo>
                      <a:lnTo>
                        <a:pt x="3101" y="228"/>
                      </a:lnTo>
                      <a:lnTo>
                        <a:pt x="3216" y="1"/>
                      </a:lnTo>
                      <a:close/>
                    </a:path>
                  </a:pathLst>
                </a:custGeom>
                <a:solidFill>
                  <a:srgbClr val="35353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54" name="Google Shape;3054;p50"/>
                <p:cNvSpPr/>
                <p:nvPr/>
              </p:nvSpPr>
              <p:spPr>
                <a:xfrm>
                  <a:off x="4911528" y="2354252"/>
                  <a:ext cx="78896" cy="47623"/>
                </a:xfrm>
                <a:custGeom>
                  <a:rect b="b" l="l" r="r" t="t"/>
                  <a:pathLst>
                    <a:path extrusionOk="0" h="2033" w="3372">
                      <a:moveTo>
                        <a:pt x="3372" y="1"/>
                      </a:moveTo>
                      <a:lnTo>
                        <a:pt x="1623" y="690"/>
                      </a:lnTo>
                      <a:cubicBezTo>
                        <a:pt x="1596" y="702"/>
                        <a:pt x="1567" y="716"/>
                        <a:pt x="1541" y="734"/>
                      </a:cubicBezTo>
                      <a:lnTo>
                        <a:pt x="49" y="1748"/>
                      </a:lnTo>
                      <a:cubicBezTo>
                        <a:pt x="12" y="1774"/>
                        <a:pt x="1" y="1823"/>
                        <a:pt x="23" y="1862"/>
                      </a:cubicBezTo>
                      <a:lnTo>
                        <a:pt x="37" y="1883"/>
                      </a:lnTo>
                      <a:cubicBezTo>
                        <a:pt x="93" y="1978"/>
                        <a:pt x="195" y="2033"/>
                        <a:pt x="300" y="2033"/>
                      </a:cubicBezTo>
                      <a:cubicBezTo>
                        <a:pt x="338" y="2033"/>
                        <a:pt x="376" y="2026"/>
                        <a:pt x="413" y="2011"/>
                      </a:cubicBezTo>
                      <a:lnTo>
                        <a:pt x="1957" y="1398"/>
                      </a:lnTo>
                      <a:lnTo>
                        <a:pt x="3372" y="1"/>
                      </a:lnTo>
                      <a:close/>
                    </a:path>
                  </a:pathLst>
                </a:custGeom>
                <a:solidFill>
                  <a:srgbClr val="35353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55" name="Google Shape;3055;p50"/>
                <p:cNvSpPr/>
                <p:nvPr/>
              </p:nvSpPr>
              <p:spPr>
                <a:xfrm>
                  <a:off x="4919249" y="2354252"/>
                  <a:ext cx="77352" cy="75335"/>
                </a:xfrm>
                <a:custGeom>
                  <a:rect b="b" l="l" r="r" t="t"/>
                  <a:pathLst>
                    <a:path extrusionOk="0" h="3216" w="3306">
                      <a:moveTo>
                        <a:pt x="3042" y="1"/>
                      </a:moveTo>
                      <a:lnTo>
                        <a:pt x="979" y="1244"/>
                      </a:lnTo>
                      <a:cubicBezTo>
                        <a:pt x="875" y="1306"/>
                        <a:pt x="791" y="1401"/>
                        <a:pt x="740" y="1512"/>
                      </a:cubicBezTo>
                      <a:lnTo>
                        <a:pt x="19" y="3068"/>
                      </a:lnTo>
                      <a:cubicBezTo>
                        <a:pt x="0" y="3108"/>
                        <a:pt x="16" y="3155"/>
                        <a:pt x="55" y="3175"/>
                      </a:cubicBezTo>
                      <a:cubicBezTo>
                        <a:pt x="112" y="3203"/>
                        <a:pt x="173" y="3216"/>
                        <a:pt x="233" y="3216"/>
                      </a:cubicBezTo>
                      <a:cubicBezTo>
                        <a:pt x="359" y="3216"/>
                        <a:pt x="482" y="3158"/>
                        <a:pt x="562" y="3052"/>
                      </a:cubicBezTo>
                      <a:lnTo>
                        <a:pt x="1395" y="1931"/>
                      </a:lnTo>
                      <a:lnTo>
                        <a:pt x="3305" y="1042"/>
                      </a:lnTo>
                      <a:lnTo>
                        <a:pt x="3042" y="1"/>
                      </a:lnTo>
                      <a:close/>
                    </a:path>
                  </a:pathLst>
                </a:custGeom>
                <a:solidFill>
                  <a:srgbClr val="35353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56" name="Google Shape;3056;p50"/>
                <p:cNvSpPr/>
                <p:nvPr/>
              </p:nvSpPr>
              <p:spPr>
                <a:xfrm>
                  <a:off x="4944939" y="2350762"/>
                  <a:ext cx="138466" cy="100353"/>
                </a:xfrm>
                <a:custGeom>
                  <a:rect b="b" l="l" r="r" t="t"/>
                  <a:pathLst>
                    <a:path extrusionOk="0" h="4284" w="5918">
                      <a:moveTo>
                        <a:pt x="4840" y="1"/>
                      </a:moveTo>
                      <a:cubicBezTo>
                        <a:pt x="4221" y="1"/>
                        <a:pt x="3282" y="32"/>
                        <a:pt x="1946" y="150"/>
                      </a:cubicBezTo>
                      <a:cubicBezTo>
                        <a:pt x="1127" y="842"/>
                        <a:pt x="455" y="1606"/>
                        <a:pt x="159" y="1956"/>
                      </a:cubicBezTo>
                      <a:cubicBezTo>
                        <a:pt x="57" y="2079"/>
                        <a:pt x="0" y="2234"/>
                        <a:pt x="0" y="2395"/>
                      </a:cubicBezTo>
                      <a:lnTo>
                        <a:pt x="0" y="3489"/>
                      </a:lnTo>
                      <a:lnTo>
                        <a:pt x="136" y="4207"/>
                      </a:lnTo>
                      <a:cubicBezTo>
                        <a:pt x="144" y="4251"/>
                        <a:pt x="182" y="4283"/>
                        <a:pt x="226" y="4283"/>
                      </a:cubicBezTo>
                      <a:cubicBezTo>
                        <a:pt x="228" y="4283"/>
                        <a:pt x="231" y="4283"/>
                        <a:pt x="233" y="4283"/>
                      </a:cubicBezTo>
                      <a:cubicBezTo>
                        <a:pt x="429" y="4264"/>
                        <a:pt x="574" y="4092"/>
                        <a:pt x="556" y="3894"/>
                      </a:cubicBezTo>
                      <a:lnTo>
                        <a:pt x="517" y="3489"/>
                      </a:lnTo>
                      <a:lnTo>
                        <a:pt x="723" y="2453"/>
                      </a:lnTo>
                      <a:lnTo>
                        <a:pt x="1859" y="1854"/>
                      </a:lnTo>
                      <a:cubicBezTo>
                        <a:pt x="2009" y="1762"/>
                        <a:pt x="2178" y="1717"/>
                        <a:pt x="2347" y="1717"/>
                      </a:cubicBezTo>
                      <a:cubicBezTo>
                        <a:pt x="2538" y="1717"/>
                        <a:pt x="2729" y="1775"/>
                        <a:pt x="2893" y="1889"/>
                      </a:cubicBezTo>
                      <a:cubicBezTo>
                        <a:pt x="3773" y="2507"/>
                        <a:pt x="4492" y="2704"/>
                        <a:pt x="4492" y="2704"/>
                      </a:cubicBezTo>
                      <a:lnTo>
                        <a:pt x="5918" y="1778"/>
                      </a:lnTo>
                      <a:lnTo>
                        <a:pt x="5817" y="39"/>
                      </a:lnTo>
                      <a:cubicBezTo>
                        <a:pt x="5817" y="39"/>
                        <a:pt x="5526" y="1"/>
                        <a:pt x="484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57" name="Google Shape;3057;p50"/>
                <p:cNvSpPr/>
                <p:nvPr/>
              </p:nvSpPr>
              <p:spPr>
                <a:xfrm>
                  <a:off x="4984528" y="2373531"/>
                  <a:ext cx="98878" cy="78919"/>
                </a:xfrm>
                <a:custGeom>
                  <a:rect b="b" l="l" r="r" t="t"/>
                  <a:pathLst>
                    <a:path extrusionOk="0" h="3369" w="4226">
                      <a:moveTo>
                        <a:pt x="2596" y="1"/>
                      </a:moveTo>
                      <a:cubicBezTo>
                        <a:pt x="2298" y="1"/>
                        <a:pt x="2003" y="126"/>
                        <a:pt x="1795" y="363"/>
                      </a:cubicBezTo>
                      <a:cubicBezTo>
                        <a:pt x="1392" y="825"/>
                        <a:pt x="1033" y="1322"/>
                        <a:pt x="721" y="1850"/>
                      </a:cubicBezTo>
                      <a:lnTo>
                        <a:pt x="142" y="2828"/>
                      </a:lnTo>
                      <a:cubicBezTo>
                        <a:pt x="26" y="3039"/>
                        <a:pt x="1" y="3239"/>
                        <a:pt x="214" y="3351"/>
                      </a:cubicBezTo>
                      <a:cubicBezTo>
                        <a:pt x="237" y="3363"/>
                        <a:pt x="263" y="3369"/>
                        <a:pt x="288" y="3369"/>
                      </a:cubicBezTo>
                      <a:cubicBezTo>
                        <a:pt x="323" y="3369"/>
                        <a:pt x="359" y="3357"/>
                        <a:pt x="388" y="3333"/>
                      </a:cubicBezTo>
                      <a:lnTo>
                        <a:pt x="1558" y="2392"/>
                      </a:lnTo>
                      <a:cubicBezTo>
                        <a:pt x="1917" y="2138"/>
                        <a:pt x="2336" y="1975"/>
                        <a:pt x="2773" y="1922"/>
                      </a:cubicBezTo>
                      <a:cubicBezTo>
                        <a:pt x="3004" y="1894"/>
                        <a:pt x="3249" y="1852"/>
                        <a:pt x="3394" y="1786"/>
                      </a:cubicBezTo>
                      <a:cubicBezTo>
                        <a:pt x="4019" y="1509"/>
                        <a:pt x="4226" y="805"/>
                        <a:pt x="4226" y="805"/>
                      </a:cubicBezTo>
                      <a:lnTo>
                        <a:pt x="3141" y="152"/>
                      </a:lnTo>
                      <a:cubicBezTo>
                        <a:pt x="2971" y="50"/>
                        <a:pt x="2783" y="1"/>
                        <a:pt x="259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58" name="Google Shape;3058;p50"/>
                <p:cNvSpPr/>
                <p:nvPr/>
              </p:nvSpPr>
              <p:spPr>
                <a:xfrm>
                  <a:off x="5056686" y="1957386"/>
                  <a:ext cx="465680" cy="460254"/>
                </a:xfrm>
                <a:custGeom>
                  <a:rect b="b" l="l" r="r" t="t"/>
                  <a:pathLst>
                    <a:path extrusionOk="0" h="19648" w="19903">
                      <a:moveTo>
                        <a:pt x="17039" y="1"/>
                      </a:moveTo>
                      <a:cubicBezTo>
                        <a:pt x="16108" y="1"/>
                        <a:pt x="15204" y="484"/>
                        <a:pt x="14790" y="1519"/>
                      </a:cubicBezTo>
                      <a:cubicBezTo>
                        <a:pt x="14146" y="3123"/>
                        <a:pt x="13319" y="8134"/>
                        <a:pt x="11482" y="12564"/>
                      </a:cubicBezTo>
                      <a:cubicBezTo>
                        <a:pt x="10943" y="13857"/>
                        <a:pt x="9785" y="14785"/>
                        <a:pt x="8411" y="15057"/>
                      </a:cubicBezTo>
                      <a:cubicBezTo>
                        <a:pt x="8351" y="15070"/>
                        <a:pt x="8295" y="15081"/>
                        <a:pt x="8248" y="15092"/>
                      </a:cubicBezTo>
                      <a:cubicBezTo>
                        <a:pt x="8248" y="15092"/>
                        <a:pt x="8246" y="15092"/>
                        <a:pt x="8243" y="15093"/>
                      </a:cubicBezTo>
                      <a:cubicBezTo>
                        <a:pt x="8180" y="15107"/>
                        <a:pt x="8119" y="15121"/>
                        <a:pt x="8057" y="15135"/>
                      </a:cubicBezTo>
                      <a:cubicBezTo>
                        <a:pt x="7294" y="15306"/>
                        <a:pt x="4377" y="15933"/>
                        <a:pt x="1431" y="16217"/>
                      </a:cubicBezTo>
                      <a:cubicBezTo>
                        <a:pt x="951" y="16263"/>
                        <a:pt x="472" y="16301"/>
                        <a:pt x="0" y="16324"/>
                      </a:cubicBezTo>
                      <a:cubicBezTo>
                        <a:pt x="22" y="16324"/>
                        <a:pt x="45" y="16332"/>
                        <a:pt x="67" y="16347"/>
                      </a:cubicBezTo>
                      <a:cubicBezTo>
                        <a:pt x="161" y="16411"/>
                        <a:pt x="249" y="16611"/>
                        <a:pt x="315" y="16897"/>
                      </a:cubicBezTo>
                      <a:cubicBezTo>
                        <a:pt x="382" y="17184"/>
                        <a:pt x="427" y="17557"/>
                        <a:pt x="437" y="17965"/>
                      </a:cubicBezTo>
                      <a:cubicBezTo>
                        <a:pt x="454" y="18610"/>
                        <a:pt x="380" y="19172"/>
                        <a:pt x="258" y="19446"/>
                      </a:cubicBezTo>
                      <a:cubicBezTo>
                        <a:pt x="233" y="19504"/>
                        <a:pt x="206" y="19548"/>
                        <a:pt x="177" y="19579"/>
                      </a:cubicBezTo>
                      <a:cubicBezTo>
                        <a:pt x="149" y="19608"/>
                        <a:pt x="118" y="19625"/>
                        <a:pt x="86" y="19626"/>
                      </a:cubicBezTo>
                      <a:cubicBezTo>
                        <a:pt x="86" y="19626"/>
                        <a:pt x="699" y="19648"/>
                        <a:pt x="1676" y="19648"/>
                      </a:cubicBezTo>
                      <a:cubicBezTo>
                        <a:pt x="4197" y="19648"/>
                        <a:pt x="9139" y="19500"/>
                        <a:pt x="12208" y="18439"/>
                      </a:cubicBezTo>
                      <a:cubicBezTo>
                        <a:pt x="12502" y="18338"/>
                        <a:pt x="12779" y="18194"/>
                        <a:pt x="13033" y="18019"/>
                      </a:cubicBezTo>
                      <a:cubicBezTo>
                        <a:pt x="13036" y="18016"/>
                        <a:pt x="13040" y="18014"/>
                        <a:pt x="13043" y="18010"/>
                      </a:cubicBezTo>
                      <a:cubicBezTo>
                        <a:pt x="13288" y="17844"/>
                        <a:pt x="13509" y="17646"/>
                        <a:pt x="13704" y="17424"/>
                      </a:cubicBezTo>
                      <a:cubicBezTo>
                        <a:pt x="14483" y="16532"/>
                        <a:pt x="15159" y="15606"/>
                        <a:pt x="15748" y="14677"/>
                      </a:cubicBezTo>
                      <a:cubicBezTo>
                        <a:pt x="18627" y="10130"/>
                        <a:pt x="19395" y="5481"/>
                        <a:pt x="19745" y="3991"/>
                      </a:cubicBezTo>
                      <a:cubicBezTo>
                        <a:pt x="19889" y="3381"/>
                        <a:pt x="19902" y="2833"/>
                        <a:pt x="19812" y="2355"/>
                      </a:cubicBezTo>
                      <a:cubicBezTo>
                        <a:pt x="19614" y="1258"/>
                        <a:pt x="18894" y="519"/>
                        <a:pt x="18050" y="191"/>
                      </a:cubicBezTo>
                      <a:cubicBezTo>
                        <a:pt x="17725" y="65"/>
                        <a:pt x="17380" y="1"/>
                        <a:pt x="170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59" name="Google Shape;3059;p50"/>
                <p:cNvSpPr/>
                <p:nvPr/>
              </p:nvSpPr>
              <p:spPr>
                <a:xfrm>
                  <a:off x="4869950" y="2372313"/>
                  <a:ext cx="94456" cy="21879"/>
                </a:xfrm>
                <a:custGeom>
                  <a:rect b="b" l="l" r="r" t="t"/>
                  <a:pathLst>
                    <a:path extrusionOk="0" h="934" w="4037">
                      <a:moveTo>
                        <a:pt x="25" y="0"/>
                      </a:moveTo>
                      <a:cubicBezTo>
                        <a:pt x="13" y="0"/>
                        <a:pt x="1" y="10"/>
                        <a:pt x="1" y="25"/>
                      </a:cubicBezTo>
                      <a:lnTo>
                        <a:pt x="1" y="933"/>
                      </a:lnTo>
                      <a:lnTo>
                        <a:pt x="4035" y="933"/>
                      </a:lnTo>
                      <a:lnTo>
                        <a:pt x="4035" y="25"/>
                      </a:lnTo>
                      <a:cubicBezTo>
                        <a:pt x="4036" y="10"/>
                        <a:pt x="4026" y="0"/>
                        <a:pt x="401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60" name="Google Shape;3060;p50"/>
                <p:cNvSpPr/>
                <p:nvPr/>
              </p:nvSpPr>
              <p:spPr>
                <a:xfrm>
                  <a:off x="4818523" y="2372313"/>
                  <a:ext cx="94456" cy="21879"/>
                </a:xfrm>
                <a:custGeom>
                  <a:rect b="b" l="l" r="r" t="t"/>
                  <a:pathLst>
                    <a:path extrusionOk="0" h="934" w="4037">
                      <a:moveTo>
                        <a:pt x="24" y="0"/>
                      </a:moveTo>
                      <a:cubicBezTo>
                        <a:pt x="12" y="0"/>
                        <a:pt x="1" y="10"/>
                        <a:pt x="1" y="25"/>
                      </a:cubicBezTo>
                      <a:lnTo>
                        <a:pt x="1" y="933"/>
                      </a:lnTo>
                      <a:lnTo>
                        <a:pt x="4034" y="933"/>
                      </a:lnTo>
                      <a:lnTo>
                        <a:pt x="4034" y="25"/>
                      </a:lnTo>
                      <a:cubicBezTo>
                        <a:pt x="4036" y="10"/>
                        <a:pt x="4026" y="0"/>
                        <a:pt x="4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61" name="Google Shape;3061;p50"/>
                <p:cNvSpPr/>
                <p:nvPr/>
              </p:nvSpPr>
              <p:spPr>
                <a:xfrm>
                  <a:off x="4863937" y="2394168"/>
                  <a:ext cx="120918" cy="36238"/>
                </a:xfrm>
                <a:custGeom>
                  <a:rect b="b" l="l" r="r" t="t"/>
                  <a:pathLst>
                    <a:path extrusionOk="0" h="1547" w="5168">
                      <a:moveTo>
                        <a:pt x="40" y="0"/>
                      </a:moveTo>
                      <a:cubicBezTo>
                        <a:pt x="19" y="0"/>
                        <a:pt x="0" y="19"/>
                        <a:pt x="0" y="40"/>
                      </a:cubicBezTo>
                      <a:lnTo>
                        <a:pt x="0" y="1547"/>
                      </a:lnTo>
                      <a:lnTo>
                        <a:pt x="5167" y="1547"/>
                      </a:lnTo>
                      <a:lnTo>
                        <a:pt x="5167" y="40"/>
                      </a:lnTo>
                      <a:cubicBezTo>
                        <a:pt x="5168" y="19"/>
                        <a:pt x="5149" y="0"/>
                        <a:pt x="51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62" name="Google Shape;3062;p50"/>
                <p:cNvSpPr/>
                <p:nvPr/>
              </p:nvSpPr>
              <p:spPr>
                <a:xfrm>
                  <a:off x="4798073" y="2394168"/>
                  <a:ext cx="120918" cy="36238"/>
                </a:xfrm>
                <a:custGeom>
                  <a:rect b="b" l="l" r="r" t="t"/>
                  <a:pathLst>
                    <a:path extrusionOk="0" h="1547" w="5168">
                      <a:moveTo>
                        <a:pt x="40" y="0"/>
                      </a:moveTo>
                      <a:cubicBezTo>
                        <a:pt x="18" y="0"/>
                        <a:pt x="0" y="19"/>
                        <a:pt x="0" y="40"/>
                      </a:cubicBezTo>
                      <a:lnTo>
                        <a:pt x="0" y="1547"/>
                      </a:lnTo>
                      <a:lnTo>
                        <a:pt x="5167" y="1547"/>
                      </a:lnTo>
                      <a:lnTo>
                        <a:pt x="5167" y="40"/>
                      </a:lnTo>
                      <a:cubicBezTo>
                        <a:pt x="5168" y="19"/>
                        <a:pt x="5149" y="0"/>
                        <a:pt x="51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63" name="Google Shape;3063;p50"/>
                <p:cNvSpPr/>
                <p:nvPr/>
              </p:nvSpPr>
              <p:spPr>
                <a:xfrm>
                  <a:off x="4875893" y="2356454"/>
                  <a:ext cx="68508" cy="15882"/>
                </a:xfrm>
                <a:custGeom>
                  <a:rect b="b" l="l" r="r" t="t"/>
                  <a:pathLst>
                    <a:path extrusionOk="0" h="678" w="2928">
                      <a:moveTo>
                        <a:pt x="17" y="0"/>
                      </a:moveTo>
                      <a:cubicBezTo>
                        <a:pt x="8" y="0"/>
                        <a:pt x="1" y="8"/>
                        <a:pt x="1" y="17"/>
                      </a:cubicBezTo>
                      <a:lnTo>
                        <a:pt x="1" y="677"/>
                      </a:lnTo>
                      <a:lnTo>
                        <a:pt x="2928" y="677"/>
                      </a:lnTo>
                      <a:lnTo>
                        <a:pt x="2928" y="17"/>
                      </a:lnTo>
                      <a:cubicBezTo>
                        <a:pt x="2926" y="8"/>
                        <a:pt x="2919" y="0"/>
                        <a:pt x="2909" y="0"/>
                      </a:cubicBezTo>
                      <a:close/>
                    </a:path>
                  </a:pathLst>
                </a:custGeom>
                <a:solidFill>
                  <a:srgbClr val="E5600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64" name="Google Shape;3064;p50"/>
                <p:cNvSpPr/>
                <p:nvPr/>
              </p:nvSpPr>
              <p:spPr>
                <a:xfrm>
                  <a:off x="4838598" y="2356454"/>
                  <a:ext cx="68508" cy="15882"/>
                </a:xfrm>
                <a:custGeom>
                  <a:rect b="b" l="l" r="r" t="t"/>
                  <a:pathLst>
                    <a:path extrusionOk="0" h="678" w="2928">
                      <a:moveTo>
                        <a:pt x="17" y="0"/>
                      </a:moveTo>
                      <a:cubicBezTo>
                        <a:pt x="7" y="0"/>
                        <a:pt x="0" y="8"/>
                        <a:pt x="0" y="17"/>
                      </a:cubicBezTo>
                      <a:lnTo>
                        <a:pt x="0" y="677"/>
                      </a:lnTo>
                      <a:lnTo>
                        <a:pt x="2927" y="677"/>
                      </a:lnTo>
                      <a:lnTo>
                        <a:pt x="2927" y="17"/>
                      </a:lnTo>
                      <a:cubicBezTo>
                        <a:pt x="2925" y="8"/>
                        <a:pt x="2918" y="0"/>
                        <a:pt x="29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65" name="Google Shape;3065;p50"/>
                <p:cNvSpPr/>
                <p:nvPr/>
              </p:nvSpPr>
              <p:spPr>
                <a:xfrm>
                  <a:off x="4883802" y="2299133"/>
                  <a:ext cx="15325" cy="57344"/>
                </a:xfrm>
                <a:custGeom>
                  <a:rect b="b" l="l" r="r" t="t"/>
                  <a:pathLst>
                    <a:path extrusionOk="0" h="2448" w="655">
                      <a:moveTo>
                        <a:pt x="96" y="0"/>
                      </a:moveTo>
                      <a:lnTo>
                        <a:pt x="69" y="682"/>
                      </a:lnTo>
                      <a:lnTo>
                        <a:pt x="0" y="2447"/>
                      </a:lnTo>
                      <a:lnTo>
                        <a:pt x="655" y="2447"/>
                      </a:lnTo>
                      <a:lnTo>
                        <a:pt x="56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66" name="Google Shape;3066;p50"/>
                <p:cNvSpPr/>
                <p:nvPr/>
              </p:nvSpPr>
              <p:spPr>
                <a:xfrm>
                  <a:off x="4883802" y="2315109"/>
                  <a:ext cx="9967" cy="41369"/>
                </a:xfrm>
                <a:custGeom>
                  <a:rect b="b" l="l" r="r" t="t"/>
                  <a:pathLst>
                    <a:path extrusionOk="0" h="1766" w="426">
                      <a:moveTo>
                        <a:pt x="69" y="0"/>
                      </a:moveTo>
                      <a:lnTo>
                        <a:pt x="0" y="1765"/>
                      </a:lnTo>
                      <a:lnTo>
                        <a:pt x="426" y="1765"/>
                      </a:lnTo>
                      <a:lnTo>
                        <a:pt x="369" y="339"/>
                      </a:lnTo>
                      <a:cubicBezTo>
                        <a:pt x="363" y="165"/>
                        <a:pt x="234" y="26"/>
                        <a:pt x="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821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67" name="Google Shape;3067;p50"/>
                <p:cNvSpPr/>
                <p:nvPr/>
              </p:nvSpPr>
              <p:spPr>
                <a:xfrm>
                  <a:off x="4876314" y="2279714"/>
                  <a:ext cx="30323" cy="30359"/>
                </a:xfrm>
                <a:custGeom>
                  <a:rect b="b" l="l" r="r" t="t"/>
                  <a:pathLst>
                    <a:path extrusionOk="0" h="1296" w="1296">
                      <a:moveTo>
                        <a:pt x="650" y="1"/>
                      </a:moveTo>
                      <a:cubicBezTo>
                        <a:pt x="650" y="1"/>
                        <a:pt x="649" y="1"/>
                        <a:pt x="649" y="1"/>
                      </a:cubicBezTo>
                      <a:cubicBezTo>
                        <a:pt x="291" y="1"/>
                        <a:pt x="0" y="291"/>
                        <a:pt x="0" y="649"/>
                      </a:cubicBezTo>
                      <a:cubicBezTo>
                        <a:pt x="0" y="1006"/>
                        <a:pt x="291" y="1296"/>
                        <a:pt x="649" y="1296"/>
                      </a:cubicBezTo>
                      <a:cubicBezTo>
                        <a:pt x="1005" y="1296"/>
                        <a:pt x="1296" y="1006"/>
                        <a:pt x="1296" y="649"/>
                      </a:cubicBezTo>
                      <a:cubicBezTo>
                        <a:pt x="1296" y="291"/>
                        <a:pt x="1006" y="1"/>
                        <a:pt x="6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68" name="Google Shape;3068;p50"/>
                <p:cNvSpPr/>
                <p:nvPr/>
              </p:nvSpPr>
              <p:spPr>
                <a:xfrm>
                  <a:off x="4878303" y="2280370"/>
                  <a:ext cx="22930" cy="22956"/>
                </a:xfrm>
                <a:custGeom>
                  <a:rect b="b" l="l" r="r" t="t"/>
                  <a:pathLst>
                    <a:path extrusionOk="0" h="980" w="980">
                      <a:moveTo>
                        <a:pt x="490" y="0"/>
                      </a:moveTo>
                      <a:cubicBezTo>
                        <a:pt x="219" y="0"/>
                        <a:pt x="0" y="219"/>
                        <a:pt x="0" y="489"/>
                      </a:cubicBezTo>
                      <a:cubicBezTo>
                        <a:pt x="0" y="760"/>
                        <a:pt x="219" y="980"/>
                        <a:pt x="490" y="980"/>
                      </a:cubicBezTo>
                      <a:cubicBezTo>
                        <a:pt x="760" y="980"/>
                        <a:pt x="980" y="760"/>
                        <a:pt x="980" y="489"/>
                      </a:cubicBezTo>
                      <a:cubicBezTo>
                        <a:pt x="980" y="219"/>
                        <a:pt x="760" y="0"/>
                        <a:pt x="490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69" name="Google Shape;3069;p50"/>
                <p:cNvSpPr/>
                <p:nvPr/>
              </p:nvSpPr>
              <p:spPr>
                <a:xfrm>
                  <a:off x="4818546" y="2390186"/>
                  <a:ext cx="94432" cy="4006"/>
                </a:xfrm>
                <a:custGeom>
                  <a:rect b="b" l="l" r="r" t="t"/>
                  <a:pathLst>
                    <a:path extrusionOk="0" h="171" w="4036">
                      <a:moveTo>
                        <a:pt x="1" y="0"/>
                      </a:moveTo>
                      <a:lnTo>
                        <a:pt x="1" y="170"/>
                      </a:lnTo>
                      <a:lnTo>
                        <a:pt x="4035" y="170"/>
                      </a:lnTo>
                      <a:lnTo>
                        <a:pt x="403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70" name="Google Shape;3070;p50"/>
                <p:cNvSpPr/>
                <p:nvPr/>
              </p:nvSpPr>
              <p:spPr>
                <a:xfrm>
                  <a:off x="4838574" y="2369549"/>
                  <a:ext cx="68484" cy="2788"/>
                </a:xfrm>
                <a:custGeom>
                  <a:rect b="b" l="l" r="r" t="t"/>
                  <a:pathLst>
                    <a:path extrusionOk="0" h="119" w="2927">
                      <a:moveTo>
                        <a:pt x="0" y="0"/>
                      </a:moveTo>
                      <a:lnTo>
                        <a:pt x="0" y="118"/>
                      </a:lnTo>
                      <a:lnTo>
                        <a:pt x="2926" y="118"/>
                      </a:lnTo>
                      <a:lnTo>
                        <a:pt x="292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71" name="Google Shape;3071;p50"/>
                <p:cNvSpPr/>
                <p:nvPr/>
              </p:nvSpPr>
              <p:spPr>
                <a:xfrm>
                  <a:off x="5180575" y="2152914"/>
                  <a:ext cx="163642" cy="437251"/>
                </a:xfrm>
                <a:custGeom>
                  <a:rect b="b" l="l" r="r" t="t"/>
                  <a:pathLst>
                    <a:path extrusionOk="0" h="18666" w="6994">
                      <a:moveTo>
                        <a:pt x="2348" y="1"/>
                      </a:moveTo>
                      <a:cubicBezTo>
                        <a:pt x="393" y="1739"/>
                        <a:pt x="0" y="4170"/>
                        <a:pt x="440" y="6577"/>
                      </a:cubicBezTo>
                      <a:cubicBezTo>
                        <a:pt x="440" y="6577"/>
                        <a:pt x="2096" y="17390"/>
                        <a:pt x="2163" y="17835"/>
                      </a:cubicBezTo>
                      <a:cubicBezTo>
                        <a:pt x="1977" y="18369"/>
                        <a:pt x="2262" y="18477"/>
                        <a:pt x="2262" y="18477"/>
                      </a:cubicBezTo>
                      <a:cubicBezTo>
                        <a:pt x="2521" y="18587"/>
                        <a:pt x="3290" y="18666"/>
                        <a:pt x="4195" y="18666"/>
                      </a:cubicBezTo>
                      <a:cubicBezTo>
                        <a:pt x="5081" y="18666"/>
                        <a:pt x="5834" y="18590"/>
                        <a:pt x="6111" y="18484"/>
                      </a:cubicBezTo>
                      <a:cubicBezTo>
                        <a:pt x="6162" y="18428"/>
                        <a:pt x="6290" y="18204"/>
                        <a:pt x="6123" y="17959"/>
                      </a:cubicBezTo>
                      <a:cubicBezTo>
                        <a:pt x="6225" y="13638"/>
                        <a:pt x="6502" y="10361"/>
                        <a:pt x="6757" y="7864"/>
                      </a:cubicBezTo>
                      <a:cubicBezTo>
                        <a:pt x="6994" y="5540"/>
                        <a:pt x="6018" y="3258"/>
                        <a:pt x="4173" y="1823"/>
                      </a:cubicBez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72" name="Google Shape;3072;p50"/>
                <p:cNvSpPr/>
                <p:nvPr/>
              </p:nvSpPr>
              <p:spPr>
                <a:xfrm>
                  <a:off x="5142063" y="2583841"/>
                  <a:ext cx="189894" cy="158447"/>
                </a:xfrm>
                <a:custGeom>
                  <a:rect b="b" l="l" r="r" t="t"/>
                  <a:pathLst>
                    <a:path extrusionOk="0" h="6764" w="8116">
                      <a:moveTo>
                        <a:pt x="7869" y="0"/>
                      </a:moveTo>
                      <a:lnTo>
                        <a:pt x="7869" y="3"/>
                      </a:lnTo>
                      <a:lnTo>
                        <a:pt x="7869" y="3"/>
                      </a:lnTo>
                      <a:cubicBezTo>
                        <a:pt x="7869" y="2"/>
                        <a:pt x="7869" y="1"/>
                        <a:pt x="7869" y="0"/>
                      </a:cubicBezTo>
                      <a:close/>
                      <a:moveTo>
                        <a:pt x="7869" y="3"/>
                      </a:moveTo>
                      <a:lnTo>
                        <a:pt x="7869" y="3"/>
                      </a:lnTo>
                      <a:cubicBezTo>
                        <a:pt x="7867" y="33"/>
                        <a:pt x="7827" y="61"/>
                        <a:pt x="7757" y="88"/>
                      </a:cubicBezTo>
                      <a:cubicBezTo>
                        <a:pt x="7480" y="194"/>
                        <a:pt x="6727" y="270"/>
                        <a:pt x="5841" y="270"/>
                      </a:cubicBezTo>
                      <a:cubicBezTo>
                        <a:pt x="4936" y="270"/>
                        <a:pt x="4167" y="191"/>
                        <a:pt x="3908" y="81"/>
                      </a:cubicBezTo>
                      <a:cubicBezTo>
                        <a:pt x="3855" y="60"/>
                        <a:pt x="3824" y="36"/>
                        <a:pt x="3815" y="13"/>
                      </a:cubicBezTo>
                      <a:lnTo>
                        <a:pt x="3815" y="13"/>
                      </a:lnTo>
                      <a:lnTo>
                        <a:pt x="4362" y="3122"/>
                      </a:lnTo>
                      <a:cubicBezTo>
                        <a:pt x="4423" y="3466"/>
                        <a:pt x="4261" y="3815"/>
                        <a:pt x="3954" y="3983"/>
                      </a:cubicBezTo>
                      <a:cubicBezTo>
                        <a:pt x="3204" y="4395"/>
                        <a:pt x="1925" y="4754"/>
                        <a:pt x="1122" y="5003"/>
                      </a:cubicBezTo>
                      <a:cubicBezTo>
                        <a:pt x="493" y="5197"/>
                        <a:pt x="147" y="5706"/>
                        <a:pt x="40" y="6325"/>
                      </a:cubicBezTo>
                      <a:cubicBezTo>
                        <a:pt x="0" y="6554"/>
                        <a:pt x="178" y="6764"/>
                        <a:pt x="410" y="6764"/>
                      </a:cubicBezTo>
                      <a:lnTo>
                        <a:pt x="7512" y="6764"/>
                      </a:lnTo>
                      <a:cubicBezTo>
                        <a:pt x="7721" y="6764"/>
                        <a:pt x="7902" y="6621"/>
                        <a:pt x="7954" y="6419"/>
                      </a:cubicBezTo>
                      <a:cubicBezTo>
                        <a:pt x="8116" y="5768"/>
                        <a:pt x="8046" y="5196"/>
                        <a:pt x="7917" y="4564"/>
                      </a:cubicBezTo>
                      <a:lnTo>
                        <a:pt x="7723" y="3614"/>
                      </a:lnTo>
                      <a:lnTo>
                        <a:pt x="7869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73" name="Google Shape;3073;p50"/>
                <p:cNvSpPr/>
                <p:nvPr/>
              </p:nvSpPr>
              <p:spPr>
                <a:xfrm>
                  <a:off x="5794479" y="2662525"/>
                  <a:ext cx="10529" cy="80137"/>
                </a:xfrm>
                <a:custGeom>
                  <a:rect b="b" l="l" r="r" t="t"/>
                  <a:pathLst>
                    <a:path extrusionOk="0" h="3421" w="450">
                      <a:moveTo>
                        <a:pt x="224" y="1"/>
                      </a:moveTo>
                      <a:cubicBezTo>
                        <a:pt x="189" y="1"/>
                        <a:pt x="155" y="61"/>
                        <a:pt x="127" y="169"/>
                      </a:cubicBezTo>
                      <a:cubicBezTo>
                        <a:pt x="53" y="445"/>
                        <a:pt x="0" y="1032"/>
                        <a:pt x="0" y="1711"/>
                      </a:cubicBezTo>
                      <a:cubicBezTo>
                        <a:pt x="0" y="2606"/>
                        <a:pt x="90" y="3341"/>
                        <a:pt x="205" y="3414"/>
                      </a:cubicBezTo>
                      <a:cubicBezTo>
                        <a:pt x="211" y="3419"/>
                        <a:pt x="219" y="3420"/>
                        <a:pt x="225" y="3420"/>
                      </a:cubicBezTo>
                      <a:cubicBezTo>
                        <a:pt x="231" y="3420"/>
                        <a:pt x="237" y="3419"/>
                        <a:pt x="244" y="3414"/>
                      </a:cubicBezTo>
                      <a:cubicBezTo>
                        <a:pt x="359" y="3341"/>
                        <a:pt x="449" y="2607"/>
                        <a:pt x="449" y="1712"/>
                      </a:cubicBezTo>
                      <a:cubicBezTo>
                        <a:pt x="449" y="1492"/>
                        <a:pt x="444" y="1281"/>
                        <a:pt x="430" y="1082"/>
                      </a:cubicBezTo>
                      <a:lnTo>
                        <a:pt x="430" y="1075"/>
                      </a:lnTo>
                      <a:cubicBezTo>
                        <a:pt x="416" y="784"/>
                        <a:pt x="390" y="533"/>
                        <a:pt x="358" y="347"/>
                      </a:cubicBezTo>
                      <a:cubicBezTo>
                        <a:pt x="358" y="344"/>
                        <a:pt x="357" y="341"/>
                        <a:pt x="357" y="338"/>
                      </a:cubicBezTo>
                      <a:cubicBezTo>
                        <a:pt x="347" y="281"/>
                        <a:pt x="336" y="230"/>
                        <a:pt x="324" y="184"/>
                      </a:cubicBezTo>
                      <a:cubicBezTo>
                        <a:pt x="299" y="82"/>
                        <a:pt x="268" y="18"/>
                        <a:pt x="237" y="4"/>
                      </a:cubicBezTo>
                      <a:cubicBezTo>
                        <a:pt x="232" y="3"/>
                        <a:pt x="227" y="1"/>
                        <a:pt x="224" y="1"/>
                      </a:cubicBezTo>
                      <a:close/>
                    </a:path>
                  </a:pathLst>
                </a:custGeom>
                <a:solidFill>
                  <a:srgbClr val="24242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74" name="Google Shape;3074;p50"/>
                <p:cNvSpPr/>
                <p:nvPr/>
              </p:nvSpPr>
              <p:spPr>
                <a:xfrm>
                  <a:off x="5195971" y="2142186"/>
                  <a:ext cx="513528" cy="346479"/>
                </a:xfrm>
                <a:custGeom>
                  <a:rect b="b" l="l" r="r" t="t"/>
                  <a:pathLst>
                    <a:path extrusionOk="0" h="14791" w="21948">
                      <a:moveTo>
                        <a:pt x="3104" y="0"/>
                      </a:moveTo>
                      <a:cubicBezTo>
                        <a:pt x="2125" y="0"/>
                        <a:pt x="1193" y="603"/>
                        <a:pt x="844" y="1598"/>
                      </a:cubicBezTo>
                      <a:cubicBezTo>
                        <a:pt x="361" y="2974"/>
                        <a:pt x="1" y="4563"/>
                        <a:pt x="525" y="5353"/>
                      </a:cubicBezTo>
                      <a:cubicBezTo>
                        <a:pt x="1860" y="7367"/>
                        <a:pt x="7139" y="11228"/>
                        <a:pt x="10690" y="14238"/>
                      </a:cubicBezTo>
                      <a:lnTo>
                        <a:pt x="21948" y="14791"/>
                      </a:lnTo>
                      <a:lnTo>
                        <a:pt x="21948" y="14791"/>
                      </a:lnTo>
                      <a:cubicBezTo>
                        <a:pt x="21945" y="14790"/>
                        <a:pt x="19999" y="9919"/>
                        <a:pt x="18174" y="8240"/>
                      </a:cubicBezTo>
                      <a:cubicBezTo>
                        <a:pt x="16872" y="7045"/>
                        <a:pt x="7559" y="1982"/>
                        <a:pt x="4192" y="264"/>
                      </a:cubicBezTo>
                      <a:cubicBezTo>
                        <a:pt x="3842" y="84"/>
                        <a:pt x="3469" y="0"/>
                        <a:pt x="3104" y="0"/>
                      </a:cubicBezTo>
                      <a:close/>
                      <a:moveTo>
                        <a:pt x="21948" y="14791"/>
                      </a:moveTo>
                      <a:lnTo>
                        <a:pt x="21948" y="14791"/>
                      </a:lnTo>
                      <a:cubicBezTo>
                        <a:pt x="21948" y="14791"/>
                        <a:pt x="21948" y="14791"/>
                        <a:pt x="21948" y="14791"/>
                      </a:cubicBezTo>
                      <a:cubicBezTo>
                        <a:pt x="21948" y="14791"/>
                        <a:pt x="21948" y="14791"/>
                        <a:pt x="21948" y="14791"/>
                      </a:cubicBezTo>
                      <a:lnTo>
                        <a:pt x="21948" y="1479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75" name="Google Shape;3075;p50"/>
                <p:cNvSpPr/>
                <p:nvPr/>
              </p:nvSpPr>
              <p:spPr>
                <a:xfrm>
                  <a:off x="5316515" y="2609772"/>
                  <a:ext cx="488493" cy="133382"/>
                </a:xfrm>
                <a:custGeom>
                  <a:rect b="b" l="l" r="r" t="t"/>
                  <a:pathLst>
                    <a:path extrusionOk="0" h="5694" w="20878">
                      <a:moveTo>
                        <a:pt x="7185" y="0"/>
                      </a:moveTo>
                      <a:cubicBezTo>
                        <a:pt x="6957" y="0"/>
                        <a:pt x="6714" y="10"/>
                        <a:pt x="6450" y="29"/>
                      </a:cubicBezTo>
                      <a:cubicBezTo>
                        <a:pt x="2547" y="323"/>
                        <a:pt x="0" y="2809"/>
                        <a:pt x="0" y="2809"/>
                      </a:cubicBezTo>
                      <a:cubicBezTo>
                        <a:pt x="854" y="4788"/>
                        <a:pt x="2518" y="5694"/>
                        <a:pt x="4202" y="5694"/>
                      </a:cubicBezTo>
                      <a:cubicBezTo>
                        <a:pt x="11900" y="5694"/>
                        <a:pt x="17712" y="5676"/>
                        <a:pt x="20633" y="5666"/>
                      </a:cubicBezTo>
                      <a:lnTo>
                        <a:pt x="20672" y="5666"/>
                      </a:lnTo>
                      <a:cubicBezTo>
                        <a:pt x="20787" y="5593"/>
                        <a:pt x="20877" y="4859"/>
                        <a:pt x="20877" y="3964"/>
                      </a:cubicBezTo>
                      <a:cubicBezTo>
                        <a:pt x="20877" y="3299"/>
                        <a:pt x="20827" y="2723"/>
                        <a:pt x="20752" y="2437"/>
                      </a:cubicBezTo>
                      <a:cubicBezTo>
                        <a:pt x="20709" y="2391"/>
                        <a:pt x="20570" y="2275"/>
                        <a:pt x="20420" y="2275"/>
                      </a:cubicBezTo>
                      <a:cubicBezTo>
                        <a:pt x="20345" y="2275"/>
                        <a:pt x="20267" y="2305"/>
                        <a:pt x="20197" y="2389"/>
                      </a:cubicBezTo>
                      <a:cubicBezTo>
                        <a:pt x="18247" y="2220"/>
                        <a:pt x="16673" y="2022"/>
                        <a:pt x="15378" y="1815"/>
                      </a:cubicBezTo>
                      <a:lnTo>
                        <a:pt x="15376" y="1815"/>
                      </a:lnTo>
                      <a:cubicBezTo>
                        <a:pt x="13091" y="1448"/>
                        <a:pt x="11681" y="1053"/>
                        <a:pt x="10622" y="725"/>
                      </a:cubicBezTo>
                      <a:cubicBezTo>
                        <a:pt x="9273" y="308"/>
                        <a:pt x="8487" y="0"/>
                        <a:pt x="718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76" name="Google Shape;3076;p50"/>
                <p:cNvSpPr/>
                <p:nvPr/>
              </p:nvSpPr>
              <p:spPr>
                <a:xfrm>
                  <a:off x="5298756" y="2293347"/>
                  <a:ext cx="529883" cy="428537"/>
                </a:xfrm>
                <a:custGeom>
                  <a:rect b="b" l="l" r="r" t="t"/>
                  <a:pathLst>
                    <a:path extrusionOk="0" h="18294" w="22647">
                      <a:moveTo>
                        <a:pt x="14676" y="1"/>
                      </a:moveTo>
                      <a:cubicBezTo>
                        <a:pt x="14319" y="1"/>
                        <a:pt x="13966" y="46"/>
                        <a:pt x="13623" y="146"/>
                      </a:cubicBezTo>
                      <a:cubicBezTo>
                        <a:pt x="12628" y="433"/>
                        <a:pt x="11378" y="1391"/>
                        <a:pt x="10018" y="2680"/>
                      </a:cubicBezTo>
                      <a:cubicBezTo>
                        <a:pt x="9845" y="2844"/>
                        <a:pt x="9670" y="3012"/>
                        <a:pt x="9495" y="3186"/>
                      </a:cubicBezTo>
                      <a:cubicBezTo>
                        <a:pt x="6771" y="5878"/>
                        <a:pt x="3697" y="9689"/>
                        <a:pt x="1394" y="12059"/>
                      </a:cubicBezTo>
                      <a:cubicBezTo>
                        <a:pt x="122" y="13369"/>
                        <a:pt x="0" y="15411"/>
                        <a:pt x="1106" y="16862"/>
                      </a:cubicBezTo>
                      <a:cubicBezTo>
                        <a:pt x="1812" y="17790"/>
                        <a:pt x="2892" y="18294"/>
                        <a:pt x="3997" y="18294"/>
                      </a:cubicBezTo>
                      <a:cubicBezTo>
                        <a:pt x="4563" y="18294"/>
                        <a:pt x="5135" y="18162"/>
                        <a:pt x="5666" y="17887"/>
                      </a:cubicBezTo>
                      <a:cubicBezTo>
                        <a:pt x="6176" y="17622"/>
                        <a:pt x="6726" y="17308"/>
                        <a:pt x="7307" y="16954"/>
                      </a:cubicBezTo>
                      <a:cubicBezTo>
                        <a:pt x="8839" y="16019"/>
                        <a:pt x="10596" y="14802"/>
                        <a:pt x="12444" y="13479"/>
                      </a:cubicBezTo>
                      <a:cubicBezTo>
                        <a:pt x="15249" y="11473"/>
                        <a:pt x="18263" y="9225"/>
                        <a:pt x="21012" y="7359"/>
                      </a:cubicBezTo>
                      <a:cubicBezTo>
                        <a:pt x="21365" y="7119"/>
                        <a:pt x="21711" y="6887"/>
                        <a:pt x="22055" y="6661"/>
                      </a:cubicBezTo>
                      <a:cubicBezTo>
                        <a:pt x="22152" y="6596"/>
                        <a:pt x="22216" y="6505"/>
                        <a:pt x="22248" y="6390"/>
                      </a:cubicBezTo>
                      <a:cubicBezTo>
                        <a:pt x="22646" y="4974"/>
                        <a:pt x="18399" y="1"/>
                        <a:pt x="146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77" name="Google Shape;3077;p50"/>
                <p:cNvSpPr/>
                <p:nvPr/>
              </p:nvSpPr>
              <p:spPr>
                <a:xfrm>
                  <a:off x="5321592" y="1855206"/>
                  <a:ext cx="147147" cy="173790"/>
                </a:xfrm>
                <a:custGeom>
                  <a:rect b="b" l="l" r="r" t="t"/>
                  <a:pathLst>
                    <a:path extrusionOk="0" h="7419" w="6289">
                      <a:moveTo>
                        <a:pt x="3959" y="1"/>
                      </a:moveTo>
                      <a:cubicBezTo>
                        <a:pt x="3959" y="1"/>
                        <a:pt x="1296" y="1600"/>
                        <a:pt x="1" y="3323"/>
                      </a:cubicBezTo>
                      <a:cubicBezTo>
                        <a:pt x="1190" y="4200"/>
                        <a:pt x="2591" y="7419"/>
                        <a:pt x="2591" y="7419"/>
                      </a:cubicBezTo>
                      <a:cubicBezTo>
                        <a:pt x="2591" y="7419"/>
                        <a:pt x="5264" y="4031"/>
                        <a:pt x="6288" y="2522"/>
                      </a:cubicBezTo>
                      <a:cubicBezTo>
                        <a:pt x="4598" y="1677"/>
                        <a:pt x="3959" y="1"/>
                        <a:pt x="3959" y="1"/>
                      </a:cubicBezTo>
                      <a:close/>
                    </a:path>
                  </a:pathLst>
                </a:custGeom>
                <a:solidFill>
                  <a:srgbClr val="FC977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78" name="Google Shape;3078;p50"/>
                <p:cNvSpPr/>
                <p:nvPr/>
              </p:nvSpPr>
              <p:spPr>
                <a:xfrm>
                  <a:off x="5367826" y="1896340"/>
                  <a:ext cx="467927" cy="550324"/>
                </a:xfrm>
                <a:custGeom>
                  <a:rect b="b" l="l" r="r" t="t"/>
                  <a:pathLst>
                    <a:path extrusionOk="0" h="23493" w="19999">
                      <a:moveTo>
                        <a:pt x="3740" y="1"/>
                      </a:moveTo>
                      <a:cubicBezTo>
                        <a:pt x="3676" y="1"/>
                        <a:pt x="3613" y="1"/>
                        <a:pt x="3549" y="3"/>
                      </a:cubicBezTo>
                      <a:cubicBezTo>
                        <a:pt x="3229" y="127"/>
                        <a:pt x="2788" y="528"/>
                        <a:pt x="2410" y="997"/>
                      </a:cubicBezTo>
                      <a:cubicBezTo>
                        <a:pt x="612" y="3222"/>
                        <a:pt x="1" y="5033"/>
                        <a:pt x="1067" y="7688"/>
                      </a:cubicBezTo>
                      <a:cubicBezTo>
                        <a:pt x="1579" y="8963"/>
                        <a:pt x="6581" y="15545"/>
                        <a:pt x="6928" y="17310"/>
                      </a:cubicBezTo>
                      <a:cubicBezTo>
                        <a:pt x="6998" y="17664"/>
                        <a:pt x="7046" y="18046"/>
                        <a:pt x="7068" y="18462"/>
                      </a:cubicBezTo>
                      <a:cubicBezTo>
                        <a:pt x="7075" y="18588"/>
                        <a:pt x="7080" y="18719"/>
                        <a:pt x="7081" y="18853"/>
                      </a:cubicBezTo>
                      <a:cubicBezTo>
                        <a:pt x="7084" y="19100"/>
                        <a:pt x="7080" y="19359"/>
                        <a:pt x="7066" y="19630"/>
                      </a:cubicBezTo>
                      <a:cubicBezTo>
                        <a:pt x="7468" y="19602"/>
                        <a:pt x="7833" y="19588"/>
                        <a:pt x="8166" y="19588"/>
                      </a:cubicBezTo>
                      <a:cubicBezTo>
                        <a:pt x="8415" y="19588"/>
                        <a:pt x="8647" y="19596"/>
                        <a:pt x="8863" y="19610"/>
                      </a:cubicBezTo>
                      <a:cubicBezTo>
                        <a:pt x="13136" y="19894"/>
                        <a:pt x="11149" y="22857"/>
                        <a:pt x="19224" y="23492"/>
                      </a:cubicBezTo>
                      <a:lnTo>
                        <a:pt x="19224" y="23491"/>
                      </a:lnTo>
                      <a:cubicBezTo>
                        <a:pt x="19758" y="22389"/>
                        <a:pt x="19985" y="21173"/>
                        <a:pt x="19994" y="19915"/>
                      </a:cubicBezTo>
                      <a:cubicBezTo>
                        <a:pt x="19998" y="19303"/>
                        <a:pt x="19951" y="18678"/>
                        <a:pt x="19864" y="18053"/>
                      </a:cubicBezTo>
                      <a:cubicBezTo>
                        <a:pt x="19455" y="15180"/>
                        <a:pt x="18169" y="12278"/>
                        <a:pt x="17023" y="10166"/>
                      </a:cubicBezTo>
                      <a:cubicBezTo>
                        <a:pt x="15244" y="6891"/>
                        <a:pt x="10017" y="1"/>
                        <a:pt x="374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79" name="Google Shape;3079;p50"/>
                <p:cNvSpPr/>
                <p:nvPr/>
              </p:nvSpPr>
              <p:spPr>
                <a:xfrm>
                  <a:off x="5800048" y="2660604"/>
                  <a:ext cx="231705" cy="83088"/>
                </a:xfrm>
                <a:custGeom>
                  <a:rect b="b" l="l" r="r" t="t"/>
                  <a:pathLst>
                    <a:path extrusionOk="0" h="3547" w="9903">
                      <a:moveTo>
                        <a:pt x="4302" y="0"/>
                      </a:moveTo>
                      <a:cubicBezTo>
                        <a:pt x="4240" y="0"/>
                        <a:pt x="4179" y="5"/>
                        <a:pt x="4117" y="14"/>
                      </a:cubicBezTo>
                      <a:cubicBezTo>
                        <a:pt x="3726" y="73"/>
                        <a:pt x="3185" y="339"/>
                        <a:pt x="3185" y="339"/>
                      </a:cubicBezTo>
                      <a:cubicBezTo>
                        <a:pt x="2891" y="367"/>
                        <a:pt x="2608" y="378"/>
                        <a:pt x="2341" y="378"/>
                      </a:cubicBezTo>
                      <a:cubicBezTo>
                        <a:pt x="1062" y="378"/>
                        <a:pt x="126" y="118"/>
                        <a:pt x="0" y="88"/>
                      </a:cubicBezTo>
                      <a:lnTo>
                        <a:pt x="0" y="88"/>
                      </a:lnTo>
                      <a:cubicBezTo>
                        <a:pt x="31" y="102"/>
                        <a:pt x="62" y="167"/>
                        <a:pt x="87" y="269"/>
                      </a:cubicBezTo>
                      <a:cubicBezTo>
                        <a:pt x="100" y="314"/>
                        <a:pt x="110" y="365"/>
                        <a:pt x="120" y="423"/>
                      </a:cubicBezTo>
                      <a:cubicBezTo>
                        <a:pt x="120" y="425"/>
                        <a:pt x="121" y="429"/>
                        <a:pt x="121" y="432"/>
                      </a:cubicBezTo>
                      <a:cubicBezTo>
                        <a:pt x="167" y="636"/>
                        <a:pt x="188" y="887"/>
                        <a:pt x="193" y="1159"/>
                      </a:cubicBezTo>
                      <a:lnTo>
                        <a:pt x="193" y="1167"/>
                      </a:lnTo>
                      <a:cubicBezTo>
                        <a:pt x="203" y="1360"/>
                        <a:pt x="208" y="1572"/>
                        <a:pt x="208" y="1792"/>
                      </a:cubicBezTo>
                      <a:cubicBezTo>
                        <a:pt x="208" y="2687"/>
                        <a:pt x="119" y="3420"/>
                        <a:pt x="3" y="3493"/>
                      </a:cubicBezTo>
                      <a:lnTo>
                        <a:pt x="2256" y="3487"/>
                      </a:lnTo>
                      <a:lnTo>
                        <a:pt x="8764" y="3546"/>
                      </a:lnTo>
                      <a:cubicBezTo>
                        <a:pt x="9283" y="3531"/>
                        <a:pt x="9729" y="3169"/>
                        <a:pt x="9849" y="2664"/>
                      </a:cubicBezTo>
                      <a:cubicBezTo>
                        <a:pt x="9903" y="2456"/>
                        <a:pt x="9782" y="2242"/>
                        <a:pt x="9576" y="2175"/>
                      </a:cubicBezTo>
                      <a:lnTo>
                        <a:pt x="6375" y="1146"/>
                      </a:lnTo>
                      <a:cubicBezTo>
                        <a:pt x="6007" y="1028"/>
                        <a:pt x="5670" y="826"/>
                        <a:pt x="5392" y="559"/>
                      </a:cubicBezTo>
                      <a:lnTo>
                        <a:pt x="5179" y="355"/>
                      </a:lnTo>
                      <a:cubicBezTo>
                        <a:pt x="4942" y="126"/>
                        <a:pt x="4627" y="0"/>
                        <a:pt x="43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0" name="Google Shape;3080;p50"/>
                <p:cNvSpPr/>
                <p:nvPr/>
              </p:nvSpPr>
              <p:spPr>
                <a:xfrm>
                  <a:off x="5469698" y="2626802"/>
                  <a:ext cx="206623" cy="63716"/>
                </a:xfrm>
                <a:custGeom>
                  <a:rect b="b" l="l" r="r" t="t"/>
                  <a:pathLst>
                    <a:path extrusionOk="0" h="2720" w="8831">
                      <a:moveTo>
                        <a:pt x="4075" y="1"/>
                      </a:moveTo>
                      <a:cubicBezTo>
                        <a:pt x="2617" y="1028"/>
                        <a:pt x="1235" y="1966"/>
                        <a:pt x="0" y="2720"/>
                      </a:cubicBezTo>
                      <a:lnTo>
                        <a:pt x="1868" y="1826"/>
                      </a:lnTo>
                      <a:cubicBezTo>
                        <a:pt x="3107" y="1233"/>
                        <a:pt x="4460" y="927"/>
                        <a:pt x="5828" y="927"/>
                      </a:cubicBezTo>
                      <a:cubicBezTo>
                        <a:pt x="6009" y="927"/>
                        <a:pt x="6190" y="933"/>
                        <a:pt x="6372" y="943"/>
                      </a:cubicBezTo>
                      <a:lnTo>
                        <a:pt x="8830" y="1089"/>
                      </a:lnTo>
                      <a:cubicBezTo>
                        <a:pt x="6546" y="724"/>
                        <a:pt x="5137" y="328"/>
                        <a:pt x="407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024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1" name="Google Shape;3081;p50"/>
                <p:cNvSpPr/>
                <p:nvPr/>
              </p:nvSpPr>
              <p:spPr>
                <a:xfrm>
                  <a:off x="5520892" y="2355189"/>
                  <a:ext cx="298412" cy="113869"/>
                </a:xfrm>
                <a:custGeom>
                  <a:rect b="b" l="l" r="r" t="t"/>
                  <a:pathLst>
                    <a:path extrusionOk="0" h="4861" w="12754">
                      <a:moveTo>
                        <a:pt x="1620" y="1"/>
                      </a:moveTo>
                      <a:cubicBezTo>
                        <a:pt x="1288" y="1"/>
                        <a:pt x="925" y="14"/>
                        <a:pt x="524" y="42"/>
                      </a:cubicBezTo>
                      <a:cubicBezTo>
                        <a:pt x="351" y="206"/>
                        <a:pt x="176" y="373"/>
                        <a:pt x="1" y="547"/>
                      </a:cubicBezTo>
                      <a:cubicBezTo>
                        <a:pt x="400" y="466"/>
                        <a:pt x="963" y="380"/>
                        <a:pt x="1579" y="380"/>
                      </a:cubicBezTo>
                      <a:cubicBezTo>
                        <a:pt x="2669" y="380"/>
                        <a:pt x="3925" y="646"/>
                        <a:pt x="4739" y="1665"/>
                      </a:cubicBezTo>
                      <a:cubicBezTo>
                        <a:pt x="6071" y="3333"/>
                        <a:pt x="7162" y="4861"/>
                        <a:pt x="9935" y="4861"/>
                      </a:cubicBezTo>
                      <a:cubicBezTo>
                        <a:pt x="10410" y="4861"/>
                        <a:pt x="10935" y="4816"/>
                        <a:pt x="11518" y="4719"/>
                      </a:cubicBezTo>
                      <a:cubicBezTo>
                        <a:pt x="11871" y="4479"/>
                        <a:pt x="12217" y="4247"/>
                        <a:pt x="12561" y="4021"/>
                      </a:cubicBezTo>
                      <a:cubicBezTo>
                        <a:pt x="12658" y="3956"/>
                        <a:pt x="12722" y="3865"/>
                        <a:pt x="12754" y="3750"/>
                      </a:cubicBezTo>
                      <a:lnTo>
                        <a:pt x="12754" y="3750"/>
                      </a:lnTo>
                      <a:cubicBezTo>
                        <a:pt x="12730" y="3803"/>
                        <a:pt x="12706" y="3854"/>
                        <a:pt x="12682" y="3904"/>
                      </a:cubicBezTo>
                      <a:cubicBezTo>
                        <a:pt x="4196" y="3236"/>
                        <a:pt x="6821" y="1"/>
                        <a:pt x="162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024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2" name="Google Shape;3082;p50"/>
                <p:cNvSpPr/>
                <p:nvPr/>
              </p:nvSpPr>
              <p:spPr>
                <a:xfrm>
                  <a:off x="5060406" y="2307800"/>
                  <a:ext cx="18461" cy="77373"/>
                </a:xfrm>
                <a:custGeom>
                  <a:rect b="b" l="l" r="r" t="t"/>
                  <a:pathLst>
                    <a:path extrusionOk="0" h="3303" w="789">
                      <a:moveTo>
                        <a:pt x="393" y="0"/>
                      </a:moveTo>
                      <a:cubicBezTo>
                        <a:pt x="370" y="0"/>
                        <a:pt x="346" y="10"/>
                        <a:pt x="323" y="27"/>
                      </a:cubicBezTo>
                      <a:cubicBezTo>
                        <a:pt x="140" y="168"/>
                        <a:pt x="0" y="840"/>
                        <a:pt x="0" y="1652"/>
                      </a:cubicBezTo>
                      <a:cubicBezTo>
                        <a:pt x="0" y="2266"/>
                        <a:pt x="79" y="2801"/>
                        <a:pt x="198" y="3086"/>
                      </a:cubicBezTo>
                      <a:cubicBezTo>
                        <a:pt x="257" y="3225"/>
                        <a:pt x="323" y="3303"/>
                        <a:pt x="393" y="3303"/>
                      </a:cubicBezTo>
                      <a:cubicBezTo>
                        <a:pt x="457" y="3303"/>
                        <a:pt x="516" y="3240"/>
                        <a:pt x="571" y="3127"/>
                      </a:cubicBezTo>
                      <a:cubicBezTo>
                        <a:pt x="700" y="2856"/>
                        <a:pt x="788" y="2298"/>
                        <a:pt x="788" y="1652"/>
                      </a:cubicBezTo>
                      <a:cubicBezTo>
                        <a:pt x="788" y="834"/>
                        <a:pt x="648" y="154"/>
                        <a:pt x="459" y="24"/>
                      </a:cubicBezTo>
                      <a:cubicBezTo>
                        <a:pt x="438" y="9"/>
                        <a:pt x="416" y="0"/>
                        <a:pt x="393" y="0"/>
                      </a:cubicBezTo>
                      <a:close/>
                    </a:path>
                  </a:pathLst>
                </a:custGeom>
                <a:solidFill>
                  <a:srgbClr val="30382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3" name="Google Shape;3083;p50"/>
                <p:cNvSpPr/>
                <p:nvPr/>
              </p:nvSpPr>
              <p:spPr>
                <a:xfrm>
                  <a:off x="4858743" y="2304685"/>
                  <a:ext cx="119070" cy="79926"/>
                </a:xfrm>
                <a:custGeom>
                  <a:rect b="b" l="l" r="r" t="t"/>
                  <a:pathLst>
                    <a:path extrusionOk="0" h="3412" w="5089">
                      <a:moveTo>
                        <a:pt x="4597" y="0"/>
                      </a:moveTo>
                      <a:lnTo>
                        <a:pt x="1627" y="467"/>
                      </a:lnTo>
                      <a:lnTo>
                        <a:pt x="1613" y="470"/>
                      </a:lnTo>
                      <a:lnTo>
                        <a:pt x="457" y="655"/>
                      </a:lnTo>
                      <a:cubicBezTo>
                        <a:pt x="349" y="673"/>
                        <a:pt x="270" y="769"/>
                        <a:pt x="278" y="880"/>
                      </a:cubicBezTo>
                      <a:cubicBezTo>
                        <a:pt x="284" y="994"/>
                        <a:pt x="377" y="1082"/>
                        <a:pt x="491" y="1082"/>
                      </a:cubicBezTo>
                      <a:lnTo>
                        <a:pt x="496" y="1082"/>
                      </a:lnTo>
                      <a:lnTo>
                        <a:pt x="1637" y="1056"/>
                      </a:lnTo>
                      <a:lnTo>
                        <a:pt x="1655" y="1056"/>
                      </a:lnTo>
                      <a:lnTo>
                        <a:pt x="3367" y="1020"/>
                      </a:lnTo>
                      <a:lnTo>
                        <a:pt x="3367" y="1020"/>
                      </a:lnTo>
                      <a:lnTo>
                        <a:pt x="1689" y="1293"/>
                      </a:lnTo>
                      <a:lnTo>
                        <a:pt x="1657" y="1298"/>
                      </a:lnTo>
                      <a:lnTo>
                        <a:pt x="172" y="1542"/>
                      </a:lnTo>
                      <a:cubicBezTo>
                        <a:pt x="71" y="1558"/>
                        <a:pt x="1" y="1646"/>
                        <a:pt x="6" y="1748"/>
                      </a:cubicBezTo>
                      <a:cubicBezTo>
                        <a:pt x="12" y="1854"/>
                        <a:pt x="99" y="1936"/>
                        <a:pt x="204" y="1936"/>
                      </a:cubicBezTo>
                      <a:lnTo>
                        <a:pt x="211" y="1936"/>
                      </a:lnTo>
                      <a:lnTo>
                        <a:pt x="1738" y="1881"/>
                      </a:lnTo>
                      <a:lnTo>
                        <a:pt x="1772" y="1880"/>
                      </a:lnTo>
                      <a:lnTo>
                        <a:pt x="3185" y="1830"/>
                      </a:lnTo>
                      <a:lnTo>
                        <a:pt x="1767" y="2032"/>
                      </a:lnTo>
                      <a:lnTo>
                        <a:pt x="365" y="2234"/>
                      </a:lnTo>
                      <a:cubicBezTo>
                        <a:pt x="278" y="2246"/>
                        <a:pt x="215" y="2326"/>
                        <a:pt x="223" y="2413"/>
                      </a:cubicBezTo>
                      <a:cubicBezTo>
                        <a:pt x="231" y="2497"/>
                        <a:pt x="303" y="2562"/>
                        <a:pt x="387" y="2562"/>
                      </a:cubicBezTo>
                      <a:lnTo>
                        <a:pt x="390" y="2562"/>
                      </a:lnTo>
                      <a:lnTo>
                        <a:pt x="1898" y="2537"/>
                      </a:lnTo>
                      <a:lnTo>
                        <a:pt x="3081" y="2483"/>
                      </a:lnTo>
                      <a:lnTo>
                        <a:pt x="1926" y="2620"/>
                      </a:lnTo>
                      <a:lnTo>
                        <a:pt x="750" y="2702"/>
                      </a:lnTo>
                      <a:cubicBezTo>
                        <a:pt x="641" y="2711"/>
                        <a:pt x="561" y="2811"/>
                        <a:pt x="580" y="2921"/>
                      </a:cubicBezTo>
                      <a:cubicBezTo>
                        <a:pt x="587" y="2963"/>
                        <a:pt x="608" y="2999"/>
                        <a:pt x="638" y="3026"/>
                      </a:cubicBezTo>
                      <a:cubicBezTo>
                        <a:pt x="668" y="3052"/>
                        <a:pt x="705" y="3071"/>
                        <a:pt x="748" y="3073"/>
                      </a:cubicBezTo>
                      <a:lnTo>
                        <a:pt x="2175" y="3193"/>
                      </a:lnTo>
                      <a:lnTo>
                        <a:pt x="4797" y="3411"/>
                      </a:lnTo>
                      <a:lnTo>
                        <a:pt x="5088" y="1647"/>
                      </a:lnTo>
                      <a:lnTo>
                        <a:pt x="4597" y="0"/>
                      </a:lnTo>
                      <a:close/>
                    </a:path>
                  </a:pathLst>
                </a:custGeom>
                <a:solidFill>
                  <a:srgbClr val="FEBA8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4" name="Google Shape;3084;p50"/>
                <p:cNvSpPr/>
                <p:nvPr/>
              </p:nvSpPr>
              <p:spPr>
                <a:xfrm>
                  <a:off x="4927602" y="2303326"/>
                  <a:ext cx="94830" cy="81870"/>
                </a:xfrm>
                <a:custGeom>
                  <a:rect b="b" l="l" r="r" t="t"/>
                  <a:pathLst>
                    <a:path extrusionOk="0" h="3495" w="4053">
                      <a:moveTo>
                        <a:pt x="2315" y="1"/>
                      </a:moveTo>
                      <a:cubicBezTo>
                        <a:pt x="2091" y="1"/>
                        <a:pt x="1866" y="17"/>
                        <a:pt x="1654" y="56"/>
                      </a:cubicBezTo>
                      <a:cubicBezTo>
                        <a:pt x="1398" y="101"/>
                        <a:pt x="1162" y="184"/>
                        <a:pt x="971" y="315"/>
                      </a:cubicBezTo>
                      <a:cubicBezTo>
                        <a:pt x="1" y="974"/>
                        <a:pt x="479" y="2692"/>
                        <a:pt x="1283" y="3297"/>
                      </a:cubicBezTo>
                      <a:cubicBezTo>
                        <a:pt x="1472" y="3381"/>
                        <a:pt x="1664" y="3435"/>
                        <a:pt x="1856" y="3464"/>
                      </a:cubicBezTo>
                      <a:cubicBezTo>
                        <a:pt x="1991" y="3485"/>
                        <a:pt x="2126" y="3494"/>
                        <a:pt x="2258" y="3494"/>
                      </a:cubicBezTo>
                      <a:cubicBezTo>
                        <a:pt x="3195" y="3494"/>
                        <a:pt x="4011" y="3033"/>
                        <a:pt x="4011" y="3033"/>
                      </a:cubicBezTo>
                      <a:lnTo>
                        <a:pt x="4053" y="241"/>
                      </a:lnTo>
                      <a:cubicBezTo>
                        <a:pt x="4053" y="241"/>
                        <a:pt x="3191" y="1"/>
                        <a:pt x="23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5" name="Google Shape;3085;p50"/>
                <p:cNvSpPr/>
                <p:nvPr/>
              </p:nvSpPr>
              <p:spPr>
                <a:xfrm>
                  <a:off x="5021426" y="2308386"/>
                  <a:ext cx="57441" cy="72688"/>
                </a:xfrm>
                <a:custGeom>
                  <a:rect b="b" l="l" r="r" t="t"/>
                  <a:pathLst>
                    <a:path extrusionOk="0" h="3103" w="2455">
                      <a:moveTo>
                        <a:pt x="2125" y="0"/>
                      </a:moveTo>
                      <a:cubicBezTo>
                        <a:pt x="2080" y="1"/>
                        <a:pt x="2036" y="1"/>
                        <a:pt x="1989" y="2"/>
                      </a:cubicBezTo>
                      <a:cubicBezTo>
                        <a:pt x="1393" y="16"/>
                        <a:pt x="746" y="25"/>
                        <a:pt x="43" y="25"/>
                      </a:cubicBezTo>
                      <a:lnTo>
                        <a:pt x="1" y="2817"/>
                      </a:lnTo>
                      <a:cubicBezTo>
                        <a:pt x="1" y="2817"/>
                        <a:pt x="735" y="2932"/>
                        <a:pt x="1864" y="3061"/>
                      </a:cubicBezTo>
                      <a:cubicBezTo>
                        <a:pt x="1985" y="3074"/>
                        <a:pt x="2108" y="3088"/>
                        <a:pt x="2237" y="3102"/>
                      </a:cubicBezTo>
                      <a:cubicBezTo>
                        <a:pt x="2366" y="2831"/>
                        <a:pt x="2454" y="2273"/>
                        <a:pt x="2454" y="1627"/>
                      </a:cubicBezTo>
                      <a:cubicBezTo>
                        <a:pt x="2454" y="809"/>
                        <a:pt x="2313" y="129"/>
                        <a:pt x="212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6" name="Google Shape;3086;p50"/>
                <p:cNvSpPr/>
                <p:nvPr/>
              </p:nvSpPr>
              <p:spPr>
                <a:xfrm>
                  <a:off x="5374424" y="1897722"/>
                  <a:ext cx="467318" cy="438375"/>
                </a:xfrm>
                <a:custGeom>
                  <a:rect b="b" l="l" r="r" t="t"/>
                  <a:pathLst>
                    <a:path extrusionOk="0" h="18714" w="19973">
                      <a:moveTo>
                        <a:pt x="4862" y="1"/>
                      </a:moveTo>
                      <a:cubicBezTo>
                        <a:pt x="4664" y="1"/>
                        <a:pt x="4468" y="50"/>
                        <a:pt x="4293" y="149"/>
                      </a:cubicBezTo>
                      <a:cubicBezTo>
                        <a:pt x="2129" y="1359"/>
                        <a:pt x="1026" y="3259"/>
                        <a:pt x="469" y="4769"/>
                      </a:cubicBezTo>
                      <a:cubicBezTo>
                        <a:pt x="1" y="6036"/>
                        <a:pt x="221" y="7455"/>
                        <a:pt x="1042" y="8528"/>
                      </a:cubicBezTo>
                      <a:cubicBezTo>
                        <a:pt x="2097" y="9907"/>
                        <a:pt x="2888" y="11113"/>
                        <a:pt x="3497" y="12172"/>
                      </a:cubicBezTo>
                      <a:cubicBezTo>
                        <a:pt x="4155" y="13316"/>
                        <a:pt x="4604" y="14287"/>
                        <a:pt x="4942" y="15115"/>
                      </a:cubicBezTo>
                      <a:cubicBezTo>
                        <a:pt x="5391" y="16215"/>
                        <a:pt x="5651" y="17060"/>
                        <a:pt x="5960" y="17722"/>
                      </a:cubicBezTo>
                      <a:cubicBezTo>
                        <a:pt x="6153" y="18130"/>
                        <a:pt x="6549" y="18402"/>
                        <a:pt x="6998" y="18440"/>
                      </a:cubicBezTo>
                      <a:cubicBezTo>
                        <a:pt x="8172" y="18539"/>
                        <a:pt x="10591" y="18713"/>
                        <a:pt x="13105" y="18713"/>
                      </a:cubicBezTo>
                      <a:cubicBezTo>
                        <a:pt x="14261" y="18713"/>
                        <a:pt x="15437" y="18676"/>
                        <a:pt x="16521" y="18578"/>
                      </a:cubicBezTo>
                      <a:cubicBezTo>
                        <a:pt x="16533" y="18578"/>
                        <a:pt x="16544" y="18577"/>
                        <a:pt x="16556" y="18576"/>
                      </a:cubicBezTo>
                      <a:cubicBezTo>
                        <a:pt x="17648" y="18476"/>
                        <a:pt x="18645" y="18313"/>
                        <a:pt x="19433" y="18061"/>
                      </a:cubicBezTo>
                      <a:cubicBezTo>
                        <a:pt x="19777" y="17953"/>
                        <a:pt x="19973" y="17593"/>
                        <a:pt x="19875" y="17244"/>
                      </a:cubicBezTo>
                      <a:cubicBezTo>
                        <a:pt x="19661" y="16484"/>
                        <a:pt x="19434" y="15756"/>
                        <a:pt x="19197" y="15060"/>
                      </a:cubicBezTo>
                      <a:cubicBezTo>
                        <a:pt x="15469" y="4150"/>
                        <a:pt x="9070" y="1168"/>
                        <a:pt x="5186" y="46"/>
                      </a:cubicBezTo>
                      <a:cubicBezTo>
                        <a:pt x="5080" y="16"/>
                        <a:pt x="4971" y="1"/>
                        <a:pt x="48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7" name="Google Shape;3087;p50"/>
                <p:cNvSpPr/>
                <p:nvPr/>
              </p:nvSpPr>
              <p:spPr>
                <a:xfrm>
                  <a:off x="5473980" y="1928058"/>
                  <a:ext cx="107207" cy="232681"/>
                </a:xfrm>
                <a:custGeom>
                  <a:rect b="b" l="l" r="r" t="t"/>
                  <a:pathLst>
                    <a:path extrusionOk="0" h="9933" w="4582">
                      <a:moveTo>
                        <a:pt x="285" y="1"/>
                      </a:moveTo>
                      <a:cubicBezTo>
                        <a:pt x="190" y="1"/>
                        <a:pt x="96" y="6"/>
                        <a:pt x="1" y="16"/>
                      </a:cubicBezTo>
                      <a:cubicBezTo>
                        <a:pt x="1718" y="200"/>
                        <a:pt x="3267" y="2022"/>
                        <a:pt x="3627" y="4433"/>
                      </a:cubicBezTo>
                      <a:cubicBezTo>
                        <a:pt x="3967" y="6710"/>
                        <a:pt x="3139" y="8795"/>
                        <a:pt x="1707" y="9590"/>
                      </a:cubicBezTo>
                      <a:cubicBezTo>
                        <a:pt x="1425" y="9748"/>
                        <a:pt x="1120" y="9854"/>
                        <a:pt x="795" y="9903"/>
                      </a:cubicBezTo>
                      <a:cubicBezTo>
                        <a:pt x="757" y="9909"/>
                        <a:pt x="721" y="9914"/>
                        <a:pt x="685" y="9918"/>
                      </a:cubicBezTo>
                      <a:cubicBezTo>
                        <a:pt x="780" y="9928"/>
                        <a:pt x="876" y="9933"/>
                        <a:pt x="972" y="9933"/>
                      </a:cubicBezTo>
                      <a:cubicBezTo>
                        <a:pt x="1103" y="9933"/>
                        <a:pt x="1233" y="9923"/>
                        <a:pt x="1365" y="9903"/>
                      </a:cubicBezTo>
                      <a:cubicBezTo>
                        <a:pt x="1482" y="9887"/>
                        <a:pt x="1596" y="9861"/>
                        <a:pt x="1707" y="9828"/>
                      </a:cubicBezTo>
                      <a:cubicBezTo>
                        <a:pt x="3482" y="9318"/>
                        <a:pt x="4581" y="6998"/>
                        <a:pt x="4200" y="4433"/>
                      </a:cubicBezTo>
                      <a:cubicBezTo>
                        <a:pt x="3819" y="1888"/>
                        <a:pt x="2114" y="1"/>
                        <a:pt x="2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8" name="Google Shape;3088;p50"/>
                <p:cNvSpPr/>
                <p:nvPr/>
              </p:nvSpPr>
              <p:spPr>
                <a:xfrm>
                  <a:off x="5395645" y="1928386"/>
                  <a:ext cx="171153" cy="232001"/>
                </a:xfrm>
                <a:custGeom>
                  <a:rect b="b" l="l" r="r" t="t"/>
                  <a:pathLst>
                    <a:path extrusionOk="0" h="9904" w="7315">
                      <a:moveTo>
                        <a:pt x="3349" y="1"/>
                      </a:moveTo>
                      <a:cubicBezTo>
                        <a:pt x="3312" y="5"/>
                        <a:pt x="3276" y="10"/>
                        <a:pt x="3240" y="15"/>
                      </a:cubicBezTo>
                      <a:cubicBezTo>
                        <a:pt x="1269" y="311"/>
                        <a:pt x="0" y="2759"/>
                        <a:pt x="408" y="5486"/>
                      </a:cubicBezTo>
                      <a:cubicBezTo>
                        <a:pt x="728" y="7635"/>
                        <a:pt x="1995" y="9316"/>
                        <a:pt x="3482" y="9787"/>
                      </a:cubicBezTo>
                      <a:cubicBezTo>
                        <a:pt x="3663" y="9843"/>
                        <a:pt x="3847" y="9883"/>
                        <a:pt x="4033" y="9904"/>
                      </a:cubicBezTo>
                      <a:cubicBezTo>
                        <a:pt x="4071" y="9900"/>
                        <a:pt x="4107" y="9894"/>
                        <a:pt x="4143" y="9889"/>
                      </a:cubicBezTo>
                      <a:cubicBezTo>
                        <a:pt x="4467" y="9840"/>
                        <a:pt x="4773" y="9734"/>
                        <a:pt x="5055" y="9576"/>
                      </a:cubicBezTo>
                      <a:cubicBezTo>
                        <a:pt x="6487" y="8781"/>
                        <a:pt x="7315" y="6697"/>
                        <a:pt x="6975" y="4419"/>
                      </a:cubicBezTo>
                      <a:cubicBezTo>
                        <a:pt x="6616" y="2008"/>
                        <a:pt x="5067" y="185"/>
                        <a:pt x="334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9" name="Google Shape;3089;p50"/>
                <p:cNvSpPr/>
                <p:nvPr/>
              </p:nvSpPr>
              <p:spPr>
                <a:xfrm>
                  <a:off x="5069601" y="1935788"/>
                  <a:ext cx="473612" cy="451353"/>
                </a:xfrm>
                <a:custGeom>
                  <a:rect b="b" l="l" r="r" t="t"/>
                  <a:pathLst>
                    <a:path extrusionOk="0" h="19268" w="20242">
                      <a:moveTo>
                        <a:pt x="17382" y="0"/>
                      </a:moveTo>
                      <a:cubicBezTo>
                        <a:pt x="16475" y="0"/>
                        <a:pt x="15594" y="463"/>
                        <a:pt x="15163" y="1461"/>
                      </a:cubicBezTo>
                      <a:cubicBezTo>
                        <a:pt x="14479" y="3048"/>
                        <a:pt x="13525" y="8036"/>
                        <a:pt x="11574" y="12417"/>
                      </a:cubicBezTo>
                      <a:cubicBezTo>
                        <a:pt x="11004" y="13697"/>
                        <a:pt x="9823" y="14595"/>
                        <a:pt x="8443" y="14831"/>
                      </a:cubicBezTo>
                      <a:cubicBezTo>
                        <a:pt x="8382" y="14842"/>
                        <a:pt x="8327" y="14852"/>
                        <a:pt x="8278" y="14861"/>
                      </a:cubicBezTo>
                      <a:lnTo>
                        <a:pt x="8273" y="14861"/>
                      </a:lnTo>
                      <a:cubicBezTo>
                        <a:pt x="8210" y="14873"/>
                        <a:pt x="8147" y="14887"/>
                        <a:pt x="8086" y="14899"/>
                      </a:cubicBezTo>
                      <a:cubicBezTo>
                        <a:pt x="7320" y="15051"/>
                        <a:pt x="4387" y="15604"/>
                        <a:pt x="1434" y="15812"/>
                      </a:cubicBezTo>
                      <a:cubicBezTo>
                        <a:pt x="953" y="15846"/>
                        <a:pt x="472" y="15870"/>
                        <a:pt x="0" y="15882"/>
                      </a:cubicBezTo>
                      <a:cubicBezTo>
                        <a:pt x="23" y="15882"/>
                        <a:pt x="44" y="15891"/>
                        <a:pt x="66" y="15906"/>
                      </a:cubicBezTo>
                      <a:cubicBezTo>
                        <a:pt x="159" y="15971"/>
                        <a:pt x="241" y="16173"/>
                        <a:pt x="301" y="16461"/>
                      </a:cubicBezTo>
                      <a:cubicBezTo>
                        <a:pt x="359" y="16749"/>
                        <a:pt x="395" y="17123"/>
                        <a:pt x="395" y="17533"/>
                      </a:cubicBezTo>
                      <a:cubicBezTo>
                        <a:pt x="395" y="18178"/>
                        <a:pt x="307" y="18737"/>
                        <a:pt x="178" y="19008"/>
                      </a:cubicBezTo>
                      <a:cubicBezTo>
                        <a:pt x="151" y="19065"/>
                        <a:pt x="122" y="19108"/>
                        <a:pt x="93" y="19138"/>
                      </a:cubicBezTo>
                      <a:cubicBezTo>
                        <a:pt x="63" y="19168"/>
                        <a:pt x="33" y="19184"/>
                        <a:pt x="0" y="19184"/>
                      </a:cubicBezTo>
                      <a:cubicBezTo>
                        <a:pt x="0" y="19184"/>
                        <a:pt x="1360" y="19268"/>
                        <a:pt x="3256" y="19268"/>
                      </a:cubicBezTo>
                      <a:cubicBezTo>
                        <a:pt x="5919" y="19268"/>
                        <a:pt x="9642" y="19102"/>
                        <a:pt x="12150" y="18307"/>
                      </a:cubicBezTo>
                      <a:cubicBezTo>
                        <a:pt x="12445" y="18214"/>
                        <a:pt x="12725" y="18077"/>
                        <a:pt x="12986" y="17908"/>
                      </a:cubicBezTo>
                      <a:cubicBezTo>
                        <a:pt x="12988" y="17906"/>
                        <a:pt x="12992" y="17904"/>
                        <a:pt x="12996" y="17902"/>
                      </a:cubicBezTo>
                      <a:cubicBezTo>
                        <a:pt x="13244" y="17740"/>
                        <a:pt x="13471" y="17549"/>
                        <a:pt x="13671" y="17332"/>
                      </a:cubicBezTo>
                      <a:cubicBezTo>
                        <a:pt x="14473" y="16460"/>
                        <a:pt x="15172" y="15552"/>
                        <a:pt x="15784" y="14640"/>
                      </a:cubicBezTo>
                      <a:cubicBezTo>
                        <a:pt x="18780" y="10167"/>
                        <a:pt x="19665" y="5538"/>
                        <a:pt x="20055" y="4058"/>
                      </a:cubicBezTo>
                      <a:cubicBezTo>
                        <a:pt x="20216" y="3452"/>
                        <a:pt x="20242" y="2904"/>
                        <a:pt x="20164" y="2426"/>
                      </a:cubicBezTo>
                      <a:cubicBezTo>
                        <a:pt x="19992" y="1325"/>
                        <a:pt x="19294" y="567"/>
                        <a:pt x="18456" y="218"/>
                      </a:cubicBezTo>
                      <a:cubicBezTo>
                        <a:pt x="18112" y="74"/>
                        <a:pt x="17745" y="0"/>
                        <a:pt x="173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90" name="Google Shape;3090;p50"/>
                <p:cNvSpPr/>
                <p:nvPr/>
              </p:nvSpPr>
              <p:spPr>
                <a:xfrm>
                  <a:off x="5069648" y="1940848"/>
                  <a:ext cx="473565" cy="446270"/>
                </a:xfrm>
                <a:custGeom>
                  <a:rect b="b" l="l" r="r" t="t"/>
                  <a:pathLst>
                    <a:path extrusionOk="0" h="19051" w="20240">
                      <a:moveTo>
                        <a:pt x="18457" y="0"/>
                      </a:moveTo>
                      <a:cubicBezTo>
                        <a:pt x="18494" y="1530"/>
                        <a:pt x="18947" y="9304"/>
                        <a:pt x="12010" y="15475"/>
                      </a:cubicBezTo>
                      <a:cubicBezTo>
                        <a:pt x="10323" y="16974"/>
                        <a:pt x="8551" y="17555"/>
                        <a:pt x="6866" y="17555"/>
                      </a:cubicBezTo>
                      <a:cubicBezTo>
                        <a:pt x="4824" y="17555"/>
                        <a:pt x="2910" y="16701"/>
                        <a:pt x="1433" y="15595"/>
                      </a:cubicBezTo>
                      <a:cubicBezTo>
                        <a:pt x="952" y="15629"/>
                        <a:pt x="472" y="15652"/>
                        <a:pt x="0" y="15665"/>
                      </a:cubicBezTo>
                      <a:cubicBezTo>
                        <a:pt x="22" y="15665"/>
                        <a:pt x="43" y="15673"/>
                        <a:pt x="65" y="15688"/>
                      </a:cubicBezTo>
                      <a:cubicBezTo>
                        <a:pt x="159" y="15754"/>
                        <a:pt x="241" y="15955"/>
                        <a:pt x="300" y="16244"/>
                      </a:cubicBezTo>
                      <a:cubicBezTo>
                        <a:pt x="359" y="16532"/>
                        <a:pt x="395" y="16906"/>
                        <a:pt x="395" y="17316"/>
                      </a:cubicBezTo>
                      <a:cubicBezTo>
                        <a:pt x="395" y="17960"/>
                        <a:pt x="306" y="18519"/>
                        <a:pt x="177" y="18790"/>
                      </a:cubicBezTo>
                      <a:cubicBezTo>
                        <a:pt x="150" y="18848"/>
                        <a:pt x="121" y="18891"/>
                        <a:pt x="93" y="18921"/>
                      </a:cubicBezTo>
                      <a:cubicBezTo>
                        <a:pt x="63" y="18951"/>
                        <a:pt x="32" y="18967"/>
                        <a:pt x="0" y="18967"/>
                      </a:cubicBezTo>
                      <a:cubicBezTo>
                        <a:pt x="0" y="18967"/>
                        <a:pt x="1357" y="19050"/>
                        <a:pt x="3252" y="19050"/>
                      </a:cubicBezTo>
                      <a:cubicBezTo>
                        <a:pt x="5915" y="19050"/>
                        <a:pt x="9639" y="18885"/>
                        <a:pt x="12149" y="18090"/>
                      </a:cubicBezTo>
                      <a:cubicBezTo>
                        <a:pt x="12445" y="17997"/>
                        <a:pt x="12724" y="17860"/>
                        <a:pt x="12985" y="17691"/>
                      </a:cubicBezTo>
                      <a:cubicBezTo>
                        <a:pt x="12987" y="17689"/>
                        <a:pt x="12991" y="17687"/>
                        <a:pt x="12995" y="17685"/>
                      </a:cubicBezTo>
                      <a:cubicBezTo>
                        <a:pt x="13243" y="17523"/>
                        <a:pt x="13471" y="17332"/>
                        <a:pt x="13671" y="17115"/>
                      </a:cubicBezTo>
                      <a:cubicBezTo>
                        <a:pt x="14472" y="16243"/>
                        <a:pt x="15171" y="15335"/>
                        <a:pt x="15784" y="14422"/>
                      </a:cubicBezTo>
                      <a:cubicBezTo>
                        <a:pt x="16369" y="13549"/>
                        <a:pt x="16874" y="12669"/>
                        <a:pt x="17310" y="11807"/>
                      </a:cubicBezTo>
                      <a:cubicBezTo>
                        <a:pt x="17732" y="10974"/>
                        <a:pt x="18089" y="10158"/>
                        <a:pt x="18395" y="9383"/>
                      </a:cubicBezTo>
                      <a:cubicBezTo>
                        <a:pt x="19386" y="6856"/>
                        <a:pt x="19814" y="4752"/>
                        <a:pt x="20053" y="3842"/>
                      </a:cubicBezTo>
                      <a:cubicBezTo>
                        <a:pt x="20214" y="3236"/>
                        <a:pt x="20240" y="2688"/>
                        <a:pt x="20165" y="2207"/>
                      </a:cubicBezTo>
                      <a:cubicBezTo>
                        <a:pt x="19993" y="1107"/>
                        <a:pt x="19294" y="349"/>
                        <a:pt x="18457" y="0"/>
                      </a:cubicBezTo>
                      <a:close/>
                    </a:path>
                  </a:pathLst>
                </a:custGeom>
                <a:solidFill>
                  <a:srgbClr val="909E30">
                    <a:alpha val="672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91" name="Google Shape;3091;p50"/>
                <p:cNvSpPr/>
                <p:nvPr/>
              </p:nvSpPr>
              <p:spPr>
                <a:xfrm>
                  <a:off x="5474612" y="2158302"/>
                  <a:ext cx="286362" cy="177819"/>
                </a:xfrm>
                <a:custGeom>
                  <a:rect b="b" l="l" r="r" t="t"/>
                  <a:pathLst>
                    <a:path extrusionOk="0" h="7591" w="12239">
                      <a:moveTo>
                        <a:pt x="1678" y="0"/>
                      </a:moveTo>
                      <a:cubicBezTo>
                        <a:pt x="1568" y="33"/>
                        <a:pt x="1453" y="59"/>
                        <a:pt x="1337" y="75"/>
                      </a:cubicBezTo>
                      <a:cubicBezTo>
                        <a:pt x="1253" y="88"/>
                        <a:pt x="1169" y="97"/>
                        <a:pt x="1086" y="101"/>
                      </a:cubicBezTo>
                      <a:cubicBezTo>
                        <a:pt x="781" y="876"/>
                        <a:pt x="422" y="1692"/>
                        <a:pt x="1" y="2525"/>
                      </a:cubicBezTo>
                      <a:cubicBezTo>
                        <a:pt x="908" y="4376"/>
                        <a:pt x="1241" y="5670"/>
                        <a:pt x="1678" y="6599"/>
                      </a:cubicBezTo>
                      <a:cubicBezTo>
                        <a:pt x="1871" y="7007"/>
                        <a:pt x="2267" y="7279"/>
                        <a:pt x="2716" y="7317"/>
                      </a:cubicBezTo>
                      <a:cubicBezTo>
                        <a:pt x="3891" y="7415"/>
                        <a:pt x="6313" y="7590"/>
                        <a:pt x="8828" y="7590"/>
                      </a:cubicBezTo>
                      <a:cubicBezTo>
                        <a:pt x="9982" y="7590"/>
                        <a:pt x="11156" y="7553"/>
                        <a:pt x="12239" y="7455"/>
                      </a:cubicBezTo>
                      <a:lnTo>
                        <a:pt x="12239" y="7455"/>
                      </a:lnTo>
                      <a:cubicBezTo>
                        <a:pt x="11791" y="7493"/>
                        <a:pt x="11327" y="7510"/>
                        <a:pt x="10855" y="7510"/>
                      </a:cubicBezTo>
                      <a:cubicBezTo>
                        <a:pt x="7050" y="7510"/>
                        <a:pt x="2753" y="6407"/>
                        <a:pt x="2748" y="6407"/>
                      </a:cubicBezTo>
                      <a:cubicBezTo>
                        <a:pt x="2748" y="6407"/>
                        <a:pt x="2748" y="6407"/>
                        <a:pt x="2748" y="6407"/>
                      </a:cubicBezTo>
                      <a:lnTo>
                        <a:pt x="1835" y="4379"/>
                      </a:lnTo>
                      <a:cubicBezTo>
                        <a:pt x="1226" y="3024"/>
                        <a:pt x="1170" y="1485"/>
                        <a:pt x="1678" y="90"/>
                      </a:cubicBezTo>
                      <a:lnTo>
                        <a:pt x="1678" y="0"/>
                      </a:lnTo>
                      <a:close/>
                    </a:path>
                  </a:pathLst>
                </a:custGeom>
                <a:solidFill>
                  <a:srgbClr val="000000">
                    <a:alpha val="2024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92" name="Google Shape;3092;p50"/>
                <p:cNvSpPr/>
                <p:nvPr/>
              </p:nvSpPr>
              <p:spPr>
                <a:xfrm>
                  <a:off x="5520377" y="2168070"/>
                  <a:ext cx="119702" cy="130501"/>
                </a:xfrm>
                <a:custGeom>
                  <a:rect b="b" l="l" r="r" t="t"/>
                  <a:pathLst>
                    <a:path extrusionOk="0" h="5571" w="5116">
                      <a:moveTo>
                        <a:pt x="3045" y="1"/>
                      </a:moveTo>
                      <a:cubicBezTo>
                        <a:pt x="2984" y="1"/>
                        <a:pt x="2923" y="13"/>
                        <a:pt x="2865" y="39"/>
                      </a:cubicBezTo>
                      <a:lnTo>
                        <a:pt x="288" y="1185"/>
                      </a:lnTo>
                      <a:cubicBezTo>
                        <a:pt x="103" y="1268"/>
                        <a:pt x="0" y="1463"/>
                        <a:pt x="29" y="1656"/>
                      </a:cubicBezTo>
                      <a:cubicBezTo>
                        <a:pt x="34" y="1695"/>
                        <a:pt x="45" y="1735"/>
                        <a:pt x="63" y="1774"/>
                      </a:cubicBezTo>
                      <a:lnTo>
                        <a:pt x="459" y="2664"/>
                      </a:lnTo>
                      <a:lnTo>
                        <a:pt x="664" y="3125"/>
                      </a:lnTo>
                      <a:lnTo>
                        <a:pt x="1634" y="5307"/>
                      </a:lnTo>
                      <a:cubicBezTo>
                        <a:pt x="1708" y="5472"/>
                        <a:pt x="1871" y="5571"/>
                        <a:pt x="2042" y="5571"/>
                      </a:cubicBezTo>
                      <a:cubicBezTo>
                        <a:pt x="2102" y="5571"/>
                        <a:pt x="2163" y="5559"/>
                        <a:pt x="2222" y="5533"/>
                      </a:cubicBezTo>
                      <a:lnTo>
                        <a:pt x="4798" y="4387"/>
                      </a:lnTo>
                      <a:cubicBezTo>
                        <a:pt x="4814" y="4380"/>
                        <a:pt x="4830" y="4371"/>
                        <a:pt x="4845" y="4361"/>
                      </a:cubicBezTo>
                      <a:cubicBezTo>
                        <a:pt x="5037" y="4248"/>
                        <a:pt x="5116" y="4008"/>
                        <a:pt x="5022" y="3797"/>
                      </a:cubicBezTo>
                      <a:lnTo>
                        <a:pt x="3866" y="1197"/>
                      </a:lnTo>
                      <a:lnTo>
                        <a:pt x="3500" y="371"/>
                      </a:lnTo>
                      <a:lnTo>
                        <a:pt x="3452" y="264"/>
                      </a:lnTo>
                      <a:cubicBezTo>
                        <a:pt x="3378" y="99"/>
                        <a:pt x="3215" y="1"/>
                        <a:pt x="30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93" name="Google Shape;3093;p50"/>
                <p:cNvSpPr/>
                <p:nvPr/>
              </p:nvSpPr>
              <p:spPr>
                <a:xfrm>
                  <a:off x="5515745" y="2165587"/>
                  <a:ext cx="97919" cy="66058"/>
                </a:xfrm>
                <a:custGeom>
                  <a:rect b="b" l="l" r="r" t="t"/>
                  <a:pathLst>
                    <a:path extrusionOk="0" h="2820" w="4185">
                      <a:moveTo>
                        <a:pt x="3331" y="1"/>
                      </a:moveTo>
                      <a:cubicBezTo>
                        <a:pt x="3266" y="1"/>
                        <a:pt x="3201" y="14"/>
                        <a:pt x="3138" y="42"/>
                      </a:cubicBezTo>
                      <a:lnTo>
                        <a:pt x="353" y="1281"/>
                      </a:lnTo>
                      <a:cubicBezTo>
                        <a:pt x="110" y="1389"/>
                        <a:pt x="0" y="1673"/>
                        <a:pt x="109" y="1916"/>
                      </a:cubicBezTo>
                      <a:lnTo>
                        <a:pt x="459" y="2704"/>
                      </a:lnTo>
                      <a:cubicBezTo>
                        <a:pt x="492" y="2776"/>
                        <a:pt x="563" y="2819"/>
                        <a:pt x="638" y="2819"/>
                      </a:cubicBezTo>
                      <a:cubicBezTo>
                        <a:pt x="663" y="2819"/>
                        <a:pt x="689" y="2814"/>
                        <a:pt x="713" y="2804"/>
                      </a:cubicBezTo>
                      <a:cubicBezTo>
                        <a:pt x="1461" y="2488"/>
                        <a:pt x="2889" y="1871"/>
                        <a:pt x="4041" y="1372"/>
                      </a:cubicBezTo>
                      <a:cubicBezTo>
                        <a:pt x="4140" y="1329"/>
                        <a:pt x="4185" y="1213"/>
                        <a:pt x="4140" y="1114"/>
                      </a:cubicBezTo>
                      <a:lnTo>
                        <a:pt x="3771" y="286"/>
                      </a:lnTo>
                      <a:cubicBezTo>
                        <a:pt x="3692" y="108"/>
                        <a:pt x="3515" y="1"/>
                        <a:pt x="33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94" name="Google Shape;3094;p50"/>
                <p:cNvSpPr/>
                <p:nvPr/>
              </p:nvSpPr>
              <p:spPr>
                <a:xfrm>
                  <a:off x="4282509" y="2425300"/>
                  <a:ext cx="596262" cy="41626"/>
                </a:xfrm>
                <a:custGeom>
                  <a:rect b="b" l="l" r="r" t="t"/>
                  <a:pathLst>
                    <a:path extrusionOk="0" h="1777" w="25484">
                      <a:moveTo>
                        <a:pt x="1" y="0"/>
                      </a:moveTo>
                      <a:lnTo>
                        <a:pt x="484" y="972"/>
                      </a:lnTo>
                      <a:cubicBezTo>
                        <a:pt x="742" y="1466"/>
                        <a:pt x="1252" y="1777"/>
                        <a:pt x="1810" y="1777"/>
                      </a:cubicBezTo>
                      <a:lnTo>
                        <a:pt x="25461" y="1777"/>
                      </a:lnTo>
                      <a:lnTo>
                        <a:pt x="25484" y="21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95" name="Google Shape;3095;p50"/>
                <p:cNvSpPr/>
                <p:nvPr/>
              </p:nvSpPr>
              <p:spPr>
                <a:xfrm>
                  <a:off x="4133140" y="2131434"/>
                  <a:ext cx="621484" cy="298973"/>
                </a:xfrm>
                <a:custGeom>
                  <a:rect b="b" l="l" r="r" t="t"/>
                  <a:pathLst>
                    <a:path extrusionOk="0" h="12763" w="26562">
                      <a:moveTo>
                        <a:pt x="794" y="1"/>
                      </a:moveTo>
                      <a:cubicBezTo>
                        <a:pt x="311" y="1"/>
                        <a:pt x="1" y="514"/>
                        <a:pt x="226" y="940"/>
                      </a:cubicBezTo>
                      <a:lnTo>
                        <a:pt x="6297" y="12420"/>
                      </a:lnTo>
                      <a:cubicBezTo>
                        <a:pt x="6406" y="12631"/>
                        <a:pt x="6626" y="12763"/>
                        <a:pt x="6863" y="12763"/>
                      </a:cubicBezTo>
                      <a:lnTo>
                        <a:pt x="25769" y="12763"/>
                      </a:lnTo>
                      <a:cubicBezTo>
                        <a:pt x="26251" y="12763"/>
                        <a:pt x="26562" y="12250"/>
                        <a:pt x="26336" y="11822"/>
                      </a:cubicBezTo>
                      <a:lnTo>
                        <a:pt x="20327" y="460"/>
                      </a:lnTo>
                      <a:cubicBezTo>
                        <a:pt x="20182" y="179"/>
                        <a:pt x="19886" y="1"/>
                        <a:pt x="195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96" name="Google Shape;3096;p50"/>
                <p:cNvSpPr/>
                <p:nvPr/>
              </p:nvSpPr>
              <p:spPr>
                <a:xfrm>
                  <a:off x="4161965" y="2131434"/>
                  <a:ext cx="627802" cy="298973"/>
                </a:xfrm>
                <a:custGeom>
                  <a:rect b="b" l="l" r="r" t="t"/>
                  <a:pathLst>
                    <a:path extrusionOk="0" h="12763" w="26832">
                      <a:moveTo>
                        <a:pt x="793" y="1"/>
                      </a:moveTo>
                      <a:cubicBezTo>
                        <a:pt x="311" y="1"/>
                        <a:pt x="1" y="514"/>
                        <a:pt x="226" y="940"/>
                      </a:cubicBezTo>
                      <a:lnTo>
                        <a:pt x="6296" y="12420"/>
                      </a:lnTo>
                      <a:cubicBezTo>
                        <a:pt x="6407" y="12631"/>
                        <a:pt x="6626" y="12763"/>
                        <a:pt x="6864" y="12763"/>
                      </a:cubicBezTo>
                      <a:lnTo>
                        <a:pt x="26831" y="12763"/>
                      </a:lnTo>
                      <a:lnTo>
                        <a:pt x="20329" y="462"/>
                      </a:lnTo>
                      <a:cubicBezTo>
                        <a:pt x="20180" y="179"/>
                        <a:pt x="19885" y="1"/>
                        <a:pt x="195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429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97" name="Google Shape;3097;p50"/>
                <p:cNvSpPr/>
                <p:nvPr/>
              </p:nvSpPr>
              <p:spPr>
                <a:xfrm>
                  <a:off x="4189153" y="2147409"/>
                  <a:ext cx="574643" cy="267045"/>
                </a:xfrm>
                <a:custGeom>
                  <a:rect b="b" l="l" r="r" t="t"/>
                  <a:pathLst>
                    <a:path extrusionOk="0" h="11400" w="24560">
                      <a:moveTo>
                        <a:pt x="620" y="1"/>
                      </a:moveTo>
                      <a:cubicBezTo>
                        <a:pt x="243" y="1"/>
                        <a:pt x="1" y="402"/>
                        <a:pt x="176" y="735"/>
                      </a:cubicBezTo>
                      <a:lnTo>
                        <a:pt x="5677" y="11132"/>
                      </a:lnTo>
                      <a:cubicBezTo>
                        <a:pt x="5762" y="11296"/>
                        <a:pt x="5934" y="11399"/>
                        <a:pt x="6120" y="11400"/>
                      </a:cubicBezTo>
                      <a:lnTo>
                        <a:pt x="23941" y="11400"/>
                      </a:lnTo>
                      <a:cubicBezTo>
                        <a:pt x="24317" y="11400"/>
                        <a:pt x="24559" y="10998"/>
                        <a:pt x="24384" y="10665"/>
                      </a:cubicBezTo>
                      <a:lnTo>
                        <a:pt x="18883" y="269"/>
                      </a:lnTo>
                      <a:cubicBezTo>
                        <a:pt x="18796" y="103"/>
                        <a:pt x="18626" y="1"/>
                        <a:pt x="184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98" name="Google Shape;3098;p50"/>
                <p:cNvSpPr/>
                <p:nvPr/>
              </p:nvSpPr>
              <p:spPr>
                <a:xfrm>
                  <a:off x="4674441" y="2430383"/>
                  <a:ext cx="469143" cy="36496"/>
                </a:xfrm>
                <a:custGeom>
                  <a:rect b="b" l="l" r="r" t="t"/>
                  <a:pathLst>
                    <a:path extrusionOk="0" h="1558" w="20051">
                      <a:moveTo>
                        <a:pt x="728" y="1"/>
                      </a:moveTo>
                      <a:cubicBezTo>
                        <a:pt x="325" y="1"/>
                        <a:pt x="0" y="326"/>
                        <a:pt x="0" y="729"/>
                      </a:cubicBezTo>
                      <a:lnTo>
                        <a:pt x="0" y="830"/>
                      </a:lnTo>
                      <a:cubicBezTo>
                        <a:pt x="0" y="1233"/>
                        <a:pt x="325" y="1558"/>
                        <a:pt x="728" y="1558"/>
                      </a:cubicBezTo>
                      <a:lnTo>
                        <a:pt x="19323" y="1558"/>
                      </a:lnTo>
                      <a:cubicBezTo>
                        <a:pt x="19725" y="1558"/>
                        <a:pt x="20051" y="1233"/>
                        <a:pt x="20051" y="830"/>
                      </a:cubicBezTo>
                      <a:lnTo>
                        <a:pt x="20051" y="729"/>
                      </a:lnTo>
                      <a:cubicBezTo>
                        <a:pt x="20051" y="326"/>
                        <a:pt x="19725" y="1"/>
                        <a:pt x="193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99" name="Google Shape;3099;p50"/>
                <p:cNvSpPr/>
                <p:nvPr/>
              </p:nvSpPr>
              <p:spPr>
                <a:xfrm>
                  <a:off x="4679027" y="2466903"/>
                  <a:ext cx="389709" cy="40783"/>
                </a:xfrm>
                <a:custGeom>
                  <a:rect b="b" l="l" r="r" t="t"/>
                  <a:pathLst>
                    <a:path extrusionOk="0" h="1741" w="16656">
                      <a:moveTo>
                        <a:pt x="0" y="1"/>
                      </a:moveTo>
                      <a:lnTo>
                        <a:pt x="0" y="1695"/>
                      </a:lnTo>
                      <a:cubicBezTo>
                        <a:pt x="0" y="1721"/>
                        <a:pt x="21" y="1740"/>
                        <a:pt x="45" y="1740"/>
                      </a:cubicBezTo>
                      <a:lnTo>
                        <a:pt x="16611" y="1740"/>
                      </a:lnTo>
                      <a:cubicBezTo>
                        <a:pt x="16636" y="1740"/>
                        <a:pt x="16655" y="1721"/>
                        <a:pt x="16654" y="1696"/>
                      </a:cubicBezTo>
                      <a:lnTo>
                        <a:pt x="1665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00" name="Google Shape;3100;p50"/>
                <p:cNvSpPr/>
                <p:nvPr/>
              </p:nvSpPr>
              <p:spPr>
                <a:xfrm>
                  <a:off x="4359300" y="2466903"/>
                  <a:ext cx="389709" cy="40783"/>
                </a:xfrm>
                <a:custGeom>
                  <a:rect b="b" l="l" r="r" t="t"/>
                  <a:pathLst>
                    <a:path extrusionOk="0" h="1741" w="16656">
                      <a:moveTo>
                        <a:pt x="1" y="1"/>
                      </a:moveTo>
                      <a:lnTo>
                        <a:pt x="1" y="1695"/>
                      </a:lnTo>
                      <a:cubicBezTo>
                        <a:pt x="1" y="1721"/>
                        <a:pt x="21" y="1740"/>
                        <a:pt x="46" y="1740"/>
                      </a:cubicBezTo>
                      <a:lnTo>
                        <a:pt x="16611" y="1740"/>
                      </a:lnTo>
                      <a:cubicBezTo>
                        <a:pt x="16635" y="1740"/>
                        <a:pt x="16656" y="1721"/>
                        <a:pt x="16655" y="1696"/>
                      </a:cubicBezTo>
                      <a:lnTo>
                        <a:pt x="1665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01" name="Google Shape;3101;p50"/>
                <p:cNvSpPr/>
                <p:nvPr/>
              </p:nvSpPr>
              <p:spPr>
                <a:xfrm>
                  <a:off x="4237422" y="2196696"/>
                  <a:ext cx="273751" cy="149569"/>
                </a:xfrm>
                <a:custGeom>
                  <a:rect b="b" l="l" r="r" t="t"/>
                  <a:pathLst>
                    <a:path extrusionOk="0" h="6385" w="11700">
                      <a:moveTo>
                        <a:pt x="3823" y="1"/>
                      </a:moveTo>
                      <a:cubicBezTo>
                        <a:pt x="3608" y="1"/>
                        <a:pt x="3363" y="55"/>
                        <a:pt x="3387" y="92"/>
                      </a:cubicBezTo>
                      <a:cubicBezTo>
                        <a:pt x="3416" y="135"/>
                        <a:pt x="3711" y="193"/>
                        <a:pt x="3759" y="206"/>
                      </a:cubicBezTo>
                      <a:cubicBezTo>
                        <a:pt x="3800" y="219"/>
                        <a:pt x="3813" y="247"/>
                        <a:pt x="3793" y="247"/>
                      </a:cubicBezTo>
                      <a:cubicBezTo>
                        <a:pt x="3790" y="247"/>
                        <a:pt x="3787" y="246"/>
                        <a:pt x="3783" y="245"/>
                      </a:cubicBezTo>
                      <a:cubicBezTo>
                        <a:pt x="3671" y="225"/>
                        <a:pt x="3563" y="218"/>
                        <a:pt x="3466" y="218"/>
                      </a:cubicBezTo>
                      <a:cubicBezTo>
                        <a:pt x="3240" y="218"/>
                        <a:pt x="3071" y="256"/>
                        <a:pt x="3037" y="256"/>
                      </a:cubicBezTo>
                      <a:cubicBezTo>
                        <a:pt x="3034" y="256"/>
                        <a:pt x="3032" y="256"/>
                        <a:pt x="3031" y="256"/>
                      </a:cubicBezTo>
                      <a:cubicBezTo>
                        <a:pt x="2975" y="228"/>
                        <a:pt x="2913" y="218"/>
                        <a:pt x="2858" y="218"/>
                      </a:cubicBezTo>
                      <a:cubicBezTo>
                        <a:pt x="2801" y="218"/>
                        <a:pt x="2754" y="229"/>
                        <a:pt x="2734" y="241"/>
                      </a:cubicBezTo>
                      <a:cubicBezTo>
                        <a:pt x="2696" y="266"/>
                        <a:pt x="2798" y="368"/>
                        <a:pt x="2718" y="383"/>
                      </a:cubicBezTo>
                      <a:cubicBezTo>
                        <a:pt x="2711" y="384"/>
                        <a:pt x="2705" y="384"/>
                        <a:pt x="2699" y="384"/>
                      </a:cubicBezTo>
                      <a:cubicBezTo>
                        <a:pt x="2643" y="384"/>
                        <a:pt x="2650" y="328"/>
                        <a:pt x="2598" y="328"/>
                      </a:cubicBezTo>
                      <a:cubicBezTo>
                        <a:pt x="2596" y="328"/>
                        <a:pt x="2594" y="328"/>
                        <a:pt x="2593" y="328"/>
                      </a:cubicBezTo>
                      <a:cubicBezTo>
                        <a:pt x="2571" y="330"/>
                        <a:pt x="2530" y="331"/>
                        <a:pt x="2484" y="331"/>
                      </a:cubicBezTo>
                      <a:cubicBezTo>
                        <a:pt x="2391" y="331"/>
                        <a:pt x="2278" y="326"/>
                        <a:pt x="2251" y="304"/>
                      </a:cubicBezTo>
                      <a:cubicBezTo>
                        <a:pt x="2232" y="289"/>
                        <a:pt x="2170" y="285"/>
                        <a:pt x="2095" y="285"/>
                      </a:cubicBezTo>
                      <a:cubicBezTo>
                        <a:pt x="2008" y="285"/>
                        <a:pt x="1903" y="290"/>
                        <a:pt x="1826" y="290"/>
                      </a:cubicBezTo>
                      <a:cubicBezTo>
                        <a:pt x="1685" y="290"/>
                        <a:pt x="1752" y="365"/>
                        <a:pt x="1682" y="370"/>
                      </a:cubicBezTo>
                      <a:cubicBezTo>
                        <a:pt x="1652" y="370"/>
                        <a:pt x="1625" y="370"/>
                        <a:pt x="1600" y="370"/>
                      </a:cubicBezTo>
                      <a:cubicBezTo>
                        <a:pt x="1308" y="370"/>
                        <a:pt x="1373" y="398"/>
                        <a:pt x="1306" y="439"/>
                      </a:cubicBezTo>
                      <a:cubicBezTo>
                        <a:pt x="1284" y="453"/>
                        <a:pt x="1247" y="458"/>
                        <a:pt x="1205" y="458"/>
                      </a:cubicBezTo>
                      <a:cubicBezTo>
                        <a:pt x="1112" y="458"/>
                        <a:pt x="992" y="435"/>
                        <a:pt x="933" y="435"/>
                      </a:cubicBezTo>
                      <a:cubicBezTo>
                        <a:pt x="847" y="435"/>
                        <a:pt x="927" y="485"/>
                        <a:pt x="885" y="486"/>
                      </a:cubicBezTo>
                      <a:cubicBezTo>
                        <a:pt x="885" y="486"/>
                        <a:pt x="884" y="486"/>
                        <a:pt x="884" y="486"/>
                      </a:cubicBezTo>
                      <a:cubicBezTo>
                        <a:pt x="843" y="486"/>
                        <a:pt x="810" y="425"/>
                        <a:pt x="803" y="425"/>
                      </a:cubicBezTo>
                      <a:cubicBezTo>
                        <a:pt x="803" y="425"/>
                        <a:pt x="803" y="425"/>
                        <a:pt x="803" y="425"/>
                      </a:cubicBezTo>
                      <a:cubicBezTo>
                        <a:pt x="799" y="425"/>
                        <a:pt x="795" y="425"/>
                        <a:pt x="791" y="425"/>
                      </a:cubicBezTo>
                      <a:cubicBezTo>
                        <a:pt x="285" y="425"/>
                        <a:pt x="0" y="612"/>
                        <a:pt x="26" y="649"/>
                      </a:cubicBezTo>
                      <a:cubicBezTo>
                        <a:pt x="51" y="686"/>
                        <a:pt x="107" y="677"/>
                        <a:pt x="137" y="690"/>
                      </a:cubicBezTo>
                      <a:cubicBezTo>
                        <a:pt x="168" y="702"/>
                        <a:pt x="153" y="713"/>
                        <a:pt x="190" y="754"/>
                      </a:cubicBezTo>
                      <a:cubicBezTo>
                        <a:pt x="193" y="758"/>
                        <a:pt x="199" y="760"/>
                        <a:pt x="206" y="760"/>
                      </a:cubicBezTo>
                      <a:cubicBezTo>
                        <a:pt x="260" y="760"/>
                        <a:pt x="401" y="649"/>
                        <a:pt x="461" y="649"/>
                      </a:cubicBezTo>
                      <a:cubicBezTo>
                        <a:pt x="470" y="649"/>
                        <a:pt x="477" y="651"/>
                        <a:pt x="482" y="657"/>
                      </a:cubicBezTo>
                      <a:cubicBezTo>
                        <a:pt x="524" y="703"/>
                        <a:pt x="671" y="726"/>
                        <a:pt x="651" y="735"/>
                      </a:cubicBezTo>
                      <a:cubicBezTo>
                        <a:pt x="566" y="767"/>
                        <a:pt x="602" y="850"/>
                        <a:pt x="644" y="850"/>
                      </a:cubicBezTo>
                      <a:cubicBezTo>
                        <a:pt x="644" y="850"/>
                        <a:pt x="645" y="850"/>
                        <a:pt x="645" y="850"/>
                      </a:cubicBezTo>
                      <a:cubicBezTo>
                        <a:pt x="865" y="855"/>
                        <a:pt x="1018" y="913"/>
                        <a:pt x="1092" y="960"/>
                      </a:cubicBezTo>
                      <a:cubicBezTo>
                        <a:pt x="1111" y="972"/>
                        <a:pt x="1128" y="977"/>
                        <a:pt x="1144" y="977"/>
                      </a:cubicBezTo>
                      <a:cubicBezTo>
                        <a:pt x="1180" y="977"/>
                        <a:pt x="1217" y="957"/>
                        <a:pt x="1286" y="957"/>
                      </a:cubicBezTo>
                      <a:cubicBezTo>
                        <a:pt x="1310" y="957"/>
                        <a:pt x="1337" y="959"/>
                        <a:pt x="1369" y="965"/>
                      </a:cubicBezTo>
                      <a:cubicBezTo>
                        <a:pt x="1539" y="999"/>
                        <a:pt x="1616" y="1128"/>
                        <a:pt x="1670" y="1229"/>
                      </a:cubicBezTo>
                      <a:cubicBezTo>
                        <a:pt x="1722" y="1328"/>
                        <a:pt x="1989" y="1496"/>
                        <a:pt x="2087" y="1508"/>
                      </a:cubicBezTo>
                      <a:cubicBezTo>
                        <a:pt x="2090" y="1508"/>
                        <a:pt x="2093" y="1508"/>
                        <a:pt x="2095" y="1508"/>
                      </a:cubicBezTo>
                      <a:cubicBezTo>
                        <a:pt x="2177" y="1508"/>
                        <a:pt x="2065" y="1310"/>
                        <a:pt x="1977" y="1213"/>
                      </a:cubicBezTo>
                      <a:cubicBezTo>
                        <a:pt x="1886" y="1114"/>
                        <a:pt x="1357" y="877"/>
                        <a:pt x="1384" y="857"/>
                      </a:cubicBezTo>
                      <a:cubicBezTo>
                        <a:pt x="1386" y="855"/>
                        <a:pt x="1389" y="854"/>
                        <a:pt x="1393" y="854"/>
                      </a:cubicBezTo>
                      <a:cubicBezTo>
                        <a:pt x="1436" y="854"/>
                        <a:pt x="1579" y="959"/>
                        <a:pt x="1620" y="959"/>
                      </a:cubicBezTo>
                      <a:cubicBezTo>
                        <a:pt x="1622" y="959"/>
                        <a:pt x="1624" y="959"/>
                        <a:pt x="1625" y="958"/>
                      </a:cubicBezTo>
                      <a:cubicBezTo>
                        <a:pt x="1661" y="945"/>
                        <a:pt x="1590" y="891"/>
                        <a:pt x="1619" y="891"/>
                      </a:cubicBezTo>
                      <a:cubicBezTo>
                        <a:pt x="1626" y="891"/>
                        <a:pt x="1632" y="891"/>
                        <a:pt x="1639" y="891"/>
                      </a:cubicBezTo>
                      <a:cubicBezTo>
                        <a:pt x="1789" y="891"/>
                        <a:pt x="1853" y="959"/>
                        <a:pt x="1911" y="1010"/>
                      </a:cubicBezTo>
                      <a:cubicBezTo>
                        <a:pt x="1948" y="1045"/>
                        <a:pt x="2010" y="1066"/>
                        <a:pt x="2051" y="1066"/>
                      </a:cubicBezTo>
                      <a:cubicBezTo>
                        <a:pt x="2076" y="1066"/>
                        <a:pt x="2092" y="1059"/>
                        <a:pt x="2092" y="1042"/>
                      </a:cubicBezTo>
                      <a:cubicBezTo>
                        <a:pt x="2091" y="1019"/>
                        <a:pt x="2145" y="1005"/>
                        <a:pt x="2229" y="1005"/>
                      </a:cubicBezTo>
                      <a:cubicBezTo>
                        <a:pt x="2304" y="1005"/>
                        <a:pt x="2403" y="1017"/>
                        <a:pt x="2507" y="1044"/>
                      </a:cubicBezTo>
                      <a:cubicBezTo>
                        <a:pt x="2731" y="1102"/>
                        <a:pt x="2987" y="1235"/>
                        <a:pt x="2999" y="1293"/>
                      </a:cubicBezTo>
                      <a:cubicBezTo>
                        <a:pt x="3009" y="1346"/>
                        <a:pt x="2844" y="1361"/>
                        <a:pt x="2766" y="1361"/>
                      </a:cubicBezTo>
                      <a:cubicBezTo>
                        <a:pt x="2755" y="1361"/>
                        <a:pt x="2746" y="1361"/>
                        <a:pt x="2739" y="1360"/>
                      </a:cubicBezTo>
                      <a:cubicBezTo>
                        <a:pt x="2709" y="1331"/>
                        <a:pt x="2687" y="1317"/>
                        <a:pt x="2675" y="1317"/>
                      </a:cubicBezTo>
                      <a:cubicBezTo>
                        <a:pt x="2653" y="1317"/>
                        <a:pt x="2663" y="1367"/>
                        <a:pt x="2706" y="1462"/>
                      </a:cubicBezTo>
                      <a:cubicBezTo>
                        <a:pt x="2772" y="1606"/>
                        <a:pt x="2752" y="1661"/>
                        <a:pt x="2839" y="1661"/>
                      </a:cubicBezTo>
                      <a:cubicBezTo>
                        <a:pt x="2919" y="1661"/>
                        <a:pt x="2805" y="1450"/>
                        <a:pt x="2808" y="1450"/>
                      </a:cubicBezTo>
                      <a:lnTo>
                        <a:pt x="2808" y="1450"/>
                      </a:lnTo>
                      <a:cubicBezTo>
                        <a:pt x="2808" y="1450"/>
                        <a:pt x="2809" y="1451"/>
                        <a:pt x="2810" y="1452"/>
                      </a:cubicBezTo>
                      <a:cubicBezTo>
                        <a:pt x="2983" y="1691"/>
                        <a:pt x="3262" y="1851"/>
                        <a:pt x="3382" y="1934"/>
                      </a:cubicBezTo>
                      <a:cubicBezTo>
                        <a:pt x="3422" y="1963"/>
                        <a:pt x="3455" y="1969"/>
                        <a:pt x="3485" y="1969"/>
                      </a:cubicBezTo>
                      <a:cubicBezTo>
                        <a:pt x="3509" y="1969"/>
                        <a:pt x="3531" y="1965"/>
                        <a:pt x="3553" y="1965"/>
                      </a:cubicBezTo>
                      <a:cubicBezTo>
                        <a:pt x="3583" y="1965"/>
                        <a:pt x="3612" y="1974"/>
                        <a:pt x="3646" y="2015"/>
                      </a:cubicBezTo>
                      <a:cubicBezTo>
                        <a:pt x="3732" y="2123"/>
                        <a:pt x="3749" y="2049"/>
                        <a:pt x="3830" y="2133"/>
                      </a:cubicBezTo>
                      <a:cubicBezTo>
                        <a:pt x="3911" y="2219"/>
                        <a:pt x="3826" y="2301"/>
                        <a:pt x="3866" y="2365"/>
                      </a:cubicBezTo>
                      <a:cubicBezTo>
                        <a:pt x="3899" y="2421"/>
                        <a:pt x="3994" y="2468"/>
                        <a:pt x="4048" y="2468"/>
                      </a:cubicBezTo>
                      <a:cubicBezTo>
                        <a:pt x="4059" y="2468"/>
                        <a:pt x="4069" y="2466"/>
                        <a:pt x="4075" y="2462"/>
                      </a:cubicBezTo>
                      <a:cubicBezTo>
                        <a:pt x="4116" y="2437"/>
                        <a:pt x="4069" y="2424"/>
                        <a:pt x="4010" y="2369"/>
                      </a:cubicBezTo>
                      <a:cubicBezTo>
                        <a:pt x="3951" y="2314"/>
                        <a:pt x="4026" y="2290"/>
                        <a:pt x="4034" y="2263"/>
                      </a:cubicBezTo>
                      <a:cubicBezTo>
                        <a:pt x="4042" y="2237"/>
                        <a:pt x="3985" y="2236"/>
                        <a:pt x="3984" y="2186"/>
                      </a:cubicBezTo>
                      <a:cubicBezTo>
                        <a:pt x="3984" y="2173"/>
                        <a:pt x="3992" y="2169"/>
                        <a:pt x="4004" y="2169"/>
                      </a:cubicBezTo>
                      <a:cubicBezTo>
                        <a:pt x="4035" y="2169"/>
                        <a:pt x="4096" y="2196"/>
                        <a:pt x="4133" y="2196"/>
                      </a:cubicBezTo>
                      <a:cubicBezTo>
                        <a:pt x="4140" y="2196"/>
                        <a:pt x="4146" y="2195"/>
                        <a:pt x="4151" y="2193"/>
                      </a:cubicBezTo>
                      <a:cubicBezTo>
                        <a:pt x="4185" y="2173"/>
                        <a:pt x="4053" y="2090"/>
                        <a:pt x="4096" y="2090"/>
                      </a:cubicBezTo>
                      <a:cubicBezTo>
                        <a:pt x="4102" y="2090"/>
                        <a:pt x="4113" y="2092"/>
                        <a:pt x="4129" y="2096"/>
                      </a:cubicBezTo>
                      <a:cubicBezTo>
                        <a:pt x="4249" y="2129"/>
                        <a:pt x="4341" y="2225"/>
                        <a:pt x="4334" y="2265"/>
                      </a:cubicBezTo>
                      <a:cubicBezTo>
                        <a:pt x="4332" y="2276"/>
                        <a:pt x="4320" y="2280"/>
                        <a:pt x="4303" y="2280"/>
                      </a:cubicBezTo>
                      <a:cubicBezTo>
                        <a:pt x="4277" y="2280"/>
                        <a:pt x="4241" y="2271"/>
                        <a:pt x="4217" y="2271"/>
                      </a:cubicBezTo>
                      <a:cubicBezTo>
                        <a:pt x="4201" y="2271"/>
                        <a:pt x="4190" y="2275"/>
                        <a:pt x="4192" y="2288"/>
                      </a:cubicBezTo>
                      <a:cubicBezTo>
                        <a:pt x="4199" y="2333"/>
                        <a:pt x="4395" y="2353"/>
                        <a:pt x="4393" y="2416"/>
                      </a:cubicBezTo>
                      <a:cubicBezTo>
                        <a:pt x="4390" y="2481"/>
                        <a:pt x="4342" y="2562"/>
                        <a:pt x="4365" y="2608"/>
                      </a:cubicBezTo>
                      <a:cubicBezTo>
                        <a:pt x="4388" y="2654"/>
                        <a:pt x="4426" y="2626"/>
                        <a:pt x="4439" y="2651"/>
                      </a:cubicBezTo>
                      <a:cubicBezTo>
                        <a:pt x="4450" y="2677"/>
                        <a:pt x="4400" y="2678"/>
                        <a:pt x="4413" y="2702"/>
                      </a:cubicBezTo>
                      <a:cubicBezTo>
                        <a:pt x="4748" y="3177"/>
                        <a:pt x="5249" y="3201"/>
                        <a:pt x="5260" y="3229"/>
                      </a:cubicBezTo>
                      <a:cubicBezTo>
                        <a:pt x="5292" y="3312"/>
                        <a:pt x="5356" y="3398"/>
                        <a:pt x="5400" y="3398"/>
                      </a:cubicBezTo>
                      <a:cubicBezTo>
                        <a:pt x="5408" y="3398"/>
                        <a:pt x="5415" y="3395"/>
                        <a:pt x="5421" y="3390"/>
                      </a:cubicBezTo>
                      <a:cubicBezTo>
                        <a:pt x="5464" y="3353"/>
                        <a:pt x="5383" y="3328"/>
                        <a:pt x="5338" y="3263"/>
                      </a:cubicBezTo>
                      <a:cubicBezTo>
                        <a:pt x="5313" y="3227"/>
                        <a:pt x="5322" y="3194"/>
                        <a:pt x="5359" y="3194"/>
                      </a:cubicBezTo>
                      <a:cubicBezTo>
                        <a:pt x="5389" y="3194"/>
                        <a:pt x="5437" y="3215"/>
                        <a:pt x="5500" y="3273"/>
                      </a:cubicBezTo>
                      <a:cubicBezTo>
                        <a:pt x="5638" y="3401"/>
                        <a:pt x="5423" y="3386"/>
                        <a:pt x="5547" y="3609"/>
                      </a:cubicBezTo>
                      <a:cubicBezTo>
                        <a:pt x="5671" y="3832"/>
                        <a:pt x="5710" y="3783"/>
                        <a:pt x="5743" y="3816"/>
                      </a:cubicBezTo>
                      <a:cubicBezTo>
                        <a:pt x="5774" y="3848"/>
                        <a:pt x="5849" y="3913"/>
                        <a:pt x="5899" y="3913"/>
                      </a:cubicBezTo>
                      <a:cubicBezTo>
                        <a:pt x="5904" y="3913"/>
                        <a:pt x="5909" y="3912"/>
                        <a:pt x="5913" y="3911"/>
                      </a:cubicBezTo>
                      <a:cubicBezTo>
                        <a:pt x="5964" y="3895"/>
                        <a:pt x="5844" y="3826"/>
                        <a:pt x="5907" y="3810"/>
                      </a:cubicBezTo>
                      <a:cubicBezTo>
                        <a:pt x="5972" y="3795"/>
                        <a:pt x="5888" y="3721"/>
                        <a:pt x="5956" y="3721"/>
                      </a:cubicBezTo>
                      <a:cubicBezTo>
                        <a:pt x="6018" y="3721"/>
                        <a:pt x="5977" y="3659"/>
                        <a:pt x="5986" y="3659"/>
                      </a:cubicBezTo>
                      <a:lnTo>
                        <a:pt x="5986" y="3659"/>
                      </a:lnTo>
                      <a:cubicBezTo>
                        <a:pt x="5987" y="3659"/>
                        <a:pt x="5988" y="3659"/>
                        <a:pt x="5990" y="3660"/>
                      </a:cubicBezTo>
                      <a:cubicBezTo>
                        <a:pt x="6208" y="3867"/>
                        <a:pt x="6149" y="3982"/>
                        <a:pt x="6131" y="4004"/>
                      </a:cubicBezTo>
                      <a:cubicBezTo>
                        <a:pt x="6049" y="4072"/>
                        <a:pt x="6131" y="4179"/>
                        <a:pt x="6152" y="4257"/>
                      </a:cubicBezTo>
                      <a:cubicBezTo>
                        <a:pt x="6168" y="4316"/>
                        <a:pt x="6186" y="4334"/>
                        <a:pt x="6202" y="4334"/>
                      </a:cubicBezTo>
                      <a:cubicBezTo>
                        <a:pt x="6207" y="4334"/>
                        <a:pt x="6213" y="4332"/>
                        <a:pt x="6218" y="4329"/>
                      </a:cubicBezTo>
                      <a:cubicBezTo>
                        <a:pt x="6365" y="4237"/>
                        <a:pt x="6183" y="4042"/>
                        <a:pt x="6240" y="3998"/>
                      </a:cubicBezTo>
                      <a:cubicBezTo>
                        <a:pt x="6298" y="3953"/>
                        <a:pt x="6195" y="3842"/>
                        <a:pt x="6153" y="3758"/>
                      </a:cubicBezTo>
                      <a:cubicBezTo>
                        <a:pt x="6111" y="3673"/>
                        <a:pt x="6096" y="3729"/>
                        <a:pt x="6049" y="3673"/>
                      </a:cubicBezTo>
                      <a:cubicBezTo>
                        <a:pt x="6000" y="3616"/>
                        <a:pt x="5918" y="3634"/>
                        <a:pt x="5896" y="3573"/>
                      </a:cubicBezTo>
                      <a:cubicBezTo>
                        <a:pt x="5891" y="3561"/>
                        <a:pt x="5894" y="3556"/>
                        <a:pt x="5904" y="3556"/>
                      </a:cubicBezTo>
                      <a:cubicBezTo>
                        <a:pt x="5937" y="3556"/>
                        <a:pt x="6047" y="3622"/>
                        <a:pt x="6076" y="3622"/>
                      </a:cubicBezTo>
                      <a:cubicBezTo>
                        <a:pt x="6078" y="3622"/>
                        <a:pt x="6079" y="3622"/>
                        <a:pt x="6080" y="3621"/>
                      </a:cubicBezTo>
                      <a:cubicBezTo>
                        <a:pt x="6103" y="3609"/>
                        <a:pt x="6035" y="3518"/>
                        <a:pt x="6041" y="3447"/>
                      </a:cubicBezTo>
                      <a:lnTo>
                        <a:pt x="6041" y="3447"/>
                      </a:lnTo>
                      <a:cubicBezTo>
                        <a:pt x="6107" y="3505"/>
                        <a:pt x="6152" y="3528"/>
                        <a:pt x="6177" y="3528"/>
                      </a:cubicBezTo>
                      <a:cubicBezTo>
                        <a:pt x="6211" y="3528"/>
                        <a:pt x="6207" y="3484"/>
                        <a:pt x="6162" y="3429"/>
                      </a:cubicBezTo>
                      <a:cubicBezTo>
                        <a:pt x="6086" y="3332"/>
                        <a:pt x="6151" y="3293"/>
                        <a:pt x="6146" y="3239"/>
                      </a:cubicBezTo>
                      <a:cubicBezTo>
                        <a:pt x="6142" y="3196"/>
                        <a:pt x="6129" y="3145"/>
                        <a:pt x="6155" y="3145"/>
                      </a:cubicBezTo>
                      <a:cubicBezTo>
                        <a:pt x="6163" y="3145"/>
                        <a:pt x="6174" y="3149"/>
                        <a:pt x="6190" y="3160"/>
                      </a:cubicBezTo>
                      <a:cubicBezTo>
                        <a:pt x="6207" y="3171"/>
                        <a:pt x="6221" y="3175"/>
                        <a:pt x="6235" y="3175"/>
                      </a:cubicBezTo>
                      <a:cubicBezTo>
                        <a:pt x="6258" y="3175"/>
                        <a:pt x="6279" y="3166"/>
                        <a:pt x="6304" y="3166"/>
                      </a:cubicBezTo>
                      <a:cubicBezTo>
                        <a:pt x="6331" y="3166"/>
                        <a:pt x="6363" y="3176"/>
                        <a:pt x="6406" y="3219"/>
                      </a:cubicBezTo>
                      <a:cubicBezTo>
                        <a:pt x="6512" y="3327"/>
                        <a:pt x="6782" y="3480"/>
                        <a:pt x="6876" y="3507"/>
                      </a:cubicBezTo>
                      <a:cubicBezTo>
                        <a:pt x="6990" y="3727"/>
                        <a:pt x="7070" y="3790"/>
                        <a:pt x="7110" y="3835"/>
                      </a:cubicBezTo>
                      <a:cubicBezTo>
                        <a:pt x="7151" y="3880"/>
                        <a:pt x="7036" y="3841"/>
                        <a:pt x="7038" y="3917"/>
                      </a:cubicBezTo>
                      <a:cubicBezTo>
                        <a:pt x="7039" y="3986"/>
                        <a:pt x="7139" y="4065"/>
                        <a:pt x="7190" y="4065"/>
                      </a:cubicBezTo>
                      <a:cubicBezTo>
                        <a:pt x="7196" y="4065"/>
                        <a:pt x="7201" y="4064"/>
                        <a:pt x="7205" y="4061"/>
                      </a:cubicBezTo>
                      <a:cubicBezTo>
                        <a:pt x="7247" y="4041"/>
                        <a:pt x="7134" y="3891"/>
                        <a:pt x="7152" y="3891"/>
                      </a:cubicBezTo>
                      <a:cubicBezTo>
                        <a:pt x="7153" y="3891"/>
                        <a:pt x="7155" y="3892"/>
                        <a:pt x="7157" y="3893"/>
                      </a:cubicBezTo>
                      <a:cubicBezTo>
                        <a:pt x="7195" y="3914"/>
                        <a:pt x="7224" y="3933"/>
                        <a:pt x="7243" y="3933"/>
                      </a:cubicBezTo>
                      <a:cubicBezTo>
                        <a:pt x="7271" y="3933"/>
                        <a:pt x="7275" y="3887"/>
                        <a:pt x="7249" y="3727"/>
                      </a:cubicBezTo>
                      <a:cubicBezTo>
                        <a:pt x="7208" y="3485"/>
                        <a:pt x="7018" y="3219"/>
                        <a:pt x="7096" y="3219"/>
                      </a:cubicBezTo>
                      <a:cubicBezTo>
                        <a:pt x="7102" y="3219"/>
                        <a:pt x="7111" y="3221"/>
                        <a:pt x="7121" y="3225"/>
                      </a:cubicBezTo>
                      <a:cubicBezTo>
                        <a:pt x="7140" y="3231"/>
                        <a:pt x="7155" y="3235"/>
                        <a:pt x="7168" y="3235"/>
                      </a:cubicBezTo>
                      <a:cubicBezTo>
                        <a:pt x="7252" y="3235"/>
                        <a:pt x="7237" y="3106"/>
                        <a:pt x="7229" y="3026"/>
                      </a:cubicBezTo>
                      <a:cubicBezTo>
                        <a:pt x="7224" y="2982"/>
                        <a:pt x="7282" y="2973"/>
                        <a:pt x="7357" y="2973"/>
                      </a:cubicBezTo>
                      <a:cubicBezTo>
                        <a:pt x="7413" y="2973"/>
                        <a:pt x="7478" y="2978"/>
                        <a:pt x="7535" y="2978"/>
                      </a:cubicBezTo>
                      <a:cubicBezTo>
                        <a:pt x="7561" y="2978"/>
                        <a:pt x="7585" y="2977"/>
                        <a:pt x="7605" y="2973"/>
                      </a:cubicBezTo>
                      <a:cubicBezTo>
                        <a:pt x="7716" y="2956"/>
                        <a:pt x="7658" y="2879"/>
                        <a:pt x="7681" y="2879"/>
                      </a:cubicBezTo>
                      <a:cubicBezTo>
                        <a:pt x="7685" y="2879"/>
                        <a:pt x="7689" y="2880"/>
                        <a:pt x="7696" y="2883"/>
                      </a:cubicBezTo>
                      <a:cubicBezTo>
                        <a:pt x="7733" y="2898"/>
                        <a:pt x="7763" y="2905"/>
                        <a:pt x="7787" y="2905"/>
                      </a:cubicBezTo>
                      <a:cubicBezTo>
                        <a:pt x="7889" y="2905"/>
                        <a:pt x="7879" y="2784"/>
                        <a:pt x="7895" y="2712"/>
                      </a:cubicBezTo>
                      <a:cubicBezTo>
                        <a:pt x="7899" y="2688"/>
                        <a:pt x="7912" y="2678"/>
                        <a:pt x="7928" y="2678"/>
                      </a:cubicBezTo>
                      <a:cubicBezTo>
                        <a:pt x="7971" y="2678"/>
                        <a:pt x="8037" y="2758"/>
                        <a:pt x="8018" y="2846"/>
                      </a:cubicBezTo>
                      <a:cubicBezTo>
                        <a:pt x="7996" y="2947"/>
                        <a:pt x="7957" y="3030"/>
                        <a:pt x="7902" y="3030"/>
                      </a:cubicBezTo>
                      <a:cubicBezTo>
                        <a:pt x="7892" y="3030"/>
                        <a:pt x="7881" y="3027"/>
                        <a:pt x="7870" y="3022"/>
                      </a:cubicBezTo>
                      <a:cubicBezTo>
                        <a:pt x="7821" y="2997"/>
                        <a:pt x="7774" y="2956"/>
                        <a:pt x="7754" y="2956"/>
                      </a:cubicBezTo>
                      <a:cubicBezTo>
                        <a:pt x="7744" y="2956"/>
                        <a:pt x="7741" y="2966"/>
                        <a:pt x="7747" y="2993"/>
                      </a:cubicBezTo>
                      <a:cubicBezTo>
                        <a:pt x="7766" y="3075"/>
                        <a:pt x="7638" y="3088"/>
                        <a:pt x="7701" y="3164"/>
                      </a:cubicBezTo>
                      <a:cubicBezTo>
                        <a:pt x="7884" y="3403"/>
                        <a:pt x="8111" y="3414"/>
                        <a:pt x="8163" y="3441"/>
                      </a:cubicBezTo>
                      <a:cubicBezTo>
                        <a:pt x="8215" y="3468"/>
                        <a:pt x="8197" y="3502"/>
                        <a:pt x="8250" y="3526"/>
                      </a:cubicBezTo>
                      <a:cubicBezTo>
                        <a:pt x="8302" y="3548"/>
                        <a:pt x="8580" y="3678"/>
                        <a:pt x="8689" y="3678"/>
                      </a:cubicBezTo>
                      <a:cubicBezTo>
                        <a:pt x="8695" y="3678"/>
                        <a:pt x="8701" y="3678"/>
                        <a:pt x="8706" y="3677"/>
                      </a:cubicBezTo>
                      <a:cubicBezTo>
                        <a:pt x="8799" y="3659"/>
                        <a:pt x="8713" y="3583"/>
                        <a:pt x="8674" y="3437"/>
                      </a:cubicBezTo>
                      <a:cubicBezTo>
                        <a:pt x="8633" y="3291"/>
                        <a:pt x="8712" y="3206"/>
                        <a:pt x="8672" y="3134"/>
                      </a:cubicBezTo>
                      <a:cubicBezTo>
                        <a:pt x="8636" y="3070"/>
                        <a:pt x="8625" y="2821"/>
                        <a:pt x="8703" y="2821"/>
                      </a:cubicBezTo>
                      <a:cubicBezTo>
                        <a:pt x="8710" y="2821"/>
                        <a:pt x="8717" y="2823"/>
                        <a:pt x="8725" y="2827"/>
                      </a:cubicBezTo>
                      <a:cubicBezTo>
                        <a:pt x="8828" y="2878"/>
                        <a:pt x="8977" y="3352"/>
                        <a:pt x="8849" y="3500"/>
                      </a:cubicBezTo>
                      <a:cubicBezTo>
                        <a:pt x="8722" y="3649"/>
                        <a:pt x="8870" y="3745"/>
                        <a:pt x="8787" y="3816"/>
                      </a:cubicBezTo>
                      <a:cubicBezTo>
                        <a:pt x="8775" y="3827"/>
                        <a:pt x="8757" y="3831"/>
                        <a:pt x="8737" y="3831"/>
                      </a:cubicBezTo>
                      <a:cubicBezTo>
                        <a:pt x="8638" y="3831"/>
                        <a:pt x="8465" y="3732"/>
                        <a:pt x="8425" y="3732"/>
                      </a:cubicBezTo>
                      <a:cubicBezTo>
                        <a:pt x="8417" y="3732"/>
                        <a:pt x="8414" y="3737"/>
                        <a:pt x="8421" y="3749"/>
                      </a:cubicBezTo>
                      <a:cubicBezTo>
                        <a:pt x="8651" y="4168"/>
                        <a:pt x="9307" y="4475"/>
                        <a:pt x="9497" y="4662"/>
                      </a:cubicBezTo>
                      <a:cubicBezTo>
                        <a:pt x="9686" y="4851"/>
                        <a:pt x="9630" y="5052"/>
                        <a:pt x="9723" y="5210"/>
                      </a:cubicBezTo>
                      <a:cubicBezTo>
                        <a:pt x="9818" y="5368"/>
                        <a:pt x="9894" y="5354"/>
                        <a:pt x="10039" y="5440"/>
                      </a:cubicBezTo>
                      <a:cubicBezTo>
                        <a:pt x="10185" y="5526"/>
                        <a:pt x="10225" y="5702"/>
                        <a:pt x="10280" y="5770"/>
                      </a:cubicBezTo>
                      <a:cubicBezTo>
                        <a:pt x="10335" y="5839"/>
                        <a:pt x="10380" y="5816"/>
                        <a:pt x="10450" y="5870"/>
                      </a:cubicBezTo>
                      <a:cubicBezTo>
                        <a:pt x="10521" y="5922"/>
                        <a:pt x="10551" y="6013"/>
                        <a:pt x="10675" y="6121"/>
                      </a:cubicBezTo>
                      <a:cubicBezTo>
                        <a:pt x="10973" y="6373"/>
                        <a:pt x="11056" y="6272"/>
                        <a:pt x="11218" y="6347"/>
                      </a:cubicBezTo>
                      <a:cubicBezTo>
                        <a:pt x="11277" y="6374"/>
                        <a:pt x="11319" y="6384"/>
                        <a:pt x="11350" y="6384"/>
                      </a:cubicBezTo>
                      <a:cubicBezTo>
                        <a:pt x="11405" y="6384"/>
                        <a:pt x="11425" y="6353"/>
                        <a:pt x="11438" y="6326"/>
                      </a:cubicBezTo>
                      <a:cubicBezTo>
                        <a:pt x="11456" y="6283"/>
                        <a:pt x="11412" y="6283"/>
                        <a:pt x="11361" y="6208"/>
                      </a:cubicBezTo>
                      <a:cubicBezTo>
                        <a:pt x="11310" y="6132"/>
                        <a:pt x="11337" y="6117"/>
                        <a:pt x="11368" y="6039"/>
                      </a:cubicBezTo>
                      <a:cubicBezTo>
                        <a:pt x="11398" y="5960"/>
                        <a:pt x="11343" y="5870"/>
                        <a:pt x="11289" y="5748"/>
                      </a:cubicBezTo>
                      <a:cubicBezTo>
                        <a:pt x="11235" y="5630"/>
                        <a:pt x="11238" y="5528"/>
                        <a:pt x="11235" y="5419"/>
                      </a:cubicBezTo>
                      <a:cubicBezTo>
                        <a:pt x="11233" y="5296"/>
                        <a:pt x="11041" y="5191"/>
                        <a:pt x="10949" y="5087"/>
                      </a:cubicBezTo>
                      <a:cubicBezTo>
                        <a:pt x="10712" y="4783"/>
                        <a:pt x="10897" y="4543"/>
                        <a:pt x="10799" y="4415"/>
                      </a:cubicBezTo>
                      <a:cubicBezTo>
                        <a:pt x="10707" y="4296"/>
                        <a:pt x="10629" y="4146"/>
                        <a:pt x="10705" y="4146"/>
                      </a:cubicBezTo>
                      <a:cubicBezTo>
                        <a:pt x="10711" y="4146"/>
                        <a:pt x="10718" y="4147"/>
                        <a:pt x="10725" y="4149"/>
                      </a:cubicBezTo>
                      <a:cubicBezTo>
                        <a:pt x="10763" y="4158"/>
                        <a:pt x="10785" y="4165"/>
                        <a:pt x="10797" y="4165"/>
                      </a:cubicBezTo>
                      <a:cubicBezTo>
                        <a:pt x="10819" y="4165"/>
                        <a:pt x="10810" y="4141"/>
                        <a:pt x="10814" y="4061"/>
                      </a:cubicBezTo>
                      <a:cubicBezTo>
                        <a:pt x="10816" y="4037"/>
                        <a:pt x="10830" y="4028"/>
                        <a:pt x="10853" y="4028"/>
                      </a:cubicBezTo>
                      <a:cubicBezTo>
                        <a:pt x="10931" y="4028"/>
                        <a:pt x="11109" y="4139"/>
                        <a:pt x="11190" y="4139"/>
                      </a:cubicBezTo>
                      <a:cubicBezTo>
                        <a:pt x="11204" y="4139"/>
                        <a:pt x="11215" y="4135"/>
                        <a:pt x="11223" y="4127"/>
                      </a:cubicBezTo>
                      <a:cubicBezTo>
                        <a:pt x="11234" y="4114"/>
                        <a:pt x="11252" y="4109"/>
                        <a:pt x="11273" y="4109"/>
                      </a:cubicBezTo>
                      <a:cubicBezTo>
                        <a:pt x="11335" y="4109"/>
                        <a:pt x="11427" y="4149"/>
                        <a:pt x="11479" y="4149"/>
                      </a:cubicBezTo>
                      <a:cubicBezTo>
                        <a:pt x="11504" y="4149"/>
                        <a:pt x="11520" y="4140"/>
                        <a:pt x="11520" y="4114"/>
                      </a:cubicBezTo>
                      <a:cubicBezTo>
                        <a:pt x="11520" y="4013"/>
                        <a:pt x="11699" y="4061"/>
                        <a:pt x="11646" y="3962"/>
                      </a:cubicBezTo>
                      <a:cubicBezTo>
                        <a:pt x="11595" y="3860"/>
                        <a:pt x="11636" y="3784"/>
                        <a:pt x="11666" y="3754"/>
                      </a:cubicBezTo>
                      <a:cubicBezTo>
                        <a:pt x="11695" y="3724"/>
                        <a:pt x="11636" y="3625"/>
                        <a:pt x="11516" y="3446"/>
                      </a:cubicBezTo>
                      <a:cubicBezTo>
                        <a:pt x="11395" y="3268"/>
                        <a:pt x="11456" y="3268"/>
                        <a:pt x="11397" y="3200"/>
                      </a:cubicBezTo>
                      <a:cubicBezTo>
                        <a:pt x="11112" y="2816"/>
                        <a:pt x="10887" y="2784"/>
                        <a:pt x="10799" y="2723"/>
                      </a:cubicBezTo>
                      <a:cubicBezTo>
                        <a:pt x="10711" y="2663"/>
                        <a:pt x="10703" y="2610"/>
                        <a:pt x="10568" y="2499"/>
                      </a:cubicBezTo>
                      <a:cubicBezTo>
                        <a:pt x="10477" y="2424"/>
                        <a:pt x="10416" y="2399"/>
                        <a:pt x="10357" y="2399"/>
                      </a:cubicBezTo>
                      <a:cubicBezTo>
                        <a:pt x="10328" y="2399"/>
                        <a:pt x="10300" y="2404"/>
                        <a:pt x="10269" y="2413"/>
                      </a:cubicBezTo>
                      <a:cubicBezTo>
                        <a:pt x="10260" y="2416"/>
                        <a:pt x="10249" y="2417"/>
                        <a:pt x="10237" y="2417"/>
                      </a:cubicBezTo>
                      <a:cubicBezTo>
                        <a:pt x="10111" y="2417"/>
                        <a:pt x="9812" y="2306"/>
                        <a:pt x="9643" y="2291"/>
                      </a:cubicBezTo>
                      <a:cubicBezTo>
                        <a:pt x="9631" y="2290"/>
                        <a:pt x="9621" y="2290"/>
                        <a:pt x="9612" y="2290"/>
                      </a:cubicBezTo>
                      <a:cubicBezTo>
                        <a:pt x="9479" y="2290"/>
                        <a:pt x="9640" y="2396"/>
                        <a:pt x="9675" y="2476"/>
                      </a:cubicBezTo>
                      <a:cubicBezTo>
                        <a:pt x="9709" y="2553"/>
                        <a:pt x="9493" y="2673"/>
                        <a:pt x="9367" y="2673"/>
                      </a:cubicBezTo>
                      <a:cubicBezTo>
                        <a:pt x="9356" y="2673"/>
                        <a:pt x="9347" y="2673"/>
                        <a:pt x="9338" y="2671"/>
                      </a:cubicBezTo>
                      <a:cubicBezTo>
                        <a:pt x="9220" y="2647"/>
                        <a:pt x="9339" y="2622"/>
                        <a:pt x="9215" y="2553"/>
                      </a:cubicBezTo>
                      <a:cubicBezTo>
                        <a:pt x="9194" y="2541"/>
                        <a:pt x="9167" y="2537"/>
                        <a:pt x="9137" y="2537"/>
                      </a:cubicBezTo>
                      <a:cubicBezTo>
                        <a:pt x="9011" y="2537"/>
                        <a:pt x="8817" y="2614"/>
                        <a:pt x="8680" y="2614"/>
                      </a:cubicBezTo>
                      <a:cubicBezTo>
                        <a:pt x="8648" y="2614"/>
                        <a:pt x="8619" y="2610"/>
                        <a:pt x="8595" y="2599"/>
                      </a:cubicBezTo>
                      <a:cubicBezTo>
                        <a:pt x="8456" y="2536"/>
                        <a:pt x="8308" y="2307"/>
                        <a:pt x="8361" y="2307"/>
                      </a:cubicBezTo>
                      <a:cubicBezTo>
                        <a:pt x="8365" y="2307"/>
                        <a:pt x="8370" y="2308"/>
                        <a:pt x="8377" y="2311"/>
                      </a:cubicBezTo>
                      <a:cubicBezTo>
                        <a:pt x="8426" y="2332"/>
                        <a:pt x="8527" y="2336"/>
                        <a:pt x="8618" y="2336"/>
                      </a:cubicBezTo>
                      <a:cubicBezTo>
                        <a:pt x="8692" y="2336"/>
                        <a:pt x="8759" y="2333"/>
                        <a:pt x="8785" y="2333"/>
                      </a:cubicBezTo>
                      <a:cubicBezTo>
                        <a:pt x="8844" y="2332"/>
                        <a:pt x="8794" y="2265"/>
                        <a:pt x="8743" y="2172"/>
                      </a:cubicBezTo>
                      <a:cubicBezTo>
                        <a:pt x="8708" y="2110"/>
                        <a:pt x="8724" y="2076"/>
                        <a:pt x="8767" y="2076"/>
                      </a:cubicBezTo>
                      <a:cubicBezTo>
                        <a:pt x="8788" y="2076"/>
                        <a:pt x="8814" y="2083"/>
                        <a:pt x="8843" y="2099"/>
                      </a:cubicBezTo>
                      <a:cubicBezTo>
                        <a:pt x="8934" y="2148"/>
                        <a:pt x="8826" y="2317"/>
                        <a:pt x="8872" y="2332"/>
                      </a:cubicBezTo>
                      <a:cubicBezTo>
                        <a:pt x="8875" y="2333"/>
                        <a:pt x="8877" y="2334"/>
                        <a:pt x="8879" y="2334"/>
                      </a:cubicBezTo>
                      <a:cubicBezTo>
                        <a:pt x="8913" y="2334"/>
                        <a:pt x="8900" y="2245"/>
                        <a:pt x="8934" y="2245"/>
                      </a:cubicBezTo>
                      <a:cubicBezTo>
                        <a:pt x="8937" y="2245"/>
                        <a:pt x="8940" y="2246"/>
                        <a:pt x="8944" y="2247"/>
                      </a:cubicBezTo>
                      <a:cubicBezTo>
                        <a:pt x="8984" y="2262"/>
                        <a:pt x="8979" y="2330"/>
                        <a:pt x="9009" y="2330"/>
                      </a:cubicBezTo>
                      <a:cubicBezTo>
                        <a:pt x="9016" y="2330"/>
                        <a:pt x="9026" y="2325"/>
                        <a:pt x="9040" y="2314"/>
                      </a:cubicBezTo>
                      <a:cubicBezTo>
                        <a:pt x="9107" y="2261"/>
                        <a:pt x="8917" y="2031"/>
                        <a:pt x="9020" y="1995"/>
                      </a:cubicBezTo>
                      <a:cubicBezTo>
                        <a:pt x="9110" y="1963"/>
                        <a:pt x="9139" y="1801"/>
                        <a:pt x="9186" y="1801"/>
                      </a:cubicBezTo>
                      <a:cubicBezTo>
                        <a:pt x="9193" y="1801"/>
                        <a:pt x="9200" y="1804"/>
                        <a:pt x="9207" y="1811"/>
                      </a:cubicBezTo>
                      <a:cubicBezTo>
                        <a:pt x="9269" y="1871"/>
                        <a:pt x="9086" y="2108"/>
                        <a:pt x="9086" y="2108"/>
                      </a:cubicBezTo>
                      <a:lnTo>
                        <a:pt x="9125" y="2134"/>
                      </a:lnTo>
                      <a:cubicBezTo>
                        <a:pt x="9125" y="2134"/>
                        <a:pt x="9137" y="2118"/>
                        <a:pt x="9149" y="2099"/>
                      </a:cubicBezTo>
                      <a:cubicBezTo>
                        <a:pt x="9151" y="2096"/>
                        <a:pt x="9153" y="2094"/>
                        <a:pt x="9155" y="2094"/>
                      </a:cubicBezTo>
                      <a:cubicBezTo>
                        <a:pt x="9163" y="2094"/>
                        <a:pt x="9168" y="2131"/>
                        <a:pt x="9193" y="2174"/>
                      </a:cubicBezTo>
                      <a:cubicBezTo>
                        <a:pt x="9223" y="2227"/>
                        <a:pt x="9311" y="2244"/>
                        <a:pt x="9311" y="2244"/>
                      </a:cubicBezTo>
                      <a:lnTo>
                        <a:pt x="9338" y="2231"/>
                      </a:lnTo>
                      <a:cubicBezTo>
                        <a:pt x="9338" y="2231"/>
                        <a:pt x="9271" y="2222"/>
                        <a:pt x="9243" y="2172"/>
                      </a:cubicBezTo>
                      <a:cubicBezTo>
                        <a:pt x="9215" y="2122"/>
                        <a:pt x="9362" y="1902"/>
                        <a:pt x="9434" y="1882"/>
                      </a:cubicBezTo>
                      <a:cubicBezTo>
                        <a:pt x="9442" y="1880"/>
                        <a:pt x="9449" y="1879"/>
                        <a:pt x="9457" y="1879"/>
                      </a:cubicBezTo>
                      <a:cubicBezTo>
                        <a:pt x="9516" y="1879"/>
                        <a:pt x="9560" y="1943"/>
                        <a:pt x="9618" y="1952"/>
                      </a:cubicBezTo>
                      <a:cubicBezTo>
                        <a:pt x="9623" y="1953"/>
                        <a:pt x="9628" y="1953"/>
                        <a:pt x="9633" y="1953"/>
                      </a:cubicBezTo>
                      <a:cubicBezTo>
                        <a:pt x="9667" y="1953"/>
                        <a:pt x="9672" y="1930"/>
                        <a:pt x="9698" y="1930"/>
                      </a:cubicBezTo>
                      <a:cubicBezTo>
                        <a:pt x="9708" y="1930"/>
                        <a:pt x="9721" y="1933"/>
                        <a:pt x="9739" y="1942"/>
                      </a:cubicBezTo>
                      <a:cubicBezTo>
                        <a:pt x="9813" y="1974"/>
                        <a:pt x="9818" y="2054"/>
                        <a:pt x="9942" y="2092"/>
                      </a:cubicBezTo>
                      <a:cubicBezTo>
                        <a:pt x="10066" y="2131"/>
                        <a:pt x="10053" y="2246"/>
                        <a:pt x="10221" y="2303"/>
                      </a:cubicBezTo>
                      <a:cubicBezTo>
                        <a:pt x="10281" y="2323"/>
                        <a:pt x="10328" y="2331"/>
                        <a:pt x="10366" y="2331"/>
                      </a:cubicBezTo>
                      <a:cubicBezTo>
                        <a:pt x="10436" y="2331"/>
                        <a:pt x="10475" y="2306"/>
                        <a:pt x="10506" y="2288"/>
                      </a:cubicBezTo>
                      <a:cubicBezTo>
                        <a:pt x="10554" y="2261"/>
                        <a:pt x="10410" y="2030"/>
                        <a:pt x="10313" y="1938"/>
                      </a:cubicBezTo>
                      <a:cubicBezTo>
                        <a:pt x="10294" y="1919"/>
                        <a:pt x="10273" y="1913"/>
                        <a:pt x="10252" y="1913"/>
                      </a:cubicBezTo>
                      <a:cubicBezTo>
                        <a:pt x="10196" y="1913"/>
                        <a:pt x="10135" y="1957"/>
                        <a:pt x="10068" y="1957"/>
                      </a:cubicBezTo>
                      <a:cubicBezTo>
                        <a:pt x="10031" y="1957"/>
                        <a:pt x="9993" y="1944"/>
                        <a:pt x="9953" y="1902"/>
                      </a:cubicBezTo>
                      <a:cubicBezTo>
                        <a:pt x="9813" y="1754"/>
                        <a:pt x="9972" y="1712"/>
                        <a:pt x="9957" y="1672"/>
                      </a:cubicBezTo>
                      <a:cubicBezTo>
                        <a:pt x="9942" y="1634"/>
                        <a:pt x="9896" y="1599"/>
                        <a:pt x="9791" y="1599"/>
                      </a:cubicBezTo>
                      <a:cubicBezTo>
                        <a:pt x="9785" y="1599"/>
                        <a:pt x="9779" y="1599"/>
                        <a:pt x="9773" y="1599"/>
                      </a:cubicBezTo>
                      <a:cubicBezTo>
                        <a:pt x="9769" y="1599"/>
                        <a:pt x="9764" y="1599"/>
                        <a:pt x="9759" y="1599"/>
                      </a:cubicBezTo>
                      <a:cubicBezTo>
                        <a:pt x="9648" y="1599"/>
                        <a:pt x="9544" y="1552"/>
                        <a:pt x="9418" y="1435"/>
                      </a:cubicBezTo>
                      <a:cubicBezTo>
                        <a:pt x="9324" y="1349"/>
                        <a:pt x="9231" y="1336"/>
                        <a:pt x="9183" y="1336"/>
                      </a:cubicBezTo>
                      <a:cubicBezTo>
                        <a:pt x="9164" y="1336"/>
                        <a:pt x="9152" y="1339"/>
                        <a:pt x="9152" y="1339"/>
                      </a:cubicBezTo>
                      <a:cubicBezTo>
                        <a:pt x="9152" y="1339"/>
                        <a:pt x="9142" y="1239"/>
                        <a:pt x="9074" y="1173"/>
                      </a:cubicBezTo>
                      <a:cubicBezTo>
                        <a:pt x="9048" y="1148"/>
                        <a:pt x="9024" y="1136"/>
                        <a:pt x="9008" y="1136"/>
                      </a:cubicBezTo>
                      <a:cubicBezTo>
                        <a:pt x="8982" y="1136"/>
                        <a:pt x="8978" y="1169"/>
                        <a:pt x="9021" y="1235"/>
                      </a:cubicBezTo>
                      <a:cubicBezTo>
                        <a:pt x="9065" y="1304"/>
                        <a:pt x="9019" y="1319"/>
                        <a:pt x="8947" y="1319"/>
                      </a:cubicBezTo>
                      <a:cubicBezTo>
                        <a:pt x="8907" y="1319"/>
                        <a:pt x="8858" y="1314"/>
                        <a:pt x="8813" y="1312"/>
                      </a:cubicBezTo>
                      <a:cubicBezTo>
                        <a:pt x="8682" y="1306"/>
                        <a:pt x="8528" y="1288"/>
                        <a:pt x="8405" y="1123"/>
                      </a:cubicBezTo>
                      <a:cubicBezTo>
                        <a:pt x="8354" y="1054"/>
                        <a:pt x="8280" y="1041"/>
                        <a:pt x="8209" y="1041"/>
                      </a:cubicBezTo>
                      <a:cubicBezTo>
                        <a:pt x="8165" y="1041"/>
                        <a:pt x="8123" y="1046"/>
                        <a:pt x="8087" y="1046"/>
                      </a:cubicBezTo>
                      <a:cubicBezTo>
                        <a:pt x="8040" y="1046"/>
                        <a:pt x="8006" y="1038"/>
                        <a:pt x="7994" y="1001"/>
                      </a:cubicBezTo>
                      <a:cubicBezTo>
                        <a:pt x="7982" y="961"/>
                        <a:pt x="8028" y="953"/>
                        <a:pt x="8088" y="953"/>
                      </a:cubicBezTo>
                      <a:cubicBezTo>
                        <a:pt x="8126" y="953"/>
                        <a:pt x="8170" y="956"/>
                        <a:pt x="8208" y="956"/>
                      </a:cubicBezTo>
                      <a:cubicBezTo>
                        <a:pt x="8277" y="956"/>
                        <a:pt x="8327" y="946"/>
                        <a:pt x="8289" y="887"/>
                      </a:cubicBezTo>
                      <a:cubicBezTo>
                        <a:pt x="8198" y="747"/>
                        <a:pt x="7998" y="742"/>
                        <a:pt x="7997" y="687"/>
                      </a:cubicBezTo>
                      <a:cubicBezTo>
                        <a:pt x="7996" y="672"/>
                        <a:pt x="8010" y="665"/>
                        <a:pt x="8031" y="665"/>
                      </a:cubicBezTo>
                      <a:cubicBezTo>
                        <a:pt x="8082" y="665"/>
                        <a:pt x="8175" y="701"/>
                        <a:pt x="8219" y="740"/>
                      </a:cubicBezTo>
                      <a:cubicBezTo>
                        <a:pt x="8281" y="796"/>
                        <a:pt x="8389" y="791"/>
                        <a:pt x="8466" y="877"/>
                      </a:cubicBezTo>
                      <a:cubicBezTo>
                        <a:pt x="8542" y="963"/>
                        <a:pt x="8426" y="957"/>
                        <a:pt x="8459" y="1011"/>
                      </a:cubicBezTo>
                      <a:cubicBezTo>
                        <a:pt x="8490" y="1067"/>
                        <a:pt x="8522" y="1026"/>
                        <a:pt x="8590" y="1071"/>
                      </a:cubicBezTo>
                      <a:cubicBezTo>
                        <a:pt x="8659" y="1116"/>
                        <a:pt x="8608" y="1132"/>
                        <a:pt x="8689" y="1191"/>
                      </a:cubicBezTo>
                      <a:cubicBezTo>
                        <a:pt x="8769" y="1249"/>
                        <a:pt x="8826" y="1209"/>
                        <a:pt x="8895" y="1247"/>
                      </a:cubicBezTo>
                      <a:cubicBezTo>
                        <a:pt x="8933" y="1271"/>
                        <a:pt x="8961" y="1285"/>
                        <a:pt x="8975" y="1285"/>
                      </a:cubicBezTo>
                      <a:cubicBezTo>
                        <a:pt x="8985" y="1285"/>
                        <a:pt x="8989" y="1278"/>
                        <a:pt x="8984" y="1260"/>
                      </a:cubicBezTo>
                      <a:cubicBezTo>
                        <a:pt x="8974" y="1216"/>
                        <a:pt x="8900" y="1222"/>
                        <a:pt x="8862" y="1185"/>
                      </a:cubicBezTo>
                      <a:cubicBezTo>
                        <a:pt x="8825" y="1148"/>
                        <a:pt x="8912" y="1196"/>
                        <a:pt x="8885" y="1129"/>
                      </a:cubicBezTo>
                      <a:cubicBezTo>
                        <a:pt x="8865" y="1079"/>
                        <a:pt x="8858" y="1030"/>
                        <a:pt x="8889" y="1030"/>
                      </a:cubicBezTo>
                      <a:cubicBezTo>
                        <a:pt x="8899" y="1030"/>
                        <a:pt x="8912" y="1035"/>
                        <a:pt x="8930" y="1046"/>
                      </a:cubicBezTo>
                      <a:cubicBezTo>
                        <a:pt x="8970" y="1071"/>
                        <a:pt x="9023" y="1093"/>
                        <a:pt x="9066" y="1093"/>
                      </a:cubicBezTo>
                      <a:cubicBezTo>
                        <a:pt x="9104" y="1093"/>
                        <a:pt x="9133" y="1075"/>
                        <a:pt x="9138" y="1026"/>
                      </a:cubicBezTo>
                      <a:lnTo>
                        <a:pt x="9138" y="1024"/>
                      </a:lnTo>
                      <a:cubicBezTo>
                        <a:pt x="9143" y="955"/>
                        <a:pt x="9065" y="868"/>
                        <a:pt x="8975" y="836"/>
                      </a:cubicBezTo>
                      <a:cubicBezTo>
                        <a:pt x="8744" y="754"/>
                        <a:pt x="8436" y="595"/>
                        <a:pt x="8421" y="563"/>
                      </a:cubicBezTo>
                      <a:cubicBezTo>
                        <a:pt x="8416" y="549"/>
                        <a:pt x="8426" y="546"/>
                        <a:pt x="8440" y="546"/>
                      </a:cubicBezTo>
                      <a:cubicBezTo>
                        <a:pt x="8458" y="546"/>
                        <a:pt x="8482" y="552"/>
                        <a:pt x="8493" y="552"/>
                      </a:cubicBezTo>
                      <a:cubicBezTo>
                        <a:pt x="8498" y="552"/>
                        <a:pt x="8500" y="550"/>
                        <a:pt x="8495" y="545"/>
                      </a:cubicBezTo>
                      <a:cubicBezTo>
                        <a:pt x="8150" y="398"/>
                        <a:pt x="7839" y="353"/>
                        <a:pt x="7683" y="353"/>
                      </a:cubicBezTo>
                      <a:cubicBezTo>
                        <a:pt x="7635" y="353"/>
                        <a:pt x="7602" y="357"/>
                        <a:pt x="7587" y="364"/>
                      </a:cubicBezTo>
                      <a:cubicBezTo>
                        <a:pt x="7525" y="394"/>
                        <a:pt x="7658" y="441"/>
                        <a:pt x="7614" y="441"/>
                      </a:cubicBezTo>
                      <a:cubicBezTo>
                        <a:pt x="7613" y="441"/>
                        <a:pt x="7611" y="441"/>
                        <a:pt x="7610" y="441"/>
                      </a:cubicBezTo>
                      <a:cubicBezTo>
                        <a:pt x="7128" y="441"/>
                        <a:pt x="7136" y="574"/>
                        <a:pt x="7205" y="622"/>
                      </a:cubicBezTo>
                      <a:cubicBezTo>
                        <a:pt x="7224" y="635"/>
                        <a:pt x="7249" y="639"/>
                        <a:pt x="7278" y="639"/>
                      </a:cubicBezTo>
                      <a:cubicBezTo>
                        <a:pt x="7328" y="639"/>
                        <a:pt x="7387" y="626"/>
                        <a:pt x="7437" y="626"/>
                      </a:cubicBezTo>
                      <a:cubicBezTo>
                        <a:pt x="7464" y="626"/>
                        <a:pt x="7488" y="630"/>
                        <a:pt x="7505" y="642"/>
                      </a:cubicBezTo>
                      <a:cubicBezTo>
                        <a:pt x="7560" y="684"/>
                        <a:pt x="7510" y="784"/>
                        <a:pt x="7462" y="784"/>
                      </a:cubicBezTo>
                      <a:cubicBezTo>
                        <a:pt x="7454" y="784"/>
                        <a:pt x="7446" y="781"/>
                        <a:pt x="7438" y="775"/>
                      </a:cubicBezTo>
                      <a:cubicBezTo>
                        <a:pt x="7388" y="728"/>
                        <a:pt x="7474" y="717"/>
                        <a:pt x="7451" y="701"/>
                      </a:cubicBezTo>
                      <a:cubicBezTo>
                        <a:pt x="7448" y="698"/>
                        <a:pt x="7444" y="698"/>
                        <a:pt x="7439" y="698"/>
                      </a:cubicBezTo>
                      <a:cubicBezTo>
                        <a:pt x="7408" y="698"/>
                        <a:pt x="7345" y="732"/>
                        <a:pt x="7303" y="732"/>
                      </a:cubicBezTo>
                      <a:cubicBezTo>
                        <a:pt x="7297" y="732"/>
                        <a:pt x="7291" y="731"/>
                        <a:pt x="7286" y="729"/>
                      </a:cubicBezTo>
                      <a:cubicBezTo>
                        <a:pt x="7241" y="716"/>
                        <a:pt x="7259" y="660"/>
                        <a:pt x="7220" y="641"/>
                      </a:cubicBezTo>
                      <a:cubicBezTo>
                        <a:pt x="7182" y="622"/>
                        <a:pt x="7051" y="641"/>
                        <a:pt x="7019" y="599"/>
                      </a:cubicBezTo>
                      <a:cubicBezTo>
                        <a:pt x="6987" y="558"/>
                        <a:pt x="7030" y="509"/>
                        <a:pt x="7000" y="481"/>
                      </a:cubicBezTo>
                      <a:cubicBezTo>
                        <a:pt x="6995" y="476"/>
                        <a:pt x="6989" y="474"/>
                        <a:pt x="6982" y="474"/>
                      </a:cubicBezTo>
                      <a:cubicBezTo>
                        <a:pt x="6948" y="474"/>
                        <a:pt x="6900" y="522"/>
                        <a:pt x="6932" y="548"/>
                      </a:cubicBezTo>
                      <a:cubicBezTo>
                        <a:pt x="6953" y="565"/>
                        <a:pt x="6926" y="576"/>
                        <a:pt x="6885" y="576"/>
                      </a:cubicBezTo>
                      <a:cubicBezTo>
                        <a:pt x="6850" y="576"/>
                        <a:pt x="6805" y="568"/>
                        <a:pt x="6772" y="550"/>
                      </a:cubicBezTo>
                      <a:cubicBezTo>
                        <a:pt x="6700" y="512"/>
                        <a:pt x="6208" y="518"/>
                        <a:pt x="6170" y="483"/>
                      </a:cubicBezTo>
                      <a:cubicBezTo>
                        <a:pt x="6133" y="449"/>
                        <a:pt x="6231" y="422"/>
                        <a:pt x="6188" y="394"/>
                      </a:cubicBezTo>
                      <a:cubicBezTo>
                        <a:pt x="6185" y="392"/>
                        <a:pt x="6180" y="391"/>
                        <a:pt x="6173" y="391"/>
                      </a:cubicBezTo>
                      <a:cubicBezTo>
                        <a:pt x="6101" y="391"/>
                        <a:pt x="5856" y="515"/>
                        <a:pt x="5794" y="515"/>
                      </a:cubicBezTo>
                      <a:cubicBezTo>
                        <a:pt x="5789" y="515"/>
                        <a:pt x="5785" y="514"/>
                        <a:pt x="5783" y="512"/>
                      </a:cubicBezTo>
                      <a:cubicBezTo>
                        <a:pt x="5748" y="486"/>
                        <a:pt x="5790" y="394"/>
                        <a:pt x="5726" y="322"/>
                      </a:cubicBezTo>
                      <a:cubicBezTo>
                        <a:pt x="5682" y="274"/>
                        <a:pt x="5581" y="249"/>
                        <a:pt x="5518" y="249"/>
                      </a:cubicBezTo>
                      <a:cubicBezTo>
                        <a:pt x="5487" y="249"/>
                        <a:pt x="5466" y="255"/>
                        <a:pt x="5464" y="267"/>
                      </a:cubicBezTo>
                      <a:cubicBezTo>
                        <a:pt x="5459" y="304"/>
                        <a:pt x="5542" y="385"/>
                        <a:pt x="5569" y="480"/>
                      </a:cubicBezTo>
                      <a:cubicBezTo>
                        <a:pt x="5595" y="575"/>
                        <a:pt x="5746" y="600"/>
                        <a:pt x="5743" y="632"/>
                      </a:cubicBezTo>
                      <a:cubicBezTo>
                        <a:pt x="5742" y="637"/>
                        <a:pt x="5737" y="640"/>
                        <a:pt x="5729" y="640"/>
                      </a:cubicBezTo>
                      <a:cubicBezTo>
                        <a:pt x="5686" y="640"/>
                        <a:pt x="5563" y="578"/>
                        <a:pt x="5517" y="521"/>
                      </a:cubicBezTo>
                      <a:cubicBezTo>
                        <a:pt x="5462" y="451"/>
                        <a:pt x="5454" y="338"/>
                        <a:pt x="5410" y="292"/>
                      </a:cubicBezTo>
                      <a:cubicBezTo>
                        <a:pt x="5399" y="280"/>
                        <a:pt x="5390" y="276"/>
                        <a:pt x="5381" y="276"/>
                      </a:cubicBezTo>
                      <a:cubicBezTo>
                        <a:pt x="5360" y="276"/>
                        <a:pt x="5342" y="302"/>
                        <a:pt x="5323" y="302"/>
                      </a:cubicBezTo>
                      <a:cubicBezTo>
                        <a:pt x="5318" y="302"/>
                        <a:pt x="5313" y="300"/>
                        <a:pt x="5308" y="297"/>
                      </a:cubicBezTo>
                      <a:cubicBezTo>
                        <a:pt x="5305" y="294"/>
                        <a:pt x="5298" y="293"/>
                        <a:pt x="5290" y="293"/>
                      </a:cubicBezTo>
                      <a:cubicBezTo>
                        <a:pt x="5233" y="293"/>
                        <a:pt x="5079" y="355"/>
                        <a:pt x="5017" y="355"/>
                      </a:cubicBezTo>
                      <a:cubicBezTo>
                        <a:pt x="5009" y="355"/>
                        <a:pt x="5003" y="354"/>
                        <a:pt x="4998" y="352"/>
                      </a:cubicBezTo>
                      <a:cubicBezTo>
                        <a:pt x="4953" y="328"/>
                        <a:pt x="5095" y="252"/>
                        <a:pt x="5079" y="229"/>
                      </a:cubicBezTo>
                      <a:cubicBezTo>
                        <a:pt x="5074" y="220"/>
                        <a:pt x="5032" y="219"/>
                        <a:pt x="4981" y="219"/>
                      </a:cubicBezTo>
                      <a:cubicBezTo>
                        <a:pt x="4949" y="219"/>
                        <a:pt x="4915" y="219"/>
                        <a:pt x="4883" y="219"/>
                      </a:cubicBezTo>
                      <a:cubicBezTo>
                        <a:pt x="4823" y="219"/>
                        <a:pt x="4771" y="217"/>
                        <a:pt x="4767" y="205"/>
                      </a:cubicBezTo>
                      <a:cubicBezTo>
                        <a:pt x="4754" y="178"/>
                        <a:pt x="4862" y="186"/>
                        <a:pt x="4831" y="157"/>
                      </a:cubicBezTo>
                      <a:cubicBezTo>
                        <a:pt x="4751" y="73"/>
                        <a:pt x="4138" y="81"/>
                        <a:pt x="4050" y="72"/>
                      </a:cubicBezTo>
                      <a:cubicBezTo>
                        <a:pt x="3962" y="65"/>
                        <a:pt x="4056" y="21"/>
                        <a:pt x="3949" y="8"/>
                      </a:cubicBezTo>
                      <a:cubicBezTo>
                        <a:pt x="3910" y="3"/>
                        <a:pt x="3867" y="1"/>
                        <a:pt x="38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02" name="Google Shape;3102;p50"/>
                <p:cNvSpPr/>
                <p:nvPr/>
              </p:nvSpPr>
              <p:spPr>
                <a:xfrm>
                  <a:off x="4381761" y="2292387"/>
                  <a:ext cx="8540" cy="15320"/>
                </a:xfrm>
                <a:custGeom>
                  <a:rect b="b" l="l" r="r" t="t"/>
                  <a:pathLst>
                    <a:path extrusionOk="0" h="654" w="365">
                      <a:moveTo>
                        <a:pt x="262" y="1"/>
                      </a:moveTo>
                      <a:cubicBezTo>
                        <a:pt x="151" y="1"/>
                        <a:pt x="146" y="264"/>
                        <a:pt x="82" y="264"/>
                      </a:cubicBezTo>
                      <a:cubicBezTo>
                        <a:pt x="80" y="264"/>
                        <a:pt x="79" y="264"/>
                        <a:pt x="78" y="264"/>
                      </a:cubicBezTo>
                      <a:cubicBezTo>
                        <a:pt x="68" y="262"/>
                        <a:pt x="61" y="261"/>
                        <a:pt x="54" y="261"/>
                      </a:cubicBezTo>
                      <a:cubicBezTo>
                        <a:pt x="12" y="261"/>
                        <a:pt x="23" y="292"/>
                        <a:pt x="41" y="292"/>
                      </a:cubicBezTo>
                      <a:cubicBezTo>
                        <a:pt x="44" y="292"/>
                        <a:pt x="47" y="291"/>
                        <a:pt x="50" y="289"/>
                      </a:cubicBezTo>
                      <a:cubicBezTo>
                        <a:pt x="53" y="288"/>
                        <a:pt x="56" y="287"/>
                        <a:pt x="58" y="287"/>
                      </a:cubicBezTo>
                      <a:cubicBezTo>
                        <a:pt x="79" y="287"/>
                        <a:pt x="94" y="330"/>
                        <a:pt x="108" y="371"/>
                      </a:cubicBezTo>
                      <a:cubicBezTo>
                        <a:pt x="126" y="417"/>
                        <a:pt x="1" y="423"/>
                        <a:pt x="47" y="477"/>
                      </a:cubicBezTo>
                      <a:cubicBezTo>
                        <a:pt x="93" y="530"/>
                        <a:pt x="112" y="633"/>
                        <a:pt x="188" y="652"/>
                      </a:cubicBezTo>
                      <a:cubicBezTo>
                        <a:pt x="190" y="653"/>
                        <a:pt x="193" y="653"/>
                        <a:pt x="195" y="653"/>
                      </a:cubicBezTo>
                      <a:cubicBezTo>
                        <a:pt x="266" y="653"/>
                        <a:pt x="300" y="331"/>
                        <a:pt x="269" y="270"/>
                      </a:cubicBezTo>
                      <a:cubicBezTo>
                        <a:pt x="237" y="206"/>
                        <a:pt x="365" y="44"/>
                        <a:pt x="311" y="15"/>
                      </a:cubicBezTo>
                      <a:cubicBezTo>
                        <a:pt x="293" y="5"/>
                        <a:pt x="276" y="1"/>
                        <a:pt x="2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03" name="Google Shape;3103;p50"/>
                <p:cNvSpPr/>
                <p:nvPr/>
              </p:nvSpPr>
              <p:spPr>
                <a:xfrm>
                  <a:off x="4361897" y="2290747"/>
                  <a:ext cx="16987" cy="14477"/>
                </a:xfrm>
                <a:custGeom>
                  <a:rect b="b" l="l" r="r" t="t"/>
                  <a:pathLst>
                    <a:path extrusionOk="0" h="618" w="726">
                      <a:moveTo>
                        <a:pt x="53" y="0"/>
                      </a:moveTo>
                      <a:cubicBezTo>
                        <a:pt x="1" y="0"/>
                        <a:pt x="38" y="113"/>
                        <a:pt x="127" y="173"/>
                      </a:cubicBezTo>
                      <a:cubicBezTo>
                        <a:pt x="226" y="237"/>
                        <a:pt x="258" y="405"/>
                        <a:pt x="295" y="436"/>
                      </a:cubicBezTo>
                      <a:cubicBezTo>
                        <a:pt x="331" y="466"/>
                        <a:pt x="376" y="562"/>
                        <a:pt x="450" y="604"/>
                      </a:cubicBezTo>
                      <a:cubicBezTo>
                        <a:pt x="466" y="614"/>
                        <a:pt x="486" y="618"/>
                        <a:pt x="506" y="618"/>
                      </a:cubicBezTo>
                      <a:cubicBezTo>
                        <a:pt x="579" y="618"/>
                        <a:pt x="666" y="569"/>
                        <a:pt x="693" y="537"/>
                      </a:cubicBezTo>
                      <a:cubicBezTo>
                        <a:pt x="726" y="495"/>
                        <a:pt x="631" y="285"/>
                        <a:pt x="598" y="285"/>
                      </a:cubicBezTo>
                      <a:cubicBezTo>
                        <a:pt x="597" y="285"/>
                        <a:pt x="596" y="285"/>
                        <a:pt x="595" y="285"/>
                      </a:cubicBezTo>
                      <a:cubicBezTo>
                        <a:pt x="581" y="291"/>
                        <a:pt x="567" y="293"/>
                        <a:pt x="553" y="293"/>
                      </a:cubicBezTo>
                      <a:cubicBezTo>
                        <a:pt x="434" y="293"/>
                        <a:pt x="303" y="140"/>
                        <a:pt x="279" y="140"/>
                      </a:cubicBezTo>
                      <a:cubicBezTo>
                        <a:pt x="253" y="140"/>
                        <a:pt x="150" y="32"/>
                        <a:pt x="72" y="4"/>
                      </a:cubicBezTo>
                      <a:cubicBezTo>
                        <a:pt x="65" y="2"/>
                        <a:pt x="58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04" name="Google Shape;3104;p50"/>
                <p:cNvSpPr/>
                <p:nvPr/>
              </p:nvSpPr>
              <p:spPr>
                <a:xfrm>
                  <a:off x="4375701" y="2307027"/>
                  <a:ext cx="11909" cy="4568"/>
                </a:xfrm>
                <a:custGeom>
                  <a:rect b="b" l="l" r="r" t="t"/>
                  <a:pathLst>
                    <a:path extrusionOk="0" h="195" w="509">
                      <a:moveTo>
                        <a:pt x="329" y="0"/>
                      </a:moveTo>
                      <a:cubicBezTo>
                        <a:pt x="245" y="0"/>
                        <a:pt x="139" y="56"/>
                        <a:pt x="142" y="75"/>
                      </a:cubicBezTo>
                      <a:cubicBezTo>
                        <a:pt x="146" y="104"/>
                        <a:pt x="0" y="150"/>
                        <a:pt x="44" y="185"/>
                      </a:cubicBezTo>
                      <a:cubicBezTo>
                        <a:pt x="52" y="192"/>
                        <a:pt x="69" y="194"/>
                        <a:pt x="91" y="194"/>
                      </a:cubicBezTo>
                      <a:cubicBezTo>
                        <a:pt x="194" y="194"/>
                        <a:pt x="417" y="135"/>
                        <a:pt x="459" y="104"/>
                      </a:cubicBezTo>
                      <a:cubicBezTo>
                        <a:pt x="509" y="67"/>
                        <a:pt x="423" y="39"/>
                        <a:pt x="397" y="19"/>
                      </a:cubicBezTo>
                      <a:cubicBezTo>
                        <a:pt x="379" y="6"/>
                        <a:pt x="355" y="0"/>
                        <a:pt x="32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05" name="Google Shape;3105;p50"/>
                <p:cNvSpPr/>
                <p:nvPr/>
              </p:nvSpPr>
              <p:spPr>
                <a:xfrm>
                  <a:off x="4336581" y="2299906"/>
                  <a:ext cx="18297" cy="14102"/>
                </a:xfrm>
                <a:custGeom>
                  <a:rect b="b" l="l" r="r" t="t"/>
                  <a:pathLst>
                    <a:path extrusionOk="0" h="602" w="782">
                      <a:moveTo>
                        <a:pt x="648" y="1"/>
                      </a:moveTo>
                      <a:cubicBezTo>
                        <a:pt x="575" y="1"/>
                        <a:pt x="609" y="139"/>
                        <a:pt x="602" y="162"/>
                      </a:cubicBezTo>
                      <a:cubicBezTo>
                        <a:pt x="600" y="168"/>
                        <a:pt x="596" y="171"/>
                        <a:pt x="590" y="171"/>
                      </a:cubicBezTo>
                      <a:cubicBezTo>
                        <a:pt x="569" y="171"/>
                        <a:pt x="522" y="135"/>
                        <a:pt x="455" y="94"/>
                      </a:cubicBezTo>
                      <a:cubicBezTo>
                        <a:pt x="445" y="88"/>
                        <a:pt x="433" y="86"/>
                        <a:pt x="419" y="86"/>
                      </a:cubicBezTo>
                      <a:cubicBezTo>
                        <a:pt x="309" y="86"/>
                        <a:pt x="78" y="254"/>
                        <a:pt x="55" y="291"/>
                      </a:cubicBezTo>
                      <a:cubicBezTo>
                        <a:pt x="29" y="333"/>
                        <a:pt x="54" y="346"/>
                        <a:pt x="111" y="385"/>
                      </a:cubicBezTo>
                      <a:cubicBezTo>
                        <a:pt x="170" y="425"/>
                        <a:pt x="1" y="561"/>
                        <a:pt x="88" y="597"/>
                      </a:cubicBezTo>
                      <a:cubicBezTo>
                        <a:pt x="96" y="600"/>
                        <a:pt x="104" y="602"/>
                        <a:pt x="112" y="602"/>
                      </a:cubicBezTo>
                      <a:cubicBezTo>
                        <a:pt x="180" y="602"/>
                        <a:pt x="207" y="476"/>
                        <a:pt x="252" y="445"/>
                      </a:cubicBezTo>
                      <a:cubicBezTo>
                        <a:pt x="260" y="440"/>
                        <a:pt x="268" y="437"/>
                        <a:pt x="276" y="437"/>
                      </a:cubicBezTo>
                      <a:cubicBezTo>
                        <a:pt x="315" y="437"/>
                        <a:pt x="351" y="497"/>
                        <a:pt x="402" y="525"/>
                      </a:cubicBezTo>
                      <a:cubicBezTo>
                        <a:pt x="416" y="533"/>
                        <a:pt x="428" y="536"/>
                        <a:pt x="438" y="536"/>
                      </a:cubicBezTo>
                      <a:cubicBezTo>
                        <a:pt x="473" y="536"/>
                        <a:pt x="491" y="502"/>
                        <a:pt x="501" y="485"/>
                      </a:cubicBezTo>
                      <a:cubicBezTo>
                        <a:pt x="505" y="480"/>
                        <a:pt x="515" y="478"/>
                        <a:pt x="527" y="478"/>
                      </a:cubicBezTo>
                      <a:cubicBezTo>
                        <a:pt x="549" y="478"/>
                        <a:pt x="580" y="484"/>
                        <a:pt x="600" y="484"/>
                      </a:cubicBezTo>
                      <a:cubicBezTo>
                        <a:pt x="612" y="484"/>
                        <a:pt x="620" y="481"/>
                        <a:pt x="618" y="474"/>
                      </a:cubicBezTo>
                      <a:cubicBezTo>
                        <a:pt x="612" y="448"/>
                        <a:pt x="587" y="459"/>
                        <a:pt x="544" y="402"/>
                      </a:cubicBezTo>
                      <a:cubicBezTo>
                        <a:pt x="500" y="344"/>
                        <a:pt x="594" y="214"/>
                        <a:pt x="662" y="214"/>
                      </a:cubicBezTo>
                      <a:cubicBezTo>
                        <a:pt x="663" y="214"/>
                        <a:pt x="664" y="214"/>
                        <a:pt x="664" y="214"/>
                      </a:cubicBezTo>
                      <a:cubicBezTo>
                        <a:pt x="666" y="214"/>
                        <a:pt x="669" y="215"/>
                        <a:pt x="671" y="215"/>
                      </a:cubicBezTo>
                      <a:cubicBezTo>
                        <a:pt x="735" y="215"/>
                        <a:pt x="745" y="173"/>
                        <a:pt x="731" y="153"/>
                      </a:cubicBezTo>
                      <a:cubicBezTo>
                        <a:pt x="716" y="132"/>
                        <a:pt x="662" y="153"/>
                        <a:pt x="652" y="130"/>
                      </a:cubicBezTo>
                      <a:cubicBezTo>
                        <a:pt x="639" y="107"/>
                        <a:pt x="782" y="69"/>
                        <a:pt x="734" y="36"/>
                      </a:cubicBezTo>
                      <a:cubicBezTo>
                        <a:pt x="696" y="11"/>
                        <a:pt x="668" y="1"/>
                        <a:pt x="64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06" name="Google Shape;3106;p50"/>
                <p:cNvSpPr/>
                <p:nvPr/>
              </p:nvSpPr>
              <p:spPr>
                <a:xfrm>
                  <a:off x="4359323" y="2297611"/>
                  <a:ext cx="11465" cy="9745"/>
                </a:xfrm>
                <a:custGeom>
                  <a:rect b="b" l="l" r="r" t="t"/>
                  <a:pathLst>
                    <a:path extrusionOk="0" h="416" w="490">
                      <a:moveTo>
                        <a:pt x="143" y="0"/>
                      </a:moveTo>
                      <a:cubicBezTo>
                        <a:pt x="78" y="0"/>
                        <a:pt x="1" y="45"/>
                        <a:pt x="8" y="67"/>
                      </a:cubicBezTo>
                      <a:cubicBezTo>
                        <a:pt x="10" y="77"/>
                        <a:pt x="26" y="80"/>
                        <a:pt x="48" y="80"/>
                      </a:cubicBezTo>
                      <a:cubicBezTo>
                        <a:pt x="81" y="80"/>
                        <a:pt x="127" y="74"/>
                        <a:pt x="167" y="74"/>
                      </a:cubicBezTo>
                      <a:cubicBezTo>
                        <a:pt x="186" y="74"/>
                        <a:pt x="203" y="75"/>
                        <a:pt x="216" y="79"/>
                      </a:cubicBezTo>
                      <a:cubicBezTo>
                        <a:pt x="280" y="97"/>
                        <a:pt x="270" y="163"/>
                        <a:pt x="252" y="169"/>
                      </a:cubicBezTo>
                      <a:cubicBezTo>
                        <a:pt x="251" y="169"/>
                        <a:pt x="250" y="169"/>
                        <a:pt x="249" y="169"/>
                      </a:cubicBezTo>
                      <a:cubicBezTo>
                        <a:pt x="229" y="169"/>
                        <a:pt x="154" y="130"/>
                        <a:pt x="131" y="130"/>
                      </a:cubicBezTo>
                      <a:cubicBezTo>
                        <a:pt x="125" y="130"/>
                        <a:pt x="122" y="132"/>
                        <a:pt x="124" y="138"/>
                      </a:cubicBezTo>
                      <a:cubicBezTo>
                        <a:pt x="133" y="169"/>
                        <a:pt x="244" y="184"/>
                        <a:pt x="235" y="215"/>
                      </a:cubicBezTo>
                      <a:cubicBezTo>
                        <a:pt x="226" y="246"/>
                        <a:pt x="265" y="411"/>
                        <a:pt x="307" y="415"/>
                      </a:cubicBezTo>
                      <a:cubicBezTo>
                        <a:pt x="308" y="415"/>
                        <a:pt x="308" y="415"/>
                        <a:pt x="309" y="415"/>
                      </a:cubicBezTo>
                      <a:cubicBezTo>
                        <a:pt x="348" y="415"/>
                        <a:pt x="294" y="262"/>
                        <a:pt x="322" y="262"/>
                      </a:cubicBezTo>
                      <a:cubicBezTo>
                        <a:pt x="322" y="262"/>
                        <a:pt x="322" y="262"/>
                        <a:pt x="323" y="262"/>
                      </a:cubicBezTo>
                      <a:cubicBezTo>
                        <a:pt x="352" y="266"/>
                        <a:pt x="393" y="414"/>
                        <a:pt x="439" y="414"/>
                      </a:cubicBezTo>
                      <a:cubicBezTo>
                        <a:pt x="440" y="414"/>
                        <a:pt x="441" y="414"/>
                        <a:pt x="442" y="414"/>
                      </a:cubicBezTo>
                      <a:cubicBezTo>
                        <a:pt x="490" y="406"/>
                        <a:pt x="359" y="215"/>
                        <a:pt x="359" y="215"/>
                      </a:cubicBezTo>
                      <a:cubicBezTo>
                        <a:pt x="359" y="215"/>
                        <a:pt x="246" y="51"/>
                        <a:pt x="196" y="15"/>
                      </a:cubicBezTo>
                      <a:cubicBezTo>
                        <a:pt x="181" y="4"/>
                        <a:pt x="16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07" name="Google Shape;3107;p50"/>
                <p:cNvSpPr/>
                <p:nvPr/>
              </p:nvSpPr>
              <p:spPr>
                <a:xfrm>
                  <a:off x="4348584" y="2274888"/>
                  <a:ext cx="7347" cy="17358"/>
                </a:xfrm>
                <a:custGeom>
                  <a:rect b="b" l="l" r="r" t="t"/>
                  <a:pathLst>
                    <a:path extrusionOk="0" h="741" w="314">
                      <a:moveTo>
                        <a:pt x="52" y="0"/>
                      </a:moveTo>
                      <a:cubicBezTo>
                        <a:pt x="46" y="0"/>
                        <a:pt x="41" y="1"/>
                        <a:pt x="36" y="4"/>
                      </a:cubicBezTo>
                      <a:cubicBezTo>
                        <a:pt x="0" y="20"/>
                        <a:pt x="69" y="119"/>
                        <a:pt x="131" y="176"/>
                      </a:cubicBezTo>
                      <a:cubicBezTo>
                        <a:pt x="192" y="232"/>
                        <a:pt x="42" y="307"/>
                        <a:pt x="55" y="355"/>
                      </a:cubicBezTo>
                      <a:cubicBezTo>
                        <a:pt x="68" y="405"/>
                        <a:pt x="119" y="498"/>
                        <a:pt x="118" y="532"/>
                      </a:cubicBezTo>
                      <a:cubicBezTo>
                        <a:pt x="116" y="566"/>
                        <a:pt x="119" y="641"/>
                        <a:pt x="175" y="676"/>
                      </a:cubicBezTo>
                      <a:cubicBezTo>
                        <a:pt x="214" y="700"/>
                        <a:pt x="277" y="740"/>
                        <a:pt x="301" y="740"/>
                      </a:cubicBezTo>
                      <a:cubicBezTo>
                        <a:pt x="311" y="740"/>
                        <a:pt x="314" y="732"/>
                        <a:pt x="303" y="711"/>
                      </a:cubicBezTo>
                      <a:cubicBezTo>
                        <a:pt x="267" y="642"/>
                        <a:pt x="197" y="594"/>
                        <a:pt x="181" y="563"/>
                      </a:cubicBezTo>
                      <a:cubicBezTo>
                        <a:pt x="167" y="538"/>
                        <a:pt x="162" y="467"/>
                        <a:pt x="180" y="467"/>
                      </a:cubicBezTo>
                      <a:cubicBezTo>
                        <a:pt x="183" y="467"/>
                        <a:pt x="187" y="470"/>
                        <a:pt x="192" y="475"/>
                      </a:cubicBezTo>
                      <a:cubicBezTo>
                        <a:pt x="224" y="512"/>
                        <a:pt x="243" y="552"/>
                        <a:pt x="268" y="552"/>
                      </a:cubicBezTo>
                      <a:cubicBezTo>
                        <a:pt x="293" y="552"/>
                        <a:pt x="272" y="373"/>
                        <a:pt x="241" y="373"/>
                      </a:cubicBezTo>
                      <a:cubicBezTo>
                        <a:pt x="241" y="373"/>
                        <a:pt x="241" y="373"/>
                        <a:pt x="240" y="373"/>
                      </a:cubicBezTo>
                      <a:cubicBezTo>
                        <a:pt x="213" y="376"/>
                        <a:pt x="187" y="434"/>
                        <a:pt x="161" y="434"/>
                      </a:cubicBezTo>
                      <a:cubicBezTo>
                        <a:pt x="159" y="434"/>
                        <a:pt x="156" y="433"/>
                        <a:pt x="154" y="432"/>
                      </a:cubicBezTo>
                      <a:cubicBezTo>
                        <a:pt x="128" y="422"/>
                        <a:pt x="163" y="294"/>
                        <a:pt x="199" y="294"/>
                      </a:cubicBezTo>
                      <a:cubicBezTo>
                        <a:pt x="202" y="294"/>
                        <a:pt x="205" y="295"/>
                        <a:pt x="207" y="297"/>
                      </a:cubicBezTo>
                      <a:cubicBezTo>
                        <a:pt x="226" y="308"/>
                        <a:pt x="244" y="313"/>
                        <a:pt x="258" y="313"/>
                      </a:cubicBezTo>
                      <a:cubicBezTo>
                        <a:pt x="273" y="313"/>
                        <a:pt x="282" y="306"/>
                        <a:pt x="278" y="292"/>
                      </a:cubicBezTo>
                      <a:cubicBezTo>
                        <a:pt x="270" y="263"/>
                        <a:pt x="250" y="266"/>
                        <a:pt x="252" y="200"/>
                      </a:cubicBezTo>
                      <a:cubicBezTo>
                        <a:pt x="253" y="139"/>
                        <a:pt x="119" y="0"/>
                        <a:pt x="5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08" name="Google Shape;3108;p50"/>
                <p:cNvSpPr/>
                <p:nvPr/>
              </p:nvSpPr>
              <p:spPr>
                <a:xfrm>
                  <a:off x="4365991" y="2310401"/>
                  <a:ext cx="9242" cy="1546"/>
                </a:xfrm>
                <a:custGeom>
                  <a:rect b="b" l="l" r="r" t="t"/>
                  <a:pathLst>
                    <a:path extrusionOk="0" h="66" w="395">
                      <a:moveTo>
                        <a:pt x="39" y="0"/>
                      </a:moveTo>
                      <a:cubicBezTo>
                        <a:pt x="3" y="0"/>
                        <a:pt x="1" y="35"/>
                        <a:pt x="85" y="51"/>
                      </a:cubicBezTo>
                      <a:cubicBezTo>
                        <a:pt x="135" y="61"/>
                        <a:pt x="214" y="65"/>
                        <a:pt x="279" y="65"/>
                      </a:cubicBezTo>
                      <a:cubicBezTo>
                        <a:pt x="344" y="65"/>
                        <a:pt x="395" y="61"/>
                        <a:pt x="390" y="51"/>
                      </a:cubicBezTo>
                      <a:cubicBezTo>
                        <a:pt x="365" y="3"/>
                        <a:pt x="113" y="19"/>
                        <a:pt x="59" y="3"/>
                      </a:cubicBezTo>
                      <a:cubicBezTo>
                        <a:pt x="52" y="1"/>
                        <a:pt x="45" y="0"/>
                        <a:pt x="3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09" name="Google Shape;3109;p50"/>
                <p:cNvSpPr/>
                <p:nvPr/>
              </p:nvSpPr>
              <p:spPr>
                <a:xfrm>
                  <a:off x="4363254" y="2310190"/>
                  <a:ext cx="5756" cy="3631"/>
                </a:xfrm>
                <a:custGeom>
                  <a:rect b="b" l="l" r="r" t="t"/>
                  <a:pathLst>
                    <a:path extrusionOk="0" h="155" w="246">
                      <a:moveTo>
                        <a:pt x="30" y="0"/>
                      </a:moveTo>
                      <a:cubicBezTo>
                        <a:pt x="28" y="0"/>
                        <a:pt x="27" y="1"/>
                        <a:pt x="26" y="1"/>
                      </a:cubicBezTo>
                      <a:cubicBezTo>
                        <a:pt x="1" y="10"/>
                        <a:pt x="46" y="57"/>
                        <a:pt x="140" y="109"/>
                      </a:cubicBezTo>
                      <a:cubicBezTo>
                        <a:pt x="200" y="142"/>
                        <a:pt x="228" y="154"/>
                        <a:pt x="239" y="154"/>
                      </a:cubicBezTo>
                      <a:cubicBezTo>
                        <a:pt x="245" y="154"/>
                        <a:pt x="246" y="150"/>
                        <a:pt x="243" y="143"/>
                      </a:cubicBezTo>
                      <a:cubicBezTo>
                        <a:pt x="238" y="121"/>
                        <a:pt x="72" y="0"/>
                        <a:pt x="3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10" name="Google Shape;3110;p50"/>
                <p:cNvSpPr/>
                <p:nvPr/>
              </p:nvSpPr>
              <p:spPr>
                <a:xfrm>
                  <a:off x="4345448" y="2314008"/>
                  <a:ext cx="50913" cy="37457"/>
                </a:xfrm>
                <a:custGeom>
                  <a:rect b="b" l="l" r="r" t="t"/>
                  <a:pathLst>
                    <a:path extrusionOk="0" h="1599" w="2176">
                      <a:moveTo>
                        <a:pt x="96" y="0"/>
                      </a:moveTo>
                      <a:cubicBezTo>
                        <a:pt x="96" y="0"/>
                        <a:pt x="96" y="0"/>
                        <a:pt x="95" y="0"/>
                      </a:cubicBezTo>
                      <a:cubicBezTo>
                        <a:pt x="57" y="2"/>
                        <a:pt x="167" y="208"/>
                        <a:pt x="120" y="224"/>
                      </a:cubicBezTo>
                      <a:cubicBezTo>
                        <a:pt x="73" y="239"/>
                        <a:pt x="137" y="330"/>
                        <a:pt x="132" y="359"/>
                      </a:cubicBezTo>
                      <a:cubicBezTo>
                        <a:pt x="127" y="386"/>
                        <a:pt x="141" y="505"/>
                        <a:pt x="109" y="535"/>
                      </a:cubicBezTo>
                      <a:cubicBezTo>
                        <a:pt x="75" y="566"/>
                        <a:pt x="136" y="652"/>
                        <a:pt x="134" y="670"/>
                      </a:cubicBezTo>
                      <a:cubicBezTo>
                        <a:pt x="134" y="673"/>
                        <a:pt x="132" y="674"/>
                        <a:pt x="129" y="674"/>
                      </a:cubicBezTo>
                      <a:cubicBezTo>
                        <a:pt x="119" y="674"/>
                        <a:pt x="98" y="661"/>
                        <a:pt x="83" y="661"/>
                      </a:cubicBezTo>
                      <a:cubicBezTo>
                        <a:pt x="77" y="661"/>
                        <a:pt x="72" y="663"/>
                        <a:pt x="69" y="670"/>
                      </a:cubicBezTo>
                      <a:cubicBezTo>
                        <a:pt x="55" y="698"/>
                        <a:pt x="1" y="1010"/>
                        <a:pt x="253" y="1215"/>
                      </a:cubicBezTo>
                      <a:cubicBezTo>
                        <a:pt x="505" y="1418"/>
                        <a:pt x="432" y="1420"/>
                        <a:pt x="567" y="1529"/>
                      </a:cubicBezTo>
                      <a:cubicBezTo>
                        <a:pt x="634" y="1583"/>
                        <a:pt x="734" y="1599"/>
                        <a:pt x="826" y="1599"/>
                      </a:cubicBezTo>
                      <a:cubicBezTo>
                        <a:pt x="921" y="1599"/>
                        <a:pt x="1007" y="1582"/>
                        <a:pt x="1038" y="1570"/>
                      </a:cubicBezTo>
                      <a:cubicBezTo>
                        <a:pt x="1099" y="1547"/>
                        <a:pt x="1028" y="1386"/>
                        <a:pt x="1045" y="1375"/>
                      </a:cubicBezTo>
                      <a:cubicBezTo>
                        <a:pt x="1046" y="1375"/>
                        <a:pt x="1048" y="1374"/>
                        <a:pt x="1050" y="1374"/>
                      </a:cubicBezTo>
                      <a:cubicBezTo>
                        <a:pt x="1070" y="1374"/>
                        <a:pt x="1116" y="1414"/>
                        <a:pt x="1135" y="1414"/>
                      </a:cubicBezTo>
                      <a:cubicBezTo>
                        <a:pt x="1138" y="1414"/>
                        <a:pt x="1140" y="1414"/>
                        <a:pt x="1141" y="1412"/>
                      </a:cubicBezTo>
                      <a:cubicBezTo>
                        <a:pt x="1157" y="1400"/>
                        <a:pt x="1032" y="1306"/>
                        <a:pt x="1049" y="1300"/>
                      </a:cubicBezTo>
                      <a:cubicBezTo>
                        <a:pt x="1049" y="1300"/>
                        <a:pt x="1050" y="1300"/>
                        <a:pt x="1050" y="1300"/>
                      </a:cubicBezTo>
                      <a:cubicBezTo>
                        <a:pt x="1065" y="1300"/>
                        <a:pt x="1125" y="1354"/>
                        <a:pt x="1159" y="1354"/>
                      </a:cubicBezTo>
                      <a:cubicBezTo>
                        <a:pt x="1175" y="1354"/>
                        <a:pt x="1185" y="1342"/>
                        <a:pt x="1181" y="1306"/>
                      </a:cubicBezTo>
                      <a:cubicBezTo>
                        <a:pt x="1174" y="1229"/>
                        <a:pt x="1302" y="1191"/>
                        <a:pt x="1409" y="1191"/>
                      </a:cubicBezTo>
                      <a:cubicBezTo>
                        <a:pt x="1460" y="1191"/>
                        <a:pt x="1507" y="1200"/>
                        <a:pt x="1530" y="1217"/>
                      </a:cubicBezTo>
                      <a:cubicBezTo>
                        <a:pt x="1593" y="1265"/>
                        <a:pt x="1731" y="1336"/>
                        <a:pt x="1811" y="1336"/>
                      </a:cubicBezTo>
                      <a:cubicBezTo>
                        <a:pt x="1823" y="1336"/>
                        <a:pt x="1833" y="1334"/>
                        <a:pt x="1842" y="1331"/>
                      </a:cubicBezTo>
                      <a:cubicBezTo>
                        <a:pt x="1856" y="1326"/>
                        <a:pt x="1869" y="1324"/>
                        <a:pt x="1881" y="1324"/>
                      </a:cubicBezTo>
                      <a:cubicBezTo>
                        <a:pt x="1926" y="1324"/>
                        <a:pt x="1959" y="1358"/>
                        <a:pt x="2013" y="1395"/>
                      </a:cubicBezTo>
                      <a:cubicBezTo>
                        <a:pt x="2032" y="1407"/>
                        <a:pt x="2049" y="1412"/>
                        <a:pt x="2063" y="1412"/>
                      </a:cubicBezTo>
                      <a:cubicBezTo>
                        <a:pt x="2101" y="1412"/>
                        <a:pt x="2127" y="1380"/>
                        <a:pt x="2146" y="1364"/>
                      </a:cubicBezTo>
                      <a:cubicBezTo>
                        <a:pt x="2175" y="1341"/>
                        <a:pt x="2146" y="1341"/>
                        <a:pt x="2095" y="1298"/>
                      </a:cubicBezTo>
                      <a:cubicBezTo>
                        <a:pt x="2044" y="1254"/>
                        <a:pt x="2033" y="890"/>
                        <a:pt x="1999" y="847"/>
                      </a:cubicBezTo>
                      <a:cubicBezTo>
                        <a:pt x="1989" y="835"/>
                        <a:pt x="1984" y="830"/>
                        <a:pt x="1981" y="830"/>
                      </a:cubicBezTo>
                      <a:cubicBezTo>
                        <a:pt x="1973" y="830"/>
                        <a:pt x="1975" y="857"/>
                        <a:pt x="1946" y="863"/>
                      </a:cubicBezTo>
                      <a:cubicBezTo>
                        <a:pt x="1946" y="863"/>
                        <a:pt x="1952" y="802"/>
                        <a:pt x="1840" y="678"/>
                      </a:cubicBezTo>
                      <a:cubicBezTo>
                        <a:pt x="1730" y="554"/>
                        <a:pt x="1537" y="579"/>
                        <a:pt x="1445" y="544"/>
                      </a:cubicBezTo>
                      <a:cubicBezTo>
                        <a:pt x="1353" y="508"/>
                        <a:pt x="1228" y="325"/>
                        <a:pt x="1202" y="308"/>
                      </a:cubicBezTo>
                      <a:cubicBezTo>
                        <a:pt x="1198" y="305"/>
                        <a:pt x="1194" y="303"/>
                        <a:pt x="1190" y="303"/>
                      </a:cubicBezTo>
                      <a:cubicBezTo>
                        <a:pt x="1174" y="303"/>
                        <a:pt x="1162" y="327"/>
                        <a:pt x="1145" y="327"/>
                      </a:cubicBezTo>
                      <a:cubicBezTo>
                        <a:pt x="1142" y="327"/>
                        <a:pt x="1140" y="326"/>
                        <a:pt x="1137" y="325"/>
                      </a:cubicBezTo>
                      <a:cubicBezTo>
                        <a:pt x="1112" y="315"/>
                        <a:pt x="1117" y="288"/>
                        <a:pt x="1089" y="257"/>
                      </a:cubicBezTo>
                      <a:cubicBezTo>
                        <a:pt x="1060" y="228"/>
                        <a:pt x="1033" y="210"/>
                        <a:pt x="936" y="182"/>
                      </a:cubicBezTo>
                      <a:cubicBezTo>
                        <a:pt x="922" y="177"/>
                        <a:pt x="911" y="176"/>
                        <a:pt x="903" y="176"/>
                      </a:cubicBezTo>
                      <a:cubicBezTo>
                        <a:pt x="855" y="176"/>
                        <a:pt x="891" y="234"/>
                        <a:pt x="847" y="234"/>
                      </a:cubicBezTo>
                      <a:cubicBezTo>
                        <a:pt x="797" y="234"/>
                        <a:pt x="782" y="159"/>
                        <a:pt x="751" y="146"/>
                      </a:cubicBezTo>
                      <a:cubicBezTo>
                        <a:pt x="719" y="133"/>
                        <a:pt x="717" y="52"/>
                        <a:pt x="695" y="44"/>
                      </a:cubicBezTo>
                      <a:cubicBezTo>
                        <a:pt x="694" y="44"/>
                        <a:pt x="693" y="44"/>
                        <a:pt x="692" y="44"/>
                      </a:cubicBezTo>
                      <a:cubicBezTo>
                        <a:pt x="676" y="44"/>
                        <a:pt x="681" y="90"/>
                        <a:pt x="647" y="90"/>
                      </a:cubicBezTo>
                      <a:cubicBezTo>
                        <a:pt x="643" y="90"/>
                        <a:pt x="639" y="89"/>
                        <a:pt x="635" y="88"/>
                      </a:cubicBezTo>
                      <a:cubicBezTo>
                        <a:pt x="586" y="75"/>
                        <a:pt x="635" y="26"/>
                        <a:pt x="602" y="15"/>
                      </a:cubicBezTo>
                      <a:cubicBezTo>
                        <a:pt x="599" y="14"/>
                        <a:pt x="596" y="14"/>
                        <a:pt x="593" y="14"/>
                      </a:cubicBezTo>
                      <a:cubicBezTo>
                        <a:pt x="568" y="14"/>
                        <a:pt x="568" y="55"/>
                        <a:pt x="526" y="75"/>
                      </a:cubicBezTo>
                      <a:cubicBezTo>
                        <a:pt x="518" y="79"/>
                        <a:pt x="510" y="81"/>
                        <a:pt x="501" y="81"/>
                      </a:cubicBezTo>
                      <a:cubicBezTo>
                        <a:pt x="468" y="81"/>
                        <a:pt x="433" y="56"/>
                        <a:pt x="414" y="56"/>
                      </a:cubicBezTo>
                      <a:cubicBezTo>
                        <a:pt x="410" y="56"/>
                        <a:pt x="407" y="57"/>
                        <a:pt x="404" y="60"/>
                      </a:cubicBezTo>
                      <a:cubicBezTo>
                        <a:pt x="386" y="78"/>
                        <a:pt x="462" y="140"/>
                        <a:pt x="529" y="205"/>
                      </a:cubicBezTo>
                      <a:cubicBezTo>
                        <a:pt x="596" y="272"/>
                        <a:pt x="485" y="314"/>
                        <a:pt x="447" y="326"/>
                      </a:cubicBezTo>
                      <a:cubicBezTo>
                        <a:pt x="408" y="340"/>
                        <a:pt x="490" y="392"/>
                        <a:pt x="433" y="397"/>
                      </a:cubicBezTo>
                      <a:cubicBezTo>
                        <a:pt x="432" y="397"/>
                        <a:pt x="432" y="397"/>
                        <a:pt x="432" y="397"/>
                      </a:cubicBezTo>
                      <a:cubicBezTo>
                        <a:pt x="373" y="397"/>
                        <a:pt x="136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11" name="Google Shape;3111;p50"/>
                <p:cNvSpPr/>
                <p:nvPr/>
              </p:nvSpPr>
              <p:spPr>
                <a:xfrm>
                  <a:off x="4362926" y="2353760"/>
                  <a:ext cx="5194" cy="4498"/>
                </a:xfrm>
                <a:custGeom>
                  <a:rect b="b" l="l" r="r" t="t"/>
                  <a:pathLst>
                    <a:path extrusionOk="0" h="192" w="222">
                      <a:moveTo>
                        <a:pt x="163" y="1"/>
                      </a:moveTo>
                      <a:cubicBezTo>
                        <a:pt x="163" y="1"/>
                        <a:pt x="162" y="1"/>
                        <a:pt x="162" y="1"/>
                      </a:cubicBezTo>
                      <a:cubicBezTo>
                        <a:pt x="143" y="17"/>
                        <a:pt x="121" y="22"/>
                        <a:pt x="99" y="22"/>
                      </a:cubicBezTo>
                      <a:cubicBezTo>
                        <a:pt x="71" y="22"/>
                        <a:pt x="45" y="15"/>
                        <a:pt x="29" y="15"/>
                      </a:cubicBezTo>
                      <a:cubicBezTo>
                        <a:pt x="26" y="15"/>
                        <a:pt x="23" y="15"/>
                        <a:pt x="21" y="16"/>
                      </a:cubicBezTo>
                      <a:cubicBezTo>
                        <a:pt x="1" y="22"/>
                        <a:pt x="105" y="185"/>
                        <a:pt x="165" y="191"/>
                      </a:cubicBezTo>
                      <a:cubicBezTo>
                        <a:pt x="166" y="191"/>
                        <a:pt x="166" y="191"/>
                        <a:pt x="167" y="191"/>
                      </a:cubicBezTo>
                      <a:cubicBezTo>
                        <a:pt x="222" y="191"/>
                        <a:pt x="18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12" name="Google Shape;3112;p50"/>
                <p:cNvSpPr/>
                <p:nvPr/>
              </p:nvSpPr>
              <p:spPr>
                <a:xfrm>
                  <a:off x="4333867" y="2354112"/>
                  <a:ext cx="12845" cy="8199"/>
                </a:xfrm>
                <a:custGeom>
                  <a:rect b="b" l="l" r="r" t="t"/>
                  <a:pathLst>
                    <a:path extrusionOk="0" h="350" w="549">
                      <a:moveTo>
                        <a:pt x="37" y="0"/>
                      </a:moveTo>
                      <a:cubicBezTo>
                        <a:pt x="15" y="0"/>
                        <a:pt x="1" y="8"/>
                        <a:pt x="1" y="23"/>
                      </a:cubicBezTo>
                      <a:cubicBezTo>
                        <a:pt x="1" y="64"/>
                        <a:pt x="211" y="163"/>
                        <a:pt x="252" y="227"/>
                      </a:cubicBezTo>
                      <a:cubicBezTo>
                        <a:pt x="289" y="285"/>
                        <a:pt x="374" y="342"/>
                        <a:pt x="424" y="342"/>
                      </a:cubicBezTo>
                      <a:cubicBezTo>
                        <a:pt x="429" y="342"/>
                        <a:pt x="433" y="341"/>
                        <a:pt x="438" y="340"/>
                      </a:cubicBezTo>
                      <a:cubicBezTo>
                        <a:pt x="486" y="327"/>
                        <a:pt x="506" y="349"/>
                        <a:pt x="530" y="296"/>
                      </a:cubicBezTo>
                      <a:cubicBezTo>
                        <a:pt x="548" y="258"/>
                        <a:pt x="227" y="134"/>
                        <a:pt x="165" y="64"/>
                      </a:cubicBezTo>
                      <a:cubicBezTo>
                        <a:pt x="126" y="21"/>
                        <a:pt x="72" y="0"/>
                        <a:pt x="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13" name="Google Shape;3113;p50"/>
                <p:cNvSpPr/>
                <p:nvPr/>
              </p:nvSpPr>
              <p:spPr>
                <a:xfrm>
                  <a:off x="4326730" y="2345913"/>
                  <a:ext cx="6692" cy="9276"/>
                </a:xfrm>
                <a:custGeom>
                  <a:rect b="b" l="l" r="r" t="t"/>
                  <a:pathLst>
                    <a:path extrusionOk="0" h="396" w="286">
                      <a:moveTo>
                        <a:pt x="181" y="0"/>
                      </a:moveTo>
                      <a:cubicBezTo>
                        <a:pt x="150" y="0"/>
                        <a:pt x="165" y="120"/>
                        <a:pt x="129" y="128"/>
                      </a:cubicBezTo>
                      <a:cubicBezTo>
                        <a:pt x="92" y="136"/>
                        <a:pt x="121" y="189"/>
                        <a:pt x="74" y="189"/>
                      </a:cubicBezTo>
                      <a:cubicBezTo>
                        <a:pt x="70" y="189"/>
                        <a:pt x="66" y="188"/>
                        <a:pt x="61" y="188"/>
                      </a:cubicBezTo>
                      <a:cubicBezTo>
                        <a:pt x="54" y="187"/>
                        <a:pt x="48" y="186"/>
                        <a:pt x="43" y="186"/>
                      </a:cubicBezTo>
                      <a:cubicBezTo>
                        <a:pt x="1" y="186"/>
                        <a:pt x="23" y="222"/>
                        <a:pt x="64" y="256"/>
                      </a:cubicBezTo>
                      <a:cubicBezTo>
                        <a:pt x="108" y="295"/>
                        <a:pt x="198" y="396"/>
                        <a:pt x="241" y="396"/>
                      </a:cubicBezTo>
                      <a:cubicBezTo>
                        <a:pt x="242" y="396"/>
                        <a:pt x="242" y="396"/>
                        <a:pt x="243" y="396"/>
                      </a:cubicBezTo>
                      <a:cubicBezTo>
                        <a:pt x="285" y="394"/>
                        <a:pt x="227" y="329"/>
                        <a:pt x="250" y="304"/>
                      </a:cubicBezTo>
                      <a:cubicBezTo>
                        <a:pt x="275" y="278"/>
                        <a:pt x="239" y="206"/>
                        <a:pt x="208" y="199"/>
                      </a:cubicBezTo>
                      <a:cubicBezTo>
                        <a:pt x="177" y="192"/>
                        <a:pt x="261" y="33"/>
                        <a:pt x="188" y="2"/>
                      </a:cubicBezTo>
                      <a:cubicBezTo>
                        <a:pt x="185" y="1"/>
                        <a:pt x="183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14" name="Google Shape;3114;p50"/>
                <p:cNvSpPr/>
                <p:nvPr/>
              </p:nvSpPr>
              <p:spPr>
                <a:xfrm>
                  <a:off x="4305158" y="2239774"/>
                  <a:ext cx="25339" cy="17944"/>
                </a:xfrm>
                <a:custGeom>
                  <a:rect b="b" l="l" r="r" t="t"/>
                  <a:pathLst>
                    <a:path extrusionOk="0" h="766" w="1083">
                      <a:moveTo>
                        <a:pt x="59" y="0"/>
                      </a:moveTo>
                      <a:cubicBezTo>
                        <a:pt x="34" y="0"/>
                        <a:pt x="133" y="113"/>
                        <a:pt x="121" y="129"/>
                      </a:cubicBezTo>
                      <a:cubicBezTo>
                        <a:pt x="120" y="131"/>
                        <a:pt x="117" y="132"/>
                        <a:pt x="113" y="132"/>
                      </a:cubicBezTo>
                      <a:cubicBezTo>
                        <a:pt x="92" y="132"/>
                        <a:pt x="42" y="111"/>
                        <a:pt x="18" y="111"/>
                      </a:cubicBezTo>
                      <a:cubicBezTo>
                        <a:pt x="6" y="111"/>
                        <a:pt x="1" y="115"/>
                        <a:pt x="7" y="129"/>
                      </a:cubicBezTo>
                      <a:cubicBezTo>
                        <a:pt x="31" y="177"/>
                        <a:pt x="221" y="152"/>
                        <a:pt x="233" y="213"/>
                      </a:cubicBezTo>
                      <a:cubicBezTo>
                        <a:pt x="247" y="274"/>
                        <a:pt x="364" y="429"/>
                        <a:pt x="459" y="538"/>
                      </a:cubicBezTo>
                      <a:cubicBezTo>
                        <a:pt x="556" y="647"/>
                        <a:pt x="623" y="647"/>
                        <a:pt x="772" y="647"/>
                      </a:cubicBezTo>
                      <a:cubicBezTo>
                        <a:pt x="923" y="647"/>
                        <a:pt x="983" y="728"/>
                        <a:pt x="1036" y="756"/>
                      </a:cubicBezTo>
                      <a:cubicBezTo>
                        <a:pt x="1048" y="763"/>
                        <a:pt x="1057" y="766"/>
                        <a:pt x="1063" y="766"/>
                      </a:cubicBezTo>
                      <a:cubicBezTo>
                        <a:pt x="1082" y="766"/>
                        <a:pt x="1073" y="732"/>
                        <a:pt x="1058" y="679"/>
                      </a:cubicBezTo>
                      <a:cubicBezTo>
                        <a:pt x="1051" y="651"/>
                        <a:pt x="938" y="613"/>
                        <a:pt x="879" y="558"/>
                      </a:cubicBezTo>
                      <a:cubicBezTo>
                        <a:pt x="854" y="535"/>
                        <a:pt x="827" y="529"/>
                        <a:pt x="799" y="529"/>
                      </a:cubicBezTo>
                      <a:cubicBezTo>
                        <a:pt x="768" y="529"/>
                        <a:pt x="737" y="537"/>
                        <a:pt x="709" y="537"/>
                      </a:cubicBezTo>
                      <a:cubicBezTo>
                        <a:pt x="701" y="537"/>
                        <a:pt x="693" y="536"/>
                        <a:pt x="686" y="534"/>
                      </a:cubicBezTo>
                      <a:cubicBezTo>
                        <a:pt x="638" y="525"/>
                        <a:pt x="607" y="469"/>
                        <a:pt x="596" y="469"/>
                      </a:cubicBezTo>
                      <a:cubicBezTo>
                        <a:pt x="594" y="469"/>
                        <a:pt x="593" y="470"/>
                        <a:pt x="592" y="474"/>
                      </a:cubicBezTo>
                      <a:cubicBezTo>
                        <a:pt x="591" y="476"/>
                        <a:pt x="589" y="478"/>
                        <a:pt x="585" y="478"/>
                      </a:cubicBezTo>
                      <a:cubicBezTo>
                        <a:pt x="551" y="478"/>
                        <a:pt x="411" y="391"/>
                        <a:pt x="351" y="341"/>
                      </a:cubicBezTo>
                      <a:cubicBezTo>
                        <a:pt x="282" y="284"/>
                        <a:pt x="293" y="191"/>
                        <a:pt x="251" y="121"/>
                      </a:cubicBezTo>
                      <a:cubicBezTo>
                        <a:pt x="231" y="86"/>
                        <a:pt x="212" y="78"/>
                        <a:pt x="196" y="78"/>
                      </a:cubicBezTo>
                      <a:cubicBezTo>
                        <a:pt x="183" y="78"/>
                        <a:pt x="172" y="85"/>
                        <a:pt x="165" y="85"/>
                      </a:cubicBezTo>
                      <a:cubicBezTo>
                        <a:pt x="164" y="85"/>
                        <a:pt x="163" y="84"/>
                        <a:pt x="162" y="84"/>
                      </a:cubicBezTo>
                      <a:cubicBezTo>
                        <a:pt x="149" y="80"/>
                        <a:pt x="83" y="0"/>
                        <a:pt x="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15" name="Google Shape;3115;p50"/>
                <p:cNvSpPr/>
                <p:nvPr/>
              </p:nvSpPr>
              <p:spPr>
                <a:xfrm>
                  <a:off x="4344162" y="2266174"/>
                  <a:ext cx="4656" cy="4380"/>
                </a:xfrm>
                <a:custGeom>
                  <a:rect b="b" l="l" r="r" t="t"/>
                  <a:pathLst>
                    <a:path extrusionOk="0" h="187" w="199">
                      <a:moveTo>
                        <a:pt x="26" y="1"/>
                      </a:moveTo>
                      <a:cubicBezTo>
                        <a:pt x="24" y="1"/>
                        <a:pt x="23" y="1"/>
                        <a:pt x="22" y="1"/>
                      </a:cubicBezTo>
                      <a:cubicBezTo>
                        <a:pt x="1" y="6"/>
                        <a:pt x="149" y="141"/>
                        <a:pt x="160" y="172"/>
                      </a:cubicBezTo>
                      <a:cubicBezTo>
                        <a:pt x="163" y="182"/>
                        <a:pt x="168" y="186"/>
                        <a:pt x="174" y="186"/>
                      </a:cubicBezTo>
                      <a:cubicBezTo>
                        <a:pt x="186" y="186"/>
                        <a:pt x="198" y="167"/>
                        <a:pt x="189" y="150"/>
                      </a:cubicBezTo>
                      <a:cubicBezTo>
                        <a:pt x="176" y="126"/>
                        <a:pt x="65" y="1"/>
                        <a:pt x="2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16" name="Google Shape;3116;p50"/>
                <p:cNvSpPr/>
                <p:nvPr/>
              </p:nvSpPr>
              <p:spPr>
                <a:xfrm>
                  <a:off x="4421467" y="2237361"/>
                  <a:ext cx="17057" cy="8105"/>
                </a:xfrm>
                <a:custGeom>
                  <a:rect b="b" l="l" r="r" t="t"/>
                  <a:pathLst>
                    <a:path extrusionOk="0" h="346" w="729">
                      <a:moveTo>
                        <a:pt x="124" y="0"/>
                      </a:moveTo>
                      <a:cubicBezTo>
                        <a:pt x="106" y="0"/>
                        <a:pt x="94" y="5"/>
                        <a:pt x="95" y="17"/>
                      </a:cubicBezTo>
                      <a:cubicBezTo>
                        <a:pt x="97" y="58"/>
                        <a:pt x="179" y="89"/>
                        <a:pt x="191" y="113"/>
                      </a:cubicBezTo>
                      <a:cubicBezTo>
                        <a:pt x="201" y="137"/>
                        <a:pt x="1" y="184"/>
                        <a:pt x="50" y="265"/>
                      </a:cubicBezTo>
                      <a:cubicBezTo>
                        <a:pt x="83" y="321"/>
                        <a:pt x="169" y="345"/>
                        <a:pt x="225" y="345"/>
                      </a:cubicBezTo>
                      <a:cubicBezTo>
                        <a:pt x="251" y="345"/>
                        <a:pt x="270" y="340"/>
                        <a:pt x="276" y="331"/>
                      </a:cubicBezTo>
                      <a:cubicBezTo>
                        <a:pt x="288" y="309"/>
                        <a:pt x="333" y="264"/>
                        <a:pt x="405" y="264"/>
                      </a:cubicBezTo>
                      <a:cubicBezTo>
                        <a:pt x="436" y="264"/>
                        <a:pt x="471" y="272"/>
                        <a:pt x="511" y="294"/>
                      </a:cubicBezTo>
                      <a:cubicBezTo>
                        <a:pt x="555" y="318"/>
                        <a:pt x="589" y="328"/>
                        <a:pt x="615" y="328"/>
                      </a:cubicBezTo>
                      <a:cubicBezTo>
                        <a:pt x="667" y="328"/>
                        <a:pt x="688" y="289"/>
                        <a:pt x="703" y="248"/>
                      </a:cubicBezTo>
                      <a:cubicBezTo>
                        <a:pt x="728" y="183"/>
                        <a:pt x="511" y="43"/>
                        <a:pt x="435" y="33"/>
                      </a:cubicBezTo>
                      <a:cubicBezTo>
                        <a:pt x="430" y="33"/>
                        <a:pt x="426" y="33"/>
                        <a:pt x="422" y="33"/>
                      </a:cubicBezTo>
                      <a:cubicBezTo>
                        <a:pt x="360" y="33"/>
                        <a:pt x="380" y="93"/>
                        <a:pt x="378" y="126"/>
                      </a:cubicBezTo>
                      <a:cubicBezTo>
                        <a:pt x="377" y="136"/>
                        <a:pt x="365" y="140"/>
                        <a:pt x="347" y="140"/>
                      </a:cubicBezTo>
                      <a:cubicBezTo>
                        <a:pt x="303" y="140"/>
                        <a:pt x="225" y="115"/>
                        <a:pt x="210" y="95"/>
                      </a:cubicBezTo>
                      <a:cubicBezTo>
                        <a:pt x="190" y="66"/>
                        <a:pt x="249" y="75"/>
                        <a:pt x="242" y="48"/>
                      </a:cubicBezTo>
                      <a:cubicBezTo>
                        <a:pt x="238" y="27"/>
                        <a:pt x="165" y="0"/>
                        <a:pt x="124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17" name="Google Shape;3117;p50"/>
                <p:cNvSpPr/>
                <p:nvPr/>
              </p:nvSpPr>
              <p:spPr>
                <a:xfrm>
                  <a:off x="4405931" y="2237408"/>
                  <a:ext cx="12120" cy="14102"/>
                </a:xfrm>
                <a:custGeom>
                  <a:rect b="b" l="l" r="r" t="t"/>
                  <a:pathLst>
                    <a:path extrusionOk="0" h="602" w="518">
                      <a:moveTo>
                        <a:pt x="67" y="0"/>
                      </a:moveTo>
                      <a:cubicBezTo>
                        <a:pt x="54" y="0"/>
                        <a:pt x="45" y="2"/>
                        <a:pt x="42" y="7"/>
                      </a:cubicBezTo>
                      <a:cubicBezTo>
                        <a:pt x="0" y="70"/>
                        <a:pt x="191" y="76"/>
                        <a:pt x="209" y="137"/>
                      </a:cubicBezTo>
                      <a:cubicBezTo>
                        <a:pt x="227" y="196"/>
                        <a:pt x="152" y="209"/>
                        <a:pt x="171" y="262"/>
                      </a:cubicBezTo>
                      <a:cubicBezTo>
                        <a:pt x="188" y="316"/>
                        <a:pt x="250" y="381"/>
                        <a:pt x="241" y="420"/>
                      </a:cubicBezTo>
                      <a:cubicBezTo>
                        <a:pt x="231" y="458"/>
                        <a:pt x="269" y="594"/>
                        <a:pt x="377" y="602"/>
                      </a:cubicBezTo>
                      <a:cubicBezTo>
                        <a:pt x="380" y="602"/>
                        <a:pt x="383" y="602"/>
                        <a:pt x="386" y="602"/>
                      </a:cubicBezTo>
                      <a:cubicBezTo>
                        <a:pt x="487" y="602"/>
                        <a:pt x="518" y="480"/>
                        <a:pt x="442" y="420"/>
                      </a:cubicBezTo>
                      <a:cubicBezTo>
                        <a:pt x="362" y="358"/>
                        <a:pt x="361" y="342"/>
                        <a:pt x="381" y="288"/>
                      </a:cubicBezTo>
                      <a:cubicBezTo>
                        <a:pt x="398" y="234"/>
                        <a:pt x="478" y="199"/>
                        <a:pt x="391" y="122"/>
                      </a:cubicBezTo>
                      <a:cubicBezTo>
                        <a:pt x="318" y="57"/>
                        <a:pt x="134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18" name="Google Shape;3118;p50"/>
                <p:cNvSpPr/>
                <p:nvPr/>
              </p:nvSpPr>
              <p:spPr>
                <a:xfrm>
                  <a:off x="4280474" y="2198078"/>
                  <a:ext cx="10342" cy="1733"/>
                </a:xfrm>
                <a:custGeom>
                  <a:rect b="b" l="l" r="r" t="t"/>
                  <a:pathLst>
                    <a:path extrusionOk="0" h="74" w="442">
                      <a:moveTo>
                        <a:pt x="299" y="1"/>
                      </a:moveTo>
                      <a:cubicBezTo>
                        <a:pt x="205" y="1"/>
                        <a:pt x="81" y="15"/>
                        <a:pt x="50" y="19"/>
                      </a:cubicBezTo>
                      <a:cubicBezTo>
                        <a:pt x="1" y="27"/>
                        <a:pt x="32" y="70"/>
                        <a:pt x="114" y="73"/>
                      </a:cubicBezTo>
                      <a:cubicBezTo>
                        <a:pt x="131" y="73"/>
                        <a:pt x="156" y="73"/>
                        <a:pt x="184" y="73"/>
                      </a:cubicBezTo>
                      <a:cubicBezTo>
                        <a:pt x="289" y="73"/>
                        <a:pt x="442" y="67"/>
                        <a:pt x="407" y="19"/>
                      </a:cubicBezTo>
                      <a:cubicBezTo>
                        <a:pt x="397" y="5"/>
                        <a:pt x="353" y="1"/>
                        <a:pt x="2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19" name="Google Shape;3119;p50"/>
                <p:cNvSpPr/>
                <p:nvPr/>
              </p:nvSpPr>
              <p:spPr>
                <a:xfrm>
                  <a:off x="4275045" y="2198991"/>
                  <a:ext cx="5288" cy="1242"/>
                </a:xfrm>
                <a:custGeom>
                  <a:rect b="b" l="l" r="r" t="t"/>
                  <a:pathLst>
                    <a:path extrusionOk="0" h="53" w="226">
                      <a:moveTo>
                        <a:pt x="160" y="0"/>
                      </a:moveTo>
                      <a:cubicBezTo>
                        <a:pt x="95" y="0"/>
                        <a:pt x="1" y="20"/>
                        <a:pt x="12" y="41"/>
                      </a:cubicBezTo>
                      <a:cubicBezTo>
                        <a:pt x="18" y="49"/>
                        <a:pt x="38" y="52"/>
                        <a:pt x="64" y="52"/>
                      </a:cubicBezTo>
                      <a:cubicBezTo>
                        <a:pt x="128" y="52"/>
                        <a:pt x="225" y="32"/>
                        <a:pt x="216" y="14"/>
                      </a:cubicBezTo>
                      <a:cubicBezTo>
                        <a:pt x="212" y="4"/>
                        <a:pt x="18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20" name="Google Shape;3120;p50"/>
                <p:cNvSpPr/>
                <p:nvPr/>
              </p:nvSpPr>
              <p:spPr>
                <a:xfrm>
                  <a:off x="4366600" y="2197070"/>
                  <a:ext cx="23304" cy="8925"/>
                </a:xfrm>
                <a:custGeom>
                  <a:rect b="b" l="l" r="r" t="t"/>
                  <a:pathLst>
                    <a:path extrusionOk="0" h="381" w="996">
                      <a:moveTo>
                        <a:pt x="34" y="1"/>
                      </a:moveTo>
                      <a:cubicBezTo>
                        <a:pt x="13" y="1"/>
                        <a:pt x="1" y="4"/>
                        <a:pt x="3" y="13"/>
                      </a:cubicBezTo>
                      <a:cubicBezTo>
                        <a:pt x="12" y="54"/>
                        <a:pt x="359" y="61"/>
                        <a:pt x="410" y="101"/>
                      </a:cubicBezTo>
                      <a:cubicBezTo>
                        <a:pt x="459" y="142"/>
                        <a:pt x="769" y="239"/>
                        <a:pt x="786" y="283"/>
                      </a:cubicBezTo>
                      <a:cubicBezTo>
                        <a:pt x="805" y="328"/>
                        <a:pt x="728" y="329"/>
                        <a:pt x="739" y="360"/>
                      </a:cubicBezTo>
                      <a:cubicBezTo>
                        <a:pt x="743" y="371"/>
                        <a:pt x="795" y="380"/>
                        <a:pt x="851" y="380"/>
                      </a:cubicBezTo>
                      <a:cubicBezTo>
                        <a:pt x="920" y="380"/>
                        <a:pt x="996" y="366"/>
                        <a:pt x="991" y="322"/>
                      </a:cubicBezTo>
                      <a:cubicBezTo>
                        <a:pt x="984" y="244"/>
                        <a:pt x="576" y="62"/>
                        <a:pt x="428" y="54"/>
                      </a:cubicBezTo>
                      <a:cubicBezTo>
                        <a:pt x="313" y="47"/>
                        <a:pt x="111" y="1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21" name="Google Shape;3121;p50"/>
                <p:cNvSpPr/>
                <p:nvPr/>
              </p:nvSpPr>
              <p:spPr>
                <a:xfrm>
                  <a:off x="4370577" y="2190722"/>
                  <a:ext cx="9804" cy="2085"/>
                </a:xfrm>
                <a:custGeom>
                  <a:rect b="b" l="l" r="r" t="t"/>
                  <a:pathLst>
                    <a:path extrusionOk="0" h="89" w="419">
                      <a:moveTo>
                        <a:pt x="263" y="0"/>
                      </a:moveTo>
                      <a:cubicBezTo>
                        <a:pt x="203" y="0"/>
                        <a:pt x="150" y="19"/>
                        <a:pt x="148" y="31"/>
                      </a:cubicBezTo>
                      <a:cubicBezTo>
                        <a:pt x="145" y="53"/>
                        <a:pt x="1" y="71"/>
                        <a:pt x="50" y="86"/>
                      </a:cubicBezTo>
                      <a:cubicBezTo>
                        <a:pt x="55" y="88"/>
                        <a:pt x="60" y="88"/>
                        <a:pt x="65" y="88"/>
                      </a:cubicBezTo>
                      <a:cubicBezTo>
                        <a:pt x="106" y="88"/>
                        <a:pt x="163" y="50"/>
                        <a:pt x="204" y="50"/>
                      </a:cubicBezTo>
                      <a:cubicBezTo>
                        <a:pt x="213" y="50"/>
                        <a:pt x="221" y="51"/>
                        <a:pt x="227" y="55"/>
                      </a:cubicBezTo>
                      <a:cubicBezTo>
                        <a:pt x="250" y="68"/>
                        <a:pt x="301" y="75"/>
                        <a:pt x="344" y="75"/>
                      </a:cubicBezTo>
                      <a:cubicBezTo>
                        <a:pt x="385" y="75"/>
                        <a:pt x="419" y="68"/>
                        <a:pt x="407" y="55"/>
                      </a:cubicBezTo>
                      <a:cubicBezTo>
                        <a:pt x="371" y="14"/>
                        <a:pt x="315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22" name="Google Shape;3122;p50"/>
                <p:cNvSpPr/>
                <p:nvPr/>
              </p:nvSpPr>
              <p:spPr>
                <a:xfrm>
                  <a:off x="4329211" y="2191753"/>
                  <a:ext cx="10155" cy="3139"/>
                </a:xfrm>
                <a:custGeom>
                  <a:rect b="b" l="l" r="r" t="t"/>
                  <a:pathLst>
                    <a:path extrusionOk="0" h="134" w="434">
                      <a:moveTo>
                        <a:pt x="256" y="1"/>
                      </a:moveTo>
                      <a:cubicBezTo>
                        <a:pt x="192" y="1"/>
                        <a:pt x="112" y="23"/>
                        <a:pt x="128" y="42"/>
                      </a:cubicBezTo>
                      <a:cubicBezTo>
                        <a:pt x="152" y="69"/>
                        <a:pt x="1" y="83"/>
                        <a:pt x="20" y="116"/>
                      </a:cubicBezTo>
                      <a:cubicBezTo>
                        <a:pt x="27" y="128"/>
                        <a:pt x="65" y="134"/>
                        <a:pt x="112" y="134"/>
                      </a:cubicBezTo>
                      <a:cubicBezTo>
                        <a:pt x="195" y="134"/>
                        <a:pt x="305" y="116"/>
                        <a:pt x="317" y="86"/>
                      </a:cubicBezTo>
                      <a:cubicBezTo>
                        <a:pt x="322" y="70"/>
                        <a:pt x="339" y="65"/>
                        <a:pt x="358" y="65"/>
                      </a:cubicBezTo>
                      <a:cubicBezTo>
                        <a:pt x="381" y="65"/>
                        <a:pt x="407" y="72"/>
                        <a:pt x="421" y="72"/>
                      </a:cubicBezTo>
                      <a:cubicBezTo>
                        <a:pt x="430" y="72"/>
                        <a:pt x="434" y="69"/>
                        <a:pt x="429" y="60"/>
                      </a:cubicBezTo>
                      <a:cubicBezTo>
                        <a:pt x="414" y="31"/>
                        <a:pt x="362" y="42"/>
                        <a:pt x="318" y="13"/>
                      </a:cubicBezTo>
                      <a:cubicBezTo>
                        <a:pt x="305" y="4"/>
                        <a:pt x="282" y="1"/>
                        <a:pt x="25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23" name="Google Shape;3123;p50"/>
                <p:cNvSpPr/>
                <p:nvPr/>
              </p:nvSpPr>
              <p:spPr>
                <a:xfrm>
                  <a:off x="4324274" y="2194213"/>
                  <a:ext cx="5569" cy="1124"/>
                </a:xfrm>
                <a:custGeom>
                  <a:rect b="b" l="l" r="r" t="t"/>
                  <a:pathLst>
                    <a:path extrusionOk="0" h="48" w="238">
                      <a:moveTo>
                        <a:pt x="122" y="0"/>
                      </a:moveTo>
                      <a:cubicBezTo>
                        <a:pt x="60" y="0"/>
                        <a:pt x="0" y="19"/>
                        <a:pt x="6" y="28"/>
                      </a:cubicBezTo>
                      <a:cubicBezTo>
                        <a:pt x="10" y="39"/>
                        <a:pt x="117" y="47"/>
                        <a:pt x="183" y="47"/>
                      </a:cubicBezTo>
                      <a:cubicBezTo>
                        <a:pt x="215" y="47"/>
                        <a:pt x="237" y="45"/>
                        <a:pt x="234" y="41"/>
                      </a:cubicBezTo>
                      <a:cubicBezTo>
                        <a:pt x="212" y="10"/>
                        <a:pt x="166" y="0"/>
                        <a:pt x="12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24" name="Google Shape;3124;p50"/>
                <p:cNvSpPr/>
                <p:nvPr/>
              </p:nvSpPr>
              <p:spPr>
                <a:xfrm>
                  <a:off x="4411312" y="2192011"/>
                  <a:ext cx="18063" cy="5927"/>
                </a:xfrm>
                <a:custGeom>
                  <a:rect b="b" l="l" r="r" t="t"/>
                  <a:pathLst>
                    <a:path extrusionOk="0" h="253" w="772">
                      <a:moveTo>
                        <a:pt x="376" y="0"/>
                      </a:moveTo>
                      <a:cubicBezTo>
                        <a:pt x="191" y="0"/>
                        <a:pt x="1" y="23"/>
                        <a:pt x="18" y="45"/>
                      </a:cubicBezTo>
                      <a:cubicBezTo>
                        <a:pt x="46" y="86"/>
                        <a:pt x="300" y="65"/>
                        <a:pt x="335" y="99"/>
                      </a:cubicBezTo>
                      <a:cubicBezTo>
                        <a:pt x="371" y="134"/>
                        <a:pt x="154" y="137"/>
                        <a:pt x="184" y="180"/>
                      </a:cubicBezTo>
                      <a:cubicBezTo>
                        <a:pt x="193" y="194"/>
                        <a:pt x="214" y="200"/>
                        <a:pt x="239" y="200"/>
                      </a:cubicBezTo>
                      <a:cubicBezTo>
                        <a:pt x="294" y="200"/>
                        <a:pt x="371" y="172"/>
                        <a:pt x="398" y="139"/>
                      </a:cubicBezTo>
                      <a:cubicBezTo>
                        <a:pt x="403" y="133"/>
                        <a:pt x="409" y="130"/>
                        <a:pt x="416" y="130"/>
                      </a:cubicBezTo>
                      <a:cubicBezTo>
                        <a:pt x="464" y="130"/>
                        <a:pt x="563" y="252"/>
                        <a:pt x="617" y="252"/>
                      </a:cubicBezTo>
                      <a:cubicBezTo>
                        <a:pt x="619" y="252"/>
                        <a:pt x="621" y="252"/>
                        <a:pt x="624" y="252"/>
                      </a:cubicBezTo>
                      <a:cubicBezTo>
                        <a:pt x="683" y="240"/>
                        <a:pt x="571" y="152"/>
                        <a:pt x="671" y="152"/>
                      </a:cubicBezTo>
                      <a:cubicBezTo>
                        <a:pt x="771" y="152"/>
                        <a:pt x="740" y="107"/>
                        <a:pt x="706" y="58"/>
                      </a:cubicBezTo>
                      <a:cubicBezTo>
                        <a:pt x="676" y="15"/>
                        <a:pt x="528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25" name="Google Shape;3125;p50"/>
                <p:cNvSpPr/>
                <p:nvPr/>
              </p:nvSpPr>
              <p:spPr>
                <a:xfrm>
                  <a:off x="4466788" y="2226024"/>
                  <a:ext cx="7511" cy="5200"/>
                </a:xfrm>
                <a:custGeom>
                  <a:rect b="b" l="l" r="r" t="t"/>
                  <a:pathLst>
                    <a:path extrusionOk="0" h="222" w="321">
                      <a:moveTo>
                        <a:pt x="49" y="0"/>
                      </a:moveTo>
                      <a:cubicBezTo>
                        <a:pt x="22" y="0"/>
                        <a:pt x="3" y="6"/>
                        <a:pt x="2" y="19"/>
                      </a:cubicBezTo>
                      <a:cubicBezTo>
                        <a:pt x="0" y="59"/>
                        <a:pt x="50" y="74"/>
                        <a:pt x="72" y="112"/>
                      </a:cubicBezTo>
                      <a:cubicBezTo>
                        <a:pt x="94" y="152"/>
                        <a:pt x="135" y="158"/>
                        <a:pt x="161" y="184"/>
                      </a:cubicBezTo>
                      <a:cubicBezTo>
                        <a:pt x="180" y="202"/>
                        <a:pt x="243" y="222"/>
                        <a:pt x="281" y="222"/>
                      </a:cubicBezTo>
                      <a:cubicBezTo>
                        <a:pt x="298" y="222"/>
                        <a:pt x="310" y="218"/>
                        <a:pt x="313" y="209"/>
                      </a:cubicBezTo>
                      <a:cubicBezTo>
                        <a:pt x="320" y="178"/>
                        <a:pt x="254" y="153"/>
                        <a:pt x="254" y="131"/>
                      </a:cubicBezTo>
                      <a:cubicBezTo>
                        <a:pt x="254" y="106"/>
                        <a:pt x="264" y="61"/>
                        <a:pt x="195" y="31"/>
                      </a:cubicBezTo>
                      <a:cubicBezTo>
                        <a:pt x="154" y="14"/>
                        <a:pt x="91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26" name="Google Shape;3126;p50"/>
                <p:cNvSpPr/>
                <p:nvPr/>
              </p:nvSpPr>
              <p:spPr>
                <a:xfrm>
                  <a:off x="4459581" y="2221620"/>
                  <a:ext cx="10810" cy="11900"/>
                </a:xfrm>
                <a:custGeom>
                  <a:rect b="b" l="l" r="r" t="t"/>
                  <a:pathLst>
                    <a:path extrusionOk="0" h="508" w="462">
                      <a:moveTo>
                        <a:pt x="225" y="1"/>
                      </a:moveTo>
                      <a:cubicBezTo>
                        <a:pt x="203" y="1"/>
                        <a:pt x="184" y="18"/>
                        <a:pt x="142" y="18"/>
                      </a:cubicBezTo>
                      <a:cubicBezTo>
                        <a:pt x="140" y="18"/>
                        <a:pt x="138" y="18"/>
                        <a:pt x="136" y="18"/>
                      </a:cubicBezTo>
                      <a:cubicBezTo>
                        <a:pt x="133" y="18"/>
                        <a:pt x="130" y="18"/>
                        <a:pt x="127" y="18"/>
                      </a:cubicBezTo>
                      <a:cubicBezTo>
                        <a:pt x="58" y="18"/>
                        <a:pt x="24" y="42"/>
                        <a:pt x="48" y="84"/>
                      </a:cubicBezTo>
                      <a:cubicBezTo>
                        <a:pt x="72" y="127"/>
                        <a:pt x="118" y="109"/>
                        <a:pt x="124" y="149"/>
                      </a:cubicBezTo>
                      <a:cubicBezTo>
                        <a:pt x="129" y="188"/>
                        <a:pt x="1" y="276"/>
                        <a:pt x="43" y="352"/>
                      </a:cubicBezTo>
                      <a:cubicBezTo>
                        <a:pt x="85" y="428"/>
                        <a:pt x="85" y="442"/>
                        <a:pt x="144" y="452"/>
                      </a:cubicBezTo>
                      <a:cubicBezTo>
                        <a:pt x="162" y="455"/>
                        <a:pt x="183" y="456"/>
                        <a:pt x="205" y="456"/>
                      </a:cubicBezTo>
                      <a:cubicBezTo>
                        <a:pt x="221" y="456"/>
                        <a:pt x="237" y="456"/>
                        <a:pt x="252" y="456"/>
                      </a:cubicBezTo>
                      <a:cubicBezTo>
                        <a:pt x="286" y="456"/>
                        <a:pt x="316" y="458"/>
                        <a:pt x="330" y="469"/>
                      </a:cubicBezTo>
                      <a:cubicBezTo>
                        <a:pt x="349" y="486"/>
                        <a:pt x="405" y="508"/>
                        <a:pt x="437" y="508"/>
                      </a:cubicBezTo>
                      <a:cubicBezTo>
                        <a:pt x="452" y="508"/>
                        <a:pt x="462" y="503"/>
                        <a:pt x="461" y="491"/>
                      </a:cubicBezTo>
                      <a:cubicBezTo>
                        <a:pt x="457" y="454"/>
                        <a:pt x="312" y="438"/>
                        <a:pt x="328" y="408"/>
                      </a:cubicBezTo>
                      <a:cubicBezTo>
                        <a:pt x="343" y="380"/>
                        <a:pt x="334" y="300"/>
                        <a:pt x="259" y="296"/>
                      </a:cubicBezTo>
                      <a:cubicBezTo>
                        <a:pt x="186" y="294"/>
                        <a:pt x="220" y="216"/>
                        <a:pt x="241" y="213"/>
                      </a:cubicBezTo>
                      <a:cubicBezTo>
                        <a:pt x="261" y="213"/>
                        <a:pt x="328" y="89"/>
                        <a:pt x="277" y="34"/>
                      </a:cubicBezTo>
                      <a:cubicBezTo>
                        <a:pt x="255" y="8"/>
                        <a:pt x="239" y="1"/>
                        <a:pt x="2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27" name="Google Shape;3127;p50"/>
                <p:cNvSpPr/>
                <p:nvPr/>
              </p:nvSpPr>
              <p:spPr>
                <a:xfrm>
                  <a:off x="4468075" y="2211172"/>
                  <a:ext cx="12190" cy="3561"/>
                </a:xfrm>
                <a:custGeom>
                  <a:rect b="b" l="l" r="r" t="t"/>
                  <a:pathLst>
                    <a:path extrusionOk="0" h="152" w="521">
                      <a:moveTo>
                        <a:pt x="417" y="1"/>
                      </a:moveTo>
                      <a:cubicBezTo>
                        <a:pt x="383" y="1"/>
                        <a:pt x="371" y="51"/>
                        <a:pt x="357" y="56"/>
                      </a:cubicBezTo>
                      <a:cubicBezTo>
                        <a:pt x="356" y="57"/>
                        <a:pt x="354" y="57"/>
                        <a:pt x="353" y="57"/>
                      </a:cubicBezTo>
                      <a:cubicBezTo>
                        <a:pt x="335" y="57"/>
                        <a:pt x="303" y="24"/>
                        <a:pt x="278" y="24"/>
                      </a:cubicBezTo>
                      <a:cubicBezTo>
                        <a:pt x="274" y="24"/>
                        <a:pt x="271" y="25"/>
                        <a:pt x="268" y="26"/>
                      </a:cubicBezTo>
                      <a:cubicBezTo>
                        <a:pt x="265" y="28"/>
                        <a:pt x="259" y="28"/>
                        <a:pt x="251" y="28"/>
                      </a:cubicBezTo>
                      <a:cubicBezTo>
                        <a:pt x="206" y="28"/>
                        <a:pt x="99" y="9"/>
                        <a:pt x="50" y="9"/>
                      </a:cubicBezTo>
                      <a:cubicBezTo>
                        <a:pt x="39" y="9"/>
                        <a:pt x="31" y="10"/>
                        <a:pt x="27" y="12"/>
                      </a:cubicBezTo>
                      <a:cubicBezTo>
                        <a:pt x="1" y="26"/>
                        <a:pt x="12" y="89"/>
                        <a:pt x="106" y="122"/>
                      </a:cubicBezTo>
                      <a:cubicBezTo>
                        <a:pt x="157" y="140"/>
                        <a:pt x="244" y="151"/>
                        <a:pt x="317" y="151"/>
                      </a:cubicBezTo>
                      <a:cubicBezTo>
                        <a:pt x="380" y="151"/>
                        <a:pt x="433" y="143"/>
                        <a:pt x="444" y="122"/>
                      </a:cubicBezTo>
                      <a:cubicBezTo>
                        <a:pt x="467" y="78"/>
                        <a:pt x="521" y="84"/>
                        <a:pt x="470" y="32"/>
                      </a:cubicBezTo>
                      <a:cubicBezTo>
                        <a:pt x="448" y="9"/>
                        <a:pt x="431" y="1"/>
                        <a:pt x="41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28" name="Google Shape;3128;p50"/>
                <p:cNvSpPr/>
                <p:nvPr/>
              </p:nvSpPr>
              <p:spPr>
                <a:xfrm>
                  <a:off x="4453147" y="2315601"/>
                  <a:ext cx="15980" cy="17405"/>
                </a:xfrm>
                <a:custGeom>
                  <a:rect b="b" l="l" r="r" t="t"/>
                  <a:pathLst>
                    <a:path extrusionOk="0" h="743" w="683">
                      <a:moveTo>
                        <a:pt x="22" y="0"/>
                      </a:moveTo>
                      <a:cubicBezTo>
                        <a:pt x="1" y="0"/>
                        <a:pt x="30" y="122"/>
                        <a:pt x="71" y="188"/>
                      </a:cubicBezTo>
                      <a:cubicBezTo>
                        <a:pt x="118" y="262"/>
                        <a:pt x="219" y="337"/>
                        <a:pt x="228" y="365"/>
                      </a:cubicBezTo>
                      <a:cubicBezTo>
                        <a:pt x="239" y="394"/>
                        <a:pt x="342" y="594"/>
                        <a:pt x="421" y="630"/>
                      </a:cubicBezTo>
                      <a:cubicBezTo>
                        <a:pt x="502" y="667"/>
                        <a:pt x="506" y="738"/>
                        <a:pt x="590" y="742"/>
                      </a:cubicBezTo>
                      <a:cubicBezTo>
                        <a:pt x="591" y="742"/>
                        <a:pt x="592" y="742"/>
                        <a:pt x="592" y="742"/>
                      </a:cubicBezTo>
                      <a:cubicBezTo>
                        <a:pt x="676" y="742"/>
                        <a:pt x="682" y="599"/>
                        <a:pt x="599" y="534"/>
                      </a:cubicBezTo>
                      <a:cubicBezTo>
                        <a:pt x="513" y="468"/>
                        <a:pt x="512" y="294"/>
                        <a:pt x="415" y="263"/>
                      </a:cubicBezTo>
                      <a:cubicBezTo>
                        <a:pt x="318" y="233"/>
                        <a:pt x="158" y="120"/>
                        <a:pt x="31" y="6"/>
                      </a:cubicBezTo>
                      <a:cubicBezTo>
                        <a:pt x="27" y="2"/>
                        <a:pt x="24" y="0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29" name="Google Shape;3129;p50"/>
                <p:cNvSpPr/>
                <p:nvPr/>
              </p:nvSpPr>
              <p:spPr>
                <a:xfrm>
                  <a:off x="4544702" y="2283954"/>
                  <a:ext cx="78007" cy="90561"/>
                </a:xfrm>
                <a:custGeom>
                  <a:rect b="b" l="l" r="r" t="t"/>
                  <a:pathLst>
                    <a:path extrusionOk="0" h="3866" w="3334">
                      <a:moveTo>
                        <a:pt x="1103" y="1"/>
                      </a:moveTo>
                      <a:cubicBezTo>
                        <a:pt x="1073" y="1"/>
                        <a:pt x="1030" y="66"/>
                        <a:pt x="986" y="90"/>
                      </a:cubicBezTo>
                      <a:cubicBezTo>
                        <a:pt x="979" y="94"/>
                        <a:pt x="969" y="95"/>
                        <a:pt x="957" y="95"/>
                      </a:cubicBezTo>
                      <a:cubicBezTo>
                        <a:pt x="931" y="95"/>
                        <a:pt x="894" y="90"/>
                        <a:pt x="857" y="90"/>
                      </a:cubicBezTo>
                      <a:cubicBezTo>
                        <a:pt x="785" y="90"/>
                        <a:pt x="714" y="110"/>
                        <a:pt x="723" y="232"/>
                      </a:cubicBezTo>
                      <a:cubicBezTo>
                        <a:pt x="732" y="340"/>
                        <a:pt x="705" y="354"/>
                        <a:pt x="659" y="354"/>
                      </a:cubicBezTo>
                      <a:cubicBezTo>
                        <a:pt x="642" y="354"/>
                        <a:pt x="623" y="352"/>
                        <a:pt x="603" y="352"/>
                      </a:cubicBezTo>
                      <a:cubicBezTo>
                        <a:pt x="567" y="352"/>
                        <a:pt x="525" y="357"/>
                        <a:pt x="481" y="387"/>
                      </a:cubicBezTo>
                      <a:cubicBezTo>
                        <a:pt x="342" y="479"/>
                        <a:pt x="481" y="557"/>
                        <a:pt x="490" y="685"/>
                      </a:cubicBezTo>
                      <a:cubicBezTo>
                        <a:pt x="198" y="775"/>
                        <a:pt x="337" y="827"/>
                        <a:pt x="337" y="827"/>
                      </a:cubicBezTo>
                      <a:cubicBezTo>
                        <a:pt x="337" y="827"/>
                        <a:pt x="177" y="833"/>
                        <a:pt x="159" y="855"/>
                      </a:cubicBezTo>
                      <a:cubicBezTo>
                        <a:pt x="143" y="879"/>
                        <a:pt x="0" y="909"/>
                        <a:pt x="2" y="984"/>
                      </a:cubicBezTo>
                      <a:cubicBezTo>
                        <a:pt x="3" y="1060"/>
                        <a:pt x="318" y="1399"/>
                        <a:pt x="446" y="1464"/>
                      </a:cubicBezTo>
                      <a:cubicBezTo>
                        <a:pt x="603" y="1791"/>
                        <a:pt x="721" y="1878"/>
                        <a:pt x="836" y="1960"/>
                      </a:cubicBezTo>
                      <a:cubicBezTo>
                        <a:pt x="952" y="2042"/>
                        <a:pt x="1038" y="2007"/>
                        <a:pt x="1205" y="2090"/>
                      </a:cubicBezTo>
                      <a:cubicBezTo>
                        <a:pt x="1374" y="2173"/>
                        <a:pt x="1248" y="2188"/>
                        <a:pt x="1305" y="2270"/>
                      </a:cubicBezTo>
                      <a:cubicBezTo>
                        <a:pt x="1361" y="2351"/>
                        <a:pt x="1711" y="2561"/>
                        <a:pt x="1784" y="2632"/>
                      </a:cubicBezTo>
                      <a:cubicBezTo>
                        <a:pt x="1797" y="2644"/>
                        <a:pt x="1810" y="2649"/>
                        <a:pt x="1822" y="2649"/>
                      </a:cubicBezTo>
                      <a:cubicBezTo>
                        <a:pt x="1865" y="2649"/>
                        <a:pt x="1898" y="2588"/>
                        <a:pt x="1943" y="2588"/>
                      </a:cubicBezTo>
                      <a:cubicBezTo>
                        <a:pt x="1954" y="2588"/>
                        <a:pt x="1966" y="2592"/>
                        <a:pt x="1978" y="2602"/>
                      </a:cubicBezTo>
                      <a:cubicBezTo>
                        <a:pt x="2056" y="2659"/>
                        <a:pt x="1941" y="2659"/>
                        <a:pt x="2002" y="2782"/>
                      </a:cubicBezTo>
                      <a:cubicBezTo>
                        <a:pt x="2064" y="2905"/>
                        <a:pt x="2218" y="2847"/>
                        <a:pt x="2356" y="2917"/>
                      </a:cubicBezTo>
                      <a:cubicBezTo>
                        <a:pt x="2494" y="2986"/>
                        <a:pt x="2466" y="2958"/>
                        <a:pt x="2532" y="3004"/>
                      </a:cubicBezTo>
                      <a:cubicBezTo>
                        <a:pt x="2599" y="3052"/>
                        <a:pt x="2503" y="3058"/>
                        <a:pt x="2489" y="3075"/>
                      </a:cubicBezTo>
                      <a:cubicBezTo>
                        <a:pt x="2475" y="3091"/>
                        <a:pt x="2692" y="3167"/>
                        <a:pt x="2794" y="3279"/>
                      </a:cubicBezTo>
                      <a:cubicBezTo>
                        <a:pt x="2895" y="3389"/>
                        <a:pt x="2731" y="3314"/>
                        <a:pt x="2777" y="3366"/>
                      </a:cubicBezTo>
                      <a:cubicBezTo>
                        <a:pt x="2824" y="3418"/>
                        <a:pt x="2855" y="3423"/>
                        <a:pt x="2994" y="3558"/>
                      </a:cubicBezTo>
                      <a:cubicBezTo>
                        <a:pt x="3132" y="3693"/>
                        <a:pt x="2890" y="3752"/>
                        <a:pt x="3013" y="3827"/>
                      </a:cubicBezTo>
                      <a:cubicBezTo>
                        <a:pt x="3053" y="3854"/>
                        <a:pt x="3088" y="3865"/>
                        <a:pt x="3119" y="3865"/>
                      </a:cubicBezTo>
                      <a:cubicBezTo>
                        <a:pt x="3273" y="3865"/>
                        <a:pt x="3333" y="3591"/>
                        <a:pt x="3322" y="3519"/>
                      </a:cubicBezTo>
                      <a:cubicBezTo>
                        <a:pt x="3310" y="3432"/>
                        <a:pt x="3240" y="3443"/>
                        <a:pt x="3199" y="3391"/>
                      </a:cubicBezTo>
                      <a:cubicBezTo>
                        <a:pt x="3158" y="3337"/>
                        <a:pt x="3185" y="3344"/>
                        <a:pt x="3197" y="3291"/>
                      </a:cubicBezTo>
                      <a:cubicBezTo>
                        <a:pt x="3208" y="3239"/>
                        <a:pt x="3026" y="3152"/>
                        <a:pt x="2940" y="3017"/>
                      </a:cubicBezTo>
                      <a:cubicBezTo>
                        <a:pt x="2855" y="2884"/>
                        <a:pt x="2917" y="2889"/>
                        <a:pt x="2794" y="2772"/>
                      </a:cubicBezTo>
                      <a:cubicBezTo>
                        <a:pt x="2671" y="2655"/>
                        <a:pt x="2143" y="1909"/>
                        <a:pt x="2086" y="1762"/>
                      </a:cubicBezTo>
                      <a:cubicBezTo>
                        <a:pt x="2030" y="1616"/>
                        <a:pt x="2185" y="1581"/>
                        <a:pt x="2228" y="1476"/>
                      </a:cubicBezTo>
                      <a:cubicBezTo>
                        <a:pt x="2270" y="1371"/>
                        <a:pt x="2185" y="1196"/>
                        <a:pt x="2212" y="1096"/>
                      </a:cubicBezTo>
                      <a:cubicBezTo>
                        <a:pt x="2240" y="998"/>
                        <a:pt x="2161" y="939"/>
                        <a:pt x="2159" y="916"/>
                      </a:cubicBezTo>
                      <a:cubicBezTo>
                        <a:pt x="2158" y="893"/>
                        <a:pt x="2079" y="852"/>
                        <a:pt x="2084" y="788"/>
                      </a:cubicBezTo>
                      <a:cubicBezTo>
                        <a:pt x="2088" y="724"/>
                        <a:pt x="1805" y="561"/>
                        <a:pt x="1681" y="397"/>
                      </a:cubicBezTo>
                      <a:cubicBezTo>
                        <a:pt x="1556" y="234"/>
                        <a:pt x="1644" y="216"/>
                        <a:pt x="1568" y="193"/>
                      </a:cubicBezTo>
                      <a:cubicBezTo>
                        <a:pt x="1420" y="147"/>
                        <a:pt x="1400" y="84"/>
                        <a:pt x="1342" y="35"/>
                      </a:cubicBezTo>
                      <a:cubicBezTo>
                        <a:pt x="1323" y="20"/>
                        <a:pt x="1307" y="15"/>
                        <a:pt x="1292" y="15"/>
                      </a:cubicBezTo>
                      <a:cubicBezTo>
                        <a:pt x="1263" y="15"/>
                        <a:pt x="1242" y="37"/>
                        <a:pt x="1226" y="42"/>
                      </a:cubicBezTo>
                      <a:cubicBezTo>
                        <a:pt x="1224" y="43"/>
                        <a:pt x="1222" y="43"/>
                        <a:pt x="1219" y="43"/>
                      </a:cubicBezTo>
                      <a:cubicBezTo>
                        <a:pt x="1193" y="43"/>
                        <a:pt x="1137" y="13"/>
                        <a:pt x="1111" y="2"/>
                      </a:cubicBezTo>
                      <a:cubicBezTo>
                        <a:pt x="1108" y="1"/>
                        <a:pt x="1106" y="1"/>
                        <a:pt x="110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0" name="Google Shape;3130;p50"/>
                <p:cNvSpPr/>
                <p:nvPr/>
              </p:nvSpPr>
              <p:spPr>
                <a:xfrm>
                  <a:off x="4568895" y="2268868"/>
                  <a:ext cx="11769" cy="4826"/>
                </a:xfrm>
                <a:custGeom>
                  <a:rect b="b" l="l" r="r" t="t"/>
                  <a:pathLst>
                    <a:path extrusionOk="0" h="206" w="503">
                      <a:moveTo>
                        <a:pt x="330" y="0"/>
                      </a:moveTo>
                      <a:cubicBezTo>
                        <a:pt x="228" y="0"/>
                        <a:pt x="126" y="59"/>
                        <a:pt x="102" y="91"/>
                      </a:cubicBezTo>
                      <a:cubicBezTo>
                        <a:pt x="68" y="139"/>
                        <a:pt x="1" y="150"/>
                        <a:pt x="25" y="191"/>
                      </a:cubicBezTo>
                      <a:cubicBezTo>
                        <a:pt x="30" y="202"/>
                        <a:pt x="40" y="205"/>
                        <a:pt x="52" y="205"/>
                      </a:cubicBezTo>
                      <a:cubicBezTo>
                        <a:pt x="78" y="205"/>
                        <a:pt x="116" y="185"/>
                        <a:pt x="145" y="185"/>
                      </a:cubicBezTo>
                      <a:cubicBezTo>
                        <a:pt x="152" y="185"/>
                        <a:pt x="158" y="186"/>
                        <a:pt x="163" y="189"/>
                      </a:cubicBezTo>
                      <a:cubicBezTo>
                        <a:pt x="167" y="190"/>
                        <a:pt x="170" y="191"/>
                        <a:pt x="174" y="191"/>
                      </a:cubicBezTo>
                      <a:cubicBezTo>
                        <a:pt x="204" y="191"/>
                        <a:pt x="206" y="130"/>
                        <a:pt x="221" y="94"/>
                      </a:cubicBezTo>
                      <a:cubicBezTo>
                        <a:pt x="234" y="69"/>
                        <a:pt x="274" y="49"/>
                        <a:pt x="321" y="49"/>
                      </a:cubicBezTo>
                      <a:cubicBezTo>
                        <a:pt x="345" y="49"/>
                        <a:pt x="371" y="55"/>
                        <a:pt x="395" y="68"/>
                      </a:cubicBezTo>
                      <a:cubicBezTo>
                        <a:pt x="429" y="87"/>
                        <a:pt x="460" y="96"/>
                        <a:pt x="478" y="96"/>
                      </a:cubicBezTo>
                      <a:cubicBezTo>
                        <a:pt x="497" y="96"/>
                        <a:pt x="502" y="86"/>
                        <a:pt x="486" y="68"/>
                      </a:cubicBezTo>
                      <a:cubicBezTo>
                        <a:pt x="443" y="18"/>
                        <a:pt x="386" y="0"/>
                        <a:pt x="33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1" name="Google Shape;3131;p50"/>
                <p:cNvSpPr/>
                <p:nvPr/>
              </p:nvSpPr>
              <p:spPr>
                <a:xfrm>
                  <a:off x="4563700" y="2273506"/>
                  <a:ext cx="4750" cy="2460"/>
                </a:xfrm>
                <a:custGeom>
                  <a:rect b="b" l="l" r="r" t="t"/>
                  <a:pathLst>
                    <a:path extrusionOk="0" h="105" w="203">
                      <a:moveTo>
                        <a:pt x="122" y="1"/>
                      </a:moveTo>
                      <a:cubicBezTo>
                        <a:pt x="91" y="1"/>
                        <a:pt x="50" y="39"/>
                        <a:pt x="27" y="42"/>
                      </a:cubicBezTo>
                      <a:cubicBezTo>
                        <a:pt x="0" y="45"/>
                        <a:pt x="55" y="93"/>
                        <a:pt x="59" y="99"/>
                      </a:cubicBezTo>
                      <a:cubicBezTo>
                        <a:pt x="59" y="100"/>
                        <a:pt x="60" y="100"/>
                        <a:pt x="62" y="100"/>
                      </a:cubicBezTo>
                      <a:cubicBezTo>
                        <a:pt x="74" y="100"/>
                        <a:pt x="113" y="90"/>
                        <a:pt x="141" y="90"/>
                      </a:cubicBezTo>
                      <a:cubicBezTo>
                        <a:pt x="155" y="90"/>
                        <a:pt x="167" y="93"/>
                        <a:pt x="172" y="99"/>
                      </a:cubicBezTo>
                      <a:cubicBezTo>
                        <a:pt x="175" y="103"/>
                        <a:pt x="178" y="104"/>
                        <a:pt x="181" y="104"/>
                      </a:cubicBezTo>
                      <a:cubicBezTo>
                        <a:pt x="197" y="104"/>
                        <a:pt x="203" y="54"/>
                        <a:pt x="141" y="7"/>
                      </a:cubicBezTo>
                      <a:cubicBezTo>
                        <a:pt x="135" y="3"/>
                        <a:pt x="129" y="1"/>
                        <a:pt x="12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2" name="Google Shape;3132;p50"/>
                <p:cNvSpPr/>
                <p:nvPr/>
              </p:nvSpPr>
              <p:spPr>
                <a:xfrm>
                  <a:off x="4573691" y="2274959"/>
                  <a:ext cx="1778" cy="1616"/>
                </a:xfrm>
                <a:custGeom>
                  <a:rect b="b" l="l" r="r" t="t"/>
                  <a:pathLst>
                    <a:path extrusionOk="0" h="69" w="76">
                      <a:moveTo>
                        <a:pt x="50" y="0"/>
                      </a:moveTo>
                      <a:cubicBezTo>
                        <a:pt x="32" y="0"/>
                        <a:pt x="1" y="45"/>
                        <a:pt x="36" y="64"/>
                      </a:cubicBezTo>
                      <a:cubicBezTo>
                        <a:pt x="42" y="67"/>
                        <a:pt x="48" y="69"/>
                        <a:pt x="52" y="69"/>
                      </a:cubicBezTo>
                      <a:cubicBezTo>
                        <a:pt x="76" y="69"/>
                        <a:pt x="70" y="25"/>
                        <a:pt x="59" y="6"/>
                      </a:cubicBezTo>
                      <a:cubicBezTo>
                        <a:pt x="57" y="2"/>
                        <a:pt x="54" y="0"/>
                        <a:pt x="50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3" name="Google Shape;3133;p50"/>
                <p:cNvSpPr/>
                <p:nvPr/>
              </p:nvSpPr>
              <p:spPr>
                <a:xfrm>
                  <a:off x="4520766" y="2200725"/>
                  <a:ext cx="132055" cy="89343"/>
                </a:xfrm>
                <a:custGeom>
                  <a:rect b="b" l="l" r="r" t="t"/>
                  <a:pathLst>
                    <a:path extrusionOk="0" h="3814" w="5644">
                      <a:moveTo>
                        <a:pt x="2714" y="1"/>
                      </a:moveTo>
                      <a:cubicBezTo>
                        <a:pt x="2635" y="1"/>
                        <a:pt x="2524" y="8"/>
                        <a:pt x="2474" y="11"/>
                      </a:cubicBezTo>
                      <a:cubicBezTo>
                        <a:pt x="2396" y="13"/>
                        <a:pt x="2350" y="95"/>
                        <a:pt x="2336" y="95"/>
                      </a:cubicBezTo>
                      <a:cubicBezTo>
                        <a:pt x="2322" y="95"/>
                        <a:pt x="2314" y="80"/>
                        <a:pt x="2291" y="75"/>
                      </a:cubicBezTo>
                      <a:cubicBezTo>
                        <a:pt x="2290" y="75"/>
                        <a:pt x="2289" y="75"/>
                        <a:pt x="2288" y="75"/>
                      </a:cubicBezTo>
                      <a:cubicBezTo>
                        <a:pt x="2265" y="75"/>
                        <a:pt x="2227" y="103"/>
                        <a:pt x="2206" y="103"/>
                      </a:cubicBezTo>
                      <a:cubicBezTo>
                        <a:pt x="2183" y="103"/>
                        <a:pt x="2166" y="78"/>
                        <a:pt x="2149" y="78"/>
                      </a:cubicBezTo>
                      <a:cubicBezTo>
                        <a:pt x="2148" y="78"/>
                        <a:pt x="2147" y="78"/>
                        <a:pt x="2146" y="78"/>
                      </a:cubicBezTo>
                      <a:cubicBezTo>
                        <a:pt x="2130" y="79"/>
                        <a:pt x="2101" y="135"/>
                        <a:pt x="2076" y="135"/>
                      </a:cubicBezTo>
                      <a:cubicBezTo>
                        <a:pt x="2074" y="135"/>
                        <a:pt x="2071" y="135"/>
                        <a:pt x="2069" y="134"/>
                      </a:cubicBezTo>
                      <a:cubicBezTo>
                        <a:pt x="2042" y="121"/>
                        <a:pt x="2062" y="94"/>
                        <a:pt x="2045" y="63"/>
                      </a:cubicBezTo>
                      <a:cubicBezTo>
                        <a:pt x="2029" y="33"/>
                        <a:pt x="1879" y="9"/>
                        <a:pt x="1855" y="9"/>
                      </a:cubicBezTo>
                      <a:cubicBezTo>
                        <a:pt x="1855" y="9"/>
                        <a:pt x="1854" y="9"/>
                        <a:pt x="1854" y="9"/>
                      </a:cubicBezTo>
                      <a:cubicBezTo>
                        <a:pt x="1836" y="11"/>
                        <a:pt x="1894" y="73"/>
                        <a:pt x="1929" y="110"/>
                      </a:cubicBezTo>
                      <a:cubicBezTo>
                        <a:pt x="1965" y="147"/>
                        <a:pt x="1934" y="182"/>
                        <a:pt x="1886" y="206"/>
                      </a:cubicBezTo>
                      <a:cubicBezTo>
                        <a:pt x="1838" y="228"/>
                        <a:pt x="1783" y="232"/>
                        <a:pt x="1811" y="259"/>
                      </a:cubicBezTo>
                      <a:cubicBezTo>
                        <a:pt x="1838" y="286"/>
                        <a:pt x="1840" y="259"/>
                        <a:pt x="1898" y="300"/>
                      </a:cubicBezTo>
                      <a:cubicBezTo>
                        <a:pt x="1913" y="311"/>
                        <a:pt x="1939" y="315"/>
                        <a:pt x="1968" y="315"/>
                      </a:cubicBezTo>
                      <a:cubicBezTo>
                        <a:pt x="2030" y="315"/>
                        <a:pt x="2110" y="298"/>
                        <a:pt x="2148" y="298"/>
                      </a:cubicBezTo>
                      <a:cubicBezTo>
                        <a:pt x="2161" y="298"/>
                        <a:pt x="2169" y="300"/>
                        <a:pt x="2171" y="304"/>
                      </a:cubicBezTo>
                      <a:cubicBezTo>
                        <a:pt x="2181" y="327"/>
                        <a:pt x="1885" y="362"/>
                        <a:pt x="1806" y="362"/>
                      </a:cubicBezTo>
                      <a:cubicBezTo>
                        <a:pt x="1799" y="362"/>
                        <a:pt x="1795" y="362"/>
                        <a:pt x="1791" y="362"/>
                      </a:cubicBezTo>
                      <a:cubicBezTo>
                        <a:pt x="1745" y="355"/>
                        <a:pt x="1750" y="329"/>
                        <a:pt x="1737" y="294"/>
                      </a:cubicBezTo>
                      <a:cubicBezTo>
                        <a:pt x="1728" y="267"/>
                        <a:pt x="1665" y="264"/>
                        <a:pt x="1626" y="264"/>
                      </a:cubicBezTo>
                      <a:cubicBezTo>
                        <a:pt x="1613" y="264"/>
                        <a:pt x="1602" y="264"/>
                        <a:pt x="1597" y="264"/>
                      </a:cubicBezTo>
                      <a:cubicBezTo>
                        <a:pt x="1580" y="264"/>
                        <a:pt x="1566" y="285"/>
                        <a:pt x="1599" y="308"/>
                      </a:cubicBezTo>
                      <a:cubicBezTo>
                        <a:pt x="1632" y="331"/>
                        <a:pt x="1644" y="392"/>
                        <a:pt x="1623" y="392"/>
                      </a:cubicBezTo>
                      <a:cubicBezTo>
                        <a:pt x="1603" y="392"/>
                        <a:pt x="1557" y="355"/>
                        <a:pt x="1530" y="342"/>
                      </a:cubicBezTo>
                      <a:cubicBezTo>
                        <a:pt x="1501" y="330"/>
                        <a:pt x="1481" y="275"/>
                        <a:pt x="1503" y="268"/>
                      </a:cubicBezTo>
                      <a:cubicBezTo>
                        <a:pt x="1525" y="259"/>
                        <a:pt x="1577" y="208"/>
                        <a:pt x="1561" y="181"/>
                      </a:cubicBezTo>
                      <a:cubicBezTo>
                        <a:pt x="1544" y="154"/>
                        <a:pt x="1474" y="142"/>
                        <a:pt x="1460" y="120"/>
                      </a:cubicBezTo>
                      <a:cubicBezTo>
                        <a:pt x="1447" y="96"/>
                        <a:pt x="1475" y="86"/>
                        <a:pt x="1442" y="43"/>
                      </a:cubicBezTo>
                      <a:cubicBezTo>
                        <a:pt x="1423" y="18"/>
                        <a:pt x="1347" y="7"/>
                        <a:pt x="1285" y="7"/>
                      </a:cubicBezTo>
                      <a:cubicBezTo>
                        <a:pt x="1234" y="7"/>
                        <a:pt x="1192" y="14"/>
                        <a:pt x="1196" y="28"/>
                      </a:cubicBezTo>
                      <a:cubicBezTo>
                        <a:pt x="1206" y="59"/>
                        <a:pt x="1460" y="136"/>
                        <a:pt x="1417" y="136"/>
                      </a:cubicBezTo>
                      <a:cubicBezTo>
                        <a:pt x="1375" y="136"/>
                        <a:pt x="1381" y="213"/>
                        <a:pt x="1385" y="250"/>
                      </a:cubicBezTo>
                      <a:cubicBezTo>
                        <a:pt x="1387" y="276"/>
                        <a:pt x="1358" y="282"/>
                        <a:pt x="1325" y="282"/>
                      </a:cubicBezTo>
                      <a:cubicBezTo>
                        <a:pt x="1310" y="282"/>
                        <a:pt x="1293" y="281"/>
                        <a:pt x="1279" y="279"/>
                      </a:cubicBezTo>
                      <a:cubicBezTo>
                        <a:pt x="1276" y="279"/>
                        <a:pt x="1273" y="279"/>
                        <a:pt x="1271" y="279"/>
                      </a:cubicBezTo>
                      <a:cubicBezTo>
                        <a:pt x="1231" y="279"/>
                        <a:pt x="1225" y="318"/>
                        <a:pt x="1257" y="351"/>
                      </a:cubicBezTo>
                      <a:cubicBezTo>
                        <a:pt x="1285" y="380"/>
                        <a:pt x="1259" y="395"/>
                        <a:pt x="1236" y="395"/>
                      </a:cubicBezTo>
                      <a:cubicBezTo>
                        <a:pt x="1231" y="395"/>
                        <a:pt x="1226" y="394"/>
                        <a:pt x="1222" y="392"/>
                      </a:cubicBezTo>
                      <a:cubicBezTo>
                        <a:pt x="1199" y="385"/>
                        <a:pt x="1173" y="350"/>
                        <a:pt x="1141" y="337"/>
                      </a:cubicBezTo>
                      <a:cubicBezTo>
                        <a:pt x="1109" y="325"/>
                        <a:pt x="1034" y="247"/>
                        <a:pt x="1073" y="239"/>
                      </a:cubicBezTo>
                      <a:cubicBezTo>
                        <a:pt x="1111" y="233"/>
                        <a:pt x="1217" y="219"/>
                        <a:pt x="1218" y="162"/>
                      </a:cubicBezTo>
                      <a:cubicBezTo>
                        <a:pt x="1219" y="104"/>
                        <a:pt x="1101" y="63"/>
                        <a:pt x="1021" y="32"/>
                      </a:cubicBezTo>
                      <a:cubicBezTo>
                        <a:pt x="1005" y="26"/>
                        <a:pt x="994" y="24"/>
                        <a:pt x="987" y="24"/>
                      </a:cubicBezTo>
                      <a:cubicBezTo>
                        <a:pt x="957" y="24"/>
                        <a:pt x="986" y="65"/>
                        <a:pt x="981" y="75"/>
                      </a:cubicBezTo>
                      <a:cubicBezTo>
                        <a:pt x="980" y="77"/>
                        <a:pt x="976" y="78"/>
                        <a:pt x="970" y="78"/>
                      </a:cubicBezTo>
                      <a:cubicBezTo>
                        <a:pt x="929" y="78"/>
                        <a:pt x="784" y="39"/>
                        <a:pt x="731" y="21"/>
                      </a:cubicBezTo>
                      <a:cubicBezTo>
                        <a:pt x="717" y="16"/>
                        <a:pt x="699" y="14"/>
                        <a:pt x="680" y="14"/>
                      </a:cubicBezTo>
                      <a:cubicBezTo>
                        <a:pt x="616" y="14"/>
                        <a:pt x="539" y="37"/>
                        <a:pt x="550" y="55"/>
                      </a:cubicBezTo>
                      <a:cubicBezTo>
                        <a:pt x="563" y="80"/>
                        <a:pt x="510" y="104"/>
                        <a:pt x="444" y="143"/>
                      </a:cubicBezTo>
                      <a:cubicBezTo>
                        <a:pt x="376" y="182"/>
                        <a:pt x="163" y="219"/>
                        <a:pt x="177" y="253"/>
                      </a:cubicBezTo>
                      <a:cubicBezTo>
                        <a:pt x="191" y="286"/>
                        <a:pt x="235" y="286"/>
                        <a:pt x="235" y="316"/>
                      </a:cubicBezTo>
                      <a:cubicBezTo>
                        <a:pt x="237" y="347"/>
                        <a:pt x="1" y="397"/>
                        <a:pt x="88" y="479"/>
                      </a:cubicBezTo>
                      <a:cubicBezTo>
                        <a:pt x="109" y="499"/>
                        <a:pt x="129" y="506"/>
                        <a:pt x="149" y="506"/>
                      </a:cubicBezTo>
                      <a:cubicBezTo>
                        <a:pt x="202" y="506"/>
                        <a:pt x="251" y="458"/>
                        <a:pt x="282" y="458"/>
                      </a:cubicBezTo>
                      <a:cubicBezTo>
                        <a:pt x="290" y="458"/>
                        <a:pt x="296" y="460"/>
                        <a:pt x="301" y="466"/>
                      </a:cubicBezTo>
                      <a:cubicBezTo>
                        <a:pt x="340" y="510"/>
                        <a:pt x="244" y="613"/>
                        <a:pt x="285" y="646"/>
                      </a:cubicBezTo>
                      <a:cubicBezTo>
                        <a:pt x="291" y="651"/>
                        <a:pt x="298" y="653"/>
                        <a:pt x="306" y="653"/>
                      </a:cubicBezTo>
                      <a:cubicBezTo>
                        <a:pt x="344" y="653"/>
                        <a:pt x="400" y="603"/>
                        <a:pt x="424" y="603"/>
                      </a:cubicBezTo>
                      <a:cubicBezTo>
                        <a:pt x="428" y="603"/>
                        <a:pt x="431" y="605"/>
                        <a:pt x="433" y="609"/>
                      </a:cubicBezTo>
                      <a:cubicBezTo>
                        <a:pt x="449" y="637"/>
                        <a:pt x="331" y="653"/>
                        <a:pt x="382" y="707"/>
                      </a:cubicBezTo>
                      <a:cubicBezTo>
                        <a:pt x="389" y="715"/>
                        <a:pt x="400" y="718"/>
                        <a:pt x="413" y="718"/>
                      </a:cubicBezTo>
                      <a:cubicBezTo>
                        <a:pt x="493" y="718"/>
                        <a:pt x="664" y="590"/>
                        <a:pt x="686" y="573"/>
                      </a:cubicBezTo>
                      <a:cubicBezTo>
                        <a:pt x="711" y="552"/>
                        <a:pt x="893" y="556"/>
                        <a:pt x="880" y="533"/>
                      </a:cubicBezTo>
                      <a:cubicBezTo>
                        <a:pt x="876" y="526"/>
                        <a:pt x="855" y="524"/>
                        <a:pt x="828" y="524"/>
                      </a:cubicBezTo>
                      <a:cubicBezTo>
                        <a:pt x="780" y="524"/>
                        <a:pt x="711" y="531"/>
                        <a:pt x="681" y="531"/>
                      </a:cubicBezTo>
                      <a:cubicBezTo>
                        <a:pt x="675" y="531"/>
                        <a:pt x="670" y="530"/>
                        <a:pt x="667" y="530"/>
                      </a:cubicBezTo>
                      <a:cubicBezTo>
                        <a:pt x="644" y="523"/>
                        <a:pt x="652" y="489"/>
                        <a:pt x="633" y="451"/>
                      </a:cubicBezTo>
                      <a:cubicBezTo>
                        <a:pt x="614" y="414"/>
                        <a:pt x="551" y="422"/>
                        <a:pt x="535" y="384"/>
                      </a:cubicBezTo>
                      <a:cubicBezTo>
                        <a:pt x="529" y="370"/>
                        <a:pt x="536" y="364"/>
                        <a:pt x="550" y="364"/>
                      </a:cubicBezTo>
                      <a:cubicBezTo>
                        <a:pt x="571" y="364"/>
                        <a:pt x="607" y="378"/>
                        <a:pt x="626" y="392"/>
                      </a:cubicBezTo>
                      <a:cubicBezTo>
                        <a:pt x="635" y="399"/>
                        <a:pt x="647" y="401"/>
                        <a:pt x="659" y="401"/>
                      </a:cubicBezTo>
                      <a:cubicBezTo>
                        <a:pt x="691" y="401"/>
                        <a:pt x="727" y="385"/>
                        <a:pt x="729" y="376"/>
                      </a:cubicBezTo>
                      <a:cubicBezTo>
                        <a:pt x="730" y="363"/>
                        <a:pt x="647" y="346"/>
                        <a:pt x="619" y="328"/>
                      </a:cubicBezTo>
                      <a:cubicBezTo>
                        <a:pt x="592" y="309"/>
                        <a:pt x="634" y="300"/>
                        <a:pt x="652" y="278"/>
                      </a:cubicBezTo>
                      <a:cubicBezTo>
                        <a:pt x="665" y="261"/>
                        <a:pt x="675" y="238"/>
                        <a:pt x="700" y="238"/>
                      </a:cubicBezTo>
                      <a:cubicBezTo>
                        <a:pt x="706" y="238"/>
                        <a:pt x="713" y="240"/>
                        <a:pt x="721" y="243"/>
                      </a:cubicBezTo>
                      <a:cubicBezTo>
                        <a:pt x="762" y="258"/>
                        <a:pt x="752" y="260"/>
                        <a:pt x="821" y="270"/>
                      </a:cubicBezTo>
                      <a:cubicBezTo>
                        <a:pt x="827" y="271"/>
                        <a:pt x="833" y="272"/>
                        <a:pt x="838" y="272"/>
                      </a:cubicBezTo>
                      <a:cubicBezTo>
                        <a:pt x="880" y="272"/>
                        <a:pt x="886" y="242"/>
                        <a:pt x="895" y="242"/>
                      </a:cubicBezTo>
                      <a:cubicBezTo>
                        <a:pt x="897" y="242"/>
                        <a:pt x="899" y="243"/>
                        <a:pt x="901" y="246"/>
                      </a:cubicBezTo>
                      <a:cubicBezTo>
                        <a:pt x="917" y="263"/>
                        <a:pt x="895" y="270"/>
                        <a:pt x="914" y="314"/>
                      </a:cubicBezTo>
                      <a:cubicBezTo>
                        <a:pt x="934" y="357"/>
                        <a:pt x="1006" y="436"/>
                        <a:pt x="1050" y="465"/>
                      </a:cubicBezTo>
                      <a:cubicBezTo>
                        <a:pt x="1058" y="470"/>
                        <a:pt x="1066" y="473"/>
                        <a:pt x="1073" y="473"/>
                      </a:cubicBezTo>
                      <a:cubicBezTo>
                        <a:pt x="1108" y="473"/>
                        <a:pt x="1138" y="428"/>
                        <a:pt x="1159" y="428"/>
                      </a:cubicBezTo>
                      <a:cubicBezTo>
                        <a:pt x="1160" y="428"/>
                        <a:pt x="1160" y="428"/>
                        <a:pt x="1161" y="428"/>
                      </a:cubicBezTo>
                      <a:cubicBezTo>
                        <a:pt x="1185" y="431"/>
                        <a:pt x="1202" y="489"/>
                        <a:pt x="1181" y="489"/>
                      </a:cubicBezTo>
                      <a:cubicBezTo>
                        <a:pt x="1180" y="489"/>
                        <a:pt x="1178" y="489"/>
                        <a:pt x="1177" y="489"/>
                      </a:cubicBezTo>
                      <a:cubicBezTo>
                        <a:pt x="1174" y="488"/>
                        <a:pt x="1171" y="487"/>
                        <a:pt x="1168" y="487"/>
                      </a:cubicBezTo>
                      <a:cubicBezTo>
                        <a:pt x="1142" y="487"/>
                        <a:pt x="1116" y="519"/>
                        <a:pt x="1119" y="540"/>
                      </a:cubicBezTo>
                      <a:cubicBezTo>
                        <a:pt x="1120" y="563"/>
                        <a:pt x="988" y="587"/>
                        <a:pt x="1002" y="611"/>
                      </a:cubicBezTo>
                      <a:cubicBezTo>
                        <a:pt x="1005" y="617"/>
                        <a:pt x="1014" y="619"/>
                        <a:pt x="1025" y="619"/>
                      </a:cubicBezTo>
                      <a:cubicBezTo>
                        <a:pt x="1055" y="619"/>
                        <a:pt x="1101" y="602"/>
                        <a:pt x="1122" y="581"/>
                      </a:cubicBezTo>
                      <a:cubicBezTo>
                        <a:pt x="1127" y="576"/>
                        <a:pt x="1133" y="574"/>
                        <a:pt x="1141" y="574"/>
                      </a:cubicBezTo>
                      <a:cubicBezTo>
                        <a:pt x="1174" y="574"/>
                        <a:pt x="1222" y="618"/>
                        <a:pt x="1249" y="624"/>
                      </a:cubicBezTo>
                      <a:cubicBezTo>
                        <a:pt x="1254" y="625"/>
                        <a:pt x="1258" y="626"/>
                        <a:pt x="1262" y="626"/>
                      </a:cubicBezTo>
                      <a:cubicBezTo>
                        <a:pt x="1284" y="626"/>
                        <a:pt x="1288" y="607"/>
                        <a:pt x="1315" y="600"/>
                      </a:cubicBezTo>
                      <a:cubicBezTo>
                        <a:pt x="1347" y="591"/>
                        <a:pt x="1310" y="573"/>
                        <a:pt x="1264" y="534"/>
                      </a:cubicBezTo>
                      <a:cubicBezTo>
                        <a:pt x="1224" y="500"/>
                        <a:pt x="1221" y="473"/>
                        <a:pt x="1237" y="473"/>
                      </a:cubicBezTo>
                      <a:cubicBezTo>
                        <a:pt x="1239" y="473"/>
                        <a:pt x="1243" y="474"/>
                        <a:pt x="1247" y="475"/>
                      </a:cubicBezTo>
                      <a:cubicBezTo>
                        <a:pt x="1272" y="489"/>
                        <a:pt x="1304" y="559"/>
                        <a:pt x="1346" y="583"/>
                      </a:cubicBezTo>
                      <a:cubicBezTo>
                        <a:pt x="1361" y="592"/>
                        <a:pt x="1376" y="594"/>
                        <a:pt x="1392" y="594"/>
                      </a:cubicBezTo>
                      <a:cubicBezTo>
                        <a:pt x="1407" y="594"/>
                        <a:pt x="1422" y="592"/>
                        <a:pt x="1437" y="592"/>
                      </a:cubicBezTo>
                      <a:cubicBezTo>
                        <a:pt x="1453" y="592"/>
                        <a:pt x="1468" y="594"/>
                        <a:pt x="1483" y="603"/>
                      </a:cubicBezTo>
                      <a:cubicBezTo>
                        <a:pt x="1517" y="623"/>
                        <a:pt x="1527" y="650"/>
                        <a:pt x="1544" y="650"/>
                      </a:cubicBezTo>
                      <a:cubicBezTo>
                        <a:pt x="1548" y="650"/>
                        <a:pt x="1552" y="649"/>
                        <a:pt x="1557" y="646"/>
                      </a:cubicBezTo>
                      <a:cubicBezTo>
                        <a:pt x="1559" y="645"/>
                        <a:pt x="1561" y="644"/>
                        <a:pt x="1563" y="644"/>
                      </a:cubicBezTo>
                      <a:cubicBezTo>
                        <a:pt x="1609" y="644"/>
                        <a:pt x="1818" y="786"/>
                        <a:pt x="1842" y="829"/>
                      </a:cubicBezTo>
                      <a:cubicBezTo>
                        <a:pt x="1865" y="875"/>
                        <a:pt x="1829" y="850"/>
                        <a:pt x="1781" y="890"/>
                      </a:cubicBezTo>
                      <a:cubicBezTo>
                        <a:pt x="1739" y="922"/>
                        <a:pt x="1790" y="972"/>
                        <a:pt x="1713" y="972"/>
                      </a:cubicBezTo>
                      <a:cubicBezTo>
                        <a:pt x="1701" y="972"/>
                        <a:pt x="1685" y="970"/>
                        <a:pt x="1665" y="968"/>
                      </a:cubicBezTo>
                      <a:cubicBezTo>
                        <a:pt x="1648" y="965"/>
                        <a:pt x="1634" y="964"/>
                        <a:pt x="1624" y="964"/>
                      </a:cubicBezTo>
                      <a:cubicBezTo>
                        <a:pt x="1548" y="964"/>
                        <a:pt x="1635" y="1023"/>
                        <a:pt x="1603" y="1049"/>
                      </a:cubicBezTo>
                      <a:cubicBezTo>
                        <a:pt x="1593" y="1056"/>
                        <a:pt x="1568" y="1058"/>
                        <a:pt x="1539" y="1058"/>
                      </a:cubicBezTo>
                      <a:cubicBezTo>
                        <a:pt x="1514" y="1058"/>
                        <a:pt x="1485" y="1057"/>
                        <a:pt x="1459" y="1057"/>
                      </a:cubicBezTo>
                      <a:cubicBezTo>
                        <a:pt x="1400" y="1057"/>
                        <a:pt x="1353" y="1063"/>
                        <a:pt x="1381" y="1104"/>
                      </a:cubicBezTo>
                      <a:cubicBezTo>
                        <a:pt x="1436" y="1184"/>
                        <a:pt x="1389" y="1304"/>
                        <a:pt x="1338" y="1304"/>
                      </a:cubicBezTo>
                      <a:cubicBezTo>
                        <a:pt x="1338" y="1304"/>
                        <a:pt x="1337" y="1304"/>
                        <a:pt x="1336" y="1304"/>
                      </a:cubicBezTo>
                      <a:cubicBezTo>
                        <a:pt x="1285" y="1300"/>
                        <a:pt x="1281" y="1161"/>
                        <a:pt x="1272" y="1135"/>
                      </a:cubicBezTo>
                      <a:cubicBezTo>
                        <a:pt x="1263" y="1108"/>
                        <a:pt x="1231" y="1103"/>
                        <a:pt x="1130" y="1084"/>
                      </a:cubicBezTo>
                      <a:cubicBezTo>
                        <a:pt x="1028" y="1064"/>
                        <a:pt x="1063" y="1026"/>
                        <a:pt x="1038" y="976"/>
                      </a:cubicBezTo>
                      <a:cubicBezTo>
                        <a:pt x="1012" y="927"/>
                        <a:pt x="1065" y="921"/>
                        <a:pt x="1068" y="898"/>
                      </a:cubicBezTo>
                      <a:cubicBezTo>
                        <a:pt x="1070" y="873"/>
                        <a:pt x="1074" y="874"/>
                        <a:pt x="1019" y="850"/>
                      </a:cubicBezTo>
                      <a:cubicBezTo>
                        <a:pt x="965" y="824"/>
                        <a:pt x="987" y="834"/>
                        <a:pt x="982" y="763"/>
                      </a:cubicBezTo>
                      <a:cubicBezTo>
                        <a:pt x="977" y="691"/>
                        <a:pt x="963" y="695"/>
                        <a:pt x="909" y="664"/>
                      </a:cubicBezTo>
                      <a:cubicBezTo>
                        <a:pt x="893" y="655"/>
                        <a:pt x="882" y="651"/>
                        <a:pt x="875" y="651"/>
                      </a:cubicBezTo>
                      <a:cubicBezTo>
                        <a:pt x="857" y="651"/>
                        <a:pt x="854" y="669"/>
                        <a:pt x="828" y="674"/>
                      </a:cubicBezTo>
                      <a:cubicBezTo>
                        <a:pt x="791" y="684"/>
                        <a:pt x="673" y="668"/>
                        <a:pt x="667" y="698"/>
                      </a:cubicBezTo>
                      <a:cubicBezTo>
                        <a:pt x="661" y="722"/>
                        <a:pt x="671" y="740"/>
                        <a:pt x="648" y="740"/>
                      </a:cubicBezTo>
                      <a:cubicBezTo>
                        <a:pt x="645" y="740"/>
                        <a:pt x="641" y="740"/>
                        <a:pt x="637" y="739"/>
                      </a:cubicBezTo>
                      <a:cubicBezTo>
                        <a:pt x="630" y="738"/>
                        <a:pt x="623" y="737"/>
                        <a:pt x="618" y="737"/>
                      </a:cubicBezTo>
                      <a:cubicBezTo>
                        <a:pt x="591" y="737"/>
                        <a:pt x="580" y="751"/>
                        <a:pt x="592" y="776"/>
                      </a:cubicBezTo>
                      <a:cubicBezTo>
                        <a:pt x="608" y="807"/>
                        <a:pt x="617" y="860"/>
                        <a:pt x="562" y="885"/>
                      </a:cubicBezTo>
                      <a:cubicBezTo>
                        <a:pt x="556" y="887"/>
                        <a:pt x="549" y="889"/>
                        <a:pt x="542" y="889"/>
                      </a:cubicBezTo>
                      <a:cubicBezTo>
                        <a:pt x="487" y="889"/>
                        <a:pt x="407" y="810"/>
                        <a:pt x="365" y="792"/>
                      </a:cubicBezTo>
                      <a:cubicBezTo>
                        <a:pt x="362" y="791"/>
                        <a:pt x="359" y="791"/>
                        <a:pt x="357" y="791"/>
                      </a:cubicBezTo>
                      <a:cubicBezTo>
                        <a:pt x="313" y="791"/>
                        <a:pt x="280" y="926"/>
                        <a:pt x="308" y="965"/>
                      </a:cubicBezTo>
                      <a:cubicBezTo>
                        <a:pt x="337" y="1006"/>
                        <a:pt x="316" y="1053"/>
                        <a:pt x="267" y="1069"/>
                      </a:cubicBezTo>
                      <a:cubicBezTo>
                        <a:pt x="218" y="1086"/>
                        <a:pt x="173" y="1142"/>
                        <a:pt x="142" y="1173"/>
                      </a:cubicBezTo>
                      <a:cubicBezTo>
                        <a:pt x="111" y="1206"/>
                        <a:pt x="254" y="1347"/>
                        <a:pt x="268" y="1372"/>
                      </a:cubicBezTo>
                      <a:cubicBezTo>
                        <a:pt x="283" y="1397"/>
                        <a:pt x="188" y="1382"/>
                        <a:pt x="178" y="1416"/>
                      </a:cubicBezTo>
                      <a:cubicBezTo>
                        <a:pt x="168" y="1449"/>
                        <a:pt x="197" y="1518"/>
                        <a:pt x="248" y="1541"/>
                      </a:cubicBezTo>
                      <a:cubicBezTo>
                        <a:pt x="276" y="1554"/>
                        <a:pt x="303" y="1563"/>
                        <a:pt x="323" y="1563"/>
                      </a:cubicBezTo>
                      <a:cubicBezTo>
                        <a:pt x="339" y="1563"/>
                        <a:pt x="350" y="1557"/>
                        <a:pt x="352" y="1541"/>
                      </a:cubicBezTo>
                      <a:cubicBezTo>
                        <a:pt x="358" y="1505"/>
                        <a:pt x="481" y="1535"/>
                        <a:pt x="484" y="1501"/>
                      </a:cubicBezTo>
                      <a:cubicBezTo>
                        <a:pt x="486" y="1469"/>
                        <a:pt x="278" y="1329"/>
                        <a:pt x="283" y="1308"/>
                      </a:cubicBezTo>
                      <a:cubicBezTo>
                        <a:pt x="284" y="1302"/>
                        <a:pt x="288" y="1300"/>
                        <a:pt x="293" y="1300"/>
                      </a:cubicBezTo>
                      <a:cubicBezTo>
                        <a:pt x="309" y="1300"/>
                        <a:pt x="341" y="1321"/>
                        <a:pt x="387" y="1355"/>
                      </a:cubicBezTo>
                      <a:cubicBezTo>
                        <a:pt x="409" y="1371"/>
                        <a:pt x="429" y="1376"/>
                        <a:pt x="448" y="1376"/>
                      </a:cubicBezTo>
                      <a:cubicBezTo>
                        <a:pt x="478" y="1376"/>
                        <a:pt x="505" y="1364"/>
                        <a:pt x="535" y="1364"/>
                      </a:cubicBezTo>
                      <a:cubicBezTo>
                        <a:pt x="544" y="1364"/>
                        <a:pt x="553" y="1365"/>
                        <a:pt x="562" y="1368"/>
                      </a:cubicBezTo>
                      <a:cubicBezTo>
                        <a:pt x="622" y="1385"/>
                        <a:pt x="535" y="1420"/>
                        <a:pt x="601" y="1434"/>
                      </a:cubicBezTo>
                      <a:cubicBezTo>
                        <a:pt x="608" y="1436"/>
                        <a:pt x="614" y="1437"/>
                        <a:pt x="619" y="1437"/>
                      </a:cubicBezTo>
                      <a:cubicBezTo>
                        <a:pt x="655" y="1437"/>
                        <a:pt x="616" y="1392"/>
                        <a:pt x="681" y="1371"/>
                      </a:cubicBezTo>
                      <a:cubicBezTo>
                        <a:pt x="687" y="1369"/>
                        <a:pt x="694" y="1368"/>
                        <a:pt x="702" y="1368"/>
                      </a:cubicBezTo>
                      <a:cubicBezTo>
                        <a:pt x="793" y="1368"/>
                        <a:pt x="990" y="1480"/>
                        <a:pt x="990" y="1492"/>
                      </a:cubicBezTo>
                      <a:cubicBezTo>
                        <a:pt x="991" y="1494"/>
                        <a:pt x="988" y="1496"/>
                        <a:pt x="982" y="1496"/>
                      </a:cubicBezTo>
                      <a:cubicBezTo>
                        <a:pt x="959" y="1496"/>
                        <a:pt x="894" y="1476"/>
                        <a:pt x="809" y="1440"/>
                      </a:cubicBezTo>
                      <a:cubicBezTo>
                        <a:pt x="785" y="1431"/>
                        <a:pt x="765" y="1427"/>
                        <a:pt x="751" y="1427"/>
                      </a:cubicBezTo>
                      <a:cubicBezTo>
                        <a:pt x="701" y="1427"/>
                        <a:pt x="702" y="1470"/>
                        <a:pt x="726" y="1478"/>
                      </a:cubicBezTo>
                      <a:cubicBezTo>
                        <a:pt x="757" y="1489"/>
                        <a:pt x="785" y="1566"/>
                        <a:pt x="791" y="1599"/>
                      </a:cubicBezTo>
                      <a:cubicBezTo>
                        <a:pt x="794" y="1613"/>
                        <a:pt x="782" y="1618"/>
                        <a:pt x="763" y="1618"/>
                      </a:cubicBezTo>
                      <a:cubicBezTo>
                        <a:pt x="733" y="1618"/>
                        <a:pt x="685" y="1603"/>
                        <a:pt x="659" y="1582"/>
                      </a:cubicBezTo>
                      <a:cubicBezTo>
                        <a:pt x="644" y="1570"/>
                        <a:pt x="625" y="1565"/>
                        <a:pt x="609" y="1565"/>
                      </a:cubicBezTo>
                      <a:cubicBezTo>
                        <a:pt x="581" y="1565"/>
                        <a:pt x="559" y="1579"/>
                        <a:pt x="570" y="1598"/>
                      </a:cubicBezTo>
                      <a:cubicBezTo>
                        <a:pt x="585" y="1628"/>
                        <a:pt x="715" y="1687"/>
                        <a:pt x="768" y="1687"/>
                      </a:cubicBezTo>
                      <a:cubicBezTo>
                        <a:pt x="772" y="1687"/>
                        <a:pt x="775" y="1686"/>
                        <a:pt x="778" y="1686"/>
                      </a:cubicBezTo>
                      <a:cubicBezTo>
                        <a:pt x="781" y="1685"/>
                        <a:pt x="783" y="1685"/>
                        <a:pt x="786" y="1685"/>
                      </a:cubicBezTo>
                      <a:cubicBezTo>
                        <a:pt x="828" y="1685"/>
                        <a:pt x="883" y="1759"/>
                        <a:pt x="926" y="1773"/>
                      </a:cubicBezTo>
                      <a:cubicBezTo>
                        <a:pt x="932" y="1775"/>
                        <a:pt x="937" y="1776"/>
                        <a:pt x="941" y="1776"/>
                      </a:cubicBezTo>
                      <a:cubicBezTo>
                        <a:pt x="965" y="1776"/>
                        <a:pt x="945" y="1742"/>
                        <a:pt x="915" y="1705"/>
                      </a:cubicBezTo>
                      <a:cubicBezTo>
                        <a:pt x="889" y="1673"/>
                        <a:pt x="893" y="1654"/>
                        <a:pt x="910" y="1654"/>
                      </a:cubicBezTo>
                      <a:cubicBezTo>
                        <a:pt x="916" y="1654"/>
                        <a:pt x="922" y="1656"/>
                        <a:pt x="930" y="1660"/>
                      </a:cubicBezTo>
                      <a:cubicBezTo>
                        <a:pt x="961" y="1679"/>
                        <a:pt x="1110" y="1727"/>
                        <a:pt x="1181" y="1765"/>
                      </a:cubicBezTo>
                      <a:cubicBezTo>
                        <a:pt x="1245" y="1798"/>
                        <a:pt x="1226" y="1876"/>
                        <a:pt x="1237" y="1876"/>
                      </a:cubicBezTo>
                      <a:cubicBezTo>
                        <a:pt x="1238" y="1876"/>
                        <a:pt x="1240" y="1875"/>
                        <a:pt x="1242" y="1873"/>
                      </a:cubicBezTo>
                      <a:cubicBezTo>
                        <a:pt x="1244" y="1871"/>
                        <a:pt x="1248" y="1870"/>
                        <a:pt x="1254" y="1870"/>
                      </a:cubicBezTo>
                      <a:cubicBezTo>
                        <a:pt x="1301" y="1870"/>
                        <a:pt x="1458" y="1935"/>
                        <a:pt x="1552" y="2001"/>
                      </a:cubicBezTo>
                      <a:cubicBezTo>
                        <a:pt x="1660" y="2075"/>
                        <a:pt x="1621" y="2118"/>
                        <a:pt x="1667" y="2208"/>
                      </a:cubicBezTo>
                      <a:cubicBezTo>
                        <a:pt x="1713" y="2298"/>
                        <a:pt x="2045" y="2361"/>
                        <a:pt x="2078" y="2449"/>
                      </a:cubicBezTo>
                      <a:cubicBezTo>
                        <a:pt x="2111" y="2536"/>
                        <a:pt x="2163" y="2790"/>
                        <a:pt x="2247" y="2814"/>
                      </a:cubicBezTo>
                      <a:cubicBezTo>
                        <a:pt x="2251" y="2815"/>
                        <a:pt x="2254" y="2815"/>
                        <a:pt x="2258" y="2815"/>
                      </a:cubicBezTo>
                      <a:cubicBezTo>
                        <a:pt x="2320" y="2815"/>
                        <a:pt x="2222" y="2600"/>
                        <a:pt x="2222" y="2547"/>
                      </a:cubicBezTo>
                      <a:cubicBezTo>
                        <a:pt x="2222" y="2529"/>
                        <a:pt x="2229" y="2523"/>
                        <a:pt x="2240" y="2523"/>
                      </a:cubicBezTo>
                      <a:cubicBezTo>
                        <a:pt x="2256" y="2523"/>
                        <a:pt x="2282" y="2537"/>
                        <a:pt x="2304" y="2537"/>
                      </a:cubicBezTo>
                      <a:cubicBezTo>
                        <a:pt x="2309" y="2537"/>
                        <a:pt x="2315" y="2536"/>
                        <a:pt x="2319" y="2534"/>
                      </a:cubicBezTo>
                      <a:cubicBezTo>
                        <a:pt x="2346" y="2519"/>
                        <a:pt x="2371" y="2496"/>
                        <a:pt x="2401" y="2496"/>
                      </a:cubicBezTo>
                      <a:cubicBezTo>
                        <a:pt x="2411" y="2496"/>
                        <a:pt x="2421" y="2498"/>
                        <a:pt x="2431" y="2504"/>
                      </a:cubicBezTo>
                      <a:cubicBezTo>
                        <a:pt x="2474" y="2526"/>
                        <a:pt x="2529" y="2578"/>
                        <a:pt x="2581" y="2585"/>
                      </a:cubicBezTo>
                      <a:cubicBezTo>
                        <a:pt x="2582" y="2585"/>
                        <a:pt x="2584" y="2585"/>
                        <a:pt x="2585" y="2585"/>
                      </a:cubicBezTo>
                      <a:cubicBezTo>
                        <a:pt x="2616" y="2585"/>
                        <a:pt x="2663" y="2547"/>
                        <a:pt x="2729" y="2547"/>
                      </a:cubicBezTo>
                      <a:cubicBezTo>
                        <a:pt x="2776" y="2547"/>
                        <a:pt x="2832" y="2566"/>
                        <a:pt x="2900" y="2628"/>
                      </a:cubicBezTo>
                      <a:cubicBezTo>
                        <a:pt x="3072" y="2784"/>
                        <a:pt x="3128" y="2987"/>
                        <a:pt x="3158" y="3088"/>
                      </a:cubicBezTo>
                      <a:cubicBezTo>
                        <a:pt x="3178" y="3155"/>
                        <a:pt x="3113" y="3196"/>
                        <a:pt x="3048" y="3196"/>
                      </a:cubicBezTo>
                      <a:cubicBezTo>
                        <a:pt x="3014" y="3196"/>
                        <a:pt x="2980" y="3185"/>
                        <a:pt x="2957" y="3160"/>
                      </a:cubicBezTo>
                      <a:cubicBezTo>
                        <a:pt x="2902" y="3099"/>
                        <a:pt x="2757" y="3006"/>
                        <a:pt x="2684" y="3006"/>
                      </a:cubicBezTo>
                      <a:cubicBezTo>
                        <a:pt x="2674" y="3006"/>
                        <a:pt x="2665" y="3008"/>
                        <a:pt x="2658" y="3013"/>
                      </a:cubicBezTo>
                      <a:cubicBezTo>
                        <a:pt x="2604" y="3044"/>
                        <a:pt x="2914" y="3294"/>
                        <a:pt x="2900" y="3328"/>
                      </a:cubicBezTo>
                      <a:cubicBezTo>
                        <a:pt x="2897" y="3336"/>
                        <a:pt x="2888" y="3339"/>
                        <a:pt x="2874" y="3339"/>
                      </a:cubicBezTo>
                      <a:cubicBezTo>
                        <a:pt x="2843" y="3339"/>
                        <a:pt x="2790" y="3325"/>
                        <a:pt x="2741" y="3325"/>
                      </a:cubicBezTo>
                      <a:cubicBezTo>
                        <a:pt x="2720" y="3325"/>
                        <a:pt x="2699" y="3327"/>
                        <a:pt x="2683" y="3336"/>
                      </a:cubicBezTo>
                      <a:cubicBezTo>
                        <a:pt x="2611" y="3371"/>
                        <a:pt x="2781" y="3532"/>
                        <a:pt x="2817" y="3623"/>
                      </a:cubicBezTo>
                      <a:cubicBezTo>
                        <a:pt x="2853" y="3714"/>
                        <a:pt x="2729" y="3747"/>
                        <a:pt x="2775" y="3801"/>
                      </a:cubicBezTo>
                      <a:cubicBezTo>
                        <a:pt x="2782" y="3810"/>
                        <a:pt x="2790" y="3813"/>
                        <a:pt x="2799" y="3813"/>
                      </a:cubicBezTo>
                      <a:cubicBezTo>
                        <a:pt x="2843" y="3813"/>
                        <a:pt x="2899" y="3712"/>
                        <a:pt x="2936" y="3693"/>
                      </a:cubicBezTo>
                      <a:cubicBezTo>
                        <a:pt x="2981" y="3667"/>
                        <a:pt x="2943" y="3557"/>
                        <a:pt x="2948" y="3500"/>
                      </a:cubicBezTo>
                      <a:cubicBezTo>
                        <a:pt x="2953" y="3441"/>
                        <a:pt x="3124" y="3443"/>
                        <a:pt x="3137" y="3386"/>
                      </a:cubicBezTo>
                      <a:cubicBezTo>
                        <a:pt x="3149" y="3334"/>
                        <a:pt x="3211" y="3332"/>
                        <a:pt x="3307" y="3332"/>
                      </a:cubicBezTo>
                      <a:cubicBezTo>
                        <a:pt x="3317" y="3332"/>
                        <a:pt x="3328" y="3332"/>
                        <a:pt x="3339" y="3332"/>
                      </a:cubicBezTo>
                      <a:cubicBezTo>
                        <a:pt x="3453" y="3332"/>
                        <a:pt x="3373" y="3282"/>
                        <a:pt x="3510" y="3212"/>
                      </a:cubicBezTo>
                      <a:cubicBezTo>
                        <a:pt x="3648" y="3141"/>
                        <a:pt x="3563" y="3101"/>
                        <a:pt x="3538" y="2997"/>
                      </a:cubicBezTo>
                      <a:cubicBezTo>
                        <a:pt x="3510" y="2895"/>
                        <a:pt x="3643" y="2690"/>
                        <a:pt x="3633" y="2595"/>
                      </a:cubicBezTo>
                      <a:cubicBezTo>
                        <a:pt x="3624" y="2512"/>
                        <a:pt x="3626" y="2427"/>
                        <a:pt x="3655" y="2427"/>
                      </a:cubicBezTo>
                      <a:cubicBezTo>
                        <a:pt x="3659" y="2427"/>
                        <a:pt x="3664" y="2429"/>
                        <a:pt x="3669" y="2433"/>
                      </a:cubicBezTo>
                      <a:cubicBezTo>
                        <a:pt x="3710" y="2464"/>
                        <a:pt x="3673" y="2556"/>
                        <a:pt x="3674" y="2623"/>
                      </a:cubicBezTo>
                      <a:cubicBezTo>
                        <a:pt x="3675" y="2689"/>
                        <a:pt x="3663" y="2900"/>
                        <a:pt x="3701" y="2909"/>
                      </a:cubicBezTo>
                      <a:cubicBezTo>
                        <a:pt x="3705" y="2910"/>
                        <a:pt x="3709" y="2911"/>
                        <a:pt x="3711" y="2911"/>
                      </a:cubicBezTo>
                      <a:cubicBezTo>
                        <a:pt x="3734" y="2911"/>
                        <a:pt x="3715" y="2877"/>
                        <a:pt x="3746" y="2857"/>
                      </a:cubicBezTo>
                      <a:cubicBezTo>
                        <a:pt x="3782" y="2834"/>
                        <a:pt x="3716" y="2750"/>
                        <a:pt x="3777" y="2720"/>
                      </a:cubicBezTo>
                      <a:cubicBezTo>
                        <a:pt x="3837" y="2691"/>
                        <a:pt x="3806" y="2663"/>
                        <a:pt x="3767" y="2623"/>
                      </a:cubicBezTo>
                      <a:cubicBezTo>
                        <a:pt x="3729" y="2585"/>
                        <a:pt x="3792" y="2572"/>
                        <a:pt x="3780" y="2508"/>
                      </a:cubicBezTo>
                      <a:cubicBezTo>
                        <a:pt x="3767" y="2443"/>
                        <a:pt x="3749" y="2351"/>
                        <a:pt x="3851" y="2288"/>
                      </a:cubicBezTo>
                      <a:cubicBezTo>
                        <a:pt x="3951" y="2223"/>
                        <a:pt x="3868" y="2031"/>
                        <a:pt x="3859" y="1932"/>
                      </a:cubicBezTo>
                      <a:cubicBezTo>
                        <a:pt x="3851" y="1832"/>
                        <a:pt x="3652" y="1583"/>
                        <a:pt x="3602" y="1464"/>
                      </a:cubicBezTo>
                      <a:cubicBezTo>
                        <a:pt x="3707" y="1439"/>
                        <a:pt x="3724" y="1352"/>
                        <a:pt x="3699" y="1303"/>
                      </a:cubicBezTo>
                      <a:cubicBezTo>
                        <a:pt x="3673" y="1253"/>
                        <a:pt x="3728" y="1149"/>
                        <a:pt x="3744" y="1104"/>
                      </a:cubicBezTo>
                      <a:cubicBezTo>
                        <a:pt x="3747" y="1094"/>
                        <a:pt x="3753" y="1091"/>
                        <a:pt x="3759" y="1091"/>
                      </a:cubicBezTo>
                      <a:cubicBezTo>
                        <a:pt x="3776" y="1091"/>
                        <a:pt x="3802" y="1117"/>
                        <a:pt x="3823" y="1117"/>
                      </a:cubicBezTo>
                      <a:cubicBezTo>
                        <a:pt x="3830" y="1117"/>
                        <a:pt x="3837" y="1114"/>
                        <a:pt x="3842" y="1106"/>
                      </a:cubicBezTo>
                      <a:cubicBezTo>
                        <a:pt x="3871" y="1068"/>
                        <a:pt x="3933" y="818"/>
                        <a:pt x="4030" y="818"/>
                      </a:cubicBezTo>
                      <a:cubicBezTo>
                        <a:pt x="4031" y="818"/>
                        <a:pt x="4031" y="818"/>
                        <a:pt x="4032" y="818"/>
                      </a:cubicBezTo>
                      <a:cubicBezTo>
                        <a:pt x="4035" y="818"/>
                        <a:pt x="4039" y="818"/>
                        <a:pt x="4042" y="818"/>
                      </a:cubicBezTo>
                      <a:cubicBezTo>
                        <a:pt x="4140" y="818"/>
                        <a:pt x="4282" y="762"/>
                        <a:pt x="4300" y="762"/>
                      </a:cubicBezTo>
                      <a:cubicBezTo>
                        <a:pt x="4318" y="762"/>
                        <a:pt x="4337" y="828"/>
                        <a:pt x="4370" y="828"/>
                      </a:cubicBezTo>
                      <a:cubicBezTo>
                        <a:pt x="4372" y="828"/>
                        <a:pt x="4374" y="828"/>
                        <a:pt x="4377" y="827"/>
                      </a:cubicBezTo>
                      <a:cubicBezTo>
                        <a:pt x="4380" y="826"/>
                        <a:pt x="4384" y="826"/>
                        <a:pt x="4389" y="826"/>
                      </a:cubicBezTo>
                      <a:cubicBezTo>
                        <a:pt x="4435" y="826"/>
                        <a:pt x="4547" y="860"/>
                        <a:pt x="4584" y="860"/>
                      </a:cubicBezTo>
                      <a:cubicBezTo>
                        <a:pt x="4590" y="860"/>
                        <a:pt x="4593" y="860"/>
                        <a:pt x="4595" y="858"/>
                      </a:cubicBezTo>
                      <a:cubicBezTo>
                        <a:pt x="4612" y="844"/>
                        <a:pt x="4521" y="773"/>
                        <a:pt x="4544" y="763"/>
                      </a:cubicBezTo>
                      <a:cubicBezTo>
                        <a:pt x="4544" y="762"/>
                        <a:pt x="4545" y="762"/>
                        <a:pt x="4546" y="762"/>
                      </a:cubicBezTo>
                      <a:cubicBezTo>
                        <a:pt x="4572" y="762"/>
                        <a:pt x="4686" y="900"/>
                        <a:pt x="4741" y="911"/>
                      </a:cubicBezTo>
                      <a:cubicBezTo>
                        <a:pt x="4794" y="923"/>
                        <a:pt x="5087" y="1105"/>
                        <a:pt x="5165" y="1105"/>
                      </a:cubicBezTo>
                      <a:cubicBezTo>
                        <a:pt x="5169" y="1105"/>
                        <a:pt x="5173" y="1104"/>
                        <a:pt x="5176" y="1103"/>
                      </a:cubicBezTo>
                      <a:cubicBezTo>
                        <a:pt x="5179" y="1101"/>
                        <a:pt x="5185" y="1101"/>
                        <a:pt x="5191" y="1101"/>
                      </a:cubicBezTo>
                      <a:cubicBezTo>
                        <a:pt x="5278" y="1101"/>
                        <a:pt x="5599" y="1227"/>
                        <a:pt x="5637" y="1227"/>
                      </a:cubicBezTo>
                      <a:cubicBezTo>
                        <a:pt x="5639" y="1227"/>
                        <a:pt x="5640" y="1227"/>
                        <a:pt x="5640" y="1226"/>
                      </a:cubicBezTo>
                      <a:cubicBezTo>
                        <a:pt x="5643" y="1208"/>
                        <a:pt x="5207" y="1064"/>
                        <a:pt x="5139" y="1050"/>
                      </a:cubicBezTo>
                      <a:cubicBezTo>
                        <a:pt x="5069" y="1036"/>
                        <a:pt x="4910" y="939"/>
                        <a:pt x="4902" y="905"/>
                      </a:cubicBezTo>
                      <a:cubicBezTo>
                        <a:pt x="4894" y="873"/>
                        <a:pt x="5096" y="898"/>
                        <a:pt x="5084" y="863"/>
                      </a:cubicBezTo>
                      <a:cubicBezTo>
                        <a:pt x="5073" y="828"/>
                        <a:pt x="5171" y="824"/>
                        <a:pt x="5218" y="783"/>
                      </a:cubicBezTo>
                      <a:cubicBezTo>
                        <a:pt x="5265" y="744"/>
                        <a:pt x="5145" y="648"/>
                        <a:pt x="5091" y="642"/>
                      </a:cubicBezTo>
                      <a:cubicBezTo>
                        <a:pt x="5037" y="636"/>
                        <a:pt x="4891" y="586"/>
                        <a:pt x="4885" y="552"/>
                      </a:cubicBezTo>
                      <a:cubicBezTo>
                        <a:pt x="4883" y="540"/>
                        <a:pt x="4888" y="535"/>
                        <a:pt x="4898" y="535"/>
                      </a:cubicBezTo>
                      <a:cubicBezTo>
                        <a:pt x="4914" y="535"/>
                        <a:pt x="4948" y="549"/>
                        <a:pt x="4997" y="571"/>
                      </a:cubicBezTo>
                      <a:cubicBezTo>
                        <a:pt x="5011" y="577"/>
                        <a:pt x="5026" y="579"/>
                        <a:pt x="5041" y="579"/>
                      </a:cubicBezTo>
                      <a:cubicBezTo>
                        <a:pt x="5111" y="579"/>
                        <a:pt x="5182" y="519"/>
                        <a:pt x="5164" y="488"/>
                      </a:cubicBezTo>
                      <a:cubicBezTo>
                        <a:pt x="5158" y="477"/>
                        <a:pt x="5134" y="473"/>
                        <a:pt x="5102" y="473"/>
                      </a:cubicBezTo>
                      <a:cubicBezTo>
                        <a:pt x="5048" y="473"/>
                        <a:pt x="4971" y="483"/>
                        <a:pt x="4921" y="483"/>
                      </a:cubicBezTo>
                      <a:cubicBezTo>
                        <a:pt x="4895" y="483"/>
                        <a:pt x="4876" y="480"/>
                        <a:pt x="4872" y="472"/>
                      </a:cubicBezTo>
                      <a:cubicBezTo>
                        <a:pt x="4854" y="438"/>
                        <a:pt x="5051" y="373"/>
                        <a:pt x="5031" y="327"/>
                      </a:cubicBezTo>
                      <a:cubicBezTo>
                        <a:pt x="5016" y="289"/>
                        <a:pt x="4902" y="308"/>
                        <a:pt x="4853" y="289"/>
                      </a:cubicBezTo>
                      <a:cubicBezTo>
                        <a:pt x="4808" y="269"/>
                        <a:pt x="4781" y="259"/>
                        <a:pt x="4719" y="218"/>
                      </a:cubicBezTo>
                      <a:cubicBezTo>
                        <a:pt x="4693" y="201"/>
                        <a:pt x="4665" y="197"/>
                        <a:pt x="4635" y="197"/>
                      </a:cubicBezTo>
                      <a:cubicBezTo>
                        <a:pt x="4606" y="197"/>
                        <a:pt x="4575" y="201"/>
                        <a:pt x="4542" y="201"/>
                      </a:cubicBezTo>
                      <a:cubicBezTo>
                        <a:pt x="4526" y="201"/>
                        <a:pt x="4511" y="200"/>
                        <a:pt x="4495" y="197"/>
                      </a:cubicBezTo>
                      <a:cubicBezTo>
                        <a:pt x="4488" y="196"/>
                        <a:pt x="4477" y="196"/>
                        <a:pt x="4463" y="196"/>
                      </a:cubicBezTo>
                      <a:cubicBezTo>
                        <a:pt x="4305" y="196"/>
                        <a:pt x="3736" y="257"/>
                        <a:pt x="3684" y="275"/>
                      </a:cubicBezTo>
                      <a:cubicBezTo>
                        <a:pt x="3647" y="289"/>
                        <a:pt x="3598" y="304"/>
                        <a:pt x="3563" y="304"/>
                      </a:cubicBezTo>
                      <a:cubicBezTo>
                        <a:pt x="3545" y="304"/>
                        <a:pt x="3531" y="300"/>
                        <a:pt x="3523" y="290"/>
                      </a:cubicBezTo>
                      <a:cubicBezTo>
                        <a:pt x="3506" y="268"/>
                        <a:pt x="3272" y="242"/>
                        <a:pt x="3156" y="242"/>
                      </a:cubicBezTo>
                      <a:cubicBezTo>
                        <a:pt x="3124" y="242"/>
                        <a:pt x="3101" y="244"/>
                        <a:pt x="3094" y="249"/>
                      </a:cubicBezTo>
                      <a:cubicBezTo>
                        <a:pt x="3069" y="264"/>
                        <a:pt x="3001" y="282"/>
                        <a:pt x="2948" y="282"/>
                      </a:cubicBezTo>
                      <a:cubicBezTo>
                        <a:pt x="2928" y="282"/>
                        <a:pt x="2910" y="279"/>
                        <a:pt x="2898" y="272"/>
                      </a:cubicBezTo>
                      <a:cubicBezTo>
                        <a:pt x="2890" y="268"/>
                        <a:pt x="2875" y="266"/>
                        <a:pt x="2855" y="266"/>
                      </a:cubicBezTo>
                      <a:cubicBezTo>
                        <a:pt x="2765" y="266"/>
                        <a:pt x="2577" y="306"/>
                        <a:pt x="2539" y="306"/>
                      </a:cubicBezTo>
                      <a:cubicBezTo>
                        <a:pt x="2493" y="306"/>
                        <a:pt x="2554" y="346"/>
                        <a:pt x="2542" y="371"/>
                      </a:cubicBezTo>
                      <a:cubicBezTo>
                        <a:pt x="2538" y="379"/>
                        <a:pt x="2508" y="382"/>
                        <a:pt x="2467" y="382"/>
                      </a:cubicBezTo>
                      <a:cubicBezTo>
                        <a:pt x="2383" y="382"/>
                        <a:pt x="2256" y="368"/>
                        <a:pt x="2239" y="354"/>
                      </a:cubicBezTo>
                      <a:cubicBezTo>
                        <a:pt x="2219" y="337"/>
                        <a:pt x="2189" y="306"/>
                        <a:pt x="2204" y="306"/>
                      </a:cubicBezTo>
                      <a:cubicBezTo>
                        <a:pt x="2207" y="306"/>
                        <a:pt x="2211" y="307"/>
                        <a:pt x="2217" y="309"/>
                      </a:cubicBezTo>
                      <a:cubicBezTo>
                        <a:pt x="2223" y="312"/>
                        <a:pt x="2237" y="313"/>
                        <a:pt x="2254" y="313"/>
                      </a:cubicBezTo>
                      <a:cubicBezTo>
                        <a:pt x="2342" y="313"/>
                        <a:pt x="2539" y="287"/>
                        <a:pt x="2551" y="272"/>
                      </a:cubicBezTo>
                      <a:cubicBezTo>
                        <a:pt x="2566" y="255"/>
                        <a:pt x="2498" y="210"/>
                        <a:pt x="2508" y="210"/>
                      </a:cubicBezTo>
                      <a:cubicBezTo>
                        <a:pt x="2509" y="210"/>
                        <a:pt x="2510" y="210"/>
                        <a:pt x="2511" y="211"/>
                      </a:cubicBezTo>
                      <a:cubicBezTo>
                        <a:pt x="2515" y="212"/>
                        <a:pt x="2520" y="212"/>
                        <a:pt x="2525" y="212"/>
                      </a:cubicBezTo>
                      <a:cubicBezTo>
                        <a:pt x="2549" y="212"/>
                        <a:pt x="2582" y="199"/>
                        <a:pt x="2607" y="166"/>
                      </a:cubicBezTo>
                      <a:cubicBezTo>
                        <a:pt x="2637" y="126"/>
                        <a:pt x="2592" y="118"/>
                        <a:pt x="2604" y="111"/>
                      </a:cubicBezTo>
                      <a:cubicBezTo>
                        <a:pt x="2606" y="110"/>
                        <a:pt x="2610" y="109"/>
                        <a:pt x="2615" y="109"/>
                      </a:cubicBezTo>
                      <a:cubicBezTo>
                        <a:pt x="2632" y="109"/>
                        <a:pt x="2662" y="118"/>
                        <a:pt x="2714" y="139"/>
                      </a:cubicBezTo>
                      <a:cubicBezTo>
                        <a:pt x="2747" y="152"/>
                        <a:pt x="2796" y="158"/>
                        <a:pt x="2840" y="158"/>
                      </a:cubicBezTo>
                      <a:cubicBezTo>
                        <a:pt x="2889" y="158"/>
                        <a:pt x="2931" y="150"/>
                        <a:pt x="2932" y="132"/>
                      </a:cubicBezTo>
                      <a:cubicBezTo>
                        <a:pt x="2935" y="100"/>
                        <a:pt x="2811" y="31"/>
                        <a:pt x="2798" y="11"/>
                      </a:cubicBezTo>
                      <a:cubicBezTo>
                        <a:pt x="2794" y="3"/>
                        <a:pt x="2760" y="1"/>
                        <a:pt x="271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4" name="Google Shape;3134;p50"/>
                <p:cNvSpPr/>
                <p:nvPr/>
              </p:nvSpPr>
              <p:spPr>
                <a:xfrm>
                  <a:off x="4454481" y="2188333"/>
                  <a:ext cx="71152" cy="31483"/>
                </a:xfrm>
                <a:custGeom>
                  <a:rect b="b" l="l" r="r" t="t"/>
                  <a:pathLst>
                    <a:path extrusionOk="0" h="1344" w="3041">
                      <a:moveTo>
                        <a:pt x="1161" y="1"/>
                      </a:moveTo>
                      <a:cubicBezTo>
                        <a:pt x="1030" y="1"/>
                        <a:pt x="903" y="3"/>
                        <a:pt x="817" y="9"/>
                      </a:cubicBezTo>
                      <a:cubicBezTo>
                        <a:pt x="569" y="24"/>
                        <a:pt x="419" y="43"/>
                        <a:pt x="426" y="58"/>
                      </a:cubicBezTo>
                      <a:cubicBezTo>
                        <a:pt x="434" y="73"/>
                        <a:pt x="449" y="111"/>
                        <a:pt x="415" y="117"/>
                      </a:cubicBezTo>
                      <a:cubicBezTo>
                        <a:pt x="409" y="119"/>
                        <a:pt x="386" y="119"/>
                        <a:pt x="355" y="119"/>
                      </a:cubicBezTo>
                      <a:cubicBezTo>
                        <a:pt x="323" y="119"/>
                        <a:pt x="282" y="119"/>
                        <a:pt x="240" y="119"/>
                      </a:cubicBezTo>
                      <a:cubicBezTo>
                        <a:pt x="125" y="119"/>
                        <a:pt x="0" y="122"/>
                        <a:pt x="10" y="143"/>
                      </a:cubicBezTo>
                      <a:cubicBezTo>
                        <a:pt x="29" y="179"/>
                        <a:pt x="383" y="201"/>
                        <a:pt x="392" y="222"/>
                      </a:cubicBezTo>
                      <a:cubicBezTo>
                        <a:pt x="400" y="240"/>
                        <a:pt x="394" y="253"/>
                        <a:pt x="454" y="261"/>
                      </a:cubicBezTo>
                      <a:cubicBezTo>
                        <a:pt x="516" y="271"/>
                        <a:pt x="537" y="302"/>
                        <a:pt x="535" y="320"/>
                      </a:cubicBezTo>
                      <a:cubicBezTo>
                        <a:pt x="534" y="327"/>
                        <a:pt x="523" y="328"/>
                        <a:pt x="510" y="328"/>
                      </a:cubicBezTo>
                      <a:cubicBezTo>
                        <a:pt x="503" y="328"/>
                        <a:pt x="494" y="328"/>
                        <a:pt x="487" y="328"/>
                      </a:cubicBezTo>
                      <a:cubicBezTo>
                        <a:pt x="473" y="328"/>
                        <a:pt x="461" y="329"/>
                        <a:pt x="455" y="335"/>
                      </a:cubicBezTo>
                      <a:cubicBezTo>
                        <a:pt x="443" y="350"/>
                        <a:pt x="451" y="423"/>
                        <a:pt x="484" y="437"/>
                      </a:cubicBezTo>
                      <a:cubicBezTo>
                        <a:pt x="487" y="438"/>
                        <a:pt x="489" y="439"/>
                        <a:pt x="491" y="439"/>
                      </a:cubicBezTo>
                      <a:cubicBezTo>
                        <a:pt x="513" y="439"/>
                        <a:pt x="518" y="390"/>
                        <a:pt x="532" y="390"/>
                      </a:cubicBezTo>
                      <a:cubicBezTo>
                        <a:pt x="535" y="390"/>
                        <a:pt x="539" y="392"/>
                        <a:pt x="543" y="397"/>
                      </a:cubicBezTo>
                      <a:cubicBezTo>
                        <a:pt x="568" y="428"/>
                        <a:pt x="547" y="486"/>
                        <a:pt x="533" y="497"/>
                      </a:cubicBezTo>
                      <a:cubicBezTo>
                        <a:pt x="520" y="507"/>
                        <a:pt x="540" y="535"/>
                        <a:pt x="567" y="535"/>
                      </a:cubicBezTo>
                      <a:cubicBezTo>
                        <a:pt x="567" y="535"/>
                        <a:pt x="568" y="535"/>
                        <a:pt x="569" y="535"/>
                      </a:cubicBezTo>
                      <a:cubicBezTo>
                        <a:pt x="572" y="535"/>
                        <a:pt x="574" y="534"/>
                        <a:pt x="576" y="534"/>
                      </a:cubicBezTo>
                      <a:cubicBezTo>
                        <a:pt x="600" y="534"/>
                        <a:pt x="610" y="545"/>
                        <a:pt x="636" y="567"/>
                      </a:cubicBezTo>
                      <a:cubicBezTo>
                        <a:pt x="642" y="573"/>
                        <a:pt x="648" y="574"/>
                        <a:pt x="654" y="574"/>
                      </a:cubicBezTo>
                      <a:cubicBezTo>
                        <a:pt x="670" y="574"/>
                        <a:pt x="686" y="560"/>
                        <a:pt x="702" y="560"/>
                      </a:cubicBezTo>
                      <a:cubicBezTo>
                        <a:pt x="708" y="560"/>
                        <a:pt x="714" y="562"/>
                        <a:pt x="720" y="567"/>
                      </a:cubicBezTo>
                      <a:cubicBezTo>
                        <a:pt x="748" y="594"/>
                        <a:pt x="713" y="586"/>
                        <a:pt x="731" y="615"/>
                      </a:cubicBezTo>
                      <a:cubicBezTo>
                        <a:pt x="749" y="644"/>
                        <a:pt x="798" y="637"/>
                        <a:pt x="797" y="647"/>
                      </a:cubicBezTo>
                      <a:cubicBezTo>
                        <a:pt x="795" y="658"/>
                        <a:pt x="769" y="675"/>
                        <a:pt x="788" y="716"/>
                      </a:cubicBezTo>
                      <a:cubicBezTo>
                        <a:pt x="802" y="750"/>
                        <a:pt x="825" y="753"/>
                        <a:pt x="860" y="753"/>
                      </a:cubicBezTo>
                      <a:cubicBezTo>
                        <a:pt x="867" y="753"/>
                        <a:pt x="874" y="753"/>
                        <a:pt x="882" y="753"/>
                      </a:cubicBezTo>
                      <a:cubicBezTo>
                        <a:pt x="920" y="753"/>
                        <a:pt x="933" y="717"/>
                        <a:pt x="955" y="717"/>
                      </a:cubicBezTo>
                      <a:cubicBezTo>
                        <a:pt x="961" y="717"/>
                        <a:pt x="968" y="719"/>
                        <a:pt x="976" y="726"/>
                      </a:cubicBezTo>
                      <a:cubicBezTo>
                        <a:pt x="1013" y="760"/>
                        <a:pt x="882" y="773"/>
                        <a:pt x="890" y="787"/>
                      </a:cubicBezTo>
                      <a:cubicBezTo>
                        <a:pt x="897" y="799"/>
                        <a:pt x="1335" y="895"/>
                        <a:pt x="1414" y="904"/>
                      </a:cubicBezTo>
                      <a:cubicBezTo>
                        <a:pt x="1494" y="912"/>
                        <a:pt x="1479" y="946"/>
                        <a:pt x="1583" y="1004"/>
                      </a:cubicBezTo>
                      <a:cubicBezTo>
                        <a:pt x="1616" y="1023"/>
                        <a:pt x="1646" y="1029"/>
                        <a:pt x="1674" y="1029"/>
                      </a:cubicBezTo>
                      <a:cubicBezTo>
                        <a:pt x="1709" y="1029"/>
                        <a:pt x="1741" y="1020"/>
                        <a:pt x="1772" y="1020"/>
                      </a:cubicBezTo>
                      <a:cubicBezTo>
                        <a:pt x="1792" y="1020"/>
                        <a:pt x="1812" y="1024"/>
                        <a:pt x="1831" y="1037"/>
                      </a:cubicBezTo>
                      <a:cubicBezTo>
                        <a:pt x="1902" y="1084"/>
                        <a:pt x="2141" y="1329"/>
                        <a:pt x="2208" y="1341"/>
                      </a:cubicBezTo>
                      <a:cubicBezTo>
                        <a:pt x="2218" y="1342"/>
                        <a:pt x="2226" y="1343"/>
                        <a:pt x="2234" y="1343"/>
                      </a:cubicBezTo>
                      <a:cubicBezTo>
                        <a:pt x="2272" y="1343"/>
                        <a:pt x="2293" y="1325"/>
                        <a:pt x="2352" y="1316"/>
                      </a:cubicBezTo>
                      <a:cubicBezTo>
                        <a:pt x="2424" y="1307"/>
                        <a:pt x="2436" y="1242"/>
                        <a:pt x="2444" y="1191"/>
                      </a:cubicBezTo>
                      <a:cubicBezTo>
                        <a:pt x="2451" y="1140"/>
                        <a:pt x="2454" y="1063"/>
                        <a:pt x="2491" y="1034"/>
                      </a:cubicBezTo>
                      <a:cubicBezTo>
                        <a:pt x="2528" y="1007"/>
                        <a:pt x="2434" y="881"/>
                        <a:pt x="2419" y="864"/>
                      </a:cubicBezTo>
                      <a:cubicBezTo>
                        <a:pt x="2405" y="845"/>
                        <a:pt x="2260" y="832"/>
                        <a:pt x="2249" y="796"/>
                      </a:cubicBezTo>
                      <a:cubicBezTo>
                        <a:pt x="2247" y="789"/>
                        <a:pt x="2250" y="786"/>
                        <a:pt x="2257" y="786"/>
                      </a:cubicBezTo>
                      <a:cubicBezTo>
                        <a:pt x="2283" y="786"/>
                        <a:pt x="2359" y="826"/>
                        <a:pt x="2391" y="826"/>
                      </a:cubicBezTo>
                      <a:cubicBezTo>
                        <a:pt x="2393" y="826"/>
                        <a:pt x="2395" y="825"/>
                        <a:pt x="2397" y="825"/>
                      </a:cubicBezTo>
                      <a:cubicBezTo>
                        <a:pt x="2428" y="818"/>
                        <a:pt x="2436" y="778"/>
                        <a:pt x="2388" y="731"/>
                      </a:cubicBezTo>
                      <a:cubicBezTo>
                        <a:pt x="2374" y="718"/>
                        <a:pt x="2363" y="714"/>
                        <a:pt x="2353" y="714"/>
                      </a:cubicBezTo>
                      <a:cubicBezTo>
                        <a:pt x="2330" y="714"/>
                        <a:pt x="2312" y="735"/>
                        <a:pt x="2294" y="735"/>
                      </a:cubicBezTo>
                      <a:cubicBezTo>
                        <a:pt x="2289" y="735"/>
                        <a:pt x="2285" y="734"/>
                        <a:pt x="2280" y="731"/>
                      </a:cubicBezTo>
                      <a:cubicBezTo>
                        <a:pt x="2246" y="709"/>
                        <a:pt x="2282" y="673"/>
                        <a:pt x="2312" y="669"/>
                      </a:cubicBezTo>
                      <a:cubicBezTo>
                        <a:pt x="2313" y="669"/>
                        <a:pt x="2315" y="669"/>
                        <a:pt x="2317" y="669"/>
                      </a:cubicBezTo>
                      <a:cubicBezTo>
                        <a:pt x="2341" y="669"/>
                        <a:pt x="2368" y="692"/>
                        <a:pt x="2388" y="692"/>
                      </a:cubicBezTo>
                      <a:cubicBezTo>
                        <a:pt x="2392" y="692"/>
                        <a:pt x="2395" y="691"/>
                        <a:pt x="2398" y="690"/>
                      </a:cubicBezTo>
                      <a:cubicBezTo>
                        <a:pt x="2419" y="678"/>
                        <a:pt x="2413" y="620"/>
                        <a:pt x="2403" y="527"/>
                      </a:cubicBezTo>
                      <a:cubicBezTo>
                        <a:pt x="2393" y="449"/>
                        <a:pt x="2446" y="419"/>
                        <a:pt x="2532" y="419"/>
                      </a:cubicBezTo>
                      <a:cubicBezTo>
                        <a:pt x="2548" y="419"/>
                        <a:pt x="2565" y="420"/>
                        <a:pt x="2582" y="422"/>
                      </a:cubicBezTo>
                      <a:cubicBezTo>
                        <a:pt x="2646" y="429"/>
                        <a:pt x="2742" y="433"/>
                        <a:pt x="2820" y="433"/>
                      </a:cubicBezTo>
                      <a:cubicBezTo>
                        <a:pt x="2881" y="433"/>
                        <a:pt x="2932" y="430"/>
                        <a:pt x="2945" y="424"/>
                      </a:cubicBezTo>
                      <a:cubicBezTo>
                        <a:pt x="2976" y="410"/>
                        <a:pt x="2917" y="368"/>
                        <a:pt x="2915" y="342"/>
                      </a:cubicBezTo>
                      <a:cubicBezTo>
                        <a:pt x="2912" y="315"/>
                        <a:pt x="3041" y="333"/>
                        <a:pt x="3024" y="300"/>
                      </a:cubicBezTo>
                      <a:cubicBezTo>
                        <a:pt x="3013" y="277"/>
                        <a:pt x="2989" y="275"/>
                        <a:pt x="2947" y="275"/>
                      </a:cubicBezTo>
                      <a:cubicBezTo>
                        <a:pt x="2940" y="275"/>
                        <a:pt x="2932" y="275"/>
                        <a:pt x="2924" y="275"/>
                      </a:cubicBezTo>
                      <a:cubicBezTo>
                        <a:pt x="2909" y="275"/>
                        <a:pt x="2893" y="275"/>
                        <a:pt x="2875" y="274"/>
                      </a:cubicBezTo>
                      <a:cubicBezTo>
                        <a:pt x="2784" y="270"/>
                        <a:pt x="2602" y="240"/>
                        <a:pt x="2594" y="219"/>
                      </a:cubicBezTo>
                      <a:cubicBezTo>
                        <a:pt x="2587" y="197"/>
                        <a:pt x="2695" y="188"/>
                        <a:pt x="2686" y="173"/>
                      </a:cubicBezTo>
                      <a:cubicBezTo>
                        <a:pt x="2677" y="157"/>
                        <a:pt x="2531" y="151"/>
                        <a:pt x="2485" y="151"/>
                      </a:cubicBezTo>
                      <a:cubicBezTo>
                        <a:pt x="2440" y="151"/>
                        <a:pt x="2356" y="104"/>
                        <a:pt x="2340" y="85"/>
                      </a:cubicBezTo>
                      <a:cubicBezTo>
                        <a:pt x="2338" y="82"/>
                        <a:pt x="2320" y="81"/>
                        <a:pt x="2292" y="81"/>
                      </a:cubicBezTo>
                      <a:cubicBezTo>
                        <a:pt x="2183" y="81"/>
                        <a:pt x="1923" y="102"/>
                        <a:pt x="1871" y="102"/>
                      </a:cubicBezTo>
                      <a:cubicBezTo>
                        <a:pt x="1865" y="102"/>
                        <a:pt x="1862" y="101"/>
                        <a:pt x="1861" y="101"/>
                      </a:cubicBezTo>
                      <a:cubicBezTo>
                        <a:pt x="1853" y="96"/>
                        <a:pt x="1843" y="65"/>
                        <a:pt x="1836" y="54"/>
                      </a:cubicBezTo>
                      <a:cubicBezTo>
                        <a:pt x="1835" y="53"/>
                        <a:pt x="1833" y="52"/>
                        <a:pt x="1830" y="52"/>
                      </a:cubicBezTo>
                      <a:cubicBezTo>
                        <a:pt x="1806" y="52"/>
                        <a:pt x="1715" y="80"/>
                        <a:pt x="1669" y="80"/>
                      </a:cubicBezTo>
                      <a:cubicBezTo>
                        <a:pt x="1659" y="80"/>
                        <a:pt x="1650" y="78"/>
                        <a:pt x="1646" y="74"/>
                      </a:cubicBezTo>
                      <a:cubicBezTo>
                        <a:pt x="1624" y="51"/>
                        <a:pt x="1687" y="43"/>
                        <a:pt x="1677" y="23"/>
                      </a:cubicBezTo>
                      <a:cubicBezTo>
                        <a:pt x="1670" y="9"/>
                        <a:pt x="1409" y="1"/>
                        <a:pt x="116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5" name="Google Shape;3135;p50"/>
                <p:cNvSpPr/>
                <p:nvPr/>
              </p:nvSpPr>
              <p:spPr>
                <a:xfrm>
                  <a:off x="4510120" y="2189364"/>
                  <a:ext cx="52738" cy="11010"/>
                </a:xfrm>
                <a:custGeom>
                  <a:rect b="b" l="l" r="r" t="t"/>
                  <a:pathLst>
                    <a:path extrusionOk="0" h="470" w="2254">
                      <a:moveTo>
                        <a:pt x="263" y="0"/>
                      </a:moveTo>
                      <a:cubicBezTo>
                        <a:pt x="113" y="0"/>
                        <a:pt x="1" y="6"/>
                        <a:pt x="0" y="22"/>
                      </a:cubicBezTo>
                      <a:cubicBezTo>
                        <a:pt x="0" y="41"/>
                        <a:pt x="220" y="60"/>
                        <a:pt x="239" y="78"/>
                      </a:cubicBezTo>
                      <a:cubicBezTo>
                        <a:pt x="258" y="98"/>
                        <a:pt x="496" y="167"/>
                        <a:pt x="527" y="167"/>
                      </a:cubicBezTo>
                      <a:cubicBezTo>
                        <a:pt x="551" y="167"/>
                        <a:pt x="564" y="138"/>
                        <a:pt x="603" y="138"/>
                      </a:cubicBezTo>
                      <a:cubicBezTo>
                        <a:pt x="617" y="138"/>
                        <a:pt x="635" y="142"/>
                        <a:pt x="658" y="153"/>
                      </a:cubicBezTo>
                      <a:cubicBezTo>
                        <a:pt x="744" y="194"/>
                        <a:pt x="743" y="253"/>
                        <a:pt x="785" y="262"/>
                      </a:cubicBezTo>
                      <a:cubicBezTo>
                        <a:pt x="827" y="271"/>
                        <a:pt x="929" y="281"/>
                        <a:pt x="942" y="303"/>
                      </a:cubicBezTo>
                      <a:cubicBezTo>
                        <a:pt x="953" y="324"/>
                        <a:pt x="926" y="320"/>
                        <a:pt x="952" y="350"/>
                      </a:cubicBezTo>
                      <a:cubicBezTo>
                        <a:pt x="978" y="380"/>
                        <a:pt x="1503" y="346"/>
                        <a:pt x="1529" y="394"/>
                      </a:cubicBezTo>
                      <a:cubicBezTo>
                        <a:pt x="1538" y="409"/>
                        <a:pt x="1494" y="413"/>
                        <a:pt x="1429" y="413"/>
                      </a:cubicBezTo>
                      <a:cubicBezTo>
                        <a:pt x="1340" y="413"/>
                        <a:pt x="1213" y="405"/>
                        <a:pt x="1133" y="405"/>
                      </a:cubicBezTo>
                      <a:cubicBezTo>
                        <a:pt x="1084" y="405"/>
                        <a:pt x="1053" y="408"/>
                        <a:pt x="1060" y="418"/>
                      </a:cubicBezTo>
                      <a:cubicBezTo>
                        <a:pt x="1079" y="448"/>
                        <a:pt x="1441" y="465"/>
                        <a:pt x="1604" y="465"/>
                      </a:cubicBezTo>
                      <a:cubicBezTo>
                        <a:pt x="1645" y="465"/>
                        <a:pt x="1674" y="464"/>
                        <a:pt x="1680" y="462"/>
                      </a:cubicBezTo>
                      <a:cubicBezTo>
                        <a:pt x="1713" y="452"/>
                        <a:pt x="1662" y="381"/>
                        <a:pt x="1676" y="376"/>
                      </a:cubicBezTo>
                      <a:cubicBezTo>
                        <a:pt x="1677" y="375"/>
                        <a:pt x="1679" y="375"/>
                        <a:pt x="1681" y="375"/>
                      </a:cubicBezTo>
                      <a:cubicBezTo>
                        <a:pt x="1704" y="375"/>
                        <a:pt x="1772" y="398"/>
                        <a:pt x="1757" y="413"/>
                      </a:cubicBezTo>
                      <a:cubicBezTo>
                        <a:pt x="1739" y="428"/>
                        <a:pt x="1728" y="453"/>
                        <a:pt x="1755" y="466"/>
                      </a:cubicBezTo>
                      <a:cubicBezTo>
                        <a:pt x="1761" y="469"/>
                        <a:pt x="1769" y="470"/>
                        <a:pt x="1778" y="470"/>
                      </a:cubicBezTo>
                      <a:cubicBezTo>
                        <a:pt x="1810" y="470"/>
                        <a:pt x="1857" y="455"/>
                        <a:pt x="1888" y="446"/>
                      </a:cubicBezTo>
                      <a:cubicBezTo>
                        <a:pt x="1898" y="442"/>
                        <a:pt x="1915" y="441"/>
                        <a:pt x="1936" y="441"/>
                      </a:cubicBezTo>
                      <a:cubicBezTo>
                        <a:pt x="1972" y="441"/>
                        <a:pt x="2018" y="444"/>
                        <a:pt x="2052" y="444"/>
                      </a:cubicBezTo>
                      <a:cubicBezTo>
                        <a:pt x="2078" y="444"/>
                        <a:pt x="2096" y="443"/>
                        <a:pt x="2099" y="436"/>
                      </a:cubicBezTo>
                      <a:cubicBezTo>
                        <a:pt x="2103" y="422"/>
                        <a:pt x="2151" y="405"/>
                        <a:pt x="2190" y="405"/>
                      </a:cubicBezTo>
                      <a:cubicBezTo>
                        <a:pt x="2204" y="405"/>
                        <a:pt x="2217" y="407"/>
                        <a:pt x="2226" y="413"/>
                      </a:cubicBezTo>
                      <a:cubicBezTo>
                        <a:pt x="2232" y="417"/>
                        <a:pt x="2237" y="419"/>
                        <a:pt x="2241" y="419"/>
                      </a:cubicBezTo>
                      <a:cubicBezTo>
                        <a:pt x="2254" y="419"/>
                        <a:pt x="2244" y="391"/>
                        <a:pt x="2236" y="376"/>
                      </a:cubicBezTo>
                      <a:cubicBezTo>
                        <a:pt x="2230" y="364"/>
                        <a:pt x="2212" y="361"/>
                        <a:pt x="2189" y="361"/>
                      </a:cubicBezTo>
                      <a:cubicBezTo>
                        <a:pt x="2173" y="361"/>
                        <a:pt x="2155" y="363"/>
                        <a:pt x="2138" y="364"/>
                      </a:cubicBezTo>
                      <a:cubicBezTo>
                        <a:pt x="2137" y="364"/>
                        <a:pt x="2137" y="364"/>
                        <a:pt x="2136" y="364"/>
                      </a:cubicBezTo>
                      <a:cubicBezTo>
                        <a:pt x="2100" y="364"/>
                        <a:pt x="2091" y="336"/>
                        <a:pt x="2066" y="336"/>
                      </a:cubicBezTo>
                      <a:cubicBezTo>
                        <a:pt x="2060" y="336"/>
                        <a:pt x="2054" y="337"/>
                        <a:pt x="2047" y="340"/>
                      </a:cubicBezTo>
                      <a:cubicBezTo>
                        <a:pt x="2015" y="354"/>
                        <a:pt x="2001" y="375"/>
                        <a:pt x="1972" y="375"/>
                      </a:cubicBezTo>
                      <a:cubicBezTo>
                        <a:pt x="1965" y="375"/>
                        <a:pt x="1956" y="373"/>
                        <a:pt x="1946" y="370"/>
                      </a:cubicBezTo>
                      <a:cubicBezTo>
                        <a:pt x="1933" y="365"/>
                        <a:pt x="1921" y="364"/>
                        <a:pt x="1912" y="364"/>
                      </a:cubicBezTo>
                      <a:cubicBezTo>
                        <a:pt x="1888" y="364"/>
                        <a:pt x="1878" y="376"/>
                        <a:pt x="1888" y="389"/>
                      </a:cubicBezTo>
                      <a:cubicBezTo>
                        <a:pt x="1896" y="400"/>
                        <a:pt x="1877" y="406"/>
                        <a:pt x="1856" y="406"/>
                      </a:cubicBezTo>
                      <a:cubicBezTo>
                        <a:pt x="1842" y="406"/>
                        <a:pt x="1828" y="403"/>
                        <a:pt x="1822" y="396"/>
                      </a:cubicBezTo>
                      <a:cubicBezTo>
                        <a:pt x="1806" y="379"/>
                        <a:pt x="1858" y="364"/>
                        <a:pt x="1842" y="336"/>
                      </a:cubicBezTo>
                      <a:cubicBezTo>
                        <a:pt x="1836" y="326"/>
                        <a:pt x="1799" y="322"/>
                        <a:pt x="1755" y="322"/>
                      </a:cubicBezTo>
                      <a:cubicBezTo>
                        <a:pt x="1683" y="322"/>
                        <a:pt x="1591" y="332"/>
                        <a:pt x="1577" y="338"/>
                      </a:cubicBezTo>
                      <a:cubicBezTo>
                        <a:pt x="1572" y="340"/>
                        <a:pt x="1559" y="341"/>
                        <a:pt x="1540" y="341"/>
                      </a:cubicBezTo>
                      <a:cubicBezTo>
                        <a:pt x="1462" y="341"/>
                        <a:pt x="1290" y="325"/>
                        <a:pt x="1277" y="300"/>
                      </a:cubicBezTo>
                      <a:cubicBezTo>
                        <a:pt x="1262" y="273"/>
                        <a:pt x="1297" y="251"/>
                        <a:pt x="1354" y="251"/>
                      </a:cubicBezTo>
                      <a:cubicBezTo>
                        <a:pt x="1359" y="251"/>
                        <a:pt x="1363" y="251"/>
                        <a:pt x="1368" y="252"/>
                      </a:cubicBezTo>
                      <a:cubicBezTo>
                        <a:pt x="1398" y="254"/>
                        <a:pt x="1466" y="256"/>
                        <a:pt x="1531" y="256"/>
                      </a:cubicBezTo>
                      <a:cubicBezTo>
                        <a:pt x="1605" y="256"/>
                        <a:pt x="1674" y="253"/>
                        <a:pt x="1672" y="244"/>
                      </a:cubicBezTo>
                      <a:cubicBezTo>
                        <a:pt x="1668" y="228"/>
                        <a:pt x="1763" y="195"/>
                        <a:pt x="1743" y="158"/>
                      </a:cubicBezTo>
                      <a:cubicBezTo>
                        <a:pt x="1722" y="120"/>
                        <a:pt x="1669" y="102"/>
                        <a:pt x="1622" y="98"/>
                      </a:cubicBezTo>
                      <a:cubicBezTo>
                        <a:pt x="1599" y="96"/>
                        <a:pt x="1576" y="92"/>
                        <a:pt x="1553" y="92"/>
                      </a:cubicBezTo>
                      <a:cubicBezTo>
                        <a:pt x="1528" y="92"/>
                        <a:pt x="1502" y="96"/>
                        <a:pt x="1473" y="110"/>
                      </a:cubicBezTo>
                      <a:cubicBezTo>
                        <a:pt x="1433" y="131"/>
                        <a:pt x="1344" y="168"/>
                        <a:pt x="1287" y="168"/>
                      </a:cubicBezTo>
                      <a:cubicBezTo>
                        <a:pt x="1268" y="168"/>
                        <a:pt x="1253" y="164"/>
                        <a:pt x="1243" y="154"/>
                      </a:cubicBezTo>
                      <a:cubicBezTo>
                        <a:pt x="1206" y="114"/>
                        <a:pt x="1450" y="88"/>
                        <a:pt x="1435" y="63"/>
                      </a:cubicBezTo>
                      <a:cubicBezTo>
                        <a:pt x="1420" y="38"/>
                        <a:pt x="1104" y="25"/>
                        <a:pt x="1022" y="21"/>
                      </a:cubicBezTo>
                      <a:cubicBezTo>
                        <a:pt x="967" y="20"/>
                        <a:pt x="547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6" name="Google Shape;3136;p50"/>
                <p:cNvSpPr/>
                <p:nvPr/>
              </p:nvSpPr>
              <p:spPr>
                <a:xfrm>
                  <a:off x="4574276" y="2196555"/>
                  <a:ext cx="8985" cy="2436"/>
                </a:xfrm>
                <a:custGeom>
                  <a:rect b="b" l="l" r="r" t="t"/>
                  <a:pathLst>
                    <a:path extrusionOk="0" h="104" w="384">
                      <a:moveTo>
                        <a:pt x="63" y="0"/>
                      </a:moveTo>
                      <a:cubicBezTo>
                        <a:pt x="25" y="0"/>
                        <a:pt x="1" y="4"/>
                        <a:pt x="3" y="11"/>
                      </a:cubicBezTo>
                      <a:cubicBezTo>
                        <a:pt x="10" y="35"/>
                        <a:pt x="180" y="104"/>
                        <a:pt x="217" y="104"/>
                      </a:cubicBezTo>
                      <a:cubicBezTo>
                        <a:pt x="219" y="104"/>
                        <a:pt x="221" y="103"/>
                        <a:pt x="222" y="103"/>
                      </a:cubicBezTo>
                      <a:cubicBezTo>
                        <a:pt x="241" y="91"/>
                        <a:pt x="146" y="62"/>
                        <a:pt x="161" y="51"/>
                      </a:cubicBezTo>
                      <a:cubicBezTo>
                        <a:pt x="162" y="51"/>
                        <a:pt x="163" y="50"/>
                        <a:pt x="166" y="50"/>
                      </a:cubicBezTo>
                      <a:cubicBezTo>
                        <a:pt x="196" y="50"/>
                        <a:pt x="332" y="93"/>
                        <a:pt x="371" y="93"/>
                      </a:cubicBezTo>
                      <a:cubicBezTo>
                        <a:pt x="380" y="93"/>
                        <a:pt x="384" y="90"/>
                        <a:pt x="379" y="84"/>
                      </a:cubicBezTo>
                      <a:cubicBezTo>
                        <a:pt x="332" y="25"/>
                        <a:pt x="156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7" name="Google Shape;3137;p50"/>
                <p:cNvSpPr/>
                <p:nvPr/>
              </p:nvSpPr>
              <p:spPr>
                <a:xfrm>
                  <a:off x="4563630" y="2197258"/>
                  <a:ext cx="14179" cy="3842"/>
                </a:xfrm>
                <a:custGeom>
                  <a:rect b="b" l="l" r="r" t="t"/>
                  <a:pathLst>
                    <a:path extrusionOk="0" h="164" w="606">
                      <a:moveTo>
                        <a:pt x="142" y="0"/>
                      </a:moveTo>
                      <a:cubicBezTo>
                        <a:pt x="132" y="0"/>
                        <a:pt x="122" y="8"/>
                        <a:pt x="121" y="28"/>
                      </a:cubicBezTo>
                      <a:cubicBezTo>
                        <a:pt x="119" y="72"/>
                        <a:pt x="0" y="28"/>
                        <a:pt x="24" y="74"/>
                      </a:cubicBezTo>
                      <a:cubicBezTo>
                        <a:pt x="33" y="92"/>
                        <a:pt x="66" y="95"/>
                        <a:pt x="107" y="95"/>
                      </a:cubicBezTo>
                      <a:cubicBezTo>
                        <a:pt x="136" y="95"/>
                        <a:pt x="169" y="93"/>
                        <a:pt x="199" y="93"/>
                      </a:cubicBezTo>
                      <a:cubicBezTo>
                        <a:pt x="235" y="93"/>
                        <a:pt x="266" y="96"/>
                        <a:pt x="281" y="109"/>
                      </a:cubicBezTo>
                      <a:cubicBezTo>
                        <a:pt x="314" y="135"/>
                        <a:pt x="393" y="163"/>
                        <a:pt x="437" y="163"/>
                      </a:cubicBezTo>
                      <a:cubicBezTo>
                        <a:pt x="454" y="163"/>
                        <a:pt x="466" y="159"/>
                        <a:pt x="467" y="149"/>
                      </a:cubicBezTo>
                      <a:cubicBezTo>
                        <a:pt x="471" y="113"/>
                        <a:pt x="429" y="118"/>
                        <a:pt x="431" y="99"/>
                      </a:cubicBezTo>
                      <a:cubicBezTo>
                        <a:pt x="432" y="96"/>
                        <a:pt x="440" y="94"/>
                        <a:pt x="453" y="94"/>
                      </a:cubicBezTo>
                      <a:cubicBezTo>
                        <a:pt x="483" y="94"/>
                        <a:pt x="540" y="102"/>
                        <a:pt x="575" y="102"/>
                      </a:cubicBezTo>
                      <a:cubicBezTo>
                        <a:pt x="593" y="102"/>
                        <a:pt x="606" y="100"/>
                        <a:pt x="604" y="93"/>
                      </a:cubicBezTo>
                      <a:cubicBezTo>
                        <a:pt x="598" y="70"/>
                        <a:pt x="507" y="38"/>
                        <a:pt x="442" y="22"/>
                      </a:cubicBezTo>
                      <a:cubicBezTo>
                        <a:pt x="438" y="21"/>
                        <a:pt x="435" y="21"/>
                        <a:pt x="431" y="21"/>
                      </a:cubicBezTo>
                      <a:cubicBezTo>
                        <a:pt x="403" y="21"/>
                        <a:pt x="391" y="51"/>
                        <a:pt x="329" y="51"/>
                      </a:cubicBezTo>
                      <a:cubicBezTo>
                        <a:pt x="308" y="51"/>
                        <a:pt x="287" y="52"/>
                        <a:pt x="266" y="52"/>
                      </a:cubicBezTo>
                      <a:cubicBezTo>
                        <a:pt x="216" y="52"/>
                        <a:pt x="172" y="49"/>
                        <a:pt x="170" y="28"/>
                      </a:cubicBezTo>
                      <a:cubicBezTo>
                        <a:pt x="168" y="11"/>
                        <a:pt x="155" y="0"/>
                        <a:pt x="1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8" name="Google Shape;3138;p50"/>
                <p:cNvSpPr/>
                <p:nvPr/>
              </p:nvSpPr>
              <p:spPr>
                <a:xfrm>
                  <a:off x="4555090" y="2193932"/>
                  <a:ext cx="7089" cy="2085"/>
                </a:xfrm>
                <a:custGeom>
                  <a:rect b="b" l="l" r="r" t="t"/>
                  <a:pathLst>
                    <a:path extrusionOk="0" h="89" w="303">
                      <a:moveTo>
                        <a:pt x="249" y="1"/>
                      </a:moveTo>
                      <a:cubicBezTo>
                        <a:pt x="213" y="1"/>
                        <a:pt x="163" y="15"/>
                        <a:pt x="140" y="15"/>
                      </a:cubicBezTo>
                      <a:cubicBezTo>
                        <a:pt x="138" y="15"/>
                        <a:pt x="135" y="15"/>
                        <a:pt x="134" y="15"/>
                      </a:cubicBezTo>
                      <a:cubicBezTo>
                        <a:pt x="131" y="14"/>
                        <a:pt x="128" y="14"/>
                        <a:pt x="125" y="14"/>
                      </a:cubicBezTo>
                      <a:cubicBezTo>
                        <a:pt x="90" y="14"/>
                        <a:pt x="1" y="39"/>
                        <a:pt x="7" y="62"/>
                      </a:cubicBezTo>
                      <a:cubicBezTo>
                        <a:pt x="12" y="77"/>
                        <a:pt x="27" y="89"/>
                        <a:pt x="43" y="89"/>
                      </a:cubicBezTo>
                      <a:cubicBezTo>
                        <a:pt x="54" y="89"/>
                        <a:pt x="65" y="83"/>
                        <a:pt x="73" y="70"/>
                      </a:cubicBezTo>
                      <a:cubicBezTo>
                        <a:pt x="80" y="59"/>
                        <a:pt x="93" y="55"/>
                        <a:pt x="111" y="55"/>
                      </a:cubicBezTo>
                      <a:cubicBezTo>
                        <a:pt x="145" y="55"/>
                        <a:pt x="193" y="70"/>
                        <a:pt x="227" y="70"/>
                      </a:cubicBezTo>
                      <a:cubicBezTo>
                        <a:pt x="228" y="70"/>
                        <a:pt x="230" y="70"/>
                        <a:pt x="231" y="70"/>
                      </a:cubicBezTo>
                      <a:cubicBezTo>
                        <a:pt x="279" y="68"/>
                        <a:pt x="303" y="44"/>
                        <a:pt x="286" y="15"/>
                      </a:cubicBezTo>
                      <a:cubicBezTo>
                        <a:pt x="281" y="4"/>
                        <a:pt x="267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9" name="Google Shape;3139;p50"/>
                <p:cNvSpPr/>
                <p:nvPr/>
              </p:nvSpPr>
              <p:spPr>
                <a:xfrm>
                  <a:off x="4567046" y="2195735"/>
                  <a:ext cx="4399" cy="1124"/>
                </a:xfrm>
                <a:custGeom>
                  <a:rect b="b" l="l" r="r" t="t"/>
                  <a:pathLst>
                    <a:path extrusionOk="0" h="48" w="188">
                      <a:moveTo>
                        <a:pt x="118" y="1"/>
                      </a:moveTo>
                      <a:cubicBezTo>
                        <a:pt x="91" y="1"/>
                        <a:pt x="61" y="2"/>
                        <a:pt x="42" y="3"/>
                      </a:cubicBezTo>
                      <a:cubicBezTo>
                        <a:pt x="1" y="4"/>
                        <a:pt x="66" y="34"/>
                        <a:pt x="91" y="44"/>
                      </a:cubicBezTo>
                      <a:cubicBezTo>
                        <a:pt x="97" y="47"/>
                        <a:pt x="106" y="48"/>
                        <a:pt x="115" y="48"/>
                      </a:cubicBezTo>
                      <a:cubicBezTo>
                        <a:pt x="146" y="48"/>
                        <a:pt x="187" y="35"/>
                        <a:pt x="183" y="12"/>
                      </a:cubicBezTo>
                      <a:cubicBezTo>
                        <a:pt x="181" y="3"/>
                        <a:pt x="152" y="1"/>
                        <a:pt x="11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0" name="Google Shape;3140;p50"/>
                <p:cNvSpPr/>
                <p:nvPr/>
              </p:nvSpPr>
              <p:spPr>
                <a:xfrm>
                  <a:off x="4555979" y="2201287"/>
                  <a:ext cx="7089" cy="3116"/>
                </a:xfrm>
                <a:custGeom>
                  <a:rect b="b" l="l" r="r" t="t"/>
                  <a:pathLst>
                    <a:path extrusionOk="0" h="133" w="303">
                      <a:moveTo>
                        <a:pt x="72" y="0"/>
                      </a:moveTo>
                      <a:cubicBezTo>
                        <a:pt x="32" y="0"/>
                        <a:pt x="1" y="3"/>
                        <a:pt x="4" y="9"/>
                      </a:cubicBezTo>
                      <a:cubicBezTo>
                        <a:pt x="14" y="25"/>
                        <a:pt x="47" y="35"/>
                        <a:pt x="50" y="50"/>
                      </a:cubicBezTo>
                      <a:cubicBezTo>
                        <a:pt x="51" y="66"/>
                        <a:pt x="5" y="75"/>
                        <a:pt x="30" y="107"/>
                      </a:cubicBezTo>
                      <a:cubicBezTo>
                        <a:pt x="45" y="126"/>
                        <a:pt x="78" y="132"/>
                        <a:pt x="120" y="132"/>
                      </a:cubicBezTo>
                      <a:cubicBezTo>
                        <a:pt x="148" y="132"/>
                        <a:pt x="180" y="129"/>
                        <a:pt x="212" y="125"/>
                      </a:cubicBezTo>
                      <a:cubicBezTo>
                        <a:pt x="292" y="115"/>
                        <a:pt x="303" y="87"/>
                        <a:pt x="296" y="64"/>
                      </a:cubicBezTo>
                      <a:cubicBezTo>
                        <a:pt x="293" y="55"/>
                        <a:pt x="280" y="53"/>
                        <a:pt x="265" y="53"/>
                      </a:cubicBezTo>
                      <a:cubicBezTo>
                        <a:pt x="248" y="53"/>
                        <a:pt x="229" y="56"/>
                        <a:pt x="217" y="56"/>
                      </a:cubicBezTo>
                      <a:cubicBezTo>
                        <a:pt x="212" y="56"/>
                        <a:pt x="209" y="55"/>
                        <a:pt x="208" y="53"/>
                      </a:cubicBezTo>
                      <a:cubicBezTo>
                        <a:pt x="204" y="44"/>
                        <a:pt x="215" y="31"/>
                        <a:pt x="209" y="16"/>
                      </a:cubicBezTo>
                      <a:cubicBezTo>
                        <a:pt x="206" y="6"/>
                        <a:pt x="131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1" name="Google Shape;3141;p50"/>
                <p:cNvSpPr/>
                <p:nvPr/>
              </p:nvSpPr>
              <p:spPr>
                <a:xfrm>
                  <a:off x="4561080" y="2234504"/>
                  <a:ext cx="8517" cy="3373"/>
                </a:xfrm>
                <a:custGeom>
                  <a:rect b="b" l="l" r="r" t="t"/>
                  <a:pathLst>
                    <a:path extrusionOk="0" h="144" w="364">
                      <a:moveTo>
                        <a:pt x="71" y="1"/>
                      </a:moveTo>
                      <a:cubicBezTo>
                        <a:pt x="50" y="1"/>
                        <a:pt x="55" y="34"/>
                        <a:pt x="61" y="53"/>
                      </a:cubicBezTo>
                      <a:cubicBezTo>
                        <a:pt x="67" y="74"/>
                        <a:pt x="1" y="74"/>
                        <a:pt x="23" y="118"/>
                      </a:cubicBezTo>
                      <a:cubicBezTo>
                        <a:pt x="33" y="137"/>
                        <a:pt x="59" y="144"/>
                        <a:pt x="85" y="144"/>
                      </a:cubicBezTo>
                      <a:cubicBezTo>
                        <a:pt x="121" y="144"/>
                        <a:pt x="159" y="131"/>
                        <a:pt x="165" y="118"/>
                      </a:cubicBezTo>
                      <a:cubicBezTo>
                        <a:pt x="170" y="106"/>
                        <a:pt x="176" y="97"/>
                        <a:pt x="187" y="97"/>
                      </a:cubicBezTo>
                      <a:cubicBezTo>
                        <a:pt x="196" y="97"/>
                        <a:pt x="208" y="103"/>
                        <a:pt x="226" y="118"/>
                      </a:cubicBezTo>
                      <a:cubicBezTo>
                        <a:pt x="247" y="135"/>
                        <a:pt x="281" y="141"/>
                        <a:pt x="310" y="141"/>
                      </a:cubicBezTo>
                      <a:cubicBezTo>
                        <a:pt x="338" y="141"/>
                        <a:pt x="361" y="135"/>
                        <a:pt x="362" y="126"/>
                      </a:cubicBezTo>
                      <a:cubicBezTo>
                        <a:pt x="364" y="88"/>
                        <a:pt x="269" y="62"/>
                        <a:pt x="222" y="62"/>
                      </a:cubicBezTo>
                      <a:cubicBezTo>
                        <a:pt x="177" y="59"/>
                        <a:pt x="132" y="27"/>
                        <a:pt x="90" y="7"/>
                      </a:cubicBezTo>
                      <a:cubicBezTo>
                        <a:pt x="82" y="3"/>
                        <a:pt x="76" y="1"/>
                        <a:pt x="71" y="1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2" name="Google Shape;3142;p50"/>
                <p:cNvSpPr/>
                <p:nvPr/>
              </p:nvSpPr>
              <p:spPr>
                <a:xfrm>
                  <a:off x="4558857" y="2238181"/>
                  <a:ext cx="4165" cy="4240"/>
                </a:xfrm>
                <a:custGeom>
                  <a:rect b="b" l="l" r="r" t="t"/>
                  <a:pathLst>
                    <a:path extrusionOk="0" h="181" w="178">
                      <a:moveTo>
                        <a:pt x="104" y="0"/>
                      </a:moveTo>
                      <a:cubicBezTo>
                        <a:pt x="70" y="0"/>
                        <a:pt x="31" y="38"/>
                        <a:pt x="19" y="54"/>
                      </a:cubicBezTo>
                      <a:cubicBezTo>
                        <a:pt x="0" y="75"/>
                        <a:pt x="25" y="102"/>
                        <a:pt x="55" y="115"/>
                      </a:cubicBezTo>
                      <a:cubicBezTo>
                        <a:pt x="84" y="128"/>
                        <a:pt x="56" y="181"/>
                        <a:pt x="117" y="181"/>
                      </a:cubicBezTo>
                      <a:cubicBezTo>
                        <a:pt x="178" y="181"/>
                        <a:pt x="139" y="95"/>
                        <a:pt x="125" y="64"/>
                      </a:cubicBezTo>
                      <a:cubicBezTo>
                        <a:pt x="111" y="33"/>
                        <a:pt x="163" y="44"/>
                        <a:pt x="137" y="15"/>
                      </a:cubicBezTo>
                      <a:cubicBezTo>
                        <a:pt x="127" y="4"/>
                        <a:pt x="116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3" name="Google Shape;3143;p50"/>
                <p:cNvSpPr/>
                <p:nvPr/>
              </p:nvSpPr>
              <p:spPr>
                <a:xfrm>
                  <a:off x="4558927" y="2242796"/>
                  <a:ext cx="4586" cy="1944"/>
                </a:xfrm>
                <a:custGeom>
                  <a:rect b="b" l="l" r="r" t="t"/>
                  <a:pathLst>
                    <a:path extrusionOk="0" h="83" w="196">
                      <a:moveTo>
                        <a:pt x="25" y="0"/>
                      </a:moveTo>
                      <a:cubicBezTo>
                        <a:pt x="10" y="0"/>
                        <a:pt x="1" y="3"/>
                        <a:pt x="1" y="10"/>
                      </a:cubicBezTo>
                      <a:cubicBezTo>
                        <a:pt x="2" y="38"/>
                        <a:pt x="89" y="38"/>
                        <a:pt x="143" y="68"/>
                      </a:cubicBezTo>
                      <a:cubicBezTo>
                        <a:pt x="162" y="79"/>
                        <a:pt x="174" y="83"/>
                        <a:pt x="181" y="83"/>
                      </a:cubicBezTo>
                      <a:cubicBezTo>
                        <a:pt x="195" y="83"/>
                        <a:pt x="195" y="68"/>
                        <a:pt x="195" y="47"/>
                      </a:cubicBezTo>
                      <a:cubicBezTo>
                        <a:pt x="196" y="35"/>
                        <a:pt x="76" y="0"/>
                        <a:pt x="25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4" name="Google Shape;3144;p50"/>
                <p:cNvSpPr/>
                <p:nvPr/>
              </p:nvSpPr>
              <p:spPr>
                <a:xfrm>
                  <a:off x="4554856" y="2241086"/>
                  <a:ext cx="2971" cy="1359"/>
                </a:xfrm>
                <a:custGeom>
                  <a:rect b="b" l="l" r="r" t="t"/>
                  <a:pathLst>
                    <a:path extrusionOk="0" h="58" w="127">
                      <a:moveTo>
                        <a:pt x="49" y="0"/>
                      </a:moveTo>
                      <a:cubicBezTo>
                        <a:pt x="23" y="0"/>
                        <a:pt x="0" y="9"/>
                        <a:pt x="4" y="23"/>
                      </a:cubicBezTo>
                      <a:cubicBezTo>
                        <a:pt x="10" y="55"/>
                        <a:pt x="37" y="35"/>
                        <a:pt x="78" y="50"/>
                      </a:cubicBezTo>
                      <a:cubicBezTo>
                        <a:pt x="93" y="55"/>
                        <a:pt x="104" y="58"/>
                        <a:pt x="112" y="58"/>
                      </a:cubicBezTo>
                      <a:cubicBezTo>
                        <a:pt x="124" y="58"/>
                        <a:pt x="127" y="51"/>
                        <a:pt x="124" y="38"/>
                      </a:cubicBezTo>
                      <a:cubicBezTo>
                        <a:pt x="118" y="12"/>
                        <a:pt x="81" y="0"/>
                        <a:pt x="49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5" name="Google Shape;3145;p50"/>
                <p:cNvSpPr/>
                <p:nvPr/>
              </p:nvSpPr>
              <p:spPr>
                <a:xfrm>
                  <a:off x="4330802" y="2302928"/>
                  <a:ext cx="6107" cy="5247"/>
                </a:xfrm>
                <a:custGeom>
                  <a:rect b="b" l="l" r="r" t="t"/>
                  <a:pathLst>
                    <a:path extrusionOk="0" h="224" w="261">
                      <a:moveTo>
                        <a:pt x="72" y="0"/>
                      </a:moveTo>
                      <a:cubicBezTo>
                        <a:pt x="41" y="0"/>
                        <a:pt x="0" y="81"/>
                        <a:pt x="7" y="101"/>
                      </a:cubicBezTo>
                      <a:cubicBezTo>
                        <a:pt x="14" y="125"/>
                        <a:pt x="37" y="152"/>
                        <a:pt x="122" y="198"/>
                      </a:cubicBezTo>
                      <a:cubicBezTo>
                        <a:pt x="158" y="217"/>
                        <a:pt x="188" y="224"/>
                        <a:pt x="211" y="224"/>
                      </a:cubicBezTo>
                      <a:cubicBezTo>
                        <a:pt x="244" y="224"/>
                        <a:pt x="261" y="210"/>
                        <a:pt x="255" y="198"/>
                      </a:cubicBezTo>
                      <a:cubicBezTo>
                        <a:pt x="244" y="179"/>
                        <a:pt x="70" y="125"/>
                        <a:pt x="51" y="89"/>
                      </a:cubicBezTo>
                      <a:cubicBezTo>
                        <a:pt x="32" y="54"/>
                        <a:pt x="97" y="20"/>
                        <a:pt x="87" y="7"/>
                      </a:cubicBezTo>
                      <a:cubicBezTo>
                        <a:pt x="82" y="2"/>
                        <a:pt x="77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6" name="Google Shape;3146;p50"/>
                <p:cNvSpPr/>
                <p:nvPr/>
              </p:nvSpPr>
              <p:spPr>
                <a:xfrm>
                  <a:off x="4592128" y="2171701"/>
                  <a:ext cx="54329" cy="35184"/>
                </a:xfrm>
                <a:custGeom>
                  <a:rect b="b" l="l" r="r" t="t"/>
                  <a:pathLst>
                    <a:path extrusionOk="0" h="1502" w="2322">
                      <a:moveTo>
                        <a:pt x="1494" y="14"/>
                      </a:moveTo>
                      <a:lnTo>
                        <a:pt x="2304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1" y="4"/>
                        <a:pt x="3" y="7"/>
                      </a:cubicBezTo>
                      <a:lnTo>
                        <a:pt x="819" y="1494"/>
                      </a:lnTo>
                      <a:cubicBezTo>
                        <a:pt x="822" y="1498"/>
                        <a:pt x="826" y="1501"/>
                        <a:pt x="829" y="1501"/>
                      </a:cubicBezTo>
                      <a:lnTo>
                        <a:pt x="2316" y="1501"/>
                      </a:lnTo>
                      <a:cubicBezTo>
                        <a:pt x="2321" y="1501"/>
                        <a:pt x="2322" y="1498"/>
                        <a:pt x="2319" y="1494"/>
                      </a:cubicBezTo>
                      <a:lnTo>
                        <a:pt x="1503" y="7"/>
                      </a:lnTo>
                      <a:cubicBezTo>
                        <a:pt x="1500" y="4"/>
                        <a:pt x="1496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7" name="Google Shape;3147;p50"/>
                <p:cNvSpPr/>
                <p:nvPr/>
              </p:nvSpPr>
              <p:spPr>
                <a:xfrm>
                  <a:off x="4557360" y="2171701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8" y="1488"/>
                      </a:lnTo>
                      <a:lnTo>
                        <a:pt x="18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1" y="4"/>
                        <a:pt x="3" y="7"/>
                      </a:cubicBezTo>
                      <a:lnTo>
                        <a:pt x="820" y="1494"/>
                      </a:lnTo>
                      <a:cubicBezTo>
                        <a:pt x="821" y="1498"/>
                        <a:pt x="826" y="1501"/>
                        <a:pt x="829" y="1501"/>
                      </a:cubicBezTo>
                      <a:lnTo>
                        <a:pt x="2316" y="1501"/>
                      </a:lnTo>
                      <a:cubicBezTo>
                        <a:pt x="2320" y="1501"/>
                        <a:pt x="2323" y="1498"/>
                        <a:pt x="2319" y="1494"/>
                      </a:cubicBezTo>
                      <a:lnTo>
                        <a:pt x="1503" y="7"/>
                      </a:lnTo>
                      <a:cubicBezTo>
                        <a:pt x="1500" y="4"/>
                        <a:pt x="1496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8" name="Google Shape;3148;p50"/>
                <p:cNvSpPr/>
                <p:nvPr/>
              </p:nvSpPr>
              <p:spPr>
                <a:xfrm>
                  <a:off x="4522568" y="2171701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8" y="1488"/>
                      </a:lnTo>
                      <a:lnTo>
                        <a:pt x="18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1" y="4"/>
                        <a:pt x="3" y="7"/>
                      </a:cubicBezTo>
                      <a:lnTo>
                        <a:pt x="820" y="1494"/>
                      </a:lnTo>
                      <a:cubicBezTo>
                        <a:pt x="822" y="1498"/>
                        <a:pt x="826" y="1501"/>
                        <a:pt x="829" y="1501"/>
                      </a:cubicBezTo>
                      <a:lnTo>
                        <a:pt x="2316" y="1501"/>
                      </a:lnTo>
                      <a:cubicBezTo>
                        <a:pt x="2320" y="1501"/>
                        <a:pt x="2322" y="1498"/>
                        <a:pt x="2319" y="1494"/>
                      </a:cubicBezTo>
                      <a:lnTo>
                        <a:pt x="1503" y="7"/>
                      </a:lnTo>
                      <a:cubicBezTo>
                        <a:pt x="1500" y="4"/>
                        <a:pt x="1496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9" name="Google Shape;3149;p50"/>
                <p:cNvSpPr/>
                <p:nvPr/>
              </p:nvSpPr>
              <p:spPr>
                <a:xfrm>
                  <a:off x="4487775" y="2171701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4" y="14"/>
                      </a:moveTo>
                      <a:lnTo>
                        <a:pt x="2304" y="1488"/>
                      </a:lnTo>
                      <a:lnTo>
                        <a:pt x="830" y="1488"/>
                      </a:lnTo>
                      <a:lnTo>
                        <a:pt x="20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1" y="4"/>
                        <a:pt x="3" y="7"/>
                      </a:cubicBezTo>
                      <a:lnTo>
                        <a:pt x="820" y="1494"/>
                      </a:lnTo>
                      <a:cubicBezTo>
                        <a:pt x="822" y="1498"/>
                        <a:pt x="826" y="1501"/>
                        <a:pt x="829" y="1501"/>
                      </a:cubicBezTo>
                      <a:lnTo>
                        <a:pt x="2316" y="1501"/>
                      </a:lnTo>
                      <a:cubicBezTo>
                        <a:pt x="2320" y="1501"/>
                        <a:pt x="2322" y="1498"/>
                        <a:pt x="2319" y="1494"/>
                      </a:cubicBezTo>
                      <a:lnTo>
                        <a:pt x="1503" y="7"/>
                      </a:lnTo>
                      <a:cubicBezTo>
                        <a:pt x="1500" y="4"/>
                        <a:pt x="1496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0" name="Google Shape;3150;p50"/>
                <p:cNvSpPr/>
                <p:nvPr/>
              </p:nvSpPr>
              <p:spPr>
                <a:xfrm>
                  <a:off x="4453007" y="2171701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4" y="1"/>
                        <a:pt x="1" y="4"/>
                        <a:pt x="4" y="7"/>
                      </a:cubicBezTo>
                      <a:lnTo>
                        <a:pt x="820" y="1494"/>
                      </a:lnTo>
                      <a:cubicBezTo>
                        <a:pt x="821" y="1498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2" y="1498"/>
                        <a:pt x="2319" y="1494"/>
                      </a:cubicBezTo>
                      <a:lnTo>
                        <a:pt x="1503" y="7"/>
                      </a:lnTo>
                      <a:cubicBezTo>
                        <a:pt x="1501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1" name="Google Shape;3151;p50"/>
                <p:cNvSpPr/>
                <p:nvPr/>
              </p:nvSpPr>
              <p:spPr>
                <a:xfrm>
                  <a:off x="4418215" y="2171701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1" y="1"/>
                        <a:pt x="0" y="4"/>
                        <a:pt x="4" y="7"/>
                      </a:cubicBezTo>
                      <a:lnTo>
                        <a:pt x="820" y="1494"/>
                      </a:lnTo>
                      <a:cubicBezTo>
                        <a:pt x="822" y="1498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2" y="1498"/>
                        <a:pt x="2319" y="1494"/>
                      </a:cubicBezTo>
                      <a:lnTo>
                        <a:pt x="1503" y="7"/>
                      </a:lnTo>
                      <a:cubicBezTo>
                        <a:pt x="1501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2" name="Google Shape;3152;p50"/>
                <p:cNvSpPr/>
                <p:nvPr/>
              </p:nvSpPr>
              <p:spPr>
                <a:xfrm>
                  <a:off x="4383446" y="2171701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4" y="1"/>
                        <a:pt x="0" y="4"/>
                        <a:pt x="4" y="7"/>
                      </a:cubicBezTo>
                      <a:lnTo>
                        <a:pt x="820" y="1494"/>
                      </a:lnTo>
                      <a:cubicBezTo>
                        <a:pt x="821" y="1498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2" y="1498"/>
                        <a:pt x="2320" y="1494"/>
                      </a:cubicBezTo>
                      <a:lnTo>
                        <a:pt x="1503" y="7"/>
                      </a:lnTo>
                      <a:cubicBezTo>
                        <a:pt x="1501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3" name="Google Shape;3153;p50"/>
                <p:cNvSpPr/>
                <p:nvPr/>
              </p:nvSpPr>
              <p:spPr>
                <a:xfrm>
                  <a:off x="4348654" y="2171701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0" y="4"/>
                        <a:pt x="3" y="7"/>
                      </a:cubicBezTo>
                      <a:lnTo>
                        <a:pt x="820" y="1494"/>
                      </a:lnTo>
                      <a:cubicBezTo>
                        <a:pt x="821" y="1498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2" y="1498"/>
                        <a:pt x="2320" y="1494"/>
                      </a:cubicBezTo>
                      <a:lnTo>
                        <a:pt x="1503" y="7"/>
                      </a:lnTo>
                      <a:cubicBezTo>
                        <a:pt x="1501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4" name="Google Shape;3154;p50"/>
                <p:cNvSpPr/>
                <p:nvPr/>
              </p:nvSpPr>
              <p:spPr>
                <a:xfrm>
                  <a:off x="4313862" y="2171701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5" y="1"/>
                      </a:moveTo>
                      <a:cubicBezTo>
                        <a:pt x="1" y="1"/>
                        <a:pt x="0" y="4"/>
                        <a:pt x="3" y="7"/>
                      </a:cubicBezTo>
                      <a:lnTo>
                        <a:pt x="820" y="1494"/>
                      </a:lnTo>
                      <a:cubicBezTo>
                        <a:pt x="823" y="1498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0" y="1501"/>
                        <a:pt x="2322" y="1498"/>
                        <a:pt x="2320" y="1494"/>
                      </a:cubicBezTo>
                      <a:lnTo>
                        <a:pt x="1503" y="7"/>
                      </a:lnTo>
                      <a:cubicBezTo>
                        <a:pt x="1501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5" name="Google Shape;3155;p50"/>
                <p:cNvSpPr/>
                <p:nvPr/>
              </p:nvSpPr>
              <p:spPr>
                <a:xfrm>
                  <a:off x="4279093" y="2171701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4" y="14"/>
                      </a:moveTo>
                      <a:lnTo>
                        <a:pt x="2304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0" y="4"/>
                        <a:pt x="3" y="7"/>
                      </a:cubicBezTo>
                      <a:lnTo>
                        <a:pt x="820" y="1494"/>
                      </a:lnTo>
                      <a:cubicBezTo>
                        <a:pt x="822" y="1498"/>
                        <a:pt x="827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2" y="1498"/>
                        <a:pt x="2320" y="1494"/>
                      </a:cubicBezTo>
                      <a:lnTo>
                        <a:pt x="1504" y="7"/>
                      </a:lnTo>
                      <a:cubicBezTo>
                        <a:pt x="1501" y="4"/>
                        <a:pt x="1497" y="1"/>
                        <a:pt x="14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6" name="Google Shape;3156;p50"/>
                <p:cNvSpPr/>
                <p:nvPr/>
              </p:nvSpPr>
              <p:spPr>
                <a:xfrm>
                  <a:off x="4244301" y="2171701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4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0" y="4"/>
                        <a:pt x="3" y="7"/>
                      </a:cubicBezTo>
                      <a:lnTo>
                        <a:pt x="820" y="1494"/>
                      </a:lnTo>
                      <a:cubicBezTo>
                        <a:pt x="822" y="1498"/>
                        <a:pt x="827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2" y="1498"/>
                        <a:pt x="2320" y="1494"/>
                      </a:cubicBezTo>
                      <a:lnTo>
                        <a:pt x="1504" y="7"/>
                      </a:lnTo>
                      <a:cubicBezTo>
                        <a:pt x="1501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7" name="Google Shape;3157;p50"/>
                <p:cNvSpPr/>
                <p:nvPr/>
              </p:nvSpPr>
              <p:spPr>
                <a:xfrm>
                  <a:off x="4209509" y="2171701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4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0" y="4"/>
                        <a:pt x="3" y="7"/>
                      </a:cubicBezTo>
                      <a:lnTo>
                        <a:pt x="820" y="1494"/>
                      </a:lnTo>
                      <a:cubicBezTo>
                        <a:pt x="823" y="1498"/>
                        <a:pt x="827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2" y="1498"/>
                        <a:pt x="2320" y="1494"/>
                      </a:cubicBezTo>
                      <a:lnTo>
                        <a:pt x="1504" y="7"/>
                      </a:lnTo>
                      <a:cubicBezTo>
                        <a:pt x="1501" y="4"/>
                        <a:pt x="1496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8" name="Google Shape;3158;p50"/>
                <p:cNvSpPr/>
                <p:nvPr/>
              </p:nvSpPr>
              <p:spPr>
                <a:xfrm>
                  <a:off x="4611127" y="220632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30" y="1488"/>
                      </a:lnTo>
                      <a:lnTo>
                        <a:pt x="19" y="14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1" y="1498"/>
                        <a:pt x="827" y="1501"/>
                        <a:pt x="831" y="1501"/>
                      </a:cubicBezTo>
                      <a:lnTo>
                        <a:pt x="2318" y="1501"/>
                      </a:lnTo>
                      <a:cubicBezTo>
                        <a:pt x="2322" y="1501"/>
                        <a:pt x="2323" y="1498"/>
                        <a:pt x="2320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9" name="Google Shape;3159;p50"/>
                <p:cNvSpPr/>
                <p:nvPr/>
              </p:nvSpPr>
              <p:spPr>
                <a:xfrm>
                  <a:off x="4576335" y="220632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4" y="14"/>
                      </a:moveTo>
                      <a:lnTo>
                        <a:pt x="2304" y="1488"/>
                      </a:lnTo>
                      <a:lnTo>
                        <a:pt x="831" y="1488"/>
                      </a:lnTo>
                      <a:lnTo>
                        <a:pt x="20" y="14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2" y="1498"/>
                        <a:pt x="826" y="1501"/>
                        <a:pt x="831" y="1501"/>
                      </a:cubicBezTo>
                      <a:lnTo>
                        <a:pt x="2318" y="1501"/>
                      </a:lnTo>
                      <a:cubicBezTo>
                        <a:pt x="2322" y="1501"/>
                        <a:pt x="2323" y="1498"/>
                        <a:pt x="2320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0" name="Google Shape;3160;p50"/>
                <p:cNvSpPr/>
                <p:nvPr/>
              </p:nvSpPr>
              <p:spPr>
                <a:xfrm>
                  <a:off x="4541566" y="220632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0"/>
                      </a:moveTo>
                      <a:cubicBezTo>
                        <a:pt x="4" y="0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1" y="1498"/>
                        <a:pt x="826" y="1501"/>
                        <a:pt x="831" y="1501"/>
                      </a:cubicBezTo>
                      <a:lnTo>
                        <a:pt x="2318" y="1501"/>
                      </a:lnTo>
                      <a:cubicBezTo>
                        <a:pt x="2322" y="1501"/>
                        <a:pt x="2323" y="1498"/>
                        <a:pt x="2321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1" name="Google Shape;3161;p50"/>
                <p:cNvSpPr/>
                <p:nvPr/>
              </p:nvSpPr>
              <p:spPr>
                <a:xfrm>
                  <a:off x="4506774" y="220632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0"/>
                      </a:moveTo>
                      <a:cubicBezTo>
                        <a:pt x="3" y="0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1" y="1498"/>
                        <a:pt x="826" y="1501"/>
                        <a:pt x="830" y="1501"/>
                      </a:cubicBezTo>
                      <a:lnTo>
                        <a:pt x="2318" y="1501"/>
                      </a:lnTo>
                      <a:cubicBezTo>
                        <a:pt x="2322" y="1501"/>
                        <a:pt x="2323" y="1498"/>
                        <a:pt x="2321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2" name="Google Shape;3162;p50"/>
                <p:cNvSpPr/>
                <p:nvPr/>
              </p:nvSpPr>
              <p:spPr>
                <a:xfrm>
                  <a:off x="4471982" y="220632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5" y="14"/>
                      </a:moveTo>
                      <a:lnTo>
                        <a:pt x="2305" y="1488"/>
                      </a:lnTo>
                      <a:lnTo>
                        <a:pt x="830" y="1488"/>
                      </a:lnTo>
                      <a:lnTo>
                        <a:pt x="20" y="14"/>
                      </a:lnTo>
                      <a:close/>
                      <a:moveTo>
                        <a:pt x="6" y="0"/>
                      </a:moveTo>
                      <a:cubicBezTo>
                        <a:pt x="3" y="0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3" y="1498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2" y="1501"/>
                        <a:pt x="2323" y="1498"/>
                        <a:pt x="2321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3" name="Google Shape;3163;p50"/>
                <p:cNvSpPr/>
                <p:nvPr/>
              </p:nvSpPr>
              <p:spPr>
                <a:xfrm>
                  <a:off x="4437213" y="220632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4" y="14"/>
                      </a:moveTo>
                      <a:lnTo>
                        <a:pt x="2304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7" y="0"/>
                      </a:moveTo>
                      <a:cubicBezTo>
                        <a:pt x="3" y="0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2" y="1498"/>
                        <a:pt x="827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2" y="1501"/>
                        <a:pt x="2323" y="1498"/>
                        <a:pt x="2321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4" name="Google Shape;3164;p50"/>
                <p:cNvSpPr/>
                <p:nvPr/>
              </p:nvSpPr>
              <p:spPr>
                <a:xfrm>
                  <a:off x="4402421" y="220632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4" y="14"/>
                      </a:moveTo>
                      <a:lnTo>
                        <a:pt x="2304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7" y="0"/>
                      </a:moveTo>
                      <a:cubicBezTo>
                        <a:pt x="3" y="0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3" y="1498"/>
                        <a:pt x="827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3" y="1498"/>
                        <a:pt x="2320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0"/>
                        <a:pt x="149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5" name="Google Shape;3165;p50"/>
                <p:cNvSpPr/>
                <p:nvPr/>
              </p:nvSpPr>
              <p:spPr>
                <a:xfrm>
                  <a:off x="4367629" y="220632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5" y="14"/>
                      </a:moveTo>
                      <a:lnTo>
                        <a:pt x="2305" y="1488"/>
                      </a:lnTo>
                      <a:lnTo>
                        <a:pt x="830" y="1488"/>
                      </a:lnTo>
                      <a:lnTo>
                        <a:pt x="20" y="14"/>
                      </a:lnTo>
                      <a:close/>
                      <a:moveTo>
                        <a:pt x="7" y="0"/>
                      </a:moveTo>
                      <a:cubicBezTo>
                        <a:pt x="3" y="0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3" y="1498"/>
                        <a:pt x="827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2" y="1498"/>
                        <a:pt x="2320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6" name="Google Shape;3166;p50"/>
                <p:cNvSpPr/>
                <p:nvPr/>
              </p:nvSpPr>
              <p:spPr>
                <a:xfrm>
                  <a:off x="4332884" y="220632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8" y="1488"/>
                      </a:lnTo>
                      <a:lnTo>
                        <a:pt x="18" y="14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1" y="4"/>
                        <a:pt x="3" y="8"/>
                      </a:cubicBezTo>
                      <a:lnTo>
                        <a:pt x="820" y="1495"/>
                      </a:lnTo>
                      <a:cubicBezTo>
                        <a:pt x="821" y="1498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19" y="1501"/>
                        <a:pt x="2322" y="1498"/>
                        <a:pt x="2319" y="1495"/>
                      </a:cubicBezTo>
                      <a:lnTo>
                        <a:pt x="1503" y="8"/>
                      </a:lnTo>
                      <a:cubicBezTo>
                        <a:pt x="1500" y="4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7" name="Google Shape;3167;p50"/>
                <p:cNvSpPr/>
                <p:nvPr/>
              </p:nvSpPr>
              <p:spPr>
                <a:xfrm>
                  <a:off x="4298092" y="220632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8" y="1488"/>
                      </a:lnTo>
                      <a:lnTo>
                        <a:pt x="18" y="14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1" y="4"/>
                        <a:pt x="3" y="8"/>
                      </a:cubicBezTo>
                      <a:lnTo>
                        <a:pt x="820" y="1495"/>
                      </a:lnTo>
                      <a:cubicBezTo>
                        <a:pt x="822" y="1498"/>
                        <a:pt x="826" y="1501"/>
                        <a:pt x="829" y="1501"/>
                      </a:cubicBezTo>
                      <a:lnTo>
                        <a:pt x="2317" y="1501"/>
                      </a:lnTo>
                      <a:cubicBezTo>
                        <a:pt x="2320" y="1501"/>
                        <a:pt x="2322" y="1498"/>
                        <a:pt x="2319" y="1495"/>
                      </a:cubicBezTo>
                      <a:lnTo>
                        <a:pt x="1503" y="8"/>
                      </a:lnTo>
                      <a:cubicBezTo>
                        <a:pt x="1500" y="4"/>
                        <a:pt x="1496" y="0"/>
                        <a:pt x="1493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8" name="Google Shape;3168;p50"/>
                <p:cNvSpPr/>
                <p:nvPr/>
              </p:nvSpPr>
              <p:spPr>
                <a:xfrm>
                  <a:off x="4263300" y="220632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4" y="14"/>
                      </a:moveTo>
                      <a:lnTo>
                        <a:pt x="2304" y="1488"/>
                      </a:lnTo>
                      <a:lnTo>
                        <a:pt x="830" y="1488"/>
                      </a:lnTo>
                      <a:lnTo>
                        <a:pt x="20" y="14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0" y="4"/>
                        <a:pt x="3" y="8"/>
                      </a:cubicBezTo>
                      <a:lnTo>
                        <a:pt x="820" y="1495"/>
                      </a:lnTo>
                      <a:cubicBezTo>
                        <a:pt x="822" y="1498"/>
                        <a:pt x="826" y="1501"/>
                        <a:pt x="829" y="1501"/>
                      </a:cubicBezTo>
                      <a:lnTo>
                        <a:pt x="2316" y="1501"/>
                      </a:lnTo>
                      <a:cubicBezTo>
                        <a:pt x="2320" y="1501"/>
                        <a:pt x="2322" y="1498"/>
                        <a:pt x="2319" y="1495"/>
                      </a:cubicBezTo>
                      <a:lnTo>
                        <a:pt x="1503" y="8"/>
                      </a:lnTo>
                      <a:cubicBezTo>
                        <a:pt x="1500" y="4"/>
                        <a:pt x="1496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69" name="Google Shape;3169;p50"/>
                <p:cNvSpPr/>
                <p:nvPr/>
              </p:nvSpPr>
              <p:spPr>
                <a:xfrm>
                  <a:off x="4228531" y="220632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0"/>
                      </a:moveTo>
                      <a:cubicBezTo>
                        <a:pt x="1" y="0"/>
                        <a:pt x="0" y="4"/>
                        <a:pt x="2" y="8"/>
                      </a:cubicBezTo>
                      <a:lnTo>
                        <a:pt x="820" y="1495"/>
                      </a:lnTo>
                      <a:cubicBezTo>
                        <a:pt x="821" y="1498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2" y="1498"/>
                        <a:pt x="2319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70" name="Google Shape;3170;p50"/>
                <p:cNvSpPr/>
                <p:nvPr/>
              </p:nvSpPr>
              <p:spPr>
                <a:xfrm>
                  <a:off x="4630126" y="2240969"/>
                  <a:ext cx="54329" cy="35138"/>
                </a:xfrm>
                <a:custGeom>
                  <a:rect b="b" l="l" r="r" t="t"/>
                  <a:pathLst>
                    <a:path extrusionOk="0" h="1500" w="2322">
                      <a:moveTo>
                        <a:pt x="1494" y="13"/>
                      </a:moveTo>
                      <a:lnTo>
                        <a:pt x="2305" y="1487"/>
                      </a:lnTo>
                      <a:lnTo>
                        <a:pt x="830" y="1487"/>
                      </a:lnTo>
                      <a:lnTo>
                        <a:pt x="20" y="13"/>
                      </a:lnTo>
                      <a:close/>
                      <a:moveTo>
                        <a:pt x="5" y="0"/>
                      </a:moveTo>
                      <a:cubicBezTo>
                        <a:pt x="1" y="0"/>
                        <a:pt x="0" y="2"/>
                        <a:pt x="3" y="7"/>
                      </a:cubicBezTo>
                      <a:lnTo>
                        <a:pt x="820" y="1494"/>
                      </a:lnTo>
                      <a:cubicBezTo>
                        <a:pt x="823" y="1498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8"/>
                        <a:pt x="2320" y="1494"/>
                      </a:cubicBezTo>
                      <a:lnTo>
                        <a:pt x="1503" y="7"/>
                      </a:lnTo>
                      <a:cubicBezTo>
                        <a:pt x="1501" y="2"/>
                        <a:pt x="1496" y="0"/>
                        <a:pt x="149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71" name="Google Shape;3171;p50"/>
                <p:cNvSpPr/>
                <p:nvPr/>
              </p:nvSpPr>
              <p:spPr>
                <a:xfrm>
                  <a:off x="4595357" y="2240969"/>
                  <a:ext cx="54329" cy="35138"/>
                </a:xfrm>
                <a:custGeom>
                  <a:rect b="b" l="l" r="r" t="t"/>
                  <a:pathLst>
                    <a:path extrusionOk="0" h="1500" w="2322">
                      <a:moveTo>
                        <a:pt x="1493" y="13"/>
                      </a:moveTo>
                      <a:lnTo>
                        <a:pt x="2304" y="1487"/>
                      </a:lnTo>
                      <a:lnTo>
                        <a:pt x="829" y="1487"/>
                      </a:lnTo>
                      <a:lnTo>
                        <a:pt x="19" y="13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0" y="2"/>
                        <a:pt x="3" y="7"/>
                      </a:cubicBezTo>
                      <a:lnTo>
                        <a:pt x="820" y="1494"/>
                      </a:lnTo>
                      <a:cubicBezTo>
                        <a:pt x="822" y="1498"/>
                        <a:pt x="827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8"/>
                        <a:pt x="2320" y="1494"/>
                      </a:cubicBezTo>
                      <a:lnTo>
                        <a:pt x="1504" y="7"/>
                      </a:lnTo>
                      <a:cubicBezTo>
                        <a:pt x="1501" y="2"/>
                        <a:pt x="1496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72" name="Google Shape;3172;p50"/>
                <p:cNvSpPr/>
                <p:nvPr/>
              </p:nvSpPr>
              <p:spPr>
                <a:xfrm>
                  <a:off x="4560565" y="2240969"/>
                  <a:ext cx="54329" cy="35138"/>
                </a:xfrm>
                <a:custGeom>
                  <a:rect b="b" l="l" r="r" t="t"/>
                  <a:pathLst>
                    <a:path extrusionOk="0" h="1500" w="2322">
                      <a:moveTo>
                        <a:pt x="1493" y="13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9" y="13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0" y="2"/>
                        <a:pt x="3" y="7"/>
                      </a:cubicBezTo>
                      <a:lnTo>
                        <a:pt x="819" y="1494"/>
                      </a:lnTo>
                      <a:cubicBezTo>
                        <a:pt x="823" y="1498"/>
                        <a:pt x="827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8"/>
                        <a:pt x="2320" y="1494"/>
                      </a:cubicBezTo>
                      <a:lnTo>
                        <a:pt x="1504" y="7"/>
                      </a:lnTo>
                      <a:cubicBezTo>
                        <a:pt x="1500" y="2"/>
                        <a:pt x="1496" y="0"/>
                        <a:pt x="1493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73" name="Google Shape;3173;p50"/>
                <p:cNvSpPr/>
                <p:nvPr/>
              </p:nvSpPr>
              <p:spPr>
                <a:xfrm>
                  <a:off x="4525773" y="2240969"/>
                  <a:ext cx="54329" cy="35138"/>
                </a:xfrm>
                <a:custGeom>
                  <a:rect b="b" l="l" r="r" t="t"/>
                  <a:pathLst>
                    <a:path extrusionOk="0" h="1500" w="2322">
                      <a:moveTo>
                        <a:pt x="1494" y="13"/>
                      </a:moveTo>
                      <a:lnTo>
                        <a:pt x="2304" y="1487"/>
                      </a:lnTo>
                      <a:lnTo>
                        <a:pt x="830" y="1487"/>
                      </a:lnTo>
                      <a:lnTo>
                        <a:pt x="19" y="13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0" y="2"/>
                        <a:pt x="3" y="7"/>
                      </a:cubicBezTo>
                      <a:lnTo>
                        <a:pt x="819" y="1494"/>
                      </a:lnTo>
                      <a:cubicBezTo>
                        <a:pt x="823" y="1498"/>
                        <a:pt x="827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8"/>
                        <a:pt x="2320" y="1494"/>
                      </a:cubicBezTo>
                      <a:lnTo>
                        <a:pt x="1503" y="7"/>
                      </a:lnTo>
                      <a:cubicBezTo>
                        <a:pt x="1500" y="2"/>
                        <a:pt x="1496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74" name="Google Shape;3174;p50"/>
                <p:cNvSpPr/>
                <p:nvPr/>
              </p:nvSpPr>
              <p:spPr>
                <a:xfrm>
                  <a:off x="4491028" y="2240969"/>
                  <a:ext cx="54329" cy="35138"/>
                </a:xfrm>
                <a:custGeom>
                  <a:rect b="b" l="l" r="r" t="t"/>
                  <a:pathLst>
                    <a:path extrusionOk="0" h="1500" w="2322">
                      <a:moveTo>
                        <a:pt x="1492" y="13"/>
                      </a:moveTo>
                      <a:lnTo>
                        <a:pt x="2302" y="1487"/>
                      </a:lnTo>
                      <a:lnTo>
                        <a:pt x="828" y="1487"/>
                      </a:lnTo>
                      <a:lnTo>
                        <a:pt x="17" y="13"/>
                      </a:lnTo>
                      <a:close/>
                      <a:moveTo>
                        <a:pt x="5" y="0"/>
                      </a:moveTo>
                      <a:cubicBezTo>
                        <a:pt x="1" y="0"/>
                        <a:pt x="0" y="2"/>
                        <a:pt x="2" y="7"/>
                      </a:cubicBezTo>
                      <a:lnTo>
                        <a:pt x="819" y="1494"/>
                      </a:lnTo>
                      <a:cubicBezTo>
                        <a:pt x="820" y="1498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0" y="1500"/>
                        <a:pt x="2322" y="1498"/>
                        <a:pt x="2319" y="1494"/>
                      </a:cubicBezTo>
                      <a:lnTo>
                        <a:pt x="1502" y="7"/>
                      </a:lnTo>
                      <a:cubicBezTo>
                        <a:pt x="1499" y="2"/>
                        <a:pt x="1496" y="0"/>
                        <a:pt x="149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75" name="Google Shape;3175;p50"/>
                <p:cNvSpPr/>
                <p:nvPr/>
              </p:nvSpPr>
              <p:spPr>
                <a:xfrm>
                  <a:off x="4456212" y="2240969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3" y="13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8" y="13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1" y="2"/>
                        <a:pt x="3" y="7"/>
                      </a:cubicBezTo>
                      <a:lnTo>
                        <a:pt x="820" y="1494"/>
                      </a:lnTo>
                      <a:cubicBezTo>
                        <a:pt x="822" y="1498"/>
                        <a:pt x="827" y="1500"/>
                        <a:pt x="831" y="1500"/>
                      </a:cubicBezTo>
                      <a:lnTo>
                        <a:pt x="2318" y="1500"/>
                      </a:lnTo>
                      <a:cubicBezTo>
                        <a:pt x="2321" y="1500"/>
                        <a:pt x="2323" y="1498"/>
                        <a:pt x="2320" y="1494"/>
                      </a:cubicBezTo>
                      <a:lnTo>
                        <a:pt x="1503" y="7"/>
                      </a:lnTo>
                      <a:cubicBezTo>
                        <a:pt x="1500" y="2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76" name="Google Shape;3176;p50"/>
                <p:cNvSpPr/>
                <p:nvPr/>
              </p:nvSpPr>
              <p:spPr>
                <a:xfrm>
                  <a:off x="4421420" y="2240969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4" y="13"/>
                      </a:moveTo>
                      <a:lnTo>
                        <a:pt x="2304" y="1487"/>
                      </a:lnTo>
                      <a:lnTo>
                        <a:pt x="831" y="1487"/>
                      </a:lnTo>
                      <a:lnTo>
                        <a:pt x="20" y="13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1" y="2"/>
                        <a:pt x="3" y="7"/>
                      </a:cubicBezTo>
                      <a:lnTo>
                        <a:pt x="820" y="1494"/>
                      </a:lnTo>
                      <a:cubicBezTo>
                        <a:pt x="822" y="1498"/>
                        <a:pt x="826" y="1500"/>
                        <a:pt x="831" y="1500"/>
                      </a:cubicBezTo>
                      <a:lnTo>
                        <a:pt x="2318" y="1500"/>
                      </a:lnTo>
                      <a:cubicBezTo>
                        <a:pt x="2320" y="1500"/>
                        <a:pt x="2323" y="1498"/>
                        <a:pt x="2320" y="1494"/>
                      </a:cubicBezTo>
                      <a:lnTo>
                        <a:pt x="1503" y="7"/>
                      </a:lnTo>
                      <a:cubicBezTo>
                        <a:pt x="1500" y="2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77" name="Google Shape;3177;p50"/>
                <p:cNvSpPr/>
                <p:nvPr/>
              </p:nvSpPr>
              <p:spPr>
                <a:xfrm>
                  <a:off x="4386651" y="2240969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3" y="13"/>
                      </a:moveTo>
                      <a:lnTo>
                        <a:pt x="2303" y="1487"/>
                      </a:lnTo>
                      <a:lnTo>
                        <a:pt x="830" y="1487"/>
                      </a:lnTo>
                      <a:lnTo>
                        <a:pt x="19" y="13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1" y="2"/>
                        <a:pt x="4" y="7"/>
                      </a:cubicBezTo>
                      <a:lnTo>
                        <a:pt x="820" y="1494"/>
                      </a:lnTo>
                      <a:cubicBezTo>
                        <a:pt x="821" y="1498"/>
                        <a:pt x="826" y="1500"/>
                        <a:pt x="831" y="1500"/>
                      </a:cubicBezTo>
                      <a:lnTo>
                        <a:pt x="2318" y="1500"/>
                      </a:lnTo>
                      <a:cubicBezTo>
                        <a:pt x="2322" y="1500"/>
                        <a:pt x="2323" y="1498"/>
                        <a:pt x="2320" y="1494"/>
                      </a:cubicBezTo>
                      <a:lnTo>
                        <a:pt x="1503" y="7"/>
                      </a:lnTo>
                      <a:cubicBezTo>
                        <a:pt x="1501" y="2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78" name="Google Shape;3178;p50"/>
                <p:cNvSpPr/>
                <p:nvPr/>
              </p:nvSpPr>
              <p:spPr>
                <a:xfrm>
                  <a:off x="4351859" y="2240969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3" y="13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9" y="13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1" y="2"/>
                        <a:pt x="4" y="7"/>
                      </a:cubicBezTo>
                      <a:lnTo>
                        <a:pt x="820" y="1494"/>
                      </a:lnTo>
                      <a:cubicBezTo>
                        <a:pt x="822" y="1498"/>
                        <a:pt x="826" y="1500"/>
                        <a:pt x="830" y="1500"/>
                      </a:cubicBezTo>
                      <a:lnTo>
                        <a:pt x="2318" y="1500"/>
                      </a:lnTo>
                      <a:cubicBezTo>
                        <a:pt x="2322" y="1500"/>
                        <a:pt x="2323" y="1498"/>
                        <a:pt x="2320" y="1494"/>
                      </a:cubicBezTo>
                      <a:lnTo>
                        <a:pt x="1503" y="7"/>
                      </a:lnTo>
                      <a:cubicBezTo>
                        <a:pt x="1501" y="2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79" name="Google Shape;3179;p50"/>
                <p:cNvSpPr/>
                <p:nvPr/>
              </p:nvSpPr>
              <p:spPr>
                <a:xfrm>
                  <a:off x="4317067" y="2240969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4" y="13"/>
                      </a:moveTo>
                      <a:lnTo>
                        <a:pt x="2304" y="1487"/>
                      </a:lnTo>
                      <a:lnTo>
                        <a:pt x="830" y="1487"/>
                      </a:lnTo>
                      <a:lnTo>
                        <a:pt x="20" y="13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1" y="2"/>
                        <a:pt x="4" y="7"/>
                      </a:cubicBezTo>
                      <a:lnTo>
                        <a:pt x="820" y="1494"/>
                      </a:lnTo>
                      <a:cubicBezTo>
                        <a:pt x="822" y="1498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2" y="1500"/>
                        <a:pt x="2323" y="1498"/>
                        <a:pt x="2320" y="1494"/>
                      </a:cubicBezTo>
                      <a:lnTo>
                        <a:pt x="1503" y="7"/>
                      </a:lnTo>
                      <a:cubicBezTo>
                        <a:pt x="1501" y="2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0" name="Google Shape;3180;p50"/>
                <p:cNvSpPr/>
                <p:nvPr/>
              </p:nvSpPr>
              <p:spPr>
                <a:xfrm>
                  <a:off x="4282299" y="2240969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3" y="13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9" y="13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1" y="2"/>
                        <a:pt x="4" y="7"/>
                      </a:cubicBezTo>
                      <a:lnTo>
                        <a:pt x="820" y="1494"/>
                      </a:lnTo>
                      <a:cubicBezTo>
                        <a:pt x="821" y="1498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2" y="1500"/>
                        <a:pt x="2323" y="1498"/>
                        <a:pt x="2319" y="1494"/>
                      </a:cubicBezTo>
                      <a:lnTo>
                        <a:pt x="1503" y="7"/>
                      </a:lnTo>
                      <a:cubicBezTo>
                        <a:pt x="1501" y="2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1" name="Google Shape;3181;p50"/>
                <p:cNvSpPr/>
                <p:nvPr/>
              </p:nvSpPr>
              <p:spPr>
                <a:xfrm>
                  <a:off x="4247507" y="2240969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3" y="13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9" y="13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1" y="2"/>
                        <a:pt x="4" y="7"/>
                      </a:cubicBezTo>
                      <a:lnTo>
                        <a:pt x="820" y="1494"/>
                      </a:lnTo>
                      <a:cubicBezTo>
                        <a:pt x="823" y="1498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3" y="1498"/>
                        <a:pt x="2319" y="1494"/>
                      </a:cubicBezTo>
                      <a:lnTo>
                        <a:pt x="1503" y="7"/>
                      </a:lnTo>
                      <a:cubicBezTo>
                        <a:pt x="1501" y="2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2" name="Google Shape;3182;p50"/>
                <p:cNvSpPr/>
                <p:nvPr/>
              </p:nvSpPr>
              <p:spPr>
                <a:xfrm>
                  <a:off x="4649148" y="2275591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3" y="12"/>
                      </a:moveTo>
                      <a:lnTo>
                        <a:pt x="2303" y="1487"/>
                      </a:lnTo>
                      <a:lnTo>
                        <a:pt x="828" y="1487"/>
                      </a:lnTo>
                      <a:lnTo>
                        <a:pt x="18" y="12"/>
                      </a:lnTo>
                      <a:close/>
                      <a:moveTo>
                        <a:pt x="6" y="0"/>
                      </a:moveTo>
                      <a:cubicBezTo>
                        <a:pt x="1" y="0"/>
                        <a:pt x="0" y="2"/>
                        <a:pt x="2" y="6"/>
                      </a:cubicBezTo>
                      <a:lnTo>
                        <a:pt x="820" y="1493"/>
                      </a:lnTo>
                      <a:cubicBezTo>
                        <a:pt x="821" y="1497"/>
                        <a:pt x="826" y="1500"/>
                        <a:pt x="829" y="1500"/>
                      </a:cubicBezTo>
                      <a:lnTo>
                        <a:pt x="2316" y="1500"/>
                      </a:lnTo>
                      <a:cubicBezTo>
                        <a:pt x="2320" y="1500"/>
                        <a:pt x="2322" y="1497"/>
                        <a:pt x="2319" y="1493"/>
                      </a:cubicBezTo>
                      <a:lnTo>
                        <a:pt x="1503" y="6"/>
                      </a:lnTo>
                      <a:cubicBezTo>
                        <a:pt x="1500" y="2"/>
                        <a:pt x="1496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3" name="Google Shape;3183;p50"/>
                <p:cNvSpPr/>
                <p:nvPr/>
              </p:nvSpPr>
              <p:spPr>
                <a:xfrm>
                  <a:off x="4614356" y="2275591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3" y="12"/>
                      </a:moveTo>
                      <a:lnTo>
                        <a:pt x="2303" y="1487"/>
                      </a:lnTo>
                      <a:lnTo>
                        <a:pt x="828" y="1487"/>
                      </a:lnTo>
                      <a:lnTo>
                        <a:pt x="18" y="12"/>
                      </a:lnTo>
                      <a:close/>
                      <a:moveTo>
                        <a:pt x="5" y="0"/>
                      </a:moveTo>
                      <a:cubicBezTo>
                        <a:pt x="1" y="0"/>
                        <a:pt x="0" y="2"/>
                        <a:pt x="2" y="6"/>
                      </a:cubicBezTo>
                      <a:lnTo>
                        <a:pt x="820" y="1493"/>
                      </a:lnTo>
                      <a:cubicBezTo>
                        <a:pt x="822" y="1497"/>
                        <a:pt x="826" y="1500"/>
                        <a:pt x="829" y="1500"/>
                      </a:cubicBezTo>
                      <a:lnTo>
                        <a:pt x="2316" y="1500"/>
                      </a:lnTo>
                      <a:cubicBezTo>
                        <a:pt x="2320" y="1500"/>
                        <a:pt x="2322" y="1497"/>
                        <a:pt x="2319" y="1493"/>
                      </a:cubicBezTo>
                      <a:lnTo>
                        <a:pt x="1503" y="6"/>
                      </a:lnTo>
                      <a:cubicBezTo>
                        <a:pt x="1500" y="2"/>
                        <a:pt x="1496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4" name="Google Shape;3184;p50"/>
                <p:cNvSpPr/>
                <p:nvPr/>
              </p:nvSpPr>
              <p:spPr>
                <a:xfrm>
                  <a:off x="4579587" y="2275591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3" y="12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9" y="12"/>
                      </a:lnTo>
                      <a:close/>
                      <a:moveTo>
                        <a:pt x="5" y="0"/>
                      </a:moveTo>
                      <a:cubicBezTo>
                        <a:pt x="1" y="0"/>
                        <a:pt x="0" y="2"/>
                        <a:pt x="3" y="6"/>
                      </a:cubicBezTo>
                      <a:lnTo>
                        <a:pt x="820" y="1493"/>
                      </a:lnTo>
                      <a:cubicBezTo>
                        <a:pt x="821" y="1497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7"/>
                        <a:pt x="2319" y="1493"/>
                      </a:cubicBezTo>
                      <a:lnTo>
                        <a:pt x="1503" y="6"/>
                      </a:lnTo>
                      <a:cubicBezTo>
                        <a:pt x="1501" y="2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5" name="Google Shape;3185;p50"/>
                <p:cNvSpPr/>
                <p:nvPr/>
              </p:nvSpPr>
              <p:spPr>
                <a:xfrm>
                  <a:off x="4544795" y="2275591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2" y="12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9" y="12"/>
                      </a:lnTo>
                      <a:close/>
                      <a:moveTo>
                        <a:pt x="5" y="0"/>
                      </a:moveTo>
                      <a:cubicBezTo>
                        <a:pt x="1" y="0"/>
                        <a:pt x="0" y="2"/>
                        <a:pt x="3" y="6"/>
                      </a:cubicBezTo>
                      <a:lnTo>
                        <a:pt x="820" y="1493"/>
                      </a:lnTo>
                      <a:cubicBezTo>
                        <a:pt x="821" y="1497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7"/>
                        <a:pt x="2319" y="1493"/>
                      </a:cubicBezTo>
                      <a:lnTo>
                        <a:pt x="1503" y="6"/>
                      </a:lnTo>
                      <a:cubicBezTo>
                        <a:pt x="1501" y="2"/>
                        <a:pt x="1497" y="0"/>
                        <a:pt x="149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6" name="Google Shape;3186;p50"/>
                <p:cNvSpPr/>
                <p:nvPr/>
              </p:nvSpPr>
              <p:spPr>
                <a:xfrm>
                  <a:off x="4510003" y="2275591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2" y="12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9" y="12"/>
                      </a:lnTo>
                      <a:close/>
                      <a:moveTo>
                        <a:pt x="5" y="0"/>
                      </a:moveTo>
                      <a:cubicBezTo>
                        <a:pt x="1" y="0"/>
                        <a:pt x="0" y="2"/>
                        <a:pt x="3" y="6"/>
                      </a:cubicBezTo>
                      <a:lnTo>
                        <a:pt x="820" y="1493"/>
                      </a:lnTo>
                      <a:cubicBezTo>
                        <a:pt x="822" y="1497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7"/>
                        <a:pt x="2319" y="1493"/>
                      </a:cubicBezTo>
                      <a:lnTo>
                        <a:pt x="1503" y="6"/>
                      </a:lnTo>
                      <a:cubicBezTo>
                        <a:pt x="1501" y="2"/>
                        <a:pt x="1497" y="0"/>
                        <a:pt x="149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7" name="Google Shape;3187;p50"/>
                <p:cNvSpPr/>
                <p:nvPr/>
              </p:nvSpPr>
              <p:spPr>
                <a:xfrm>
                  <a:off x="4475234" y="2275591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2" y="12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9" y="12"/>
                      </a:lnTo>
                      <a:close/>
                      <a:moveTo>
                        <a:pt x="5" y="0"/>
                      </a:moveTo>
                      <a:cubicBezTo>
                        <a:pt x="2" y="0"/>
                        <a:pt x="0" y="2"/>
                        <a:pt x="3" y="6"/>
                      </a:cubicBezTo>
                      <a:lnTo>
                        <a:pt x="820" y="1493"/>
                      </a:lnTo>
                      <a:cubicBezTo>
                        <a:pt x="821" y="1497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7"/>
                        <a:pt x="2320" y="1493"/>
                      </a:cubicBezTo>
                      <a:lnTo>
                        <a:pt x="1503" y="6"/>
                      </a:lnTo>
                      <a:cubicBezTo>
                        <a:pt x="1501" y="2"/>
                        <a:pt x="1496" y="0"/>
                        <a:pt x="1492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8" name="Google Shape;3188;p50"/>
                <p:cNvSpPr/>
                <p:nvPr/>
              </p:nvSpPr>
              <p:spPr>
                <a:xfrm>
                  <a:off x="4440442" y="2275591"/>
                  <a:ext cx="54329" cy="35138"/>
                </a:xfrm>
                <a:custGeom>
                  <a:rect b="b" l="l" r="r" t="t"/>
                  <a:pathLst>
                    <a:path extrusionOk="0" h="1500" w="2322">
                      <a:moveTo>
                        <a:pt x="1492" y="12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9" y="12"/>
                      </a:lnTo>
                      <a:close/>
                      <a:moveTo>
                        <a:pt x="5" y="0"/>
                      </a:moveTo>
                      <a:cubicBezTo>
                        <a:pt x="2" y="0"/>
                        <a:pt x="0" y="2"/>
                        <a:pt x="3" y="6"/>
                      </a:cubicBezTo>
                      <a:lnTo>
                        <a:pt x="820" y="1493"/>
                      </a:lnTo>
                      <a:cubicBezTo>
                        <a:pt x="821" y="1497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0" y="1500"/>
                        <a:pt x="2322" y="1497"/>
                        <a:pt x="2320" y="1493"/>
                      </a:cubicBezTo>
                      <a:lnTo>
                        <a:pt x="1503" y="6"/>
                      </a:lnTo>
                      <a:cubicBezTo>
                        <a:pt x="1501" y="2"/>
                        <a:pt x="1496" y="0"/>
                        <a:pt x="149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9" name="Google Shape;3189;p50"/>
                <p:cNvSpPr/>
                <p:nvPr/>
              </p:nvSpPr>
              <p:spPr>
                <a:xfrm>
                  <a:off x="4405650" y="2275591"/>
                  <a:ext cx="54329" cy="35138"/>
                </a:xfrm>
                <a:custGeom>
                  <a:rect b="b" l="l" r="r" t="t"/>
                  <a:pathLst>
                    <a:path extrusionOk="0" h="1500" w="2322">
                      <a:moveTo>
                        <a:pt x="1492" y="12"/>
                      </a:moveTo>
                      <a:lnTo>
                        <a:pt x="2302" y="1487"/>
                      </a:lnTo>
                      <a:lnTo>
                        <a:pt x="829" y="1487"/>
                      </a:lnTo>
                      <a:lnTo>
                        <a:pt x="19" y="12"/>
                      </a:lnTo>
                      <a:close/>
                      <a:moveTo>
                        <a:pt x="5" y="0"/>
                      </a:moveTo>
                      <a:cubicBezTo>
                        <a:pt x="3" y="0"/>
                        <a:pt x="0" y="2"/>
                        <a:pt x="3" y="6"/>
                      </a:cubicBezTo>
                      <a:lnTo>
                        <a:pt x="819" y="1493"/>
                      </a:lnTo>
                      <a:cubicBezTo>
                        <a:pt x="823" y="1497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7"/>
                        <a:pt x="2320" y="1493"/>
                      </a:cubicBezTo>
                      <a:lnTo>
                        <a:pt x="1503" y="6"/>
                      </a:lnTo>
                      <a:cubicBezTo>
                        <a:pt x="1500" y="2"/>
                        <a:pt x="1496" y="0"/>
                        <a:pt x="149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90" name="Google Shape;3190;p50"/>
                <p:cNvSpPr/>
                <p:nvPr/>
              </p:nvSpPr>
              <p:spPr>
                <a:xfrm>
                  <a:off x="4370905" y="2275591"/>
                  <a:ext cx="54306" cy="35138"/>
                </a:xfrm>
                <a:custGeom>
                  <a:rect b="b" l="l" r="r" t="t"/>
                  <a:pathLst>
                    <a:path extrusionOk="0" h="1500" w="2321">
                      <a:moveTo>
                        <a:pt x="1492" y="12"/>
                      </a:moveTo>
                      <a:lnTo>
                        <a:pt x="2302" y="1487"/>
                      </a:lnTo>
                      <a:lnTo>
                        <a:pt x="828" y="1487"/>
                      </a:lnTo>
                      <a:lnTo>
                        <a:pt x="18" y="12"/>
                      </a:lnTo>
                      <a:close/>
                      <a:moveTo>
                        <a:pt x="5" y="0"/>
                      </a:moveTo>
                      <a:cubicBezTo>
                        <a:pt x="1" y="0"/>
                        <a:pt x="0" y="2"/>
                        <a:pt x="2" y="6"/>
                      </a:cubicBezTo>
                      <a:lnTo>
                        <a:pt x="818" y="1493"/>
                      </a:lnTo>
                      <a:cubicBezTo>
                        <a:pt x="821" y="1497"/>
                        <a:pt x="826" y="1500"/>
                        <a:pt x="829" y="1500"/>
                      </a:cubicBezTo>
                      <a:lnTo>
                        <a:pt x="2316" y="1500"/>
                      </a:lnTo>
                      <a:cubicBezTo>
                        <a:pt x="2320" y="1500"/>
                        <a:pt x="2321" y="1497"/>
                        <a:pt x="2319" y="1493"/>
                      </a:cubicBezTo>
                      <a:lnTo>
                        <a:pt x="1503" y="6"/>
                      </a:lnTo>
                      <a:cubicBezTo>
                        <a:pt x="1499" y="2"/>
                        <a:pt x="1495" y="0"/>
                        <a:pt x="149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91" name="Google Shape;3191;p50"/>
                <p:cNvSpPr/>
                <p:nvPr/>
              </p:nvSpPr>
              <p:spPr>
                <a:xfrm>
                  <a:off x="4336066" y="2275591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4" y="12"/>
                      </a:moveTo>
                      <a:lnTo>
                        <a:pt x="2304" y="1487"/>
                      </a:lnTo>
                      <a:lnTo>
                        <a:pt x="830" y="1487"/>
                      </a:lnTo>
                      <a:lnTo>
                        <a:pt x="19" y="12"/>
                      </a:lnTo>
                      <a:close/>
                      <a:moveTo>
                        <a:pt x="7" y="0"/>
                      </a:moveTo>
                      <a:cubicBezTo>
                        <a:pt x="3" y="0"/>
                        <a:pt x="1" y="2"/>
                        <a:pt x="4" y="6"/>
                      </a:cubicBezTo>
                      <a:lnTo>
                        <a:pt x="820" y="1493"/>
                      </a:lnTo>
                      <a:cubicBezTo>
                        <a:pt x="822" y="1497"/>
                        <a:pt x="828" y="1500"/>
                        <a:pt x="831" y="1500"/>
                      </a:cubicBezTo>
                      <a:lnTo>
                        <a:pt x="2318" y="1500"/>
                      </a:lnTo>
                      <a:cubicBezTo>
                        <a:pt x="2322" y="1500"/>
                        <a:pt x="2323" y="1497"/>
                        <a:pt x="2321" y="1493"/>
                      </a:cubicBezTo>
                      <a:lnTo>
                        <a:pt x="1504" y="6"/>
                      </a:lnTo>
                      <a:cubicBezTo>
                        <a:pt x="1501" y="2"/>
                        <a:pt x="1497" y="0"/>
                        <a:pt x="149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92" name="Google Shape;3192;p50"/>
                <p:cNvSpPr/>
                <p:nvPr/>
              </p:nvSpPr>
              <p:spPr>
                <a:xfrm>
                  <a:off x="4301274" y="2275591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5" y="12"/>
                      </a:moveTo>
                      <a:lnTo>
                        <a:pt x="2305" y="1487"/>
                      </a:lnTo>
                      <a:lnTo>
                        <a:pt x="831" y="1487"/>
                      </a:lnTo>
                      <a:lnTo>
                        <a:pt x="20" y="12"/>
                      </a:lnTo>
                      <a:close/>
                      <a:moveTo>
                        <a:pt x="7" y="0"/>
                      </a:moveTo>
                      <a:cubicBezTo>
                        <a:pt x="3" y="0"/>
                        <a:pt x="1" y="2"/>
                        <a:pt x="4" y="6"/>
                      </a:cubicBezTo>
                      <a:lnTo>
                        <a:pt x="820" y="1493"/>
                      </a:lnTo>
                      <a:cubicBezTo>
                        <a:pt x="823" y="1497"/>
                        <a:pt x="828" y="1500"/>
                        <a:pt x="831" y="1500"/>
                      </a:cubicBezTo>
                      <a:lnTo>
                        <a:pt x="2318" y="1500"/>
                      </a:lnTo>
                      <a:cubicBezTo>
                        <a:pt x="2322" y="1500"/>
                        <a:pt x="2323" y="1497"/>
                        <a:pt x="2321" y="1493"/>
                      </a:cubicBezTo>
                      <a:lnTo>
                        <a:pt x="1504" y="6"/>
                      </a:lnTo>
                      <a:cubicBezTo>
                        <a:pt x="1501" y="2"/>
                        <a:pt x="1497" y="0"/>
                        <a:pt x="149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93" name="Google Shape;3193;p50"/>
                <p:cNvSpPr/>
                <p:nvPr/>
              </p:nvSpPr>
              <p:spPr>
                <a:xfrm>
                  <a:off x="4266529" y="2275591"/>
                  <a:ext cx="54352" cy="35138"/>
                </a:xfrm>
                <a:custGeom>
                  <a:rect b="b" l="l" r="r" t="t"/>
                  <a:pathLst>
                    <a:path extrusionOk="0" h="1500" w="2323">
                      <a:moveTo>
                        <a:pt x="1493" y="12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8" y="12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1" y="2"/>
                        <a:pt x="3" y="6"/>
                      </a:cubicBezTo>
                      <a:lnTo>
                        <a:pt x="820" y="1493"/>
                      </a:lnTo>
                      <a:cubicBezTo>
                        <a:pt x="821" y="1497"/>
                        <a:pt x="826" y="1500"/>
                        <a:pt x="831" y="1500"/>
                      </a:cubicBezTo>
                      <a:lnTo>
                        <a:pt x="2318" y="1500"/>
                      </a:lnTo>
                      <a:cubicBezTo>
                        <a:pt x="2321" y="1500"/>
                        <a:pt x="2323" y="1497"/>
                        <a:pt x="2320" y="1493"/>
                      </a:cubicBezTo>
                      <a:lnTo>
                        <a:pt x="1503" y="6"/>
                      </a:lnTo>
                      <a:cubicBezTo>
                        <a:pt x="1500" y="2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94" name="Google Shape;3194;p50"/>
                <p:cNvSpPr/>
                <p:nvPr/>
              </p:nvSpPr>
              <p:spPr>
                <a:xfrm>
                  <a:off x="4668123" y="231021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4" y="13"/>
                      </a:moveTo>
                      <a:lnTo>
                        <a:pt x="2304" y="1487"/>
                      </a:lnTo>
                      <a:lnTo>
                        <a:pt x="830" y="1487"/>
                      </a:lnTo>
                      <a:lnTo>
                        <a:pt x="20" y="13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1" y="3"/>
                        <a:pt x="4" y="6"/>
                      </a:cubicBezTo>
                      <a:lnTo>
                        <a:pt x="820" y="1493"/>
                      </a:lnTo>
                      <a:cubicBezTo>
                        <a:pt x="822" y="1496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7"/>
                        <a:pt x="2319" y="1493"/>
                      </a:cubicBezTo>
                      <a:lnTo>
                        <a:pt x="1503" y="6"/>
                      </a:lnTo>
                      <a:cubicBezTo>
                        <a:pt x="1501" y="3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95" name="Google Shape;3195;p50"/>
                <p:cNvSpPr/>
                <p:nvPr/>
              </p:nvSpPr>
              <p:spPr>
                <a:xfrm>
                  <a:off x="4633355" y="231021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3" y="13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9" y="13"/>
                      </a:lnTo>
                      <a:close/>
                      <a:moveTo>
                        <a:pt x="6" y="0"/>
                      </a:moveTo>
                      <a:cubicBezTo>
                        <a:pt x="3" y="0"/>
                        <a:pt x="1" y="3"/>
                        <a:pt x="4" y="6"/>
                      </a:cubicBezTo>
                      <a:lnTo>
                        <a:pt x="820" y="1493"/>
                      </a:lnTo>
                      <a:cubicBezTo>
                        <a:pt x="821" y="1496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7"/>
                        <a:pt x="2320" y="1493"/>
                      </a:cubicBezTo>
                      <a:lnTo>
                        <a:pt x="1503" y="6"/>
                      </a:lnTo>
                      <a:cubicBezTo>
                        <a:pt x="1501" y="3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96" name="Google Shape;3196;p50"/>
                <p:cNvSpPr/>
                <p:nvPr/>
              </p:nvSpPr>
              <p:spPr>
                <a:xfrm>
                  <a:off x="4598563" y="231021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3" y="13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9" y="13"/>
                      </a:lnTo>
                      <a:close/>
                      <a:moveTo>
                        <a:pt x="6" y="0"/>
                      </a:moveTo>
                      <a:cubicBezTo>
                        <a:pt x="3" y="0"/>
                        <a:pt x="1" y="3"/>
                        <a:pt x="4" y="6"/>
                      </a:cubicBezTo>
                      <a:lnTo>
                        <a:pt x="820" y="1493"/>
                      </a:lnTo>
                      <a:cubicBezTo>
                        <a:pt x="823" y="1496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7"/>
                        <a:pt x="2320" y="1493"/>
                      </a:cubicBezTo>
                      <a:lnTo>
                        <a:pt x="1503" y="6"/>
                      </a:lnTo>
                      <a:cubicBezTo>
                        <a:pt x="1501" y="3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97" name="Google Shape;3197;p50"/>
                <p:cNvSpPr/>
                <p:nvPr/>
              </p:nvSpPr>
              <p:spPr>
                <a:xfrm>
                  <a:off x="4563771" y="231021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5" y="13"/>
                      </a:moveTo>
                      <a:lnTo>
                        <a:pt x="2305" y="1487"/>
                      </a:lnTo>
                      <a:lnTo>
                        <a:pt x="830" y="1487"/>
                      </a:lnTo>
                      <a:lnTo>
                        <a:pt x="20" y="13"/>
                      </a:lnTo>
                      <a:close/>
                      <a:moveTo>
                        <a:pt x="6" y="0"/>
                      </a:moveTo>
                      <a:cubicBezTo>
                        <a:pt x="3" y="0"/>
                        <a:pt x="0" y="3"/>
                        <a:pt x="4" y="6"/>
                      </a:cubicBezTo>
                      <a:lnTo>
                        <a:pt x="820" y="1493"/>
                      </a:lnTo>
                      <a:cubicBezTo>
                        <a:pt x="823" y="1496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7"/>
                        <a:pt x="2320" y="1493"/>
                      </a:cubicBezTo>
                      <a:lnTo>
                        <a:pt x="1503" y="6"/>
                      </a:lnTo>
                      <a:cubicBezTo>
                        <a:pt x="1501" y="3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98" name="Google Shape;3198;p50"/>
                <p:cNvSpPr/>
                <p:nvPr/>
              </p:nvSpPr>
              <p:spPr>
                <a:xfrm>
                  <a:off x="4529002" y="231021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4" y="13"/>
                      </a:moveTo>
                      <a:lnTo>
                        <a:pt x="2304" y="1487"/>
                      </a:lnTo>
                      <a:lnTo>
                        <a:pt x="829" y="1487"/>
                      </a:lnTo>
                      <a:lnTo>
                        <a:pt x="19" y="13"/>
                      </a:lnTo>
                      <a:close/>
                      <a:moveTo>
                        <a:pt x="7" y="0"/>
                      </a:moveTo>
                      <a:cubicBezTo>
                        <a:pt x="3" y="0"/>
                        <a:pt x="0" y="3"/>
                        <a:pt x="4" y="6"/>
                      </a:cubicBezTo>
                      <a:lnTo>
                        <a:pt x="820" y="1493"/>
                      </a:lnTo>
                      <a:cubicBezTo>
                        <a:pt x="822" y="1496"/>
                        <a:pt x="827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7"/>
                        <a:pt x="2320" y="1493"/>
                      </a:cubicBezTo>
                      <a:lnTo>
                        <a:pt x="1503" y="6"/>
                      </a:lnTo>
                      <a:cubicBezTo>
                        <a:pt x="1501" y="3"/>
                        <a:pt x="1497" y="0"/>
                        <a:pt x="149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99" name="Google Shape;3199;p50"/>
                <p:cNvSpPr/>
                <p:nvPr/>
              </p:nvSpPr>
              <p:spPr>
                <a:xfrm>
                  <a:off x="4494210" y="231021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4" y="13"/>
                      </a:moveTo>
                      <a:lnTo>
                        <a:pt x="2304" y="1487"/>
                      </a:lnTo>
                      <a:lnTo>
                        <a:pt x="829" y="1487"/>
                      </a:lnTo>
                      <a:lnTo>
                        <a:pt x="19" y="13"/>
                      </a:lnTo>
                      <a:close/>
                      <a:moveTo>
                        <a:pt x="7" y="0"/>
                      </a:moveTo>
                      <a:cubicBezTo>
                        <a:pt x="3" y="0"/>
                        <a:pt x="0" y="3"/>
                        <a:pt x="3" y="6"/>
                      </a:cubicBezTo>
                      <a:lnTo>
                        <a:pt x="820" y="1493"/>
                      </a:lnTo>
                      <a:cubicBezTo>
                        <a:pt x="823" y="1496"/>
                        <a:pt x="827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7"/>
                        <a:pt x="2320" y="1493"/>
                      </a:cubicBezTo>
                      <a:lnTo>
                        <a:pt x="1503" y="6"/>
                      </a:lnTo>
                      <a:cubicBezTo>
                        <a:pt x="1501" y="3"/>
                        <a:pt x="1497" y="0"/>
                        <a:pt x="149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00" name="Google Shape;3200;p50"/>
                <p:cNvSpPr/>
                <p:nvPr/>
              </p:nvSpPr>
              <p:spPr>
                <a:xfrm>
                  <a:off x="4459418" y="231021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5" y="13"/>
                      </a:moveTo>
                      <a:lnTo>
                        <a:pt x="2305" y="1487"/>
                      </a:lnTo>
                      <a:lnTo>
                        <a:pt x="830" y="1487"/>
                      </a:lnTo>
                      <a:lnTo>
                        <a:pt x="20" y="13"/>
                      </a:lnTo>
                      <a:close/>
                      <a:moveTo>
                        <a:pt x="6" y="0"/>
                      </a:moveTo>
                      <a:cubicBezTo>
                        <a:pt x="2" y="0"/>
                        <a:pt x="0" y="3"/>
                        <a:pt x="3" y="6"/>
                      </a:cubicBezTo>
                      <a:lnTo>
                        <a:pt x="820" y="1493"/>
                      </a:lnTo>
                      <a:cubicBezTo>
                        <a:pt x="823" y="1496"/>
                        <a:pt x="827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7"/>
                        <a:pt x="2320" y="1493"/>
                      </a:cubicBezTo>
                      <a:lnTo>
                        <a:pt x="1503" y="6"/>
                      </a:lnTo>
                      <a:cubicBezTo>
                        <a:pt x="1501" y="3"/>
                        <a:pt x="1497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01" name="Google Shape;3201;p50"/>
                <p:cNvSpPr/>
                <p:nvPr/>
              </p:nvSpPr>
              <p:spPr>
                <a:xfrm>
                  <a:off x="4424672" y="231021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3" y="13"/>
                      </a:moveTo>
                      <a:lnTo>
                        <a:pt x="2303" y="1487"/>
                      </a:lnTo>
                      <a:lnTo>
                        <a:pt x="828" y="1487"/>
                      </a:lnTo>
                      <a:lnTo>
                        <a:pt x="18" y="13"/>
                      </a:lnTo>
                      <a:close/>
                      <a:moveTo>
                        <a:pt x="5" y="0"/>
                      </a:moveTo>
                      <a:cubicBezTo>
                        <a:pt x="2" y="0"/>
                        <a:pt x="0" y="3"/>
                        <a:pt x="2" y="6"/>
                      </a:cubicBezTo>
                      <a:lnTo>
                        <a:pt x="820" y="1493"/>
                      </a:lnTo>
                      <a:cubicBezTo>
                        <a:pt x="821" y="1496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0" y="1500"/>
                        <a:pt x="2322" y="1497"/>
                        <a:pt x="2319" y="1493"/>
                      </a:cubicBezTo>
                      <a:lnTo>
                        <a:pt x="1503" y="6"/>
                      </a:lnTo>
                      <a:cubicBezTo>
                        <a:pt x="1500" y="3"/>
                        <a:pt x="1497" y="0"/>
                        <a:pt x="14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02" name="Google Shape;3202;p50"/>
                <p:cNvSpPr/>
                <p:nvPr/>
              </p:nvSpPr>
              <p:spPr>
                <a:xfrm>
                  <a:off x="4389880" y="231021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2" y="13"/>
                      </a:moveTo>
                      <a:lnTo>
                        <a:pt x="2303" y="1487"/>
                      </a:lnTo>
                      <a:lnTo>
                        <a:pt x="828" y="1487"/>
                      </a:lnTo>
                      <a:lnTo>
                        <a:pt x="18" y="13"/>
                      </a:lnTo>
                      <a:close/>
                      <a:moveTo>
                        <a:pt x="5" y="0"/>
                      </a:moveTo>
                      <a:cubicBezTo>
                        <a:pt x="1" y="0"/>
                        <a:pt x="0" y="3"/>
                        <a:pt x="2" y="6"/>
                      </a:cubicBezTo>
                      <a:lnTo>
                        <a:pt x="820" y="1493"/>
                      </a:lnTo>
                      <a:cubicBezTo>
                        <a:pt x="822" y="1496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0" y="1500"/>
                        <a:pt x="2322" y="1497"/>
                        <a:pt x="2319" y="1493"/>
                      </a:cubicBezTo>
                      <a:lnTo>
                        <a:pt x="1503" y="6"/>
                      </a:lnTo>
                      <a:cubicBezTo>
                        <a:pt x="1500" y="3"/>
                        <a:pt x="1497" y="0"/>
                        <a:pt x="1492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03" name="Google Shape;3203;p50"/>
                <p:cNvSpPr/>
                <p:nvPr/>
              </p:nvSpPr>
              <p:spPr>
                <a:xfrm>
                  <a:off x="4355088" y="231021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3" y="13"/>
                      </a:moveTo>
                      <a:lnTo>
                        <a:pt x="2304" y="1487"/>
                      </a:lnTo>
                      <a:lnTo>
                        <a:pt x="830" y="1487"/>
                      </a:lnTo>
                      <a:lnTo>
                        <a:pt x="20" y="13"/>
                      </a:lnTo>
                      <a:close/>
                      <a:moveTo>
                        <a:pt x="5" y="0"/>
                      </a:moveTo>
                      <a:cubicBezTo>
                        <a:pt x="1" y="0"/>
                        <a:pt x="0" y="3"/>
                        <a:pt x="2" y="6"/>
                      </a:cubicBezTo>
                      <a:lnTo>
                        <a:pt x="820" y="1493"/>
                      </a:lnTo>
                      <a:cubicBezTo>
                        <a:pt x="822" y="1496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0" y="1500"/>
                        <a:pt x="2322" y="1497"/>
                        <a:pt x="2319" y="1493"/>
                      </a:cubicBezTo>
                      <a:lnTo>
                        <a:pt x="1503" y="6"/>
                      </a:lnTo>
                      <a:cubicBezTo>
                        <a:pt x="1500" y="3"/>
                        <a:pt x="1497" y="0"/>
                        <a:pt x="149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04" name="Google Shape;3204;p50"/>
                <p:cNvSpPr/>
                <p:nvPr/>
              </p:nvSpPr>
              <p:spPr>
                <a:xfrm>
                  <a:off x="4320320" y="2310213"/>
                  <a:ext cx="54352" cy="35161"/>
                </a:xfrm>
                <a:custGeom>
                  <a:rect b="b" l="l" r="r" t="t"/>
                  <a:pathLst>
                    <a:path extrusionOk="0" h="1501" w="2323">
                      <a:moveTo>
                        <a:pt x="1492" y="13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9" y="13"/>
                      </a:lnTo>
                      <a:close/>
                      <a:moveTo>
                        <a:pt x="5" y="0"/>
                      </a:moveTo>
                      <a:cubicBezTo>
                        <a:pt x="1" y="0"/>
                        <a:pt x="0" y="3"/>
                        <a:pt x="2" y="6"/>
                      </a:cubicBezTo>
                      <a:lnTo>
                        <a:pt x="820" y="1493"/>
                      </a:lnTo>
                      <a:cubicBezTo>
                        <a:pt x="821" y="1496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21" y="1500"/>
                        <a:pt x="2322" y="1497"/>
                        <a:pt x="2319" y="1493"/>
                      </a:cubicBezTo>
                      <a:lnTo>
                        <a:pt x="1503" y="6"/>
                      </a:lnTo>
                      <a:cubicBezTo>
                        <a:pt x="1501" y="3"/>
                        <a:pt x="1496" y="0"/>
                        <a:pt x="149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05" name="Google Shape;3205;p50"/>
                <p:cNvSpPr/>
                <p:nvPr/>
              </p:nvSpPr>
              <p:spPr>
                <a:xfrm>
                  <a:off x="4285527" y="2310213"/>
                  <a:ext cx="54329" cy="35161"/>
                </a:xfrm>
                <a:custGeom>
                  <a:rect b="b" l="l" r="r" t="t"/>
                  <a:pathLst>
                    <a:path extrusionOk="0" h="1501" w="2322">
                      <a:moveTo>
                        <a:pt x="1492" y="13"/>
                      </a:moveTo>
                      <a:lnTo>
                        <a:pt x="2303" y="1487"/>
                      </a:lnTo>
                      <a:lnTo>
                        <a:pt x="829" y="1487"/>
                      </a:lnTo>
                      <a:lnTo>
                        <a:pt x="19" y="13"/>
                      </a:lnTo>
                      <a:close/>
                      <a:moveTo>
                        <a:pt x="5" y="0"/>
                      </a:moveTo>
                      <a:cubicBezTo>
                        <a:pt x="1" y="0"/>
                        <a:pt x="0" y="3"/>
                        <a:pt x="2" y="6"/>
                      </a:cubicBezTo>
                      <a:lnTo>
                        <a:pt x="820" y="1493"/>
                      </a:lnTo>
                      <a:cubicBezTo>
                        <a:pt x="822" y="1496"/>
                        <a:pt x="826" y="1500"/>
                        <a:pt x="830" y="1500"/>
                      </a:cubicBezTo>
                      <a:lnTo>
                        <a:pt x="2317" y="1500"/>
                      </a:lnTo>
                      <a:cubicBezTo>
                        <a:pt x="2319" y="1500"/>
                        <a:pt x="2322" y="1497"/>
                        <a:pt x="2319" y="1493"/>
                      </a:cubicBezTo>
                      <a:lnTo>
                        <a:pt x="1503" y="6"/>
                      </a:lnTo>
                      <a:cubicBezTo>
                        <a:pt x="1501" y="3"/>
                        <a:pt x="1496" y="0"/>
                        <a:pt x="149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06" name="Google Shape;3206;p50"/>
                <p:cNvSpPr/>
                <p:nvPr/>
              </p:nvSpPr>
              <p:spPr>
                <a:xfrm>
                  <a:off x="4687122" y="2344812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4" y="14"/>
                      </a:moveTo>
                      <a:lnTo>
                        <a:pt x="2304" y="1488"/>
                      </a:lnTo>
                      <a:lnTo>
                        <a:pt x="830" y="1488"/>
                      </a:lnTo>
                      <a:lnTo>
                        <a:pt x="19" y="14"/>
                      </a:lnTo>
                      <a:close/>
                      <a:moveTo>
                        <a:pt x="7" y="1"/>
                      </a:moveTo>
                      <a:cubicBezTo>
                        <a:pt x="3" y="1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2" y="1497"/>
                        <a:pt x="827" y="1501"/>
                        <a:pt x="831" y="1501"/>
                      </a:cubicBezTo>
                      <a:lnTo>
                        <a:pt x="2318" y="1501"/>
                      </a:lnTo>
                      <a:cubicBezTo>
                        <a:pt x="2322" y="1501"/>
                        <a:pt x="2323" y="1498"/>
                        <a:pt x="2321" y="1495"/>
                      </a:cubicBezTo>
                      <a:lnTo>
                        <a:pt x="1504" y="8"/>
                      </a:lnTo>
                      <a:cubicBezTo>
                        <a:pt x="1501" y="4"/>
                        <a:pt x="1497" y="1"/>
                        <a:pt x="14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07" name="Google Shape;3207;p50"/>
                <p:cNvSpPr/>
                <p:nvPr/>
              </p:nvSpPr>
              <p:spPr>
                <a:xfrm>
                  <a:off x="4652330" y="2344812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4" y="14"/>
                      </a:moveTo>
                      <a:lnTo>
                        <a:pt x="2304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7" y="1"/>
                      </a:moveTo>
                      <a:cubicBezTo>
                        <a:pt x="3" y="1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3" y="1497"/>
                        <a:pt x="827" y="1501"/>
                        <a:pt x="830" y="1501"/>
                      </a:cubicBezTo>
                      <a:lnTo>
                        <a:pt x="2318" y="1501"/>
                      </a:lnTo>
                      <a:cubicBezTo>
                        <a:pt x="2322" y="1501"/>
                        <a:pt x="2323" y="1498"/>
                        <a:pt x="2321" y="1495"/>
                      </a:cubicBezTo>
                      <a:lnTo>
                        <a:pt x="1504" y="8"/>
                      </a:lnTo>
                      <a:cubicBezTo>
                        <a:pt x="1501" y="4"/>
                        <a:pt x="1497" y="1"/>
                        <a:pt x="14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08" name="Google Shape;3208;p50"/>
                <p:cNvSpPr/>
                <p:nvPr/>
              </p:nvSpPr>
              <p:spPr>
                <a:xfrm>
                  <a:off x="4617538" y="2344812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5" y="14"/>
                      </a:moveTo>
                      <a:lnTo>
                        <a:pt x="2305" y="1488"/>
                      </a:lnTo>
                      <a:lnTo>
                        <a:pt x="830" y="1488"/>
                      </a:lnTo>
                      <a:lnTo>
                        <a:pt x="20" y="14"/>
                      </a:lnTo>
                      <a:close/>
                      <a:moveTo>
                        <a:pt x="7" y="1"/>
                      </a:moveTo>
                      <a:cubicBezTo>
                        <a:pt x="3" y="1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3" y="1497"/>
                        <a:pt x="827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2" y="1501"/>
                        <a:pt x="2323" y="1498"/>
                        <a:pt x="2321" y="1495"/>
                      </a:cubicBezTo>
                      <a:lnTo>
                        <a:pt x="1504" y="8"/>
                      </a:lnTo>
                      <a:cubicBezTo>
                        <a:pt x="1501" y="4"/>
                        <a:pt x="1497" y="1"/>
                        <a:pt x="14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09" name="Google Shape;3209;p50"/>
                <p:cNvSpPr/>
                <p:nvPr/>
              </p:nvSpPr>
              <p:spPr>
                <a:xfrm>
                  <a:off x="4582793" y="2344812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8" y="1488"/>
                      </a:lnTo>
                      <a:lnTo>
                        <a:pt x="18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1" y="4"/>
                        <a:pt x="3" y="8"/>
                      </a:cubicBezTo>
                      <a:lnTo>
                        <a:pt x="820" y="1495"/>
                      </a:lnTo>
                      <a:cubicBezTo>
                        <a:pt x="821" y="1497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3" y="1498"/>
                        <a:pt x="2320" y="1495"/>
                      </a:cubicBezTo>
                      <a:lnTo>
                        <a:pt x="1503" y="8"/>
                      </a:lnTo>
                      <a:cubicBezTo>
                        <a:pt x="1500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10" name="Google Shape;3210;p50"/>
                <p:cNvSpPr/>
                <p:nvPr/>
              </p:nvSpPr>
              <p:spPr>
                <a:xfrm>
                  <a:off x="4548001" y="2344812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8" y="1488"/>
                      </a:lnTo>
                      <a:lnTo>
                        <a:pt x="18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1" y="4"/>
                        <a:pt x="3" y="8"/>
                      </a:cubicBezTo>
                      <a:lnTo>
                        <a:pt x="820" y="1495"/>
                      </a:lnTo>
                      <a:cubicBezTo>
                        <a:pt x="822" y="1497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3" y="1498"/>
                        <a:pt x="2319" y="1495"/>
                      </a:cubicBezTo>
                      <a:lnTo>
                        <a:pt x="1503" y="8"/>
                      </a:lnTo>
                      <a:cubicBezTo>
                        <a:pt x="1500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11" name="Google Shape;3211;p50"/>
                <p:cNvSpPr/>
                <p:nvPr/>
              </p:nvSpPr>
              <p:spPr>
                <a:xfrm>
                  <a:off x="4513232" y="2344812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1" y="1497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2" y="1501"/>
                        <a:pt x="2323" y="1498"/>
                        <a:pt x="2319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12" name="Google Shape;3212;p50"/>
                <p:cNvSpPr/>
                <p:nvPr/>
              </p:nvSpPr>
              <p:spPr>
                <a:xfrm>
                  <a:off x="4478440" y="2344812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1" y="1497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2" y="1498"/>
                        <a:pt x="2319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13" name="Google Shape;3213;p50"/>
                <p:cNvSpPr/>
                <p:nvPr/>
              </p:nvSpPr>
              <p:spPr>
                <a:xfrm>
                  <a:off x="4443648" y="2344812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2" y="1497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2" y="1498"/>
                        <a:pt x="2319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14" name="Google Shape;3214;p50"/>
                <p:cNvSpPr/>
                <p:nvPr/>
              </p:nvSpPr>
              <p:spPr>
                <a:xfrm>
                  <a:off x="4408879" y="2344812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2" y="1"/>
                        <a:pt x="1" y="4"/>
                        <a:pt x="4" y="8"/>
                      </a:cubicBezTo>
                      <a:lnTo>
                        <a:pt x="820" y="1495"/>
                      </a:lnTo>
                      <a:cubicBezTo>
                        <a:pt x="821" y="1497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2" y="1498"/>
                        <a:pt x="2320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15" name="Google Shape;3215;p50"/>
                <p:cNvSpPr/>
                <p:nvPr/>
              </p:nvSpPr>
              <p:spPr>
                <a:xfrm>
                  <a:off x="4374087" y="2344812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1" y="1"/>
                        <a:pt x="0" y="4"/>
                        <a:pt x="4" y="8"/>
                      </a:cubicBezTo>
                      <a:lnTo>
                        <a:pt x="820" y="1495"/>
                      </a:lnTo>
                      <a:cubicBezTo>
                        <a:pt x="821" y="1497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0" y="1501"/>
                        <a:pt x="2322" y="1498"/>
                        <a:pt x="2320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16" name="Google Shape;3216;p50"/>
                <p:cNvSpPr/>
                <p:nvPr/>
              </p:nvSpPr>
              <p:spPr>
                <a:xfrm>
                  <a:off x="4339295" y="2344812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3" y="14"/>
                      </a:moveTo>
                      <a:lnTo>
                        <a:pt x="2303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6" y="1"/>
                      </a:moveTo>
                      <a:cubicBezTo>
                        <a:pt x="1" y="1"/>
                        <a:pt x="0" y="4"/>
                        <a:pt x="3" y="8"/>
                      </a:cubicBezTo>
                      <a:lnTo>
                        <a:pt x="820" y="1495"/>
                      </a:lnTo>
                      <a:cubicBezTo>
                        <a:pt x="823" y="1497"/>
                        <a:pt x="826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1" y="1501"/>
                        <a:pt x="2322" y="1498"/>
                        <a:pt x="2320" y="1495"/>
                      </a:cubicBezTo>
                      <a:lnTo>
                        <a:pt x="1503" y="8"/>
                      </a:lnTo>
                      <a:cubicBezTo>
                        <a:pt x="1501" y="4"/>
                        <a:pt x="1497" y="1"/>
                        <a:pt x="14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17" name="Google Shape;3217;p50"/>
                <p:cNvSpPr/>
                <p:nvPr/>
              </p:nvSpPr>
              <p:spPr>
                <a:xfrm>
                  <a:off x="4304526" y="2344812"/>
                  <a:ext cx="54352" cy="35184"/>
                </a:xfrm>
                <a:custGeom>
                  <a:rect b="b" l="l" r="r" t="t"/>
                  <a:pathLst>
                    <a:path extrusionOk="0" h="1502" w="2323">
                      <a:moveTo>
                        <a:pt x="1494" y="14"/>
                      </a:moveTo>
                      <a:lnTo>
                        <a:pt x="2304" y="1488"/>
                      </a:lnTo>
                      <a:lnTo>
                        <a:pt x="829" y="1488"/>
                      </a:lnTo>
                      <a:lnTo>
                        <a:pt x="19" y="14"/>
                      </a:lnTo>
                      <a:close/>
                      <a:moveTo>
                        <a:pt x="7" y="1"/>
                      </a:moveTo>
                      <a:cubicBezTo>
                        <a:pt x="2" y="1"/>
                        <a:pt x="0" y="4"/>
                        <a:pt x="3" y="8"/>
                      </a:cubicBezTo>
                      <a:lnTo>
                        <a:pt x="820" y="1495"/>
                      </a:lnTo>
                      <a:cubicBezTo>
                        <a:pt x="822" y="1497"/>
                        <a:pt x="827" y="1501"/>
                        <a:pt x="830" y="1501"/>
                      </a:cubicBezTo>
                      <a:lnTo>
                        <a:pt x="2317" y="1501"/>
                      </a:lnTo>
                      <a:cubicBezTo>
                        <a:pt x="2320" y="1501"/>
                        <a:pt x="2322" y="1498"/>
                        <a:pt x="2320" y="1495"/>
                      </a:cubicBezTo>
                      <a:lnTo>
                        <a:pt x="1504" y="8"/>
                      </a:lnTo>
                      <a:cubicBezTo>
                        <a:pt x="1501" y="4"/>
                        <a:pt x="1497" y="1"/>
                        <a:pt x="14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18" name="Google Shape;3218;p50"/>
                <p:cNvSpPr/>
                <p:nvPr/>
              </p:nvSpPr>
              <p:spPr>
                <a:xfrm>
                  <a:off x="4610612" y="2507663"/>
                  <a:ext cx="122930" cy="235538"/>
                </a:xfrm>
                <a:custGeom>
                  <a:rect b="b" l="l" r="r" t="t"/>
                  <a:pathLst>
                    <a:path extrusionOk="0" h="10055" w="5254">
                      <a:moveTo>
                        <a:pt x="3037" y="0"/>
                      </a:moveTo>
                      <a:lnTo>
                        <a:pt x="0" y="10055"/>
                      </a:lnTo>
                      <a:lnTo>
                        <a:pt x="1038" y="10055"/>
                      </a:lnTo>
                      <a:lnTo>
                        <a:pt x="4273" y="2339"/>
                      </a:lnTo>
                      <a:lnTo>
                        <a:pt x="4531" y="1723"/>
                      </a:lnTo>
                      <a:lnTo>
                        <a:pt x="525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19" name="Google Shape;3219;p50"/>
                <p:cNvSpPr/>
                <p:nvPr/>
              </p:nvSpPr>
              <p:spPr>
                <a:xfrm>
                  <a:off x="4598492" y="2507663"/>
                  <a:ext cx="122930" cy="235538"/>
                </a:xfrm>
                <a:custGeom>
                  <a:rect b="b" l="l" r="r" t="t"/>
                  <a:pathLst>
                    <a:path extrusionOk="0" h="10055" w="5254">
                      <a:moveTo>
                        <a:pt x="3038" y="0"/>
                      </a:moveTo>
                      <a:lnTo>
                        <a:pt x="0" y="10055"/>
                      </a:lnTo>
                      <a:lnTo>
                        <a:pt x="1038" y="10055"/>
                      </a:lnTo>
                      <a:lnTo>
                        <a:pt x="4531" y="1723"/>
                      </a:lnTo>
                      <a:lnTo>
                        <a:pt x="4791" y="1105"/>
                      </a:lnTo>
                      <a:lnTo>
                        <a:pt x="525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20" name="Google Shape;3220;p50"/>
                <p:cNvSpPr/>
                <p:nvPr/>
              </p:nvSpPr>
              <p:spPr>
                <a:xfrm>
                  <a:off x="4996344" y="2507663"/>
                  <a:ext cx="122954" cy="235538"/>
                </a:xfrm>
                <a:custGeom>
                  <a:rect b="b" l="l" r="r" t="t"/>
                  <a:pathLst>
                    <a:path extrusionOk="0" h="10055" w="5255">
                      <a:moveTo>
                        <a:pt x="0" y="0"/>
                      </a:moveTo>
                      <a:lnTo>
                        <a:pt x="4215" y="10055"/>
                      </a:lnTo>
                      <a:lnTo>
                        <a:pt x="5254" y="10055"/>
                      </a:lnTo>
                      <a:lnTo>
                        <a:pt x="221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21" name="Google Shape;3221;p50"/>
                <p:cNvSpPr/>
                <p:nvPr/>
              </p:nvSpPr>
              <p:spPr>
                <a:xfrm>
                  <a:off x="4984247" y="2507663"/>
                  <a:ext cx="122907" cy="235538"/>
                </a:xfrm>
                <a:custGeom>
                  <a:rect b="b" l="l" r="r" t="t"/>
                  <a:pathLst>
                    <a:path extrusionOk="0" h="10055" w="5253">
                      <a:moveTo>
                        <a:pt x="0" y="0"/>
                      </a:moveTo>
                      <a:lnTo>
                        <a:pt x="4214" y="10055"/>
                      </a:lnTo>
                      <a:lnTo>
                        <a:pt x="5252" y="10055"/>
                      </a:lnTo>
                      <a:lnTo>
                        <a:pt x="221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22" name="Google Shape;3222;p50"/>
                <p:cNvSpPr/>
                <p:nvPr/>
              </p:nvSpPr>
              <p:spPr>
                <a:xfrm>
                  <a:off x="4313979" y="2507663"/>
                  <a:ext cx="122954" cy="235538"/>
                </a:xfrm>
                <a:custGeom>
                  <a:rect b="b" l="l" r="r" t="t"/>
                  <a:pathLst>
                    <a:path extrusionOk="0" h="10055" w="5255">
                      <a:moveTo>
                        <a:pt x="3039" y="0"/>
                      </a:moveTo>
                      <a:lnTo>
                        <a:pt x="0" y="10055"/>
                      </a:lnTo>
                      <a:lnTo>
                        <a:pt x="1039" y="10055"/>
                      </a:lnTo>
                      <a:lnTo>
                        <a:pt x="525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23" name="Google Shape;3223;p50"/>
                <p:cNvSpPr/>
                <p:nvPr/>
              </p:nvSpPr>
              <p:spPr>
                <a:xfrm>
                  <a:off x="4301859" y="2507663"/>
                  <a:ext cx="122954" cy="235538"/>
                </a:xfrm>
                <a:custGeom>
                  <a:rect b="b" l="l" r="r" t="t"/>
                  <a:pathLst>
                    <a:path extrusionOk="0" h="10055" w="5255">
                      <a:moveTo>
                        <a:pt x="3039" y="0"/>
                      </a:moveTo>
                      <a:lnTo>
                        <a:pt x="1" y="10055"/>
                      </a:lnTo>
                      <a:lnTo>
                        <a:pt x="1039" y="10055"/>
                      </a:lnTo>
                      <a:lnTo>
                        <a:pt x="525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24" name="Google Shape;3224;p50"/>
                <p:cNvSpPr/>
                <p:nvPr/>
              </p:nvSpPr>
              <p:spPr>
                <a:xfrm>
                  <a:off x="4699757" y="2507663"/>
                  <a:ext cx="122907" cy="235538"/>
                </a:xfrm>
                <a:custGeom>
                  <a:rect b="b" l="l" r="r" t="t"/>
                  <a:pathLst>
                    <a:path extrusionOk="0" h="10055" w="5253">
                      <a:moveTo>
                        <a:pt x="0" y="0"/>
                      </a:moveTo>
                      <a:lnTo>
                        <a:pt x="463" y="1105"/>
                      </a:lnTo>
                      <a:lnTo>
                        <a:pt x="721" y="1723"/>
                      </a:lnTo>
                      <a:lnTo>
                        <a:pt x="4215" y="10055"/>
                      </a:lnTo>
                      <a:lnTo>
                        <a:pt x="5252" y="10055"/>
                      </a:lnTo>
                      <a:lnTo>
                        <a:pt x="221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25" name="Google Shape;3225;p50"/>
                <p:cNvSpPr/>
                <p:nvPr/>
              </p:nvSpPr>
              <p:spPr>
                <a:xfrm>
                  <a:off x="4687637" y="2507663"/>
                  <a:ext cx="122930" cy="235538"/>
                </a:xfrm>
                <a:custGeom>
                  <a:rect b="b" l="l" r="r" t="t"/>
                  <a:pathLst>
                    <a:path extrusionOk="0" h="10055" w="5254">
                      <a:moveTo>
                        <a:pt x="0" y="0"/>
                      </a:moveTo>
                      <a:lnTo>
                        <a:pt x="721" y="1723"/>
                      </a:lnTo>
                      <a:lnTo>
                        <a:pt x="981" y="2339"/>
                      </a:lnTo>
                      <a:lnTo>
                        <a:pt x="4215" y="10055"/>
                      </a:lnTo>
                      <a:lnTo>
                        <a:pt x="5253" y="10055"/>
                      </a:lnTo>
                      <a:lnTo>
                        <a:pt x="221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26" name="Google Shape;3226;p50"/>
                <p:cNvSpPr/>
                <p:nvPr/>
              </p:nvSpPr>
              <p:spPr>
                <a:xfrm>
                  <a:off x="4896413" y="2304638"/>
                  <a:ext cx="74638" cy="79950"/>
                </a:xfrm>
                <a:custGeom>
                  <a:rect b="b" l="l" r="r" t="t"/>
                  <a:pathLst>
                    <a:path extrusionOk="0" h="3413" w="3190">
                      <a:moveTo>
                        <a:pt x="2986" y="0"/>
                      </a:moveTo>
                      <a:lnTo>
                        <a:pt x="102" y="406"/>
                      </a:lnTo>
                      <a:cubicBezTo>
                        <a:pt x="63" y="411"/>
                        <a:pt x="32" y="434"/>
                        <a:pt x="15" y="466"/>
                      </a:cubicBezTo>
                      <a:cubicBezTo>
                        <a:pt x="6" y="483"/>
                        <a:pt x="1" y="504"/>
                        <a:pt x="1" y="525"/>
                      </a:cubicBezTo>
                      <a:cubicBezTo>
                        <a:pt x="3" y="648"/>
                        <a:pt x="8" y="824"/>
                        <a:pt x="18" y="993"/>
                      </a:cubicBezTo>
                      <a:cubicBezTo>
                        <a:pt x="20" y="1017"/>
                        <a:pt x="28" y="1039"/>
                        <a:pt x="43" y="1057"/>
                      </a:cubicBezTo>
                      <a:cubicBezTo>
                        <a:pt x="65" y="1087"/>
                        <a:pt x="99" y="1105"/>
                        <a:pt x="139" y="1105"/>
                      </a:cubicBezTo>
                      <a:cubicBezTo>
                        <a:pt x="140" y="1105"/>
                        <a:pt x="141" y="1105"/>
                        <a:pt x="142" y="1105"/>
                      </a:cubicBezTo>
                      <a:lnTo>
                        <a:pt x="1754" y="1019"/>
                      </a:lnTo>
                      <a:lnTo>
                        <a:pt x="176" y="1232"/>
                      </a:lnTo>
                      <a:cubicBezTo>
                        <a:pt x="134" y="1237"/>
                        <a:pt x="99" y="1259"/>
                        <a:pt x="78" y="1293"/>
                      </a:cubicBezTo>
                      <a:cubicBezTo>
                        <a:pt x="58" y="1320"/>
                        <a:pt x="51" y="1353"/>
                        <a:pt x="54" y="1388"/>
                      </a:cubicBezTo>
                      <a:cubicBezTo>
                        <a:pt x="69" y="1515"/>
                        <a:pt x="90" y="1663"/>
                        <a:pt x="112" y="1793"/>
                      </a:cubicBezTo>
                      <a:cubicBezTo>
                        <a:pt x="117" y="1829"/>
                        <a:pt x="136" y="1859"/>
                        <a:pt x="162" y="1880"/>
                      </a:cubicBezTo>
                      <a:cubicBezTo>
                        <a:pt x="186" y="1901"/>
                        <a:pt x="216" y="1912"/>
                        <a:pt x="248" y="1912"/>
                      </a:cubicBezTo>
                      <a:cubicBezTo>
                        <a:pt x="252" y="1912"/>
                        <a:pt x="256" y="1912"/>
                        <a:pt x="260" y="1912"/>
                      </a:cubicBezTo>
                      <a:lnTo>
                        <a:pt x="1576" y="1831"/>
                      </a:lnTo>
                      <a:lnTo>
                        <a:pt x="1576" y="1831"/>
                      </a:lnTo>
                      <a:lnTo>
                        <a:pt x="218" y="1985"/>
                      </a:lnTo>
                      <a:cubicBezTo>
                        <a:pt x="181" y="1988"/>
                        <a:pt x="156" y="2022"/>
                        <a:pt x="164" y="2059"/>
                      </a:cubicBezTo>
                      <a:cubicBezTo>
                        <a:pt x="195" y="2194"/>
                        <a:pt x="236" y="2360"/>
                        <a:pt x="273" y="2485"/>
                      </a:cubicBezTo>
                      <a:cubicBezTo>
                        <a:pt x="284" y="2525"/>
                        <a:pt x="321" y="2552"/>
                        <a:pt x="363" y="2552"/>
                      </a:cubicBezTo>
                      <a:cubicBezTo>
                        <a:pt x="365" y="2552"/>
                        <a:pt x="368" y="2552"/>
                        <a:pt x="370" y="2552"/>
                      </a:cubicBezTo>
                      <a:lnTo>
                        <a:pt x="1472" y="2484"/>
                      </a:lnTo>
                      <a:lnTo>
                        <a:pt x="386" y="2575"/>
                      </a:lnTo>
                      <a:cubicBezTo>
                        <a:pt x="346" y="2577"/>
                        <a:pt x="321" y="2617"/>
                        <a:pt x="334" y="2654"/>
                      </a:cubicBezTo>
                      <a:cubicBezTo>
                        <a:pt x="393" y="2827"/>
                        <a:pt x="467" y="3025"/>
                        <a:pt x="545" y="3177"/>
                      </a:cubicBezTo>
                      <a:cubicBezTo>
                        <a:pt x="559" y="3206"/>
                        <a:pt x="586" y="3222"/>
                        <a:pt x="617" y="3224"/>
                      </a:cubicBezTo>
                      <a:lnTo>
                        <a:pt x="3189" y="3412"/>
                      </a:lnTo>
                      <a:lnTo>
                        <a:pt x="3189" y="3407"/>
                      </a:lnTo>
                      <a:cubicBezTo>
                        <a:pt x="2997" y="3377"/>
                        <a:pt x="2805" y="3325"/>
                        <a:pt x="2615" y="3241"/>
                      </a:cubicBezTo>
                      <a:cubicBezTo>
                        <a:pt x="1812" y="2635"/>
                        <a:pt x="1334" y="917"/>
                        <a:pt x="2303" y="259"/>
                      </a:cubicBezTo>
                      <a:cubicBezTo>
                        <a:pt x="2494" y="128"/>
                        <a:pt x="2730" y="46"/>
                        <a:pt x="29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27" name="Google Shape;3227;p50"/>
                <p:cNvSpPr/>
                <p:nvPr/>
              </p:nvSpPr>
              <p:spPr>
                <a:xfrm>
                  <a:off x="5296323" y="1940567"/>
                  <a:ext cx="23" cy="23"/>
                </a:xfrm>
                <a:custGeom>
                  <a:rect b="b" l="l" r="r" t="t"/>
                  <a:pathLst>
                    <a:path extrusionOk="0" h="1" w="1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28" name="Google Shape;3228;p50"/>
                <p:cNvSpPr/>
                <p:nvPr/>
              </p:nvSpPr>
              <p:spPr>
                <a:xfrm>
                  <a:off x="5199270" y="1713508"/>
                  <a:ext cx="229904" cy="305720"/>
                </a:xfrm>
                <a:custGeom>
                  <a:rect b="b" l="l" r="r" t="t"/>
                  <a:pathLst>
                    <a:path extrusionOk="0" h="13051" w="9826">
                      <a:moveTo>
                        <a:pt x="5128" y="0"/>
                      </a:moveTo>
                      <a:cubicBezTo>
                        <a:pt x="4572" y="0"/>
                        <a:pt x="3951" y="72"/>
                        <a:pt x="3261" y="222"/>
                      </a:cubicBezTo>
                      <a:cubicBezTo>
                        <a:pt x="1317" y="643"/>
                        <a:pt x="267" y="1772"/>
                        <a:pt x="79" y="3233"/>
                      </a:cubicBezTo>
                      <a:lnTo>
                        <a:pt x="79" y="3234"/>
                      </a:lnTo>
                      <a:cubicBezTo>
                        <a:pt x="0" y="3859"/>
                        <a:pt x="78" y="4547"/>
                        <a:pt x="314" y="5265"/>
                      </a:cubicBezTo>
                      <a:cubicBezTo>
                        <a:pt x="343" y="5355"/>
                        <a:pt x="374" y="5443"/>
                        <a:pt x="406" y="5531"/>
                      </a:cubicBezTo>
                      <a:cubicBezTo>
                        <a:pt x="466" y="5690"/>
                        <a:pt x="519" y="5839"/>
                        <a:pt x="566" y="5978"/>
                      </a:cubicBezTo>
                      <a:cubicBezTo>
                        <a:pt x="596" y="6065"/>
                        <a:pt x="623" y="6150"/>
                        <a:pt x="648" y="6232"/>
                      </a:cubicBezTo>
                      <a:cubicBezTo>
                        <a:pt x="672" y="6301"/>
                        <a:pt x="693" y="6372"/>
                        <a:pt x="712" y="6439"/>
                      </a:cubicBezTo>
                      <a:cubicBezTo>
                        <a:pt x="722" y="6470"/>
                        <a:pt x="731" y="6503"/>
                        <a:pt x="740" y="6535"/>
                      </a:cubicBezTo>
                      <a:cubicBezTo>
                        <a:pt x="774" y="6653"/>
                        <a:pt x="801" y="6763"/>
                        <a:pt x="826" y="6868"/>
                      </a:cubicBezTo>
                      <a:cubicBezTo>
                        <a:pt x="845" y="6949"/>
                        <a:pt x="862" y="7026"/>
                        <a:pt x="877" y="7100"/>
                      </a:cubicBezTo>
                      <a:cubicBezTo>
                        <a:pt x="879" y="7119"/>
                        <a:pt x="883" y="7135"/>
                        <a:pt x="886" y="7150"/>
                      </a:cubicBezTo>
                      <a:cubicBezTo>
                        <a:pt x="1097" y="8250"/>
                        <a:pt x="879" y="8668"/>
                        <a:pt x="1235" y="9710"/>
                      </a:cubicBezTo>
                      <a:cubicBezTo>
                        <a:pt x="1672" y="10996"/>
                        <a:pt x="2815" y="12214"/>
                        <a:pt x="3751" y="12968"/>
                      </a:cubicBezTo>
                      <a:cubicBezTo>
                        <a:pt x="3824" y="13027"/>
                        <a:pt x="3913" y="13051"/>
                        <a:pt x="4020" y="13051"/>
                      </a:cubicBezTo>
                      <a:cubicBezTo>
                        <a:pt x="4175" y="13051"/>
                        <a:pt x="4366" y="13001"/>
                        <a:pt x="4597" y="12935"/>
                      </a:cubicBezTo>
                      <a:cubicBezTo>
                        <a:pt x="5860" y="12569"/>
                        <a:pt x="8143" y="10000"/>
                        <a:pt x="9119" y="8368"/>
                      </a:cubicBezTo>
                      <a:cubicBezTo>
                        <a:pt x="9397" y="7725"/>
                        <a:pt x="9825" y="5368"/>
                        <a:pt x="9333" y="3504"/>
                      </a:cubicBezTo>
                      <a:cubicBezTo>
                        <a:pt x="8766" y="1349"/>
                        <a:pt x="7546" y="0"/>
                        <a:pt x="5128" y="0"/>
                      </a:cubicBezTo>
                      <a:close/>
                    </a:path>
                  </a:pathLst>
                </a:custGeom>
                <a:solidFill>
                  <a:srgbClr val="FEBA8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29" name="Google Shape;3229;p50"/>
                <p:cNvSpPr/>
                <p:nvPr/>
              </p:nvSpPr>
              <p:spPr>
                <a:xfrm>
                  <a:off x="5204254" y="1813931"/>
                  <a:ext cx="181752" cy="180513"/>
                </a:xfrm>
                <a:custGeom>
                  <a:rect b="b" l="l" r="r" t="t"/>
                  <a:pathLst>
                    <a:path extrusionOk="0" h="7706" w="7768">
                      <a:moveTo>
                        <a:pt x="3026" y="1"/>
                      </a:moveTo>
                      <a:cubicBezTo>
                        <a:pt x="1588" y="1"/>
                        <a:pt x="209" y="548"/>
                        <a:pt x="1" y="634"/>
                      </a:cubicBezTo>
                      <a:cubicBezTo>
                        <a:pt x="29" y="748"/>
                        <a:pt x="64" y="864"/>
                        <a:pt x="101" y="978"/>
                      </a:cubicBezTo>
                      <a:cubicBezTo>
                        <a:pt x="521" y="773"/>
                        <a:pt x="1542" y="338"/>
                        <a:pt x="2698" y="338"/>
                      </a:cubicBezTo>
                      <a:cubicBezTo>
                        <a:pt x="3606" y="338"/>
                        <a:pt x="4596" y="606"/>
                        <a:pt x="5444" y="1464"/>
                      </a:cubicBezTo>
                      <a:cubicBezTo>
                        <a:pt x="5683" y="1721"/>
                        <a:pt x="5765" y="2193"/>
                        <a:pt x="6508" y="2380"/>
                      </a:cubicBezTo>
                      <a:cubicBezTo>
                        <a:pt x="7065" y="2521"/>
                        <a:pt x="7434" y="3049"/>
                        <a:pt x="7354" y="3618"/>
                      </a:cubicBezTo>
                      <a:cubicBezTo>
                        <a:pt x="7200" y="4695"/>
                        <a:pt x="6865" y="5880"/>
                        <a:pt x="5313" y="7705"/>
                      </a:cubicBezTo>
                      <a:cubicBezTo>
                        <a:pt x="7544" y="5485"/>
                        <a:pt x="7767" y="3153"/>
                        <a:pt x="7735" y="2107"/>
                      </a:cubicBezTo>
                      <a:lnTo>
                        <a:pt x="7735" y="2107"/>
                      </a:lnTo>
                      <a:lnTo>
                        <a:pt x="7340" y="2156"/>
                      </a:lnTo>
                      <a:cubicBezTo>
                        <a:pt x="7270" y="2165"/>
                        <a:pt x="7202" y="2168"/>
                        <a:pt x="7134" y="2168"/>
                      </a:cubicBezTo>
                      <a:cubicBezTo>
                        <a:pt x="6549" y="2168"/>
                        <a:pt x="5986" y="1860"/>
                        <a:pt x="5664" y="1348"/>
                      </a:cubicBezTo>
                      <a:cubicBezTo>
                        <a:pt x="5196" y="601"/>
                        <a:pt x="4429" y="119"/>
                        <a:pt x="3559" y="28"/>
                      </a:cubicBezTo>
                      <a:cubicBezTo>
                        <a:pt x="3382" y="9"/>
                        <a:pt x="3203" y="1"/>
                        <a:pt x="3026" y="1"/>
                      </a:cubicBezTo>
                      <a:close/>
                    </a:path>
                  </a:pathLst>
                </a:custGeom>
                <a:solidFill>
                  <a:srgbClr val="FC977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30" name="Google Shape;3230;p50"/>
                <p:cNvSpPr/>
                <p:nvPr/>
              </p:nvSpPr>
              <p:spPr>
                <a:xfrm>
                  <a:off x="5250721" y="1842205"/>
                  <a:ext cx="15302" cy="103000"/>
                </a:xfrm>
                <a:custGeom>
                  <a:rect b="b" l="l" r="r" t="t"/>
                  <a:pathLst>
                    <a:path extrusionOk="0" h="4397" w="654">
                      <a:moveTo>
                        <a:pt x="123" y="0"/>
                      </a:moveTo>
                      <a:cubicBezTo>
                        <a:pt x="163" y="333"/>
                        <a:pt x="197" y="667"/>
                        <a:pt x="226" y="1000"/>
                      </a:cubicBezTo>
                      <a:cubicBezTo>
                        <a:pt x="255" y="1333"/>
                        <a:pt x="277" y="1668"/>
                        <a:pt x="288" y="2001"/>
                      </a:cubicBezTo>
                      <a:cubicBezTo>
                        <a:pt x="299" y="2334"/>
                        <a:pt x="299" y="2669"/>
                        <a:pt x="269" y="3000"/>
                      </a:cubicBezTo>
                      <a:cubicBezTo>
                        <a:pt x="255" y="3166"/>
                        <a:pt x="232" y="3330"/>
                        <a:pt x="194" y="3491"/>
                      </a:cubicBezTo>
                      <a:cubicBezTo>
                        <a:pt x="155" y="3650"/>
                        <a:pt x="100" y="3807"/>
                        <a:pt x="7" y="3940"/>
                      </a:cubicBezTo>
                      <a:lnTo>
                        <a:pt x="6" y="3943"/>
                      </a:lnTo>
                      <a:cubicBezTo>
                        <a:pt x="0" y="3953"/>
                        <a:pt x="1" y="3965"/>
                        <a:pt x="7" y="3973"/>
                      </a:cubicBezTo>
                      <a:cubicBezTo>
                        <a:pt x="30" y="3999"/>
                        <a:pt x="51" y="4022"/>
                        <a:pt x="73" y="4047"/>
                      </a:cubicBezTo>
                      <a:cubicBezTo>
                        <a:pt x="98" y="4070"/>
                        <a:pt x="118" y="4094"/>
                        <a:pt x="144" y="4116"/>
                      </a:cubicBezTo>
                      <a:cubicBezTo>
                        <a:pt x="192" y="4161"/>
                        <a:pt x="243" y="4202"/>
                        <a:pt x="298" y="4240"/>
                      </a:cubicBezTo>
                      <a:cubicBezTo>
                        <a:pt x="351" y="4277"/>
                        <a:pt x="409" y="4310"/>
                        <a:pt x="468" y="4337"/>
                      </a:cubicBezTo>
                      <a:cubicBezTo>
                        <a:pt x="527" y="4365"/>
                        <a:pt x="590" y="4386"/>
                        <a:pt x="653" y="4397"/>
                      </a:cubicBezTo>
                      <a:cubicBezTo>
                        <a:pt x="591" y="4381"/>
                        <a:pt x="532" y="4354"/>
                        <a:pt x="476" y="4323"/>
                      </a:cubicBezTo>
                      <a:cubicBezTo>
                        <a:pt x="420" y="4292"/>
                        <a:pt x="365" y="4256"/>
                        <a:pt x="315" y="4216"/>
                      </a:cubicBezTo>
                      <a:cubicBezTo>
                        <a:pt x="266" y="4176"/>
                        <a:pt x="218" y="4133"/>
                        <a:pt x="174" y="4087"/>
                      </a:cubicBezTo>
                      <a:cubicBezTo>
                        <a:pt x="151" y="4064"/>
                        <a:pt x="132" y="4039"/>
                        <a:pt x="110" y="4016"/>
                      </a:cubicBezTo>
                      <a:cubicBezTo>
                        <a:pt x="93" y="3997"/>
                        <a:pt x="78" y="3976"/>
                        <a:pt x="63" y="3957"/>
                      </a:cubicBezTo>
                      <a:cubicBezTo>
                        <a:pt x="163" y="3823"/>
                        <a:pt x="222" y="3666"/>
                        <a:pt x="266" y="3510"/>
                      </a:cubicBezTo>
                      <a:cubicBezTo>
                        <a:pt x="310" y="3344"/>
                        <a:pt x="338" y="3176"/>
                        <a:pt x="355" y="3008"/>
                      </a:cubicBezTo>
                      <a:cubicBezTo>
                        <a:pt x="373" y="2841"/>
                        <a:pt x="381" y="2672"/>
                        <a:pt x="385" y="2504"/>
                      </a:cubicBezTo>
                      <a:cubicBezTo>
                        <a:pt x="387" y="2335"/>
                        <a:pt x="384" y="2166"/>
                        <a:pt x="376" y="1999"/>
                      </a:cubicBezTo>
                      <a:cubicBezTo>
                        <a:pt x="363" y="1662"/>
                        <a:pt x="332" y="1327"/>
                        <a:pt x="289" y="994"/>
                      </a:cubicBezTo>
                      <a:cubicBezTo>
                        <a:pt x="247" y="661"/>
                        <a:pt x="194" y="328"/>
                        <a:pt x="123" y="0"/>
                      </a:cubicBezTo>
                      <a:close/>
                    </a:path>
                  </a:pathLst>
                </a:custGeom>
                <a:solidFill>
                  <a:srgbClr val="FC9770"/>
                </a:solidFill>
                <a:ln cap="flat" cmpd="sng" w="9525">
                  <a:solidFill>
                    <a:srgbClr val="FC977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31" name="Google Shape;3231;p50"/>
                <p:cNvSpPr/>
                <p:nvPr/>
              </p:nvSpPr>
              <p:spPr>
                <a:xfrm>
                  <a:off x="5222083" y="1853449"/>
                  <a:ext cx="17899" cy="22769"/>
                </a:xfrm>
                <a:custGeom>
                  <a:rect b="b" l="l" r="r" t="t"/>
                  <a:pathLst>
                    <a:path extrusionOk="0" h="972" w="765">
                      <a:moveTo>
                        <a:pt x="313" y="1"/>
                      </a:moveTo>
                      <a:cubicBezTo>
                        <a:pt x="294" y="1"/>
                        <a:pt x="275" y="3"/>
                        <a:pt x="257" y="8"/>
                      </a:cubicBezTo>
                      <a:cubicBezTo>
                        <a:pt x="84" y="53"/>
                        <a:pt x="1" y="305"/>
                        <a:pt x="70" y="568"/>
                      </a:cubicBezTo>
                      <a:cubicBezTo>
                        <a:pt x="132" y="806"/>
                        <a:pt x="297" y="972"/>
                        <a:pt x="454" y="972"/>
                      </a:cubicBezTo>
                      <a:cubicBezTo>
                        <a:pt x="472" y="972"/>
                        <a:pt x="490" y="970"/>
                        <a:pt x="508" y="965"/>
                      </a:cubicBezTo>
                      <a:cubicBezTo>
                        <a:pt x="682" y="919"/>
                        <a:pt x="765" y="668"/>
                        <a:pt x="696" y="403"/>
                      </a:cubicBezTo>
                      <a:cubicBezTo>
                        <a:pt x="633" y="168"/>
                        <a:pt x="470" y="1"/>
                        <a:pt x="313" y="1"/>
                      </a:cubicBezTo>
                      <a:close/>
                    </a:path>
                  </a:pathLst>
                </a:custGeom>
                <a:solidFill>
                  <a:srgbClr val="663D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32" name="Google Shape;3232;p50"/>
                <p:cNvSpPr/>
                <p:nvPr/>
              </p:nvSpPr>
              <p:spPr>
                <a:xfrm>
                  <a:off x="5275663" y="1839371"/>
                  <a:ext cx="17899" cy="22769"/>
                </a:xfrm>
                <a:custGeom>
                  <a:rect b="b" l="l" r="r" t="t"/>
                  <a:pathLst>
                    <a:path extrusionOk="0" h="972" w="765">
                      <a:moveTo>
                        <a:pt x="314" y="1"/>
                      </a:moveTo>
                      <a:cubicBezTo>
                        <a:pt x="295" y="1"/>
                        <a:pt x="276" y="3"/>
                        <a:pt x="257" y="8"/>
                      </a:cubicBezTo>
                      <a:cubicBezTo>
                        <a:pt x="84" y="53"/>
                        <a:pt x="1" y="305"/>
                        <a:pt x="69" y="568"/>
                      </a:cubicBezTo>
                      <a:cubicBezTo>
                        <a:pt x="132" y="805"/>
                        <a:pt x="295" y="971"/>
                        <a:pt x="453" y="971"/>
                      </a:cubicBezTo>
                      <a:cubicBezTo>
                        <a:pt x="472" y="971"/>
                        <a:pt x="490" y="969"/>
                        <a:pt x="508" y="964"/>
                      </a:cubicBezTo>
                      <a:cubicBezTo>
                        <a:pt x="682" y="918"/>
                        <a:pt x="765" y="667"/>
                        <a:pt x="695" y="403"/>
                      </a:cubicBezTo>
                      <a:cubicBezTo>
                        <a:pt x="634" y="167"/>
                        <a:pt x="470" y="1"/>
                        <a:pt x="314" y="1"/>
                      </a:cubicBezTo>
                      <a:close/>
                    </a:path>
                  </a:pathLst>
                </a:custGeom>
                <a:solidFill>
                  <a:srgbClr val="663D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33" name="Google Shape;3233;p50"/>
                <p:cNvSpPr/>
                <p:nvPr/>
              </p:nvSpPr>
              <p:spPr>
                <a:xfrm>
                  <a:off x="5257717" y="1815430"/>
                  <a:ext cx="72158" cy="20895"/>
                </a:xfrm>
                <a:custGeom>
                  <a:rect b="b" l="l" r="r" t="t"/>
                  <a:pathLst>
                    <a:path extrusionOk="0" h="892" w="3084">
                      <a:moveTo>
                        <a:pt x="1069" y="1"/>
                      </a:moveTo>
                      <a:cubicBezTo>
                        <a:pt x="773" y="1"/>
                        <a:pt x="477" y="41"/>
                        <a:pt x="194" y="125"/>
                      </a:cubicBezTo>
                      <a:cubicBezTo>
                        <a:pt x="67" y="164"/>
                        <a:pt x="1" y="308"/>
                        <a:pt x="53" y="430"/>
                      </a:cubicBezTo>
                      <a:cubicBezTo>
                        <a:pt x="90" y="516"/>
                        <a:pt x="173" y="566"/>
                        <a:pt x="260" y="566"/>
                      </a:cubicBezTo>
                      <a:cubicBezTo>
                        <a:pt x="292" y="566"/>
                        <a:pt x="325" y="560"/>
                        <a:pt x="355" y="545"/>
                      </a:cubicBezTo>
                      <a:cubicBezTo>
                        <a:pt x="549" y="475"/>
                        <a:pt x="754" y="434"/>
                        <a:pt x="960" y="411"/>
                      </a:cubicBezTo>
                      <a:cubicBezTo>
                        <a:pt x="1064" y="399"/>
                        <a:pt x="1168" y="393"/>
                        <a:pt x="1271" y="393"/>
                      </a:cubicBezTo>
                      <a:cubicBezTo>
                        <a:pt x="1817" y="393"/>
                        <a:pt x="2360" y="555"/>
                        <a:pt x="2810" y="867"/>
                      </a:cubicBezTo>
                      <a:cubicBezTo>
                        <a:pt x="2836" y="884"/>
                        <a:pt x="2863" y="892"/>
                        <a:pt x="2888" y="892"/>
                      </a:cubicBezTo>
                      <a:cubicBezTo>
                        <a:pt x="3003" y="892"/>
                        <a:pt x="3084" y="735"/>
                        <a:pt x="2973" y="643"/>
                      </a:cubicBezTo>
                      <a:cubicBezTo>
                        <a:pt x="2593" y="345"/>
                        <a:pt x="2137" y="139"/>
                        <a:pt x="1660" y="53"/>
                      </a:cubicBezTo>
                      <a:cubicBezTo>
                        <a:pt x="1465" y="19"/>
                        <a:pt x="1267" y="1"/>
                        <a:pt x="1069" y="1"/>
                      </a:cubicBezTo>
                      <a:close/>
                    </a:path>
                  </a:pathLst>
                </a:custGeom>
                <a:solidFill>
                  <a:srgbClr val="663D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34" name="Google Shape;3234;p50"/>
                <p:cNvSpPr/>
                <p:nvPr/>
              </p:nvSpPr>
              <p:spPr>
                <a:xfrm>
                  <a:off x="5207834" y="1824777"/>
                  <a:ext cx="37530" cy="25369"/>
                </a:xfrm>
                <a:custGeom>
                  <a:rect b="b" l="l" r="r" t="t"/>
                  <a:pathLst>
                    <a:path extrusionOk="0" h="1083" w="1604">
                      <a:moveTo>
                        <a:pt x="1341" y="1"/>
                      </a:moveTo>
                      <a:cubicBezTo>
                        <a:pt x="1313" y="1"/>
                        <a:pt x="1284" y="6"/>
                        <a:pt x="1257" y="17"/>
                      </a:cubicBezTo>
                      <a:cubicBezTo>
                        <a:pt x="1137" y="67"/>
                        <a:pt x="1018" y="116"/>
                        <a:pt x="901" y="179"/>
                      </a:cubicBezTo>
                      <a:cubicBezTo>
                        <a:pt x="553" y="361"/>
                        <a:pt x="210" y="606"/>
                        <a:pt x="30" y="965"/>
                      </a:cubicBezTo>
                      <a:cubicBezTo>
                        <a:pt x="1" y="1027"/>
                        <a:pt x="52" y="1082"/>
                        <a:pt x="106" y="1082"/>
                      </a:cubicBezTo>
                      <a:cubicBezTo>
                        <a:pt x="130" y="1082"/>
                        <a:pt x="153" y="1072"/>
                        <a:pt x="172" y="1048"/>
                      </a:cubicBezTo>
                      <a:cubicBezTo>
                        <a:pt x="205" y="1003"/>
                        <a:pt x="243" y="959"/>
                        <a:pt x="286" y="921"/>
                      </a:cubicBezTo>
                      <a:cubicBezTo>
                        <a:pt x="410" y="803"/>
                        <a:pt x="560" y="715"/>
                        <a:pt x="716" y="644"/>
                      </a:cubicBezTo>
                      <a:cubicBezTo>
                        <a:pt x="928" y="548"/>
                        <a:pt x="1153" y="488"/>
                        <a:pt x="1382" y="444"/>
                      </a:cubicBezTo>
                      <a:cubicBezTo>
                        <a:pt x="1519" y="421"/>
                        <a:pt x="1603" y="269"/>
                        <a:pt x="1548" y="140"/>
                      </a:cubicBezTo>
                      <a:cubicBezTo>
                        <a:pt x="1513" y="53"/>
                        <a:pt x="1430" y="1"/>
                        <a:pt x="1341" y="1"/>
                      </a:cubicBezTo>
                      <a:close/>
                    </a:path>
                  </a:pathLst>
                </a:custGeom>
                <a:solidFill>
                  <a:srgbClr val="663D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35" name="Google Shape;3235;p50"/>
                <p:cNvSpPr/>
                <p:nvPr/>
              </p:nvSpPr>
              <p:spPr>
                <a:xfrm>
                  <a:off x="5290333" y="1959190"/>
                  <a:ext cx="25082" cy="6044"/>
                </a:xfrm>
                <a:custGeom>
                  <a:rect b="b" l="l" r="r" t="t"/>
                  <a:pathLst>
                    <a:path extrusionOk="0" h="258" w="1072">
                      <a:moveTo>
                        <a:pt x="992" y="0"/>
                      </a:moveTo>
                      <a:cubicBezTo>
                        <a:pt x="989" y="0"/>
                        <a:pt x="986" y="0"/>
                        <a:pt x="983" y="1"/>
                      </a:cubicBezTo>
                      <a:lnTo>
                        <a:pt x="75" y="102"/>
                      </a:lnTo>
                      <a:cubicBezTo>
                        <a:pt x="31" y="105"/>
                        <a:pt x="0" y="145"/>
                        <a:pt x="5" y="187"/>
                      </a:cubicBezTo>
                      <a:cubicBezTo>
                        <a:pt x="10" y="228"/>
                        <a:pt x="44" y="258"/>
                        <a:pt x="82" y="258"/>
                      </a:cubicBezTo>
                      <a:cubicBezTo>
                        <a:pt x="85" y="258"/>
                        <a:pt x="89" y="257"/>
                        <a:pt x="92" y="257"/>
                      </a:cubicBezTo>
                      <a:lnTo>
                        <a:pt x="999" y="155"/>
                      </a:lnTo>
                      <a:cubicBezTo>
                        <a:pt x="1003" y="154"/>
                        <a:pt x="1006" y="154"/>
                        <a:pt x="1010" y="153"/>
                      </a:cubicBezTo>
                      <a:cubicBezTo>
                        <a:pt x="1047" y="144"/>
                        <a:pt x="1072" y="108"/>
                        <a:pt x="1068" y="69"/>
                      </a:cubicBezTo>
                      <a:cubicBezTo>
                        <a:pt x="1063" y="29"/>
                        <a:pt x="1030" y="0"/>
                        <a:pt x="9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36" name="Google Shape;3236;p50"/>
                <p:cNvSpPr/>
                <p:nvPr/>
              </p:nvSpPr>
              <p:spPr>
                <a:xfrm>
                  <a:off x="5169508" y="1677996"/>
                  <a:ext cx="270311" cy="180841"/>
                </a:xfrm>
                <a:custGeom>
                  <a:rect b="b" l="l" r="r" t="t"/>
                  <a:pathLst>
                    <a:path extrusionOk="0" h="7720" w="11553">
                      <a:moveTo>
                        <a:pt x="6473" y="1"/>
                      </a:moveTo>
                      <a:cubicBezTo>
                        <a:pt x="6058" y="1"/>
                        <a:pt x="5611" y="40"/>
                        <a:pt x="5127" y="124"/>
                      </a:cubicBezTo>
                      <a:cubicBezTo>
                        <a:pt x="4839" y="172"/>
                        <a:pt x="4539" y="237"/>
                        <a:pt x="4225" y="320"/>
                      </a:cubicBezTo>
                      <a:cubicBezTo>
                        <a:pt x="2578" y="754"/>
                        <a:pt x="1" y="2924"/>
                        <a:pt x="1358" y="6216"/>
                      </a:cubicBezTo>
                      <a:cubicBezTo>
                        <a:pt x="1358" y="6216"/>
                        <a:pt x="2882" y="5551"/>
                        <a:pt x="4506" y="5551"/>
                      </a:cubicBezTo>
                      <a:cubicBezTo>
                        <a:pt x="4694" y="5551"/>
                        <a:pt x="4884" y="5560"/>
                        <a:pt x="5072" y="5579"/>
                      </a:cubicBezTo>
                      <a:cubicBezTo>
                        <a:pt x="6041" y="5680"/>
                        <a:pt x="6873" y="6231"/>
                        <a:pt x="7365" y="7016"/>
                      </a:cubicBezTo>
                      <a:cubicBezTo>
                        <a:pt x="7639" y="7453"/>
                        <a:pt x="8111" y="7720"/>
                        <a:pt x="8617" y="7720"/>
                      </a:cubicBezTo>
                      <a:cubicBezTo>
                        <a:pt x="8676" y="7720"/>
                        <a:pt x="8735" y="7716"/>
                        <a:pt x="8795" y="7709"/>
                      </a:cubicBezTo>
                      <a:lnTo>
                        <a:pt x="9209" y="7657"/>
                      </a:lnTo>
                      <a:lnTo>
                        <a:pt x="9527" y="7618"/>
                      </a:lnTo>
                      <a:lnTo>
                        <a:pt x="10832" y="7458"/>
                      </a:lnTo>
                      <a:lnTo>
                        <a:pt x="10982" y="7441"/>
                      </a:lnTo>
                      <a:cubicBezTo>
                        <a:pt x="11178" y="7416"/>
                        <a:pt x="11343" y="7277"/>
                        <a:pt x="11394" y="7086"/>
                      </a:cubicBezTo>
                      <a:lnTo>
                        <a:pt x="11394" y="7083"/>
                      </a:lnTo>
                      <a:cubicBezTo>
                        <a:pt x="11487" y="6713"/>
                        <a:pt x="11552" y="5466"/>
                        <a:pt x="11246" y="4116"/>
                      </a:cubicBezTo>
                      <a:cubicBezTo>
                        <a:pt x="11184" y="3853"/>
                        <a:pt x="11108" y="3585"/>
                        <a:pt x="11016" y="3319"/>
                      </a:cubicBezTo>
                      <a:cubicBezTo>
                        <a:pt x="10428" y="1619"/>
                        <a:pt x="9143" y="1"/>
                        <a:pt x="64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37" name="Google Shape;3237;p50"/>
                <p:cNvSpPr/>
                <p:nvPr/>
              </p:nvSpPr>
              <p:spPr>
                <a:xfrm>
                  <a:off x="5289467" y="1678043"/>
                  <a:ext cx="150352" cy="178428"/>
                </a:xfrm>
                <a:custGeom>
                  <a:rect b="b" l="l" r="r" t="t"/>
                  <a:pathLst>
                    <a:path extrusionOk="0" h="7617" w="6426">
                      <a:moveTo>
                        <a:pt x="1344" y="0"/>
                      </a:moveTo>
                      <a:cubicBezTo>
                        <a:pt x="930" y="0"/>
                        <a:pt x="483" y="39"/>
                        <a:pt x="0" y="123"/>
                      </a:cubicBezTo>
                      <a:cubicBezTo>
                        <a:pt x="120" y="145"/>
                        <a:pt x="4876" y="1082"/>
                        <a:pt x="4400" y="7616"/>
                      </a:cubicBezTo>
                      <a:lnTo>
                        <a:pt x="5855" y="7439"/>
                      </a:lnTo>
                      <a:cubicBezTo>
                        <a:pt x="6051" y="7414"/>
                        <a:pt x="6216" y="7275"/>
                        <a:pt x="6267" y="7084"/>
                      </a:cubicBezTo>
                      <a:lnTo>
                        <a:pt x="6267" y="7081"/>
                      </a:lnTo>
                      <a:cubicBezTo>
                        <a:pt x="6360" y="6711"/>
                        <a:pt x="6425" y="5464"/>
                        <a:pt x="6118" y="4117"/>
                      </a:cubicBezTo>
                      <a:cubicBezTo>
                        <a:pt x="6056" y="3854"/>
                        <a:pt x="5981" y="3584"/>
                        <a:pt x="5889" y="3318"/>
                      </a:cubicBezTo>
                      <a:cubicBezTo>
                        <a:pt x="5301" y="1618"/>
                        <a:pt x="4015" y="0"/>
                        <a:pt x="13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24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38" name="Google Shape;3238;p50"/>
                <p:cNvSpPr/>
                <p:nvPr/>
              </p:nvSpPr>
              <p:spPr>
                <a:xfrm>
                  <a:off x="5181535" y="1753612"/>
                  <a:ext cx="54469" cy="58890"/>
                </a:xfrm>
                <a:custGeom>
                  <a:rect b="b" l="l" r="r" t="t"/>
                  <a:pathLst>
                    <a:path extrusionOk="0" h="2514" w="2328">
                      <a:moveTo>
                        <a:pt x="1484" y="1"/>
                      </a:moveTo>
                      <a:cubicBezTo>
                        <a:pt x="1457" y="1"/>
                        <a:pt x="1430" y="4"/>
                        <a:pt x="1403" y="12"/>
                      </a:cubicBezTo>
                      <a:lnTo>
                        <a:pt x="1099" y="118"/>
                      </a:lnTo>
                      <a:lnTo>
                        <a:pt x="1115" y="205"/>
                      </a:lnTo>
                      <a:lnTo>
                        <a:pt x="143" y="935"/>
                      </a:lnTo>
                      <a:cubicBezTo>
                        <a:pt x="41" y="1010"/>
                        <a:pt x="0" y="1143"/>
                        <a:pt x="44" y="1264"/>
                      </a:cubicBezTo>
                      <a:lnTo>
                        <a:pt x="414" y="2320"/>
                      </a:lnTo>
                      <a:cubicBezTo>
                        <a:pt x="456" y="2439"/>
                        <a:pt x="568" y="2514"/>
                        <a:pt x="688" y="2514"/>
                      </a:cubicBezTo>
                      <a:cubicBezTo>
                        <a:pt x="720" y="2514"/>
                        <a:pt x="752" y="2508"/>
                        <a:pt x="784" y="2497"/>
                      </a:cubicBezTo>
                      <a:lnTo>
                        <a:pt x="1810" y="2137"/>
                      </a:lnTo>
                      <a:lnTo>
                        <a:pt x="2097" y="2036"/>
                      </a:lnTo>
                      <a:cubicBezTo>
                        <a:pt x="2248" y="1982"/>
                        <a:pt x="2327" y="1816"/>
                        <a:pt x="2275" y="1665"/>
                      </a:cubicBezTo>
                      <a:lnTo>
                        <a:pt x="1758" y="197"/>
                      </a:lnTo>
                      <a:cubicBezTo>
                        <a:pt x="1716" y="73"/>
                        <a:pt x="1602" y="1"/>
                        <a:pt x="148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3869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39" name="Google Shape;3239;p50"/>
                <p:cNvSpPr/>
                <p:nvPr/>
              </p:nvSpPr>
              <p:spPr>
                <a:xfrm>
                  <a:off x="5174820" y="1755978"/>
                  <a:ext cx="54493" cy="58867"/>
                </a:xfrm>
                <a:custGeom>
                  <a:rect b="b" l="l" r="r" t="t"/>
                  <a:pathLst>
                    <a:path extrusionOk="0" h="2513" w="2329">
                      <a:moveTo>
                        <a:pt x="1486" y="0"/>
                      </a:moveTo>
                      <a:cubicBezTo>
                        <a:pt x="1426" y="0"/>
                        <a:pt x="1364" y="19"/>
                        <a:pt x="1311" y="60"/>
                      </a:cubicBezTo>
                      <a:lnTo>
                        <a:pt x="143" y="935"/>
                      </a:lnTo>
                      <a:cubicBezTo>
                        <a:pt x="41" y="1011"/>
                        <a:pt x="0" y="1144"/>
                        <a:pt x="43" y="1265"/>
                      </a:cubicBezTo>
                      <a:lnTo>
                        <a:pt x="414" y="2318"/>
                      </a:lnTo>
                      <a:cubicBezTo>
                        <a:pt x="455" y="2438"/>
                        <a:pt x="567" y="2513"/>
                        <a:pt x="688" y="2513"/>
                      </a:cubicBezTo>
                      <a:cubicBezTo>
                        <a:pt x="720" y="2513"/>
                        <a:pt x="752" y="2507"/>
                        <a:pt x="784" y="2497"/>
                      </a:cubicBezTo>
                      <a:lnTo>
                        <a:pt x="2097" y="2035"/>
                      </a:lnTo>
                      <a:cubicBezTo>
                        <a:pt x="2249" y="1981"/>
                        <a:pt x="2328" y="1816"/>
                        <a:pt x="2275" y="1664"/>
                      </a:cubicBezTo>
                      <a:lnTo>
                        <a:pt x="1999" y="878"/>
                      </a:lnTo>
                      <a:lnTo>
                        <a:pt x="1901" y="598"/>
                      </a:lnTo>
                      <a:lnTo>
                        <a:pt x="1901" y="596"/>
                      </a:lnTo>
                      <a:lnTo>
                        <a:pt x="1759" y="195"/>
                      </a:lnTo>
                      <a:cubicBezTo>
                        <a:pt x="1717" y="72"/>
                        <a:pt x="1604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40" name="Google Shape;3240;p50"/>
                <p:cNvSpPr/>
                <p:nvPr/>
              </p:nvSpPr>
              <p:spPr>
                <a:xfrm>
                  <a:off x="5180763" y="1761436"/>
                  <a:ext cx="42373" cy="47928"/>
                </a:xfrm>
                <a:custGeom>
                  <a:rect b="b" l="l" r="r" t="t"/>
                  <a:pathLst>
                    <a:path extrusionOk="0" h="2046" w="1811">
                      <a:moveTo>
                        <a:pt x="1230" y="0"/>
                      </a:moveTo>
                      <a:cubicBezTo>
                        <a:pt x="1223" y="0"/>
                        <a:pt x="1217" y="1"/>
                        <a:pt x="1211" y="3"/>
                      </a:cubicBezTo>
                      <a:cubicBezTo>
                        <a:pt x="1206" y="4"/>
                        <a:pt x="1201" y="7"/>
                        <a:pt x="1195" y="11"/>
                      </a:cubicBezTo>
                      <a:lnTo>
                        <a:pt x="27" y="888"/>
                      </a:lnTo>
                      <a:cubicBezTo>
                        <a:pt x="8" y="902"/>
                        <a:pt x="1" y="929"/>
                        <a:pt x="8" y="952"/>
                      </a:cubicBezTo>
                      <a:lnTo>
                        <a:pt x="370" y="1982"/>
                      </a:lnTo>
                      <a:lnTo>
                        <a:pt x="379" y="2007"/>
                      </a:lnTo>
                      <a:cubicBezTo>
                        <a:pt x="387" y="2031"/>
                        <a:pt x="409" y="2045"/>
                        <a:pt x="433" y="2045"/>
                      </a:cubicBezTo>
                      <a:cubicBezTo>
                        <a:pt x="439" y="2045"/>
                        <a:pt x="446" y="2044"/>
                        <a:pt x="452" y="2042"/>
                      </a:cubicBezTo>
                      <a:lnTo>
                        <a:pt x="1108" y="1812"/>
                      </a:lnTo>
                      <a:lnTo>
                        <a:pt x="1766" y="1582"/>
                      </a:lnTo>
                      <a:cubicBezTo>
                        <a:pt x="1795" y="1571"/>
                        <a:pt x="1811" y="1538"/>
                        <a:pt x="1801" y="1510"/>
                      </a:cubicBezTo>
                      <a:lnTo>
                        <a:pt x="1568" y="847"/>
                      </a:lnTo>
                      <a:lnTo>
                        <a:pt x="1289" y="53"/>
                      </a:lnTo>
                      <a:lnTo>
                        <a:pt x="1284" y="39"/>
                      </a:lnTo>
                      <a:cubicBezTo>
                        <a:pt x="1274" y="12"/>
                        <a:pt x="1251" y="0"/>
                        <a:pt x="123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7202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41" name="Google Shape;3241;p50"/>
                <p:cNvSpPr/>
                <p:nvPr/>
              </p:nvSpPr>
              <p:spPr>
                <a:xfrm>
                  <a:off x="5242415" y="1724541"/>
                  <a:ext cx="86009" cy="71868"/>
                </a:xfrm>
                <a:custGeom>
                  <a:rect b="b" l="l" r="r" t="t"/>
                  <a:pathLst>
                    <a:path extrusionOk="0" h="3068" w="3676">
                      <a:moveTo>
                        <a:pt x="2943" y="1"/>
                      </a:moveTo>
                      <a:lnTo>
                        <a:pt x="2509" y="88"/>
                      </a:lnTo>
                      <a:lnTo>
                        <a:pt x="2516" y="122"/>
                      </a:lnTo>
                      <a:lnTo>
                        <a:pt x="180" y="798"/>
                      </a:lnTo>
                      <a:cubicBezTo>
                        <a:pt x="67" y="831"/>
                        <a:pt x="0" y="957"/>
                        <a:pt x="26" y="1086"/>
                      </a:cubicBezTo>
                      <a:lnTo>
                        <a:pt x="386" y="2860"/>
                      </a:lnTo>
                      <a:cubicBezTo>
                        <a:pt x="411" y="2981"/>
                        <a:pt x="508" y="3067"/>
                        <a:pt x="616" y="3067"/>
                      </a:cubicBezTo>
                      <a:cubicBezTo>
                        <a:pt x="625" y="3067"/>
                        <a:pt x="633" y="3066"/>
                        <a:pt x="642" y="3065"/>
                      </a:cubicBezTo>
                      <a:lnTo>
                        <a:pt x="3079" y="2753"/>
                      </a:lnTo>
                      <a:lnTo>
                        <a:pt x="3084" y="2779"/>
                      </a:lnTo>
                      <a:lnTo>
                        <a:pt x="3464" y="2702"/>
                      </a:lnTo>
                      <a:cubicBezTo>
                        <a:pt x="3592" y="2687"/>
                        <a:pt x="3676" y="2552"/>
                        <a:pt x="3647" y="2409"/>
                      </a:cubicBezTo>
                      <a:lnTo>
                        <a:pt x="3470" y="1537"/>
                      </a:lnTo>
                      <a:lnTo>
                        <a:pt x="3346" y="923"/>
                      </a:lnTo>
                      <a:lnTo>
                        <a:pt x="3201" y="207"/>
                      </a:lnTo>
                      <a:cubicBezTo>
                        <a:pt x="3176" y="84"/>
                        <a:pt x="3078" y="1"/>
                        <a:pt x="2970" y="1"/>
                      </a:cubicBezTo>
                      <a:cubicBezTo>
                        <a:pt x="2961" y="1"/>
                        <a:pt x="2952" y="2"/>
                        <a:pt x="2943" y="3"/>
                      </a:cubicBezTo>
                      <a:lnTo>
                        <a:pt x="2943" y="1"/>
                      </a:lnTo>
                      <a:close/>
                    </a:path>
                  </a:pathLst>
                </a:custGeom>
                <a:solidFill>
                  <a:srgbClr val="000000">
                    <a:alpha val="3869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42" name="Google Shape;3242;p50"/>
                <p:cNvSpPr/>
                <p:nvPr/>
              </p:nvSpPr>
              <p:spPr>
                <a:xfrm>
                  <a:off x="5232939" y="1726462"/>
                  <a:ext cx="85986" cy="71891"/>
                </a:xfrm>
                <a:custGeom>
                  <a:rect b="b" l="l" r="r" t="t"/>
                  <a:pathLst>
                    <a:path extrusionOk="0" h="3069" w="3675">
                      <a:moveTo>
                        <a:pt x="2973" y="1"/>
                      </a:moveTo>
                      <a:cubicBezTo>
                        <a:pt x="2954" y="1"/>
                        <a:pt x="2935" y="3"/>
                        <a:pt x="2916" y="9"/>
                      </a:cubicBezTo>
                      <a:lnTo>
                        <a:pt x="181" y="800"/>
                      </a:lnTo>
                      <a:cubicBezTo>
                        <a:pt x="68" y="833"/>
                        <a:pt x="0" y="958"/>
                        <a:pt x="27" y="1087"/>
                      </a:cubicBezTo>
                      <a:lnTo>
                        <a:pt x="146" y="1675"/>
                      </a:lnTo>
                      <a:lnTo>
                        <a:pt x="203" y="1961"/>
                      </a:lnTo>
                      <a:lnTo>
                        <a:pt x="386" y="2861"/>
                      </a:lnTo>
                      <a:cubicBezTo>
                        <a:pt x="409" y="2983"/>
                        <a:pt x="508" y="3068"/>
                        <a:pt x="615" y="3068"/>
                      </a:cubicBezTo>
                      <a:cubicBezTo>
                        <a:pt x="624" y="3068"/>
                        <a:pt x="632" y="3068"/>
                        <a:pt x="641" y="3066"/>
                      </a:cubicBezTo>
                      <a:lnTo>
                        <a:pt x="3463" y="2704"/>
                      </a:lnTo>
                      <a:cubicBezTo>
                        <a:pt x="3592" y="2687"/>
                        <a:pt x="3675" y="2553"/>
                        <a:pt x="3647" y="2409"/>
                      </a:cubicBezTo>
                      <a:lnTo>
                        <a:pt x="3201" y="206"/>
                      </a:lnTo>
                      <a:cubicBezTo>
                        <a:pt x="3176" y="85"/>
                        <a:pt x="3078" y="1"/>
                        <a:pt x="29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43" name="Google Shape;3243;p50"/>
                <p:cNvSpPr/>
                <p:nvPr/>
              </p:nvSpPr>
              <p:spPr>
                <a:xfrm>
                  <a:off x="5238391" y="1732131"/>
                  <a:ext cx="75012" cy="60624"/>
                </a:xfrm>
                <a:custGeom>
                  <a:rect b="b" l="l" r="r" t="t"/>
                  <a:pathLst>
                    <a:path extrusionOk="0" h="2588" w="3206">
                      <a:moveTo>
                        <a:pt x="2750" y="0"/>
                      </a:moveTo>
                      <a:cubicBezTo>
                        <a:pt x="2749" y="0"/>
                        <a:pt x="2747" y="1"/>
                        <a:pt x="2746" y="1"/>
                      </a:cubicBezTo>
                      <a:lnTo>
                        <a:pt x="2672" y="23"/>
                      </a:lnTo>
                      <a:lnTo>
                        <a:pt x="10" y="792"/>
                      </a:lnTo>
                      <a:cubicBezTo>
                        <a:pt x="4" y="793"/>
                        <a:pt x="1" y="798"/>
                        <a:pt x="3" y="804"/>
                      </a:cubicBezTo>
                      <a:lnTo>
                        <a:pt x="363" y="2578"/>
                      </a:lnTo>
                      <a:cubicBezTo>
                        <a:pt x="364" y="2583"/>
                        <a:pt x="369" y="2588"/>
                        <a:pt x="374" y="2588"/>
                      </a:cubicBezTo>
                      <a:lnTo>
                        <a:pt x="1519" y="2440"/>
                      </a:lnTo>
                      <a:lnTo>
                        <a:pt x="2081" y="2367"/>
                      </a:lnTo>
                      <a:lnTo>
                        <a:pt x="3198" y="2223"/>
                      </a:lnTo>
                      <a:cubicBezTo>
                        <a:pt x="3203" y="2222"/>
                        <a:pt x="3206" y="2217"/>
                        <a:pt x="3205" y="2209"/>
                      </a:cubicBezTo>
                      <a:lnTo>
                        <a:pt x="2892" y="668"/>
                      </a:lnTo>
                      <a:lnTo>
                        <a:pt x="2759" y="9"/>
                      </a:lnTo>
                      <a:cubicBezTo>
                        <a:pt x="2758" y="4"/>
                        <a:pt x="2754" y="0"/>
                        <a:pt x="275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7202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44" name="Google Shape;3244;p50"/>
                <p:cNvSpPr/>
                <p:nvPr/>
              </p:nvSpPr>
              <p:spPr>
                <a:xfrm>
                  <a:off x="5219228" y="1765301"/>
                  <a:ext cx="18461" cy="11244"/>
                </a:xfrm>
                <a:custGeom>
                  <a:rect b="b" l="l" r="r" t="t"/>
                  <a:pathLst>
                    <a:path extrusionOk="0" h="480" w="789">
                      <a:moveTo>
                        <a:pt x="620" y="1"/>
                      </a:moveTo>
                      <a:cubicBezTo>
                        <a:pt x="254" y="1"/>
                        <a:pt x="2" y="197"/>
                        <a:pt x="1" y="197"/>
                      </a:cubicBezTo>
                      <a:lnTo>
                        <a:pt x="1" y="198"/>
                      </a:lnTo>
                      <a:lnTo>
                        <a:pt x="100" y="479"/>
                      </a:lnTo>
                      <a:cubicBezTo>
                        <a:pt x="167" y="433"/>
                        <a:pt x="394" y="297"/>
                        <a:pt x="699" y="297"/>
                      </a:cubicBezTo>
                      <a:cubicBezTo>
                        <a:pt x="728" y="297"/>
                        <a:pt x="758" y="298"/>
                        <a:pt x="788" y="301"/>
                      </a:cubicBezTo>
                      <a:lnTo>
                        <a:pt x="731" y="16"/>
                      </a:lnTo>
                      <a:lnTo>
                        <a:pt x="728" y="6"/>
                      </a:lnTo>
                      <a:cubicBezTo>
                        <a:pt x="691" y="3"/>
                        <a:pt x="655" y="1"/>
                        <a:pt x="6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45" name="Google Shape;3245;p50"/>
                <p:cNvSpPr/>
                <p:nvPr/>
              </p:nvSpPr>
              <p:spPr>
                <a:xfrm>
                  <a:off x="5320703" y="1744265"/>
                  <a:ext cx="113735" cy="30242"/>
                </a:xfrm>
                <a:custGeom>
                  <a:rect b="b" l="l" r="r" t="t"/>
                  <a:pathLst>
                    <a:path extrusionOk="0" h="1291" w="4861">
                      <a:moveTo>
                        <a:pt x="1477" y="0"/>
                      </a:moveTo>
                      <a:cubicBezTo>
                        <a:pt x="812" y="0"/>
                        <a:pt x="269" y="51"/>
                        <a:pt x="1" y="81"/>
                      </a:cubicBezTo>
                      <a:lnTo>
                        <a:pt x="126" y="695"/>
                      </a:lnTo>
                      <a:cubicBezTo>
                        <a:pt x="392" y="667"/>
                        <a:pt x="886" y="626"/>
                        <a:pt x="1478" y="626"/>
                      </a:cubicBezTo>
                      <a:cubicBezTo>
                        <a:pt x="2513" y="626"/>
                        <a:pt x="3845" y="751"/>
                        <a:pt x="4783" y="1290"/>
                      </a:cubicBezTo>
                      <a:cubicBezTo>
                        <a:pt x="4861" y="967"/>
                        <a:pt x="4734" y="647"/>
                        <a:pt x="4554" y="491"/>
                      </a:cubicBezTo>
                      <a:cubicBezTo>
                        <a:pt x="3575" y="99"/>
                        <a:pt x="2407" y="0"/>
                        <a:pt x="14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46" name="Google Shape;3246;p50"/>
                <p:cNvSpPr/>
                <p:nvPr/>
              </p:nvSpPr>
              <p:spPr>
                <a:xfrm>
                  <a:off x="5194567" y="1802125"/>
                  <a:ext cx="238163" cy="62709"/>
                </a:xfrm>
                <a:custGeom>
                  <a:rect b="b" l="l" r="r" t="t"/>
                  <a:pathLst>
                    <a:path extrusionOk="0" h="2677" w="10179">
                      <a:moveTo>
                        <a:pt x="3435" y="0"/>
                      </a:moveTo>
                      <a:cubicBezTo>
                        <a:pt x="2027" y="0"/>
                        <a:pt x="713" y="476"/>
                        <a:pt x="310" y="636"/>
                      </a:cubicBezTo>
                      <a:cubicBezTo>
                        <a:pt x="239" y="665"/>
                        <a:pt x="197" y="682"/>
                        <a:pt x="187" y="688"/>
                      </a:cubicBezTo>
                      <a:cubicBezTo>
                        <a:pt x="59" y="743"/>
                        <a:pt x="0" y="893"/>
                        <a:pt x="57" y="1021"/>
                      </a:cubicBezTo>
                      <a:cubicBezTo>
                        <a:pt x="97" y="1118"/>
                        <a:pt x="190" y="1175"/>
                        <a:pt x="288" y="1175"/>
                      </a:cubicBezTo>
                      <a:cubicBezTo>
                        <a:pt x="322" y="1175"/>
                        <a:pt x="357" y="1168"/>
                        <a:pt x="390" y="1153"/>
                      </a:cubicBezTo>
                      <a:cubicBezTo>
                        <a:pt x="391" y="1153"/>
                        <a:pt x="400" y="1149"/>
                        <a:pt x="417" y="1142"/>
                      </a:cubicBezTo>
                      <a:cubicBezTo>
                        <a:pt x="626" y="1055"/>
                        <a:pt x="2003" y="509"/>
                        <a:pt x="3441" y="509"/>
                      </a:cubicBezTo>
                      <a:cubicBezTo>
                        <a:pt x="3619" y="509"/>
                        <a:pt x="3798" y="517"/>
                        <a:pt x="3975" y="536"/>
                      </a:cubicBezTo>
                      <a:cubicBezTo>
                        <a:pt x="4846" y="626"/>
                        <a:pt x="5612" y="1108"/>
                        <a:pt x="6080" y="1856"/>
                      </a:cubicBezTo>
                      <a:cubicBezTo>
                        <a:pt x="6402" y="2369"/>
                        <a:pt x="6964" y="2676"/>
                        <a:pt x="7550" y="2676"/>
                      </a:cubicBezTo>
                      <a:cubicBezTo>
                        <a:pt x="7618" y="2676"/>
                        <a:pt x="7688" y="2671"/>
                        <a:pt x="7756" y="2664"/>
                      </a:cubicBezTo>
                      <a:lnTo>
                        <a:pt x="8152" y="2615"/>
                      </a:lnTo>
                      <a:lnTo>
                        <a:pt x="8944" y="2517"/>
                      </a:lnTo>
                      <a:lnTo>
                        <a:pt x="9774" y="2415"/>
                      </a:lnTo>
                      <a:lnTo>
                        <a:pt x="9942" y="2394"/>
                      </a:lnTo>
                      <a:cubicBezTo>
                        <a:pt x="10080" y="2378"/>
                        <a:pt x="10179" y="2251"/>
                        <a:pt x="10164" y="2112"/>
                      </a:cubicBezTo>
                      <a:cubicBezTo>
                        <a:pt x="10147" y="1984"/>
                        <a:pt x="10039" y="1890"/>
                        <a:pt x="9912" y="1890"/>
                      </a:cubicBezTo>
                      <a:cubicBezTo>
                        <a:pt x="9902" y="1890"/>
                        <a:pt x="9892" y="1890"/>
                        <a:pt x="9882" y="1892"/>
                      </a:cubicBezTo>
                      <a:lnTo>
                        <a:pt x="8992" y="2000"/>
                      </a:lnTo>
                      <a:lnTo>
                        <a:pt x="7694" y="2159"/>
                      </a:lnTo>
                      <a:cubicBezTo>
                        <a:pt x="7646" y="2165"/>
                        <a:pt x="7598" y="2168"/>
                        <a:pt x="7550" y="2168"/>
                      </a:cubicBezTo>
                      <a:cubicBezTo>
                        <a:pt x="7137" y="2168"/>
                        <a:pt x="6739" y="1948"/>
                        <a:pt x="6512" y="1585"/>
                      </a:cubicBezTo>
                      <a:cubicBezTo>
                        <a:pt x="5960" y="705"/>
                        <a:pt x="5054" y="138"/>
                        <a:pt x="4029" y="30"/>
                      </a:cubicBezTo>
                      <a:cubicBezTo>
                        <a:pt x="3831" y="9"/>
                        <a:pt x="3632" y="0"/>
                        <a:pt x="343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47" name="Google Shape;3247;p50"/>
                <p:cNvSpPr/>
                <p:nvPr/>
              </p:nvSpPr>
              <p:spPr>
                <a:xfrm>
                  <a:off x="5302336" y="1858673"/>
                  <a:ext cx="123422" cy="160157"/>
                </a:xfrm>
                <a:custGeom>
                  <a:rect b="b" l="l" r="r" t="t"/>
                  <a:pathLst>
                    <a:path extrusionOk="0" h="6837" w="5275">
                      <a:moveTo>
                        <a:pt x="5168" y="1"/>
                      </a:moveTo>
                      <a:lnTo>
                        <a:pt x="4338" y="103"/>
                      </a:lnTo>
                      <a:lnTo>
                        <a:pt x="3546" y="201"/>
                      </a:lnTo>
                      <a:cubicBezTo>
                        <a:pt x="3576" y="1245"/>
                        <a:pt x="3353" y="3576"/>
                        <a:pt x="1122" y="5796"/>
                      </a:cubicBezTo>
                      <a:cubicBezTo>
                        <a:pt x="805" y="6112"/>
                        <a:pt x="448" y="6425"/>
                        <a:pt x="46" y="6731"/>
                      </a:cubicBezTo>
                      <a:cubicBezTo>
                        <a:pt x="1" y="6764"/>
                        <a:pt x="27" y="6836"/>
                        <a:pt x="82" y="6836"/>
                      </a:cubicBezTo>
                      <a:cubicBezTo>
                        <a:pt x="83" y="6836"/>
                        <a:pt x="85" y="6836"/>
                        <a:pt x="87" y="6836"/>
                      </a:cubicBezTo>
                      <a:lnTo>
                        <a:pt x="495" y="6799"/>
                      </a:lnTo>
                      <a:cubicBezTo>
                        <a:pt x="774" y="6774"/>
                        <a:pt x="1042" y="6677"/>
                        <a:pt x="1273" y="6517"/>
                      </a:cubicBezTo>
                      <a:cubicBezTo>
                        <a:pt x="2334" y="5778"/>
                        <a:pt x="5275" y="3416"/>
                        <a:pt x="51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48" name="Google Shape;3248;p50"/>
                <p:cNvSpPr/>
                <p:nvPr/>
              </p:nvSpPr>
              <p:spPr>
                <a:xfrm>
                  <a:off x="5189350" y="1762630"/>
                  <a:ext cx="28077" cy="46756"/>
                </a:xfrm>
                <a:custGeom>
                  <a:rect b="b" l="l" r="r" t="t"/>
                  <a:pathLst>
                    <a:path extrusionOk="0" h="1996" w="1200">
                      <a:moveTo>
                        <a:pt x="921" y="0"/>
                      </a:moveTo>
                      <a:lnTo>
                        <a:pt x="1" y="1932"/>
                      </a:lnTo>
                      <a:lnTo>
                        <a:pt x="10" y="1957"/>
                      </a:lnTo>
                      <a:cubicBezTo>
                        <a:pt x="18" y="1981"/>
                        <a:pt x="41" y="1995"/>
                        <a:pt x="65" y="1995"/>
                      </a:cubicBezTo>
                      <a:cubicBezTo>
                        <a:pt x="71" y="1995"/>
                        <a:pt x="78" y="1994"/>
                        <a:pt x="84" y="1992"/>
                      </a:cubicBezTo>
                      <a:lnTo>
                        <a:pt x="740" y="1762"/>
                      </a:lnTo>
                      <a:lnTo>
                        <a:pt x="1200" y="796"/>
                      </a:lnTo>
                      <a:lnTo>
                        <a:pt x="921" y="0"/>
                      </a:lnTo>
                      <a:close/>
                    </a:path>
                  </a:pathLst>
                </a:custGeom>
                <a:solidFill>
                  <a:srgbClr val="FFFFFF">
                    <a:alpha val="7202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49" name="Google Shape;3249;p50"/>
                <p:cNvSpPr/>
                <p:nvPr/>
              </p:nvSpPr>
              <p:spPr>
                <a:xfrm>
                  <a:off x="5273908" y="1732084"/>
                  <a:ext cx="32125" cy="57204"/>
                </a:xfrm>
                <a:custGeom>
                  <a:rect b="b" l="l" r="r" t="t"/>
                  <a:pathLst>
                    <a:path extrusionOk="0" h="2442" w="1373">
                      <a:moveTo>
                        <a:pt x="1228" y="1"/>
                      </a:moveTo>
                      <a:cubicBezTo>
                        <a:pt x="1228" y="1"/>
                        <a:pt x="1227" y="1"/>
                        <a:pt x="1226" y="1"/>
                      </a:cubicBezTo>
                      <a:lnTo>
                        <a:pt x="1153" y="24"/>
                      </a:lnTo>
                      <a:lnTo>
                        <a:pt x="1" y="2442"/>
                      </a:lnTo>
                      <a:lnTo>
                        <a:pt x="563" y="2369"/>
                      </a:lnTo>
                      <a:lnTo>
                        <a:pt x="1373" y="667"/>
                      </a:lnTo>
                      <a:lnTo>
                        <a:pt x="1240" y="10"/>
                      </a:lnTo>
                      <a:cubicBezTo>
                        <a:pt x="1238" y="4"/>
                        <a:pt x="1233" y="1"/>
                        <a:pt x="122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7202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50" name="Google Shape;3250;p50"/>
                <p:cNvSpPr/>
                <p:nvPr/>
              </p:nvSpPr>
              <p:spPr>
                <a:xfrm>
                  <a:off x="5533176" y="2319232"/>
                  <a:ext cx="302576" cy="127409"/>
                </a:xfrm>
                <a:custGeom>
                  <a:rect b="b" l="l" r="r" t="t"/>
                  <a:pathLst>
                    <a:path extrusionOk="0" h="5439" w="12932">
                      <a:moveTo>
                        <a:pt x="12795" y="1"/>
                      </a:moveTo>
                      <a:cubicBezTo>
                        <a:pt x="12750" y="27"/>
                        <a:pt x="12700" y="51"/>
                        <a:pt x="12647" y="67"/>
                      </a:cubicBezTo>
                      <a:cubicBezTo>
                        <a:pt x="11862" y="319"/>
                        <a:pt x="10863" y="482"/>
                        <a:pt x="9770" y="582"/>
                      </a:cubicBezTo>
                      <a:cubicBezTo>
                        <a:pt x="9758" y="583"/>
                        <a:pt x="9747" y="584"/>
                        <a:pt x="9735" y="584"/>
                      </a:cubicBezTo>
                      <a:cubicBezTo>
                        <a:pt x="8651" y="682"/>
                        <a:pt x="7475" y="719"/>
                        <a:pt x="6319" y="719"/>
                      </a:cubicBezTo>
                      <a:cubicBezTo>
                        <a:pt x="3806" y="719"/>
                        <a:pt x="1387" y="545"/>
                        <a:pt x="213" y="446"/>
                      </a:cubicBezTo>
                      <a:cubicBezTo>
                        <a:pt x="141" y="440"/>
                        <a:pt x="71" y="426"/>
                        <a:pt x="1" y="409"/>
                      </a:cubicBezTo>
                      <a:lnTo>
                        <a:pt x="1" y="409"/>
                      </a:lnTo>
                      <a:cubicBezTo>
                        <a:pt x="8" y="535"/>
                        <a:pt x="13" y="666"/>
                        <a:pt x="14" y="800"/>
                      </a:cubicBezTo>
                      <a:cubicBezTo>
                        <a:pt x="950" y="973"/>
                        <a:pt x="3397" y="1366"/>
                        <a:pt x="6262" y="1366"/>
                      </a:cubicBezTo>
                      <a:cubicBezTo>
                        <a:pt x="7318" y="1366"/>
                        <a:pt x="8432" y="1313"/>
                        <a:pt x="9547" y="1175"/>
                      </a:cubicBezTo>
                      <a:cubicBezTo>
                        <a:pt x="9652" y="1162"/>
                        <a:pt x="9757" y="1156"/>
                        <a:pt x="9860" y="1156"/>
                      </a:cubicBezTo>
                      <a:cubicBezTo>
                        <a:pt x="11354" y="1156"/>
                        <a:pt x="12555" y="2479"/>
                        <a:pt x="12363" y="4008"/>
                      </a:cubicBezTo>
                      <a:cubicBezTo>
                        <a:pt x="12261" y="4814"/>
                        <a:pt x="12163" y="5399"/>
                        <a:pt x="12157" y="5438"/>
                      </a:cubicBezTo>
                      <a:cubicBezTo>
                        <a:pt x="12691" y="4337"/>
                        <a:pt x="12918" y="3120"/>
                        <a:pt x="12927" y="1864"/>
                      </a:cubicBezTo>
                      <a:cubicBezTo>
                        <a:pt x="12931" y="1250"/>
                        <a:pt x="12883" y="626"/>
                        <a:pt x="1279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51" name="Google Shape;3251;p50"/>
                <p:cNvSpPr/>
                <p:nvPr/>
              </p:nvSpPr>
              <p:spPr>
                <a:xfrm>
                  <a:off x="5531749" y="2197422"/>
                  <a:ext cx="108330" cy="72828"/>
                </a:xfrm>
                <a:custGeom>
                  <a:rect b="b" l="l" r="r" t="t"/>
                  <a:pathLst>
                    <a:path extrusionOk="0" h="3109" w="4630">
                      <a:moveTo>
                        <a:pt x="3408" y="0"/>
                      </a:moveTo>
                      <a:cubicBezTo>
                        <a:pt x="3394" y="10"/>
                        <a:pt x="3380" y="18"/>
                        <a:pt x="3364" y="26"/>
                      </a:cubicBezTo>
                      <a:cubicBezTo>
                        <a:pt x="2480" y="409"/>
                        <a:pt x="872" y="1106"/>
                        <a:pt x="36" y="1457"/>
                      </a:cubicBezTo>
                      <a:cubicBezTo>
                        <a:pt x="24" y="1462"/>
                        <a:pt x="13" y="1467"/>
                        <a:pt x="0" y="1470"/>
                      </a:cubicBezTo>
                      <a:lnTo>
                        <a:pt x="179" y="1871"/>
                      </a:lnTo>
                      <a:lnTo>
                        <a:pt x="1454" y="1391"/>
                      </a:lnTo>
                      <a:cubicBezTo>
                        <a:pt x="1688" y="1303"/>
                        <a:pt x="1930" y="1261"/>
                        <a:pt x="2168" y="1261"/>
                      </a:cubicBezTo>
                      <a:cubicBezTo>
                        <a:pt x="2909" y="1261"/>
                        <a:pt x="3617" y="1668"/>
                        <a:pt x="3974" y="2362"/>
                      </a:cubicBezTo>
                      <a:lnTo>
                        <a:pt x="4359" y="3108"/>
                      </a:lnTo>
                      <a:cubicBezTo>
                        <a:pt x="4551" y="2995"/>
                        <a:pt x="4630" y="2755"/>
                        <a:pt x="4540" y="2546"/>
                      </a:cubicBezTo>
                      <a:lnTo>
                        <a:pt x="3408" y="0"/>
                      </a:lnTo>
                      <a:close/>
                    </a:path>
                  </a:pathLst>
                </a:custGeom>
                <a:solidFill>
                  <a:srgbClr val="000000">
                    <a:alpha val="3869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52" name="Google Shape;3252;p50"/>
                <p:cNvSpPr/>
                <p:nvPr/>
              </p:nvSpPr>
              <p:spPr>
                <a:xfrm>
                  <a:off x="5516634" y="2165236"/>
                  <a:ext cx="123796" cy="133686"/>
                </a:xfrm>
                <a:custGeom>
                  <a:rect b="b" l="l" r="r" t="t"/>
                  <a:pathLst>
                    <a:path extrusionOk="0" h="5707" w="5291">
                      <a:moveTo>
                        <a:pt x="3294" y="31"/>
                      </a:moveTo>
                      <a:cubicBezTo>
                        <a:pt x="3472" y="31"/>
                        <a:pt x="3643" y="134"/>
                        <a:pt x="3721" y="307"/>
                      </a:cubicBezTo>
                      <a:lnTo>
                        <a:pt x="4089" y="1136"/>
                      </a:lnTo>
                      <a:cubicBezTo>
                        <a:pt x="4122" y="1211"/>
                        <a:pt x="4099" y="1298"/>
                        <a:pt x="4035" y="1349"/>
                      </a:cubicBezTo>
                      <a:cubicBezTo>
                        <a:pt x="4030" y="1355"/>
                        <a:pt x="4029" y="1362"/>
                        <a:pt x="4031" y="1368"/>
                      </a:cubicBezTo>
                      <a:lnTo>
                        <a:pt x="5169" y="3928"/>
                      </a:lnTo>
                      <a:cubicBezTo>
                        <a:pt x="5258" y="4127"/>
                        <a:pt x="5183" y="4359"/>
                        <a:pt x="4998" y="4471"/>
                      </a:cubicBezTo>
                      <a:cubicBezTo>
                        <a:pt x="4983" y="4480"/>
                        <a:pt x="4968" y="4488"/>
                        <a:pt x="4952" y="4496"/>
                      </a:cubicBezTo>
                      <a:lnTo>
                        <a:pt x="2374" y="5640"/>
                      </a:lnTo>
                      <a:cubicBezTo>
                        <a:pt x="2318" y="5666"/>
                        <a:pt x="2259" y="5678"/>
                        <a:pt x="2200" y="5678"/>
                      </a:cubicBezTo>
                      <a:cubicBezTo>
                        <a:pt x="2036" y="5678"/>
                        <a:pt x="1880" y="5583"/>
                        <a:pt x="1808" y="5423"/>
                      </a:cubicBezTo>
                      <a:lnTo>
                        <a:pt x="654" y="2825"/>
                      </a:lnTo>
                      <a:cubicBezTo>
                        <a:pt x="651" y="2820"/>
                        <a:pt x="644" y="2816"/>
                        <a:pt x="639" y="2816"/>
                      </a:cubicBezTo>
                      <a:cubicBezTo>
                        <a:pt x="638" y="2816"/>
                        <a:pt x="638" y="2816"/>
                        <a:pt x="635" y="2815"/>
                      </a:cubicBezTo>
                      <a:cubicBezTo>
                        <a:pt x="623" y="2818"/>
                        <a:pt x="610" y="2819"/>
                        <a:pt x="597" y="2819"/>
                      </a:cubicBezTo>
                      <a:cubicBezTo>
                        <a:pt x="528" y="2819"/>
                        <a:pt x="464" y="2778"/>
                        <a:pt x="434" y="2712"/>
                      </a:cubicBezTo>
                      <a:lnTo>
                        <a:pt x="84" y="1924"/>
                      </a:lnTo>
                      <a:cubicBezTo>
                        <a:pt x="34" y="1810"/>
                        <a:pt x="30" y="1685"/>
                        <a:pt x="75" y="1568"/>
                      </a:cubicBezTo>
                      <a:cubicBezTo>
                        <a:pt x="120" y="1451"/>
                        <a:pt x="207" y="1360"/>
                        <a:pt x="321" y="1308"/>
                      </a:cubicBezTo>
                      <a:lnTo>
                        <a:pt x="3106" y="71"/>
                      </a:lnTo>
                      <a:cubicBezTo>
                        <a:pt x="3167" y="44"/>
                        <a:pt x="3231" y="31"/>
                        <a:pt x="3294" y="31"/>
                      </a:cubicBezTo>
                      <a:close/>
                      <a:moveTo>
                        <a:pt x="3293" y="1"/>
                      </a:moveTo>
                      <a:cubicBezTo>
                        <a:pt x="3227" y="1"/>
                        <a:pt x="3159" y="14"/>
                        <a:pt x="3094" y="43"/>
                      </a:cubicBezTo>
                      <a:lnTo>
                        <a:pt x="310" y="1282"/>
                      </a:lnTo>
                      <a:cubicBezTo>
                        <a:pt x="189" y="1336"/>
                        <a:pt x="96" y="1435"/>
                        <a:pt x="49" y="1558"/>
                      </a:cubicBezTo>
                      <a:cubicBezTo>
                        <a:pt x="0" y="1682"/>
                        <a:pt x="4" y="1816"/>
                        <a:pt x="59" y="1937"/>
                      </a:cubicBezTo>
                      <a:lnTo>
                        <a:pt x="408" y="2726"/>
                      </a:lnTo>
                      <a:cubicBezTo>
                        <a:pt x="442" y="2801"/>
                        <a:pt x="518" y="2849"/>
                        <a:pt x="599" y="2849"/>
                      </a:cubicBezTo>
                      <a:cubicBezTo>
                        <a:pt x="609" y="2849"/>
                        <a:pt x="619" y="2848"/>
                        <a:pt x="630" y="2847"/>
                      </a:cubicBezTo>
                      <a:lnTo>
                        <a:pt x="1780" y="5434"/>
                      </a:lnTo>
                      <a:cubicBezTo>
                        <a:pt x="1856" y="5605"/>
                        <a:pt x="2025" y="5707"/>
                        <a:pt x="2200" y="5707"/>
                      </a:cubicBezTo>
                      <a:cubicBezTo>
                        <a:pt x="2264" y="5707"/>
                        <a:pt x="2326" y="5695"/>
                        <a:pt x="2387" y="5665"/>
                      </a:cubicBezTo>
                      <a:lnTo>
                        <a:pt x="4963" y="4520"/>
                      </a:lnTo>
                      <a:cubicBezTo>
                        <a:pt x="4981" y="4512"/>
                        <a:pt x="4998" y="4503"/>
                        <a:pt x="5012" y="4495"/>
                      </a:cubicBezTo>
                      <a:cubicBezTo>
                        <a:pt x="5212" y="4375"/>
                        <a:pt x="5290" y="4127"/>
                        <a:pt x="5197" y="3913"/>
                      </a:cubicBezTo>
                      <a:lnTo>
                        <a:pt x="4064" y="1364"/>
                      </a:lnTo>
                      <a:cubicBezTo>
                        <a:pt x="4131" y="1303"/>
                        <a:pt x="4153" y="1206"/>
                        <a:pt x="4116" y="1123"/>
                      </a:cubicBezTo>
                      <a:lnTo>
                        <a:pt x="3748" y="295"/>
                      </a:lnTo>
                      <a:cubicBezTo>
                        <a:pt x="3665" y="111"/>
                        <a:pt x="3483" y="1"/>
                        <a:pt x="32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6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7" name="Google Shape;3257;p51"/>
          <p:cNvSpPr/>
          <p:nvPr/>
        </p:nvSpPr>
        <p:spPr>
          <a:xfrm>
            <a:off x="659675" y="4792325"/>
            <a:ext cx="3346200" cy="210000"/>
          </a:xfrm>
          <a:prstGeom prst="ellipse">
            <a:avLst/>
          </a:prstGeom>
          <a:solidFill>
            <a:srgbClr val="000000">
              <a:alpha val="20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58" name="Google Shape;3258;p51"/>
          <p:cNvGrpSpPr/>
          <p:nvPr/>
        </p:nvGrpSpPr>
        <p:grpSpPr>
          <a:xfrm>
            <a:off x="916028" y="475408"/>
            <a:ext cx="2833500" cy="3500390"/>
            <a:chOff x="916028" y="353158"/>
            <a:chExt cx="2833500" cy="3500390"/>
          </a:xfrm>
        </p:grpSpPr>
        <p:sp>
          <p:nvSpPr>
            <p:cNvPr id="3259" name="Google Shape;3259;p51"/>
            <p:cNvSpPr/>
            <p:nvPr/>
          </p:nvSpPr>
          <p:spPr>
            <a:xfrm flipH="1">
              <a:off x="3143367" y="1715188"/>
              <a:ext cx="102818" cy="170390"/>
            </a:xfrm>
            <a:custGeom>
              <a:rect b="b" l="l" r="r" t="t"/>
              <a:pathLst>
                <a:path extrusionOk="0" h="2185" w="1320">
                  <a:moveTo>
                    <a:pt x="228" y="1"/>
                  </a:moveTo>
                  <a:cubicBezTo>
                    <a:pt x="200" y="1"/>
                    <a:pt x="172" y="7"/>
                    <a:pt x="146" y="19"/>
                  </a:cubicBezTo>
                  <a:cubicBezTo>
                    <a:pt x="45" y="65"/>
                    <a:pt x="0" y="183"/>
                    <a:pt x="46" y="282"/>
                  </a:cubicBezTo>
                  <a:lnTo>
                    <a:pt x="510" y="1300"/>
                  </a:lnTo>
                  <a:cubicBezTo>
                    <a:pt x="446" y="1378"/>
                    <a:pt x="408" y="1477"/>
                    <a:pt x="408" y="1585"/>
                  </a:cubicBezTo>
                  <a:cubicBezTo>
                    <a:pt x="408" y="1831"/>
                    <a:pt x="603" y="2031"/>
                    <a:pt x="846" y="2040"/>
                  </a:cubicBezTo>
                  <a:lnTo>
                    <a:pt x="912" y="2185"/>
                  </a:lnTo>
                  <a:lnTo>
                    <a:pt x="1275" y="2020"/>
                  </a:lnTo>
                  <a:lnTo>
                    <a:pt x="1210" y="1879"/>
                  </a:lnTo>
                  <a:cubicBezTo>
                    <a:pt x="1279" y="1799"/>
                    <a:pt x="1320" y="1697"/>
                    <a:pt x="1320" y="1585"/>
                  </a:cubicBezTo>
                  <a:cubicBezTo>
                    <a:pt x="1320" y="1337"/>
                    <a:pt x="1120" y="1134"/>
                    <a:pt x="871" y="1131"/>
                  </a:cubicBezTo>
                  <a:lnTo>
                    <a:pt x="409" y="117"/>
                  </a:lnTo>
                  <a:cubicBezTo>
                    <a:pt x="375" y="44"/>
                    <a:pt x="303" y="1"/>
                    <a:pt x="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0" name="Google Shape;3260;p51"/>
            <p:cNvSpPr/>
            <p:nvPr/>
          </p:nvSpPr>
          <p:spPr>
            <a:xfrm flipH="1">
              <a:off x="3041406" y="1672766"/>
              <a:ext cx="102818" cy="170390"/>
            </a:xfrm>
            <a:custGeom>
              <a:rect b="b" l="l" r="r" t="t"/>
              <a:pathLst>
                <a:path extrusionOk="0" h="2185" w="1320">
                  <a:moveTo>
                    <a:pt x="228" y="0"/>
                  </a:moveTo>
                  <a:cubicBezTo>
                    <a:pt x="200" y="0"/>
                    <a:pt x="172" y="6"/>
                    <a:pt x="145" y="18"/>
                  </a:cubicBezTo>
                  <a:cubicBezTo>
                    <a:pt x="45" y="65"/>
                    <a:pt x="1" y="182"/>
                    <a:pt x="46" y="282"/>
                  </a:cubicBezTo>
                  <a:lnTo>
                    <a:pt x="509" y="1298"/>
                  </a:lnTo>
                  <a:cubicBezTo>
                    <a:pt x="447" y="1377"/>
                    <a:pt x="408" y="1477"/>
                    <a:pt x="408" y="1584"/>
                  </a:cubicBezTo>
                  <a:cubicBezTo>
                    <a:pt x="408" y="1831"/>
                    <a:pt x="603" y="2030"/>
                    <a:pt x="847" y="2040"/>
                  </a:cubicBezTo>
                  <a:lnTo>
                    <a:pt x="911" y="2184"/>
                  </a:lnTo>
                  <a:lnTo>
                    <a:pt x="1274" y="2019"/>
                  </a:lnTo>
                  <a:lnTo>
                    <a:pt x="1211" y="1878"/>
                  </a:lnTo>
                  <a:cubicBezTo>
                    <a:pt x="1279" y="1800"/>
                    <a:pt x="1320" y="1697"/>
                    <a:pt x="1320" y="1584"/>
                  </a:cubicBezTo>
                  <a:cubicBezTo>
                    <a:pt x="1320" y="1336"/>
                    <a:pt x="1120" y="1133"/>
                    <a:pt x="870" y="1129"/>
                  </a:cubicBezTo>
                  <a:lnTo>
                    <a:pt x="409" y="117"/>
                  </a:lnTo>
                  <a:cubicBezTo>
                    <a:pt x="375" y="43"/>
                    <a:pt x="303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1" name="Google Shape;3261;p51"/>
            <p:cNvSpPr/>
            <p:nvPr/>
          </p:nvSpPr>
          <p:spPr>
            <a:xfrm flipH="1">
              <a:off x="2242851" y="1444201"/>
              <a:ext cx="322631" cy="94748"/>
            </a:xfrm>
            <a:custGeom>
              <a:rect b="b" l="l" r="r" t="t"/>
              <a:pathLst>
                <a:path extrusionOk="0" h="1215" w="4142">
                  <a:moveTo>
                    <a:pt x="78" y="1"/>
                  </a:moveTo>
                  <a:cubicBezTo>
                    <a:pt x="35" y="1"/>
                    <a:pt x="1" y="35"/>
                    <a:pt x="1" y="78"/>
                  </a:cubicBezTo>
                  <a:lnTo>
                    <a:pt x="1" y="1214"/>
                  </a:lnTo>
                  <a:lnTo>
                    <a:pt x="4141" y="1214"/>
                  </a:lnTo>
                  <a:lnTo>
                    <a:pt x="4141" y="78"/>
                  </a:lnTo>
                  <a:cubicBezTo>
                    <a:pt x="4141" y="35"/>
                    <a:pt x="4106" y="1"/>
                    <a:pt x="4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2" name="Google Shape;3262;p51"/>
            <p:cNvSpPr/>
            <p:nvPr/>
          </p:nvSpPr>
          <p:spPr>
            <a:xfrm flipH="1">
              <a:off x="3349783" y="1186939"/>
              <a:ext cx="169650" cy="977346"/>
            </a:xfrm>
            <a:custGeom>
              <a:rect b="b" l="l" r="r" t="t"/>
              <a:pathLst>
                <a:path extrusionOk="0" h="12533" w="2178">
                  <a:moveTo>
                    <a:pt x="1091" y="1"/>
                  </a:moveTo>
                  <a:cubicBezTo>
                    <a:pt x="980" y="1"/>
                    <a:pt x="882" y="54"/>
                    <a:pt x="821" y="137"/>
                  </a:cubicBezTo>
                  <a:cubicBezTo>
                    <a:pt x="785" y="185"/>
                    <a:pt x="762" y="247"/>
                    <a:pt x="758" y="312"/>
                  </a:cubicBezTo>
                  <a:lnTo>
                    <a:pt x="1" y="12533"/>
                  </a:lnTo>
                  <a:lnTo>
                    <a:pt x="2178" y="12533"/>
                  </a:lnTo>
                  <a:lnTo>
                    <a:pt x="1423" y="313"/>
                  </a:lnTo>
                  <a:cubicBezTo>
                    <a:pt x="1418" y="226"/>
                    <a:pt x="1378" y="148"/>
                    <a:pt x="1319" y="92"/>
                  </a:cubicBezTo>
                  <a:cubicBezTo>
                    <a:pt x="1258" y="35"/>
                    <a:pt x="1178" y="1"/>
                    <a:pt x="10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3" name="Google Shape;3263;p51"/>
            <p:cNvSpPr/>
            <p:nvPr/>
          </p:nvSpPr>
          <p:spPr>
            <a:xfrm flipH="1">
              <a:off x="3375487" y="1197623"/>
              <a:ext cx="143946" cy="966663"/>
            </a:xfrm>
            <a:custGeom>
              <a:rect b="b" l="l" r="r" t="t"/>
              <a:pathLst>
                <a:path extrusionOk="0" h="12396" w="1848">
                  <a:moveTo>
                    <a:pt x="821" y="0"/>
                  </a:moveTo>
                  <a:cubicBezTo>
                    <a:pt x="785" y="48"/>
                    <a:pt x="762" y="110"/>
                    <a:pt x="758" y="175"/>
                  </a:cubicBezTo>
                  <a:lnTo>
                    <a:pt x="1" y="12396"/>
                  </a:lnTo>
                  <a:lnTo>
                    <a:pt x="1848" y="12396"/>
                  </a:lnTo>
                  <a:lnTo>
                    <a:pt x="1101" y="308"/>
                  </a:lnTo>
                  <a:cubicBezTo>
                    <a:pt x="1096" y="221"/>
                    <a:pt x="1056" y="143"/>
                    <a:pt x="998" y="86"/>
                  </a:cubicBezTo>
                  <a:cubicBezTo>
                    <a:pt x="949" y="42"/>
                    <a:pt x="888" y="11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4" name="Google Shape;3264;p51"/>
            <p:cNvSpPr/>
            <p:nvPr/>
          </p:nvSpPr>
          <p:spPr>
            <a:xfrm flipH="1">
              <a:off x="2344267" y="353158"/>
              <a:ext cx="241701" cy="1392755"/>
            </a:xfrm>
            <a:custGeom>
              <a:rect b="b" l="l" r="r" t="t"/>
              <a:pathLst>
                <a:path extrusionOk="0" h="17860" w="3103">
                  <a:moveTo>
                    <a:pt x="1553" y="0"/>
                  </a:moveTo>
                  <a:cubicBezTo>
                    <a:pt x="1302" y="0"/>
                    <a:pt x="1095" y="195"/>
                    <a:pt x="1079" y="445"/>
                  </a:cubicBezTo>
                  <a:lnTo>
                    <a:pt x="1072" y="547"/>
                  </a:lnTo>
                  <a:lnTo>
                    <a:pt x="0" y="17859"/>
                  </a:lnTo>
                  <a:lnTo>
                    <a:pt x="3103" y="17859"/>
                  </a:lnTo>
                  <a:lnTo>
                    <a:pt x="2026" y="445"/>
                  </a:lnTo>
                  <a:cubicBezTo>
                    <a:pt x="2019" y="319"/>
                    <a:pt x="1963" y="208"/>
                    <a:pt x="1877" y="128"/>
                  </a:cubicBezTo>
                  <a:cubicBezTo>
                    <a:pt x="1793" y="49"/>
                    <a:pt x="1679" y="0"/>
                    <a:pt x="1553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5" name="Google Shape;3265;p51"/>
            <p:cNvSpPr/>
            <p:nvPr/>
          </p:nvSpPr>
          <p:spPr>
            <a:xfrm flipH="1">
              <a:off x="2376281" y="394800"/>
              <a:ext cx="209687" cy="1351113"/>
            </a:xfrm>
            <a:custGeom>
              <a:rect b="b" l="l" r="r" t="t"/>
              <a:pathLst>
                <a:path extrusionOk="0" h="17326" w="2692">
                  <a:moveTo>
                    <a:pt x="1174" y="1"/>
                  </a:moveTo>
                  <a:cubicBezTo>
                    <a:pt x="1139" y="1"/>
                    <a:pt x="1105" y="5"/>
                    <a:pt x="1072" y="13"/>
                  </a:cubicBezTo>
                  <a:lnTo>
                    <a:pt x="0" y="17325"/>
                  </a:lnTo>
                  <a:lnTo>
                    <a:pt x="2691" y="17325"/>
                  </a:lnTo>
                  <a:lnTo>
                    <a:pt x="1646" y="446"/>
                  </a:lnTo>
                  <a:cubicBezTo>
                    <a:pt x="1639" y="322"/>
                    <a:pt x="1584" y="210"/>
                    <a:pt x="1498" y="129"/>
                  </a:cubicBezTo>
                  <a:cubicBezTo>
                    <a:pt x="1414" y="50"/>
                    <a:pt x="1300" y="1"/>
                    <a:pt x="1174" y="1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6" name="Google Shape;3266;p51"/>
            <p:cNvSpPr/>
            <p:nvPr/>
          </p:nvSpPr>
          <p:spPr>
            <a:xfrm flipH="1">
              <a:off x="3326571" y="1787477"/>
              <a:ext cx="196679" cy="261863"/>
            </a:xfrm>
            <a:custGeom>
              <a:rect b="b" l="l" r="r" t="t"/>
              <a:pathLst>
                <a:path extrusionOk="0" h="3358" w="2525">
                  <a:moveTo>
                    <a:pt x="2183" y="1"/>
                  </a:moveTo>
                  <a:cubicBezTo>
                    <a:pt x="2119" y="1"/>
                    <a:pt x="2054" y="19"/>
                    <a:pt x="1995" y="59"/>
                  </a:cubicBezTo>
                  <a:lnTo>
                    <a:pt x="1501" y="394"/>
                  </a:lnTo>
                  <a:lnTo>
                    <a:pt x="260" y="1236"/>
                  </a:lnTo>
                  <a:cubicBezTo>
                    <a:pt x="99" y="1347"/>
                    <a:pt x="0" y="1530"/>
                    <a:pt x="0" y="1728"/>
                  </a:cubicBezTo>
                  <a:lnTo>
                    <a:pt x="0" y="3357"/>
                  </a:lnTo>
                  <a:lnTo>
                    <a:pt x="2524" y="3357"/>
                  </a:lnTo>
                  <a:lnTo>
                    <a:pt x="2524" y="342"/>
                  </a:lnTo>
                  <a:cubicBezTo>
                    <a:pt x="2524" y="141"/>
                    <a:pt x="2359" y="1"/>
                    <a:pt x="2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7" name="Google Shape;3267;p51"/>
            <p:cNvSpPr/>
            <p:nvPr/>
          </p:nvSpPr>
          <p:spPr>
            <a:xfrm flipH="1">
              <a:off x="3280614" y="1846821"/>
              <a:ext cx="288592" cy="384138"/>
            </a:xfrm>
            <a:custGeom>
              <a:rect b="b" l="l" r="r" t="t"/>
              <a:pathLst>
                <a:path extrusionOk="0" h="4926" w="3705">
                  <a:moveTo>
                    <a:pt x="3205" y="0"/>
                  </a:moveTo>
                  <a:cubicBezTo>
                    <a:pt x="3175" y="0"/>
                    <a:pt x="3145" y="3"/>
                    <a:pt x="3114" y="9"/>
                  </a:cubicBezTo>
                  <a:cubicBezTo>
                    <a:pt x="3049" y="20"/>
                    <a:pt x="2986" y="46"/>
                    <a:pt x="2926" y="87"/>
                  </a:cubicBezTo>
                  <a:lnTo>
                    <a:pt x="2524" y="361"/>
                  </a:lnTo>
                  <a:lnTo>
                    <a:pt x="2454" y="408"/>
                  </a:lnTo>
                  <a:lnTo>
                    <a:pt x="590" y="1671"/>
                  </a:lnTo>
                  <a:lnTo>
                    <a:pt x="382" y="1813"/>
                  </a:lnTo>
                  <a:cubicBezTo>
                    <a:pt x="144" y="1976"/>
                    <a:pt x="1" y="2245"/>
                    <a:pt x="1" y="2535"/>
                  </a:cubicBezTo>
                  <a:lnTo>
                    <a:pt x="1" y="4925"/>
                  </a:lnTo>
                  <a:lnTo>
                    <a:pt x="3704" y="4925"/>
                  </a:lnTo>
                  <a:lnTo>
                    <a:pt x="3704" y="499"/>
                  </a:lnTo>
                  <a:cubicBezTo>
                    <a:pt x="3704" y="206"/>
                    <a:pt x="3463" y="0"/>
                    <a:pt x="32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8" name="Google Shape;3268;p51"/>
            <p:cNvSpPr/>
            <p:nvPr/>
          </p:nvSpPr>
          <p:spPr>
            <a:xfrm flipH="1">
              <a:off x="3372605" y="1817188"/>
              <a:ext cx="196601" cy="261707"/>
            </a:xfrm>
            <a:custGeom>
              <a:rect b="b" l="l" r="r" t="t"/>
              <a:pathLst>
                <a:path extrusionOk="0" h="3356" w="2524">
                  <a:moveTo>
                    <a:pt x="2185" y="1"/>
                  </a:moveTo>
                  <a:cubicBezTo>
                    <a:pt x="2154" y="1"/>
                    <a:pt x="2122" y="5"/>
                    <a:pt x="2091" y="14"/>
                  </a:cubicBezTo>
                  <a:lnTo>
                    <a:pt x="850" y="856"/>
                  </a:lnTo>
                  <a:cubicBezTo>
                    <a:pt x="689" y="967"/>
                    <a:pt x="590" y="1151"/>
                    <a:pt x="590" y="1348"/>
                  </a:cubicBezTo>
                  <a:lnTo>
                    <a:pt x="590" y="2033"/>
                  </a:lnTo>
                  <a:lnTo>
                    <a:pt x="1" y="2433"/>
                  </a:lnTo>
                  <a:lnTo>
                    <a:pt x="1" y="3356"/>
                  </a:lnTo>
                  <a:lnTo>
                    <a:pt x="2524" y="3356"/>
                  </a:lnTo>
                  <a:lnTo>
                    <a:pt x="2524" y="341"/>
                  </a:lnTo>
                  <a:cubicBezTo>
                    <a:pt x="2524" y="141"/>
                    <a:pt x="2361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9" name="Google Shape;3269;p51"/>
            <p:cNvSpPr/>
            <p:nvPr/>
          </p:nvSpPr>
          <p:spPr>
            <a:xfrm flipH="1">
              <a:off x="3326571" y="1876377"/>
              <a:ext cx="242636" cy="354505"/>
            </a:xfrm>
            <a:custGeom>
              <a:rect b="b" l="l" r="r" t="t"/>
              <a:pathLst>
                <a:path extrusionOk="0" h="4546" w="3115">
                  <a:moveTo>
                    <a:pt x="2614" y="1"/>
                  </a:moveTo>
                  <a:cubicBezTo>
                    <a:pt x="2584" y="1"/>
                    <a:pt x="2554" y="3"/>
                    <a:pt x="2524" y="9"/>
                  </a:cubicBezTo>
                  <a:cubicBezTo>
                    <a:pt x="2500" y="14"/>
                    <a:pt x="2478" y="20"/>
                    <a:pt x="2454" y="29"/>
                  </a:cubicBezTo>
                  <a:cubicBezTo>
                    <a:pt x="2413" y="41"/>
                    <a:pt x="2375" y="61"/>
                    <a:pt x="2336" y="87"/>
                  </a:cubicBezTo>
                  <a:lnTo>
                    <a:pt x="590" y="1272"/>
                  </a:lnTo>
                  <a:lnTo>
                    <a:pt x="1" y="1672"/>
                  </a:lnTo>
                  <a:lnTo>
                    <a:pt x="1" y="4545"/>
                  </a:lnTo>
                  <a:lnTo>
                    <a:pt x="3114" y="4545"/>
                  </a:lnTo>
                  <a:lnTo>
                    <a:pt x="3114" y="499"/>
                  </a:lnTo>
                  <a:cubicBezTo>
                    <a:pt x="3114" y="206"/>
                    <a:pt x="2873" y="1"/>
                    <a:pt x="2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0" name="Google Shape;3270;p51"/>
            <p:cNvSpPr/>
            <p:nvPr/>
          </p:nvSpPr>
          <p:spPr>
            <a:xfrm flipH="1">
              <a:off x="916028" y="1539027"/>
              <a:ext cx="2567419" cy="2314501"/>
            </a:xfrm>
            <a:custGeom>
              <a:rect b="b" l="l" r="r" t="t"/>
              <a:pathLst>
                <a:path extrusionOk="0" h="29680" w="32961">
                  <a:moveTo>
                    <a:pt x="13388" y="0"/>
                  </a:moveTo>
                  <a:cubicBezTo>
                    <a:pt x="13111" y="0"/>
                    <a:pt x="12854" y="139"/>
                    <a:pt x="12701" y="367"/>
                  </a:cubicBezTo>
                  <a:lnTo>
                    <a:pt x="11179" y="2653"/>
                  </a:lnTo>
                  <a:cubicBezTo>
                    <a:pt x="9548" y="3038"/>
                    <a:pt x="7995" y="3725"/>
                    <a:pt x="6604" y="4689"/>
                  </a:cubicBezTo>
                  <a:lnTo>
                    <a:pt x="2181" y="7749"/>
                  </a:lnTo>
                  <a:cubicBezTo>
                    <a:pt x="1280" y="8372"/>
                    <a:pt x="742" y="9399"/>
                    <a:pt x="742" y="10495"/>
                  </a:cubicBezTo>
                  <a:lnTo>
                    <a:pt x="742" y="26337"/>
                  </a:lnTo>
                  <a:cubicBezTo>
                    <a:pt x="742" y="26533"/>
                    <a:pt x="759" y="26724"/>
                    <a:pt x="792" y="26911"/>
                  </a:cubicBezTo>
                  <a:lnTo>
                    <a:pt x="225" y="26911"/>
                  </a:lnTo>
                  <a:lnTo>
                    <a:pt x="0" y="29680"/>
                  </a:lnTo>
                  <a:lnTo>
                    <a:pt x="4133" y="29680"/>
                  </a:lnTo>
                  <a:lnTo>
                    <a:pt x="4133" y="29678"/>
                  </a:lnTo>
                  <a:cubicBezTo>
                    <a:pt x="4454" y="29673"/>
                    <a:pt x="4781" y="29621"/>
                    <a:pt x="5106" y="29517"/>
                  </a:cubicBezTo>
                  <a:cubicBezTo>
                    <a:pt x="5438" y="29409"/>
                    <a:pt x="5782" y="29355"/>
                    <a:pt x="6130" y="29355"/>
                  </a:cubicBezTo>
                  <a:lnTo>
                    <a:pt x="25403" y="29355"/>
                  </a:lnTo>
                  <a:lnTo>
                    <a:pt x="25470" y="29680"/>
                  </a:lnTo>
                  <a:lnTo>
                    <a:pt x="29626" y="29680"/>
                  </a:lnTo>
                  <a:cubicBezTo>
                    <a:pt x="31402" y="29680"/>
                    <a:pt x="32961" y="28240"/>
                    <a:pt x="32961" y="26337"/>
                  </a:cubicBezTo>
                  <a:lnTo>
                    <a:pt x="32961" y="10495"/>
                  </a:lnTo>
                  <a:cubicBezTo>
                    <a:pt x="32961" y="9399"/>
                    <a:pt x="32422" y="8372"/>
                    <a:pt x="31522" y="7750"/>
                  </a:cubicBezTo>
                  <a:lnTo>
                    <a:pt x="31373" y="7648"/>
                  </a:lnTo>
                  <a:lnTo>
                    <a:pt x="27100" y="4690"/>
                  </a:lnTo>
                  <a:cubicBezTo>
                    <a:pt x="26211" y="4075"/>
                    <a:pt x="25256" y="3572"/>
                    <a:pt x="24258" y="3190"/>
                  </a:cubicBezTo>
                  <a:cubicBezTo>
                    <a:pt x="23692" y="2971"/>
                    <a:pt x="23114" y="2793"/>
                    <a:pt x="22524" y="2653"/>
                  </a:cubicBezTo>
                  <a:lnTo>
                    <a:pt x="21003" y="367"/>
                  </a:lnTo>
                  <a:cubicBezTo>
                    <a:pt x="20849" y="139"/>
                    <a:pt x="20591" y="0"/>
                    <a:pt x="20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71" name="Google Shape;3271;p51"/>
            <p:cNvGrpSpPr/>
            <p:nvPr/>
          </p:nvGrpSpPr>
          <p:grpSpPr>
            <a:xfrm>
              <a:off x="1239905" y="1539027"/>
              <a:ext cx="2509544" cy="2314521"/>
              <a:chOff x="1239905" y="1539027"/>
              <a:chExt cx="2509544" cy="2314521"/>
            </a:xfrm>
          </p:grpSpPr>
          <p:sp>
            <p:nvSpPr>
              <p:cNvPr id="3272" name="Google Shape;3272;p51"/>
              <p:cNvSpPr/>
              <p:nvPr/>
            </p:nvSpPr>
            <p:spPr>
              <a:xfrm flipH="1">
                <a:off x="1239909" y="1539027"/>
                <a:ext cx="2509541" cy="2314521"/>
              </a:xfrm>
              <a:custGeom>
                <a:rect b="b" l="l" r="r" t="t"/>
                <a:pathLst>
                  <a:path extrusionOk="0" h="29680" w="32218">
                    <a:moveTo>
                      <a:pt x="12647" y="0"/>
                    </a:moveTo>
                    <a:cubicBezTo>
                      <a:pt x="12371" y="0"/>
                      <a:pt x="12112" y="139"/>
                      <a:pt x="11960" y="367"/>
                    </a:cubicBezTo>
                    <a:lnTo>
                      <a:pt x="10438" y="2653"/>
                    </a:lnTo>
                    <a:cubicBezTo>
                      <a:pt x="8808" y="3038"/>
                      <a:pt x="7255" y="3725"/>
                      <a:pt x="5863" y="4689"/>
                    </a:cubicBezTo>
                    <a:lnTo>
                      <a:pt x="1440" y="7749"/>
                    </a:lnTo>
                    <a:cubicBezTo>
                      <a:pt x="539" y="8372"/>
                      <a:pt x="0" y="9399"/>
                      <a:pt x="0" y="10495"/>
                    </a:cubicBezTo>
                    <a:lnTo>
                      <a:pt x="0" y="26337"/>
                    </a:lnTo>
                    <a:cubicBezTo>
                      <a:pt x="0" y="28241"/>
                      <a:pt x="1559" y="29680"/>
                      <a:pt x="3336" y="29680"/>
                    </a:cubicBezTo>
                    <a:cubicBezTo>
                      <a:pt x="3674" y="29680"/>
                      <a:pt x="4019" y="29628"/>
                      <a:pt x="4364" y="29517"/>
                    </a:cubicBezTo>
                    <a:cubicBezTo>
                      <a:pt x="4696" y="29409"/>
                      <a:pt x="5041" y="29355"/>
                      <a:pt x="5388" y="29355"/>
                    </a:cubicBezTo>
                    <a:lnTo>
                      <a:pt x="26830" y="29355"/>
                    </a:lnTo>
                    <a:cubicBezTo>
                      <a:pt x="27179" y="29355"/>
                      <a:pt x="27524" y="29409"/>
                      <a:pt x="27854" y="29517"/>
                    </a:cubicBezTo>
                    <a:cubicBezTo>
                      <a:pt x="28200" y="29629"/>
                      <a:pt x="28545" y="29680"/>
                      <a:pt x="28884" y="29680"/>
                    </a:cubicBezTo>
                    <a:cubicBezTo>
                      <a:pt x="30659" y="29680"/>
                      <a:pt x="32218" y="28240"/>
                      <a:pt x="32218" y="26337"/>
                    </a:cubicBezTo>
                    <a:lnTo>
                      <a:pt x="32218" y="10495"/>
                    </a:lnTo>
                    <a:cubicBezTo>
                      <a:pt x="32218" y="9399"/>
                      <a:pt x="31682" y="8372"/>
                      <a:pt x="30781" y="7750"/>
                    </a:cubicBezTo>
                    <a:lnTo>
                      <a:pt x="30632" y="7648"/>
                    </a:lnTo>
                    <a:lnTo>
                      <a:pt x="26358" y="4690"/>
                    </a:lnTo>
                    <a:cubicBezTo>
                      <a:pt x="25470" y="4075"/>
                      <a:pt x="24515" y="3572"/>
                      <a:pt x="23516" y="3190"/>
                    </a:cubicBezTo>
                    <a:cubicBezTo>
                      <a:pt x="22951" y="2971"/>
                      <a:pt x="22373" y="2793"/>
                      <a:pt x="21783" y="2653"/>
                    </a:cubicBezTo>
                    <a:lnTo>
                      <a:pt x="20261" y="367"/>
                    </a:lnTo>
                    <a:cubicBezTo>
                      <a:pt x="20107" y="139"/>
                      <a:pt x="19851" y="0"/>
                      <a:pt x="195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3" name="Google Shape;3273;p51"/>
              <p:cNvSpPr/>
              <p:nvPr/>
            </p:nvSpPr>
            <p:spPr>
              <a:xfrm flipH="1">
                <a:off x="1239905" y="1539027"/>
                <a:ext cx="2509544" cy="2314501"/>
              </a:xfrm>
              <a:custGeom>
                <a:rect b="b" l="l" r="r" t="t"/>
                <a:pathLst>
                  <a:path extrusionOk="0" h="29680" w="32218">
                    <a:moveTo>
                      <a:pt x="12647" y="0"/>
                    </a:moveTo>
                    <a:cubicBezTo>
                      <a:pt x="12371" y="0"/>
                      <a:pt x="12112" y="139"/>
                      <a:pt x="11960" y="367"/>
                    </a:cubicBezTo>
                    <a:lnTo>
                      <a:pt x="10438" y="2653"/>
                    </a:lnTo>
                    <a:cubicBezTo>
                      <a:pt x="8808" y="3038"/>
                      <a:pt x="7255" y="3725"/>
                      <a:pt x="5863" y="4689"/>
                    </a:cubicBezTo>
                    <a:lnTo>
                      <a:pt x="1440" y="7749"/>
                    </a:lnTo>
                    <a:cubicBezTo>
                      <a:pt x="539" y="8372"/>
                      <a:pt x="0" y="9399"/>
                      <a:pt x="0" y="10495"/>
                    </a:cubicBezTo>
                    <a:lnTo>
                      <a:pt x="0" y="26337"/>
                    </a:lnTo>
                    <a:cubicBezTo>
                      <a:pt x="0" y="28241"/>
                      <a:pt x="1559" y="29680"/>
                      <a:pt x="3336" y="29680"/>
                    </a:cubicBezTo>
                    <a:cubicBezTo>
                      <a:pt x="3674" y="29680"/>
                      <a:pt x="4019" y="29628"/>
                      <a:pt x="4364" y="29517"/>
                    </a:cubicBezTo>
                    <a:cubicBezTo>
                      <a:pt x="4696" y="29409"/>
                      <a:pt x="5041" y="29355"/>
                      <a:pt x="5388" y="29355"/>
                    </a:cubicBezTo>
                    <a:lnTo>
                      <a:pt x="26830" y="29355"/>
                    </a:lnTo>
                    <a:cubicBezTo>
                      <a:pt x="27179" y="29355"/>
                      <a:pt x="27524" y="29409"/>
                      <a:pt x="27854" y="29517"/>
                    </a:cubicBezTo>
                    <a:cubicBezTo>
                      <a:pt x="28200" y="29629"/>
                      <a:pt x="28545" y="29680"/>
                      <a:pt x="28884" y="29680"/>
                    </a:cubicBezTo>
                    <a:cubicBezTo>
                      <a:pt x="30659" y="29680"/>
                      <a:pt x="32218" y="28240"/>
                      <a:pt x="32218" y="26337"/>
                    </a:cubicBezTo>
                    <a:lnTo>
                      <a:pt x="32218" y="10495"/>
                    </a:lnTo>
                    <a:cubicBezTo>
                      <a:pt x="32218" y="9399"/>
                      <a:pt x="31682" y="8372"/>
                      <a:pt x="30781" y="7750"/>
                    </a:cubicBezTo>
                    <a:lnTo>
                      <a:pt x="30632" y="7648"/>
                    </a:lnTo>
                    <a:lnTo>
                      <a:pt x="26358" y="4690"/>
                    </a:lnTo>
                    <a:cubicBezTo>
                      <a:pt x="25470" y="4075"/>
                      <a:pt x="24515" y="3572"/>
                      <a:pt x="23516" y="3190"/>
                    </a:cubicBezTo>
                    <a:cubicBezTo>
                      <a:pt x="22951" y="2971"/>
                      <a:pt x="22373" y="2793"/>
                      <a:pt x="21783" y="2653"/>
                    </a:cubicBezTo>
                    <a:lnTo>
                      <a:pt x="20261" y="367"/>
                    </a:lnTo>
                    <a:cubicBezTo>
                      <a:pt x="20107" y="139"/>
                      <a:pt x="19851" y="0"/>
                      <a:pt x="19574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74" name="Google Shape;3274;p51"/>
            <p:cNvSpPr/>
            <p:nvPr/>
          </p:nvSpPr>
          <p:spPr>
            <a:xfrm flipH="1">
              <a:off x="2151171" y="1595096"/>
              <a:ext cx="686701" cy="325730"/>
            </a:xfrm>
            <a:custGeom>
              <a:rect b="b" l="l" r="r" t="t"/>
              <a:pathLst>
                <a:path extrusionOk="0" h="4177" w="8816">
                  <a:moveTo>
                    <a:pt x="1780" y="0"/>
                  </a:moveTo>
                  <a:cubicBezTo>
                    <a:pt x="1299" y="0"/>
                    <a:pt x="880" y="308"/>
                    <a:pt x="735" y="765"/>
                  </a:cubicBezTo>
                  <a:lnTo>
                    <a:pt x="106" y="2750"/>
                  </a:lnTo>
                  <a:cubicBezTo>
                    <a:pt x="1" y="3087"/>
                    <a:pt x="58" y="3443"/>
                    <a:pt x="267" y="3728"/>
                  </a:cubicBezTo>
                  <a:cubicBezTo>
                    <a:pt x="476" y="4014"/>
                    <a:pt x="798" y="4176"/>
                    <a:pt x="1151" y="4176"/>
                  </a:cubicBezTo>
                  <a:lnTo>
                    <a:pt x="7664" y="4176"/>
                  </a:lnTo>
                  <a:cubicBezTo>
                    <a:pt x="8017" y="4176"/>
                    <a:pt x="8339" y="4013"/>
                    <a:pt x="8547" y="3729"/>
                  </a:cubicBezTo>
                  <a:cubicBezTo>
                    <a:pt x="8756" y="3445"/>
                    <a:pt x="8815" y="3088"/>
                    <a:pt x="8709" y="2751"/>
                  </a:cubicBezTo>
                  <a:lnTo>
                    <a:pt x="8080" y="765"/>
                  </a:lnTo>
                  <a:cubicBezTo>
                    <a:pt x="7935" y="308"/>
                    <a:pt x="7515" y="0"/>
                    <a:pt x="7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5" name="Google Shape;3275;p51"/>
            <p:cNvSpPr/>
            <p:nvPr/>
          </p:nvSpPr>
          <p:spPr>
            <a:xfrm flipH="1">
              <a:off x="2159895" y="1610225"/>
              <a:ext cx="669487" cy="295317"/>
            </a:xfrm>
            <a:custGeom>
              <a:rect b="b" l="l" r="r" t="t"/>
              <a:pathLst>
                <a:path extrusionOk="0" h="3787" w="8595">
                  <a:moveTo>
                    <a:pt x="1671" y="1"/>
                  </a:moveTo>
                  <a:cubicBezTo>
                    <a:pt x="1278" y="1"/>
                    <a:pt x="931" y="254"/>
                    <a:pt x="813" y="629"/>
                  </a:cubicBezTo>
                  <a:lnTo>
                    <a:pt x="185" y="2615"/>
                  </a:lnTo>
                  <a:cubicBezTo>
                    <a:pt x="0" y="3196"/>
                    <a:pt x="433" y="3786"/>
                    <a:pt x="1042" y="3786"/>
                  </a:cubicBezTo>
                  <a:lnTo>
                    <a:pt x="7554" y="3786"/>
                  </a:lnTo>
                  <a:cubicBezTo>
                    <a:pt x="8161" y="3786"/>
                    <a:pt x="8595" y="3196"/>
                    <a:pt x="8414" y="2615"/>
                  </a:cubicBezTo>
                  <a:lnTo>
                    <a:pt x="7785" y="629"/>
                  </a:lnTo>
                  <a:cubicBezTo>
                    <a:pt x="7666" y="254"/>
                    <a:pt x="7320" y="1"/>
                    <a:pt x="6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6" name="Google Shape;3276;p51"/>
            <p:cNvSpPr/>
            <p:nvPr/>
          </p:nvSpPr>
          <p:spPr>
            <a:xfrm flipH="1">
              <a:off x="2159895" y="1610303"/>
              <a:ext cx="602811" cy="295239"/>
            </a:xfrm>
            <a:custGeom>
              <a:rect b="b" l="l" r="r" t="t"/>
              <a:pathLst>
                <a:path extrusionOk="0" h="3786" w="7739">
                  <a:moveTo>
                    <a:pt x="1571" y="1"/>
                  </a:moveTo>
                  <a:cubicBezTo>
                    <a:pt x="1179" y="1"/>
                    <a:pt x="832" y="255"/>
                    <a:pt x="713" y="630"/>
                  </a:cubicBezTo>
                  <a:lnTo>
                    <a:pt x="84" y="2615"/>
                  </a:lnTo>
                  <a:cubicBezTo>
                    <a:pt x="1" y="2877"/>
                    <a:pt x="44" y="3140"/>
                    <a:pt x="172" y="3350"/>
                  </a:cubicBezTo>
                  <a:cubicBezTo>
                    <a:pt x="328" y="3607"/>
                    <a:pt x="610" y="3785"/>
                    <a:pt x="943" y="3785"/>
                  </a:cubicBezTo>
                  <a:lnTo>
                    <a:pt x="6698" y="3785"/>
                  </a:lnTo>
                  <a:cubicBezTo>
                    <a:pt x="7305" y="3785"/>
                    <a:pt x="7739" y="3195"/>
                    <a:pt x="7556" y="2614"/>
                  </a:cubicBezTo>
                  <a:lnTo>
                    <a:pt x="7046" y="1000"/>
                  </a:lnTo>
                  <a:lnTo>
                    <a:pt x="6928" y="630"/>
                  </a:lnTo>
                  <a:cubicBezTo>
                    <a:pt x="6809" y="255"/>
                    <a:pt x="6463" y="1"/>
                    <a:pt x="6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7" name="Google Shape;3277;p51"/>
            <p:cNvSpPr/>
            <p:nvPr/>
          </p:nvSpPr>
          <p:spPr>
            <a:xfrm flipH="1">
              <a:off x="1728993" y="1538871"/>
              <a:ext cx="495942" cy="207042"/>
            </a:xfrm>
            <a:custGeom>
              <a:rect b="b" l="l" r="r" t="t"/>
              <a:pathLst>
                <a:path extrusionOk="0" h="2655" w="6367">
                  <a:moveTo>
                    <a:pt x="1" y="0"/>
                  </a:moveTo>
                  <a:cubicBezTo>
                    <a:pt x="278" y="0"/>
                    <a:pt x="535" y="139"/>
                    <a:pt x="688" y="368"/>
                  </a:cubicBezTo>
                  <a:lnTo>
                    <a:pt x="2210" y="2654"/>
                  </a:lnTo>
                  <a:lnTo>
                    <a:pt x="6366" y="2654"/>
                  </a:lnTo>
                  <a:lnTo>
                    <a:pt x="4845" y="368"/>
                  </a:lnTo>
                  <a:cubicBezTo>
                    <a:pt x="4691" y="139"/>
                    <a:pt x="4433" y="0"/>
                    <a:pt x="4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8" name="Google Shape;3278;p51"/>
            <p:cNvSpPr/>
            <p:nvPr/>
          </p:nvSpPr>
          <p:spPr>
            <a:xfrm flipH="1">
              <a:off x="2913428" y="2278061"/>
              <a:ext cx="722999" cy="787850"/>
            </a:xfrm>
            <a:custGeom>
              <a:rect b="b" l="l" r="r" t="t"/>
              <a:pathLst>
                <a:path extrusionOk="0" h="10103" w="9282">
                  <a:moveTo>
                    <a:pt x="4641" y="0"/>
                  </a:moveTo>
                  <a:cubicBezTo>
                    <a:pt x="2078" y="0"/>
                    <a:pt x="0" y="2262"/>
                    <a:pt x="0" y="5051"/>
                  </a:cubicBezTo>
                  <a:cubicBezTo>
                    <a:pt x="0" y="6391"/>
                    <a:pt x="489" y="7676"/>
                    <a:pt x="1360" y="8622"/>
                  </a:cubicBezTo>
                  <a:cubicBezTo>
                    <a:pt x="2230" y="9570"/>
                    <a:pt x="3410" y="10102"/>
                    <a:pt x="4641" y="10102"/>
                  </a:cubicBezTo>
                  <a:cubicBezTo>
                    <a:pt x="5872" y="10102"/>
                    <a:pt x="7052" y="9570"/>
                    <a:pt x="7923" y="8622"/>
                  </a:cubicBezTo>
                  <a:cubicBezTo>
                    <a:pt x="8793" y="7676"/>
                    <a:pt x="9282" y="6391"/>
                    <a:pt x="9282" y="5051"/>
                  </a:cubicBezTo>
                  <a:cubicBezTo>
                    <a:pt x="9282" y="2262"/>
                    <a:pt x="7204" y="0"/>
                    <a:pt x="4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9" name="Google Shape;3279;p51"/>
            <p:cNvSpPr/>
            <p:nvPr/>
          </p:nvSpPr>
          <p:spPr>
            <a:xfrm flipH="1">
              <a:off x="2932278" y="2292410"/>
              <a:ext cx="696827" cy="759075"/>
            </a:xfrm>
            <a:custGeom>
              <a:rect b="b" l="l" r="r" t="t"/>
              <a:pathLst>
                <a:path extrusionOk="0" h="9734" w="8946">
                  <a:moveTo>
                    <a:pt x="4473" y="1"/>
                  </a:moveTo>
                  <a:cubicBezTo>
                    <a:pt x="2003" y="1"/>
                    <a:pt x="1" y="2179"/>
                    <a:pt x="1" y="4867"/>
                  </a:cubicBezTo>
                  <a:cubicBezTo>
                    <a:pt x="1" y="6157"/>
                    <a:pt x="471" y="7395"/>
                    <a:pt x="1310" y="8308"/>
                  </a:cubicBezTo>
                  <a:cubicBezTo>
                    <a:pt x="2149" y="9221"/>
                    <a:pt x="3287" y="9733"/>
                    <a:pt x="4473" y="9733"/>
                  </a:cubicBezTo>
                  <a:cubicBezTo>
                    <a:pt x="5659" y="9733"/>
                    <a:pt x="6797" y="9221"/>
                    <a:pt x="7636" y="8308"/>
                  </a:cubicBezTo>
                  <a:cubicBezTo>
                    <a:pt x="8475" y="7395"/>
                    <a:pt x="8946" y="6157"/>
                    <a:pt x="8946" y="4867"/>
                  </a:cubicBezTo>
                  <a:cubicBezTo>
                    <a:pt x="8946" y="2179"/>
                    <a:pt x="6943" y="1"/>
                    <a:pt x="4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0" name="Google Shape;3280;p51"/>
            <p:cNvSpPr/>
            <p:nvPr/>
          </p:nvSpPr>
          <p:spPr>
            <a:xfrm flipH="1">
              <a:off x="2977534" y="2334130"/>
              <a:ext cx="620259" cy="675635"/>
            </a:xfrm>
            <a:custGeom>
              <a:rect b="b" l="l" r="r" t="t"/>
              <a:pathLst>
                <a:path extrusionOk="0" h="8664" w="7963">
                  <a:moveTo>
                    <a:pt x="3981" y="0"/>
                  </a:moveTo>
                  <a:cubicBezTo>
                    <a:pt x="1783" y="0"/>
                    <a:pt x="1" y="1940"/>
                    <a:pt x="1" y="4332"/>
                  </a:cubicBezTo>
                  <a:cubicBezTo>
                    <a:pt x="1" y="6724"/>
                    <a:pt x="1783" y="8663"/>
                    <a:pt x="3981" y="8663"/>
                  </a:cubicBezTo>
                  <a:cubicBezTo>
                    <a:pt x="6180" y="8663"/>
                    <a:pt x="7962" y="6724"/>
                    <a:pt x="7962" y="4332"/>
                  </a:cubicBezTo>
                  <a:cubicBezTo>
                    <a:pt x="7962" y="1940"/>
                    <a:pt x="6180" y="0"/>
                    <a:pt x="3981" y="0"/>
                  </a:cubicBezTo>
                  <a:close/>
                </a:path>
              </a:pathLst>
            </a:custGeom>
            <a:solidFill>
              <a:srgbClr val="66555E">
                <a:alpha val="20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1" name="Google Shape;3281;p51"/>
            <p:cNvSpPr/>
            <p:nvPr/>
          </p:nvSpPr>
          <p:spPr>
            <a:xfrm flipH="1">
              <a:off x="2988750" y="2334130"/>
              <a:ext cx="620181" cy="675635"/>
            </a:xfrm>
            <a:custGeom>
              <a:rect b="b" l="l" r="r" t="t"/>
              <a:pathLst>
                <a:path extrusionOk="0" h="8664" w="7962">
                  <a:moveTo>
                    <a:pt x="3980" y="0"/>
                  </a:moveTo>
                  <a:cubicBezTo>
                    <a:pt x="1782" y="0"/>
                    <a:pt x="0" y="1940"/>
                    <a:pt x="0" y="4332"/>
                  </a:cubicBezTo>
                  <a:cubicBezTo>
                    <a:pt x="0" y="6724"/>
                    <a:pt x="1782" y="8663"/>
                    <a:pt x="3980" y="8663"/>
                  </a:cubicBezTo>
                  <a:cubicBezTo>
                    <a:pt x="6179" y="8663"/>
                    <a:pt x="7961" y="6724"/>
                    <a:pt x="7961" y="4332"/>
                  </a:cubicBezTo>
                  <a:cubicBezTo>
                    <a:pt x="7961" y="1940"/>
                    <a:pt x="6179" y="0"/>
                    <a:pt x="3980" y="0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2" name="Google Shape;3282;p51"/>
            <p:cNvSpPr/>
            <p:nvPr/>
          </p:nvSpPr>
          <p:spPr>
            <a:xfrm flipH="1">
              <a:off x="3066253" y="2521208"/>
              <a:ext cx="502953" cy="301322"/>
            </a:xfrm>
            <a:custGeom>
              <a:rect b="b" l="l" r="r" t="t"/>
              <a:pathLst>
                <a:path extrusionOk="0" h="3864" w="6457">
                  <a:moveTo>
                    <a:pt x="390" y="0"/>
                  </a:moveTo>
                  <a:cubicBezTo>
                    <a:pt x="175" y="0"/>
                    <a:pt x="1" y="866"/>
                    <a:pt x="1" y="1932"/>
                  </a:cubicBezTo>
                  <a:cubicBezTo>
                    <a:pt x="1" y="2999"/>
                    <a:pt x="175" y="3863"/>
                    <a:pt x="390" y="3863"/>
                  </a:cubicBezTo>
                  <a:lnTo>
                    <a:pt x="6457" y="3863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3" name="Google Shape;3283;p51"/>
            <p:cNvSpPr/>
            <p:nvPr/>
          </p:nvSpPr>
          <p:spPr>
            <a:xfrm flipH="1">
              <a:off x="3066253" y="2521286"/>
              <a:ext cx="30456" cy="301400"/>
            </a:xfrm>
            <a:custGeom>
              <a:rect b="b" l="l" r="r" t="t"/>
              <a:pathLst>
                <a:path extrusionOk="0" h="3865" w="391">
                  <a:moveTo>
                    <a:pt x="391" y="0"/>
                  </a:moveTo>
                  <a:cubicBezTo>
                    <a:pt x="175" y="0"/>
                    <a:pt x="1" y="865"/>
                    <a:pt x="1" y="1932"/>
                  </a:cubicBezTo>
                  <a:cubicBezTo>
                    <a:pt x="1" y="3000"/>
                    <a:pt x="175" y="3864"/>
                    <a:pt x="391" y="3864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4" name="Google Shape;3284;p51"/>
            <p:cNvSpPr/>
            <p:nvPr/>
          </p:nvSpPr>
          <p:spPr>
            <a:xfrm flipH="1">
              <a:off x="3213393" y="2577667"/>
              <a:ext cx="314530" cy="188482"/>
            </a:xfrm>
            <a:custGeom>
              <a:rect b="b" l="l" r="r" t="t"/>
              <a:pathLst>
                <a:path extrusionOk="0" h="2417" w="4038">
                  <a:moveTo>
                    <a:pt x="245" y="0"/>
                  </a:moveTo>
                  <a:cubicBezTo>
                    <a:pt x="110" y="0"/>
                    <a:pt x="1" y="542"/>
                    <a:pt x="1" y="1208"/>
                  </a:cubicBezTo>
                  <a:cubicBezTo>
                    <a:pt x="1" y="1394"/>
                    <a:pt x="9" y="1570"/>
                    <a:pt x="25" y="1728"/>
                  </a:cubicBezTo>
                  <a:cubicBezTo>
                    <a:pt x="64" y="2134"/>
                    <a:pt x="148" y="2416"/>
                    <a:pt x="245" y="2416"/>
                  </a:cubicBezTo>
                  <a:lnTo>
                    <a:pt x="4038" y="2416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5" name="Google Shape;3285;p51"/>
            <p:cNvSpPr/>
            <p:nvPr/>
          </p:nvSpPr>
          <p:spPr>
            <a:xfrm flipH="1">
              <a:off x="3213393" y="2577667"/>
              <a:ext cx="19006" cy="188482"/>
            </a:xfrm>
            <a:custGeom>
              <a:rect b="b" l="l" r="r" t="t"/>
              <a:pathLst>
                <a:path extrusionOk="0" h="2417" w="244">
                  <a:moveTo>
                    <a:pt x="244" y="0"/>
                  </a:moveTo>
                  <a:cubicBezTo>
                    <a:pt x="109" y="0"/>
                    <a:pt x="1" y="542"/>
                    <a:pt x="1" y="1208"/>
                  </a:cubicBezTo>
                  <a:cubicBezTo>
                    <a:pt x="1" y="1394"/>
                    <a:pt x="8" y="1570"/>
                    <a:pt x="23" y="1728"/>
                  </a:cubicBezTo>
                  <a:cubicBezTo>
                    <a:pt x="63" y="2136"/>
                    <a:pt x="146" y="2416"/>
                    <a:pt x="244" y="2416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rgbClr val="66555E">
                <a:alpha val="129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6" name="Google Shape;3286;p51"/>
            <p:cNvSpPr/>
            <p:nvPr/>
          </p:nvSpPr>
          <p:spPr>
            <a:xfrm flipH="1">
              <a:off x="1399585" y="2280010"/>
              <a:ext cx="719416" cy="783873"/>
            </a:xfrm>
            <a:custGeom>
              <a:rect b="b" l="l" r="r" t="t"/>
              <a:pathLst>
                <a:path extrusionOk="0" h="10052" w="9236">
                  <a:moveTo>
                    <a:pt x="4619" y="1"/>
                  </a:moveTo>
                  <a:cubicBezTo>
                    <a:pt x="2068" y="1"/>
                    <a:pt x="1" y="2251"/>
                    <a:pt x="1" y="5026"/>
                  </a:cubicBezTo>
                  <a:cubicBezTo>
                    <a:pt x="1" y="6358"/>
                    <a:pt x="488" y="7637"/>
                    <a:pt x="1353" y="8580"/>
                  </a:cubicBezTo>
                  <a:cubicBezTo>
                    <a:pt x="2220" y="9522"/>
                    <a:pt x="3394" y="10051"/>
                    <a:pt x="4619" y="10051"/>
                  </a:cubicBezTo>
                  <a:cubicBezTo>
                    <a:pt x="5843" y="10051"/>
                    <a:pt x="7018" y="9522"/>
                    <a:pt x="7884" y="8580"/>
                  </a:cubicBezTo>
                  <a:cubicBezTo>
                    <a:pt x="8750" y="7637"/>
                    <a:pt x="9236" y="6358"/>
                    <a:pt x="9236" y="5026"/>
                  </a:cubicBezTo>
                  <a:cubicBezTo>
                    <a:pt x="9236" y="2251"/>
                    <a:pt x="7169" y="1"/>
                    <a:pt x="4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7" name="Google Shape;3287;p51"/>
            <p:cNvSpPr/>
            <p:nvPr/>
          </p:nvSpPr>
          <p:spPr>
            <a:xfrm flipH="1">
              <a:off x="1415086" y="2292410"/>
              <a:ext cx="696905" cy="759075"/>
            </a:xfrm>
            <a:custGeom>
              <a:rect b="b" l="l" r="r" t="t"/>
              <a:pathLst>
                <a:path extrusionOk="0" h="9734" w="8947">
                  <a:moveTo>
                    <a:pt x="4473" y="1"/>
                  </a:moveTo>
                  <a:cubicBezTo>
                    <a:pt x="2004" y="1"/>
                    <a:pt x="1" y="2179"/>
                    <a:pt x="1" y="4867"/>
                  </a:cubicBezTo>
                  <a:cubicBezTo>
                    <a:pt x="1" y="6157"/>
                    <a:pt x="472" y="7395"/>
                    <a:pt x="1311" y="8308"/>
                  </a:cubicBezTo>
                  <a:cubicBezTo>
                    <a:pt x="2150" y="9221"/>
                    <a:pt x="3288" y="9733"/>
                    <a:pt x="4473" y="9733"/>
                  </a:cubicBezTo>
                  <a:cubicBezTo>
                    <a:pt x="5660" y="9733"/>
                    <a:pt x="6797" y="9221"/>
                    <a:pt x="7636" y="8308"/>
                  </a:cubicBezTo>
                  <a:cubicBezTo>
                    <a:pt x="8475" y="7395"/>
                    <a:pt x="8947" y="6157"/>
                    <a:pt x="8947" y="4867"/>
                  </a:cubicBezTo>
                  <a:cubicBezTo>
                    <a:pt x="8947" y="2179"/>
                    <a:pt x="6944" y="1"/>
                    <a:pt x="4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8" name="Google Shape;3288;p51"/>
            <p:cNvSpPr/>
            <p:nvPr/>
          </p:nvSpPr>
          <p:spPr>
            <a:xfrm flipH="1">
              <a:off x="1459017" y="2334130"/>
              <a:ext cx="620181" cy="675635"/>
            </a:xfrm>
            <a:custGeom>
              <a:rect b="b" l="l" r="r" t="t"/>
              <a:pathLst>
                <a:path extrusionOk="0" h="8664" w="7962">
                  <a:moveTo>
                    <a:pt x="3981" y="0"/>
                  </a:moveTo>
                  <a:cubicBezTo>
                    <a:pt x="1783" y="0"/>
                    <a:pt x="0" y="1940"/>
                    <a:pt x="0" y="4332"/>
                  </a:cubicBezTo>
                  <a:cubicBezTo>
                    <a:pt x="0" y="6724"/>
                    <a:pt x="1783" y="8663"/>
                    <a:pt x="3981" y="8663"/>
                  </a:cubicBezTo>
                  <a:cubicBezTo>
                    <a:pt x="6179" y="8663"/>
                    <a:pt x="7962" y="6724"/>
                    <a:pt x="7962" y="4332"/>
                  </a:cubicBezTo>
                  <a:cubicBezTo>
                    <a:pt x="7962" y="1940"/>
                    <a:pt x="6179" y="0"/>
                    <a:pt x="3981" y="0"/>
                  </a:cubicBezTo>
                  <a:close/>
                </a:path>
              </a:pathLst>
            </a:custGeom>
            <a:solidFill>
              <a:srgbClr val="66555E">
                <a:alpha val="20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9" name="Google Shape;3289;p51"/>
            <p:cNvSpPr/>
            <p:nvPr/>
          </p:nvSpPr>
          <p:spPr>
            <a:xfrm flipH="1">
              <a:off x="1471714" y="2334130"/>
              <a:ext cx="620181" cy="675635"/>
            </a:xfrm>
            <a:custGeom>
              <a:rect b="b" l="l" r="r" t="t"/>
              <a:pathLst>
                <a:path extrusionOk="0" h="8664" w="7962">
                  <a:moveTo>
                    <a:pt x="3982" y="0"/>
                  </a:moveTo>
                  <a:cubicBezTo>
                    <a:pt x="1783" y="0"/>
                    <a:pt x="0" y="1940"/>
                    <a:pt x="0" y="4332"/>
                  </a:cubicBezTo>
                  <a:cubicBezTo>
                    <a:pt x="0" y="6724"/>
                    <a:pt x="1783" y="8663"/>
                    <a:pt x="3982" y="8663"/>
                  </a:cubicBezTo>
                  <a:cubicBezTo>
                    <a:pt x="6179" y="8663"/>
                    <a:pt x="7962" y="6724"/>
                    <a:pt x="7962" y="4332"/>
                  </a:cubicBezTo>
                  <a:cubicBezTo>
                    <a:pt x="7962" y="1940"/>
                    <a:pt x="6179" y="0"/>
                    <a:pt x="3982" y="0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0" name="Google Shape;3290;p51"/>
            <p:cNvSpPr/>
            <p:nvPr/>
          </p:nvSpPr>
          <p:spPr>
            <a:xfrm flipH="1">
              <a:off x="1549217" y="2521208"/>
              <a:ext cx="502875" cy="301322"/>
            </a:xfrm>
            <a:custGeom>
              <a:rect b="b" l="l" r="r" t="t"/>
              <a:pathLst>
                <a:path extrusionOk="0" h="3864" w="6456">
                  <a:moveTo>
                    <a:pt x="390" y="0"/>
                  </a:moveTo>
                  <a:cubicBezTo>
                    <a:pt x="174" y="0"/>
                    <a:pt x="0" y="866"/>
                    <a:pt x="0" y="1932"/>
                  </a:cubicBezTo>
                  <a:cubicBezTo>
                    <a:pt x="0" y="2999"/>
                    <a:pt x="174" y="3863"/>
                    <a:pt x="390" y="3863"/>
                  </a:cubicBezTo>
                  <a:lnTo>
                    <a:pt x="6456" y="3863"/>
                  </a:lnTo>
                  <a:lnTo>
                    <a:pt x="64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1" name="Google Shape;3291;p51"/>
            <p:cNvSpPr/>
            <p:nvPr/>
          </p:nvSpPr>
          <p:spPr>
            <a:xfrm flipH="1">
              <a:off x="1549217" y="2521286"/>
              <a:ext cx="30378" cy="301400"/>
            </a:xfrm>
            <a:custGeom>
              <a:rect b="b" l="l" r="r" t="t"/>
              <a:pathLst>
                <a:path extrusionOk="0" h="3865" w="390">
                  <a:moveTo>
                    <a:pt x="390" y="0"/>
                  </a:moveTo>
                  <a:cubicBezTo>
                    <a:pt x="175" y="0"/>
                    <a:pt x="0" y="865"/>
                    <a:pt x="0" y="1932"/>
                  </a:cubicBezTo>
                  <a:cubicBezTo>
                    <a:pt x="0" y="3000"/>
                    <a:pt x="175" y="3864"/>
                    <a:pt x="390" y="3864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2" name="Google Shape;3292;p51"/>
            <p:cNvSpPr/>
            <p:nvPr/>
          </p:nvSpPr>
          <p:spPr>
            <a:xfrm flipH="1">
              <a:off x="1696278" y="2577667"/>
              <a:ext cx="314608" cy="188482"/>
            </a:xfrm>
            <a:custGeom>
              <a:rect b="b" l="l" r="r" t="t"/>
              <a:pathLst>
                <a:path extrusionOk="0" h="2417" w="4039">
                  <a:moveTo>
                    <a:pt x="244" y="0"/>
                  </a:moveTo>
                  <a:cubicBezTo>
                    <a:pt x="176" y="0"/>
                    <a:pt x="114" y="134"/>
                    <a:pt x="71" y="354"/>
                  </a:cubicBezTo>
                  <a:cubicBezTo>
                    <a:pt x="29" y="573"/>
                    <a:pt x="0" y="875"/>
                    <a:pt x="0" y="1208"/>
                  </a:cubicBezTo>
                  <a:cubicBezTo>
                    <a:pt x="0" y="1231"/>
                    <a:pt x="0" y="1252"/>
                    <a:pt x="1" y="1275"/>
                  </a:cubicBezTo>
                  <a:cubicBezTo>
                    <a:pt x="10" y="1912"/>
                    <a:pt x="116" y="2416"/>
                    <a:pt x="245" y="2416"/>
                  </a:cubicBezTo>
                  <a:lnTo>
                    <a:pt x="4039" y="2416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3" name="Google Shape;3293;p51"/>
            <p:cNvSpPr/>
            <p:nvPr/>
          </p:nvSpPr>
          <p:spPr>
            <a:xfrm flipH="1">
              <a:off x="1696278" y="2577667"/>
              <a:ext cx="19162" cy="188482"/>
            </a:xfrm>
            <a:custGeom>
              <a:rect b="b" l="l" r="r" t="t"/>
              <a:pathLst>
                <a:path extrusionOk="0" h="2417" w="246">
                  <a:moveTo>
                    <a:pt x="246" y="0"/>
                  </a:moveTo>
                  <a:cubicBezTo>
                    <a:pt x="178" y="0"/>
                    <a:pt x="118" y="136"/>
                    <a:pt x="72" y="355"/>
                  </a:cubicBezTo>
                  <a:cubicBezTo>
                    <a:pt x="29" y="574"/>
                    <a:pt x="1" y="876"/>
                    <a:pt x="1" y="1209"/>
                  </a:cubicBezTo>
                  <a:cubicBezTo>
                    <a:pt x="1" y="1232"/>
                    <a:pt x="1" y="1254"/>
                    <a:pt x="2" y="1276"/>
                  </a:cubicBezTo>
                  <a:cubicBezTo>
                    <a:pt x="10" y="1913"/>
                    <a:pt x="116" y="2416"/>
                    <a:pt x="246" y="2416"/>
                  </a:cubicBezTo>
                  <a:lnTo>
                    <a:pt x="2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4" name="Google Shape;3294;p51"/>
            <p:cNvSpPr/>
            <p:nvPr/>
          </p:nvSpPr>
          <p:spPr>
            <a:xfrm flipH="1">
              <a:off x="1958698" y="2997521"/>
              <a:ext cx="1126639" cy="654345"/>
            </a:xfrm>
            <a:custGeom>
              <a:rect b="b" l="l" r="r" t="t"/>
              <a:pathLst>
                <a:path extrusionOk="0" h="8391" w="14464">
                  <a:moveTo>
                    <a:pt x="1670" y="0"/>
                  </a:moveTo>
                  <a:cubicBezTo>
                    <a:pt x="1195" y="0"/>
                    <a:pt x="748" y="208"/>
                    <a:pt x="441" y="568"/>
                  </a:cubicBezTo>
                  <a:cubicBezTo>
                    <a:pt x="134" y="928"/>
                    <a:pt x="1" y="1404"/>
                    <a:pt x="75" y="1872"/>
                  </a:cubicBezTo>
                  <a:lnTo>
                    <a:pt x="901" y="7030"/>
                  </a:lnTo>
                  <a:cubicBezTo>
                    <a:pt x="1026" y="7819"/>
                    <a:pt x="1697" y="8390"/>
                    <a:pt x="2496" y="8390"/>
                  </a:cubicBezTo>
                  <a:lnTo>
                    <a:pt x="11968" y="8390"/>
                  </a:lnTo>
                  <a:cubicBezTo>
                    <a:pt x="12765" y="8390"/>
                    <a:pt x="13436" y="7819"/>
                    <a:pt x="13563" y="7030"/>
                  </a:cubicBezTo>
                  <a:lnTo>
                    <a:pt x="14388" y="1872"/>
                  </a:lnTo>
                  <a:cubicBezTo>
                    <a:pt x="14464" y="1404"/>
                    <a:pt x="14331" y="928"/>
                    <a:pt x="14023" y="568"/>
                  </a:cubicBezTo>
                  <a:cubicBezTo>
                    <a:pt x="13715" y="206"/>
                    <a:pt x="13267" y="0"/>
                    <a:pt x="12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5" name="Google Shape;3295;p51"/>
            <p:cNvSpPr/>
            <p:nvPr/>
          </p:nvSpPr>
          <p:spPr>
            <a:xfrm flipH="1">
              <a:off x="2869886" y="3051329"/>
              <a:ext cx="163574" cy="546731"/>
            </a:xfrm>
            <a:custGeom>
              <a:rect b="b" l="l" r="r" t="t"/>
              <a:pathLst>
                <a:path extrusionOk="0" h="7011" w="2100">
                  <a:moveTo>
                    <a:pt x="1002" y="0"/>
                  </a:moveTo>
                  <a:cubicBezTo>
                    <a:pt x="433" y="0"/>
                    <a:pt x="0" y="509"/>
                    <a:pt x="89" y="1072"/>
                  </a:cubicBezTo>
                  <a:lnTo>
                    <a:pt x="917" y="6231"/>
                  </a:lnTo>
                  <a:cubicBezTo>
                    <a:pt x="989" y="6679"/>
                    <a:pt x="1374" y="7010"/>
                    <a:pt x="1830" y="7010"/>
                  </a:cubicBezTo>
                  <a:lnTo>
                    <a:pt x="2099" y="7010"/>
                  </a:lnTo>
                  <a:cubicBezTo>
                    <a:pt x="1644" y="7010"/>
                    <a:pt x="1257" y="6680"/>
                    <a:pt x="1186" y="6231"/>
                  </a:cubicBezTo>
                  <a:lnTo>
                    <a:pt x="360" y="1072"/>
                  </a:lnTo>
                  <a:cubicBezTo>
                    <a:pt x="271" y="509"/>
                    <a:pt x="705" y="0"/>
                    <a:pt x="1273" y="0"/>
                  </a:cubicBezTo>
                  <a:close/>
                </a:path>
              </a:pathLst>
            </a:custGeom>
            <a:solidFill>
              <a:srgbClr val="66555E">
                <a:alpha val="20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6" name="Google Shape;3296;p51"/>
            <p:cNvSpPr/>
            <p:nvPr/>
          </p:nvSpPr>
          <p:spPr>
            <a:xfrm flipH="1">
              <a:off x="2010731" y="3051329"/>
              <a:ext cx="1001699" cy="546731"/>
            </a:xfrm>
            <a:custGeom>
              <a:rect b="b" l="l" r="r" t="t"/>
              <a:pathLst>
                <a:path extrusionOk="0" h="7011" w="12860">
                  <a:moveTo>
                    <a:pt x="1003" y="0"/>
                  </a:moveTo>
                  <a:cubicBezTo>
                    <a:pt x="435" y="0"/>
                    <a:pt x="1" y="509"/>
                    <a:pt x="90" y="1072"/>
                  </a:cubicBezTo>
                  <a:lnTo>
                    <a:pt x="918" y="6231"/>
                  </a:lnTo>
                  <a:cubicBezTo>
                    <a:pt x="953" y="6452"/>
                    <a:pt x="1065" y="6644"/>
                    <a:pt x="1224" y="6782"/>
                  </a:cubicBezTo>
                  <a:cubicBezTo>
                    <a:pt x="1388" y="6925"/>
                    <a:pt x="1602" y="7010"/>
                    <a:pt x="1831" y="7010"/>
                  </a:cubicBezTo>
                  <a:lnTo>
                    <a:pt x="11032" y="7010"/>
                  </a:lnTo>
                  <a:cubicBezTo>
                    <a:pt x="11485" y="7010"/>
                    <a:pt x="11873" y="6679"/>
                    <a:pt x="11945" y="6231"/>
                  </a:cubicBezTo>
                  <a:lnTo>
                    <a:pt x="12770" y="1072"/>
                  </a:lnTo>
                  <a:cubicBezTo>
                    <a:pt x="12859" y="510"/>
                    <a:pt x="12426" y="1"/>
                    <a:pt x="11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7" name="Google Shape;3297;p51"/>
            <p:cNvSpPr/>
            <p:nvPr/>
          </p:nvSpPr>
          <p:spPr>
            <a:xfrm flipH="1">
              <a:off x="2727421" y="3159567"/>
              <a:ext cx="172922" cy="368620"/>
            </a:xfrm>
            <a:custGeom>
              <a:rect b="b" l="l" r="r" t="t"/>
              <a:pathLst>
                <a:path extrusionOk="0" h="4727" w="2220">
                  <a:moveTo>
                    <a:pt x="72" y="0"/>
                  </a:moveTo>
                  <a:cubicBezTo>
                    <a:pt x="34" y="0"/>
                    <a:pt x="1" y="33"/>
                    <a:pt x="1" y="71"/>
                  </a:cubicBezTo>
                  <a:lnTo>
                    <a:pt x="1" y="4656"/>
                  </a:lnTo>
                  <a:cubicBezTo>
                    <a:pt x="1" y="4695"/>
                    <a:pt x="34" y="4727"/>
                    <a:pt x="72" y="4727"/>
                  </a:cubicBezTo>
                  <a:lnTo>
                    <a:pt x="2148" y="4727"/>
                  </a:lnTo>
                  <a:cubicBezTo>
                    <a:pt x="2187" y="4727"/>
                    <a:pt x="2217" y="4696"/>
                    <a:pt x="2219" y="4658"/>
                  </a:cubicBezTo>
                  <a:lnTo>
                    <a:pt x="2219" y="71"/>
                  </a:lnTo>
                  <a:cubicBezTo>
                    <a:pt x="2219" y="33"/>
                    <a:pt x="2187" y="0"/>
                    <a:pt x="2148" y="0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8" name="Google Shape;3298;p51"/>
            <p:cNvSpPr/>
            <p:nvPr/>
          </p:nvSpPr>
          <p:spPr>
            <a:xfrm flipH="1">
              <a:off x="2775870" y="3129856"/>
              <a:ext cx="76023" cy="29945"/>
            </a:xfrm>
            <a:custGeom>
              <a:rect b="b" l="l" r="r" t="t"/>
              <a:pathLst>
                <a:path extrusionOk="0" h="384" w="976">
                  <a:moveTo>
                    <a:pt x="25" y="1"/>
                  </a:moveTo>
                  <a:cubicBezTo>
                    <a:pt x="11" y="1"/>
                    <a:pt x="0" y="12"/>
                    <a:pt x="0" y="25"/>
                  </a:cubicBezTo>
                  <a:lnTo>
                    <a:pt x="0" y="383"/>
                  </a:lnTo>
                  <a:lnTo>
                    <a:pt x="976" y="383"/>
                  </a:lnTo>
                  <a:lnTo>
                    <a:pt x="976" y="25"/>
                  </a:lnTo>
                  <a:cubicBezTo>
                    <a:pt x="976" y="11"/>
                    <a:pt x="963" y="1"/>
                    <a:pt x="951" y="1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9" name="Google Shape;3299;p51"/>
            <p:cNvSpPr/>
            <p:nvPr/>
          </p:nvSpPr>
          <p:spPr>
            <a:xfrm flipH="1">
              <a:off x="2742610" y="3458082"/>
              <a:ext cx="142621" cy="53418"/>
            </a:xfrm>
            <a:custGeom>
              <a:rect b="b" l="l" r="r" t="t"/>
              <a:pathLst>
                <a:path extrusionOk="0" h="685" w="1831">
                  <a:moveTo>
                    <a:pt x="22" y="0"/>
                  </a:moveTo>
                  <a:cubicBezTo>
                    <a:pt x="11" y="0"/>
                    <a:pt x="1" y="11"/>
                    <a:pt x="1" y="22"/>
                  </a:cubicBezTo>
                  <a:lnTo>
                    <a:pt x="1" y="663"/>
                  </a:lnTo>
                  <a:cubicBezTo>
                    <a:pt x="1" y="674"/>
                    <a:pt x="11" y="684"/>
                    <a:pt x="22" y="684"/>
                  </a:cubicBezTo>
                  <a:lnTo>
                    <a:pt x="1809" y="684"/>
                  </a:lnTo>
                  <a:cubicBezTo>
                    <a:pt x="1820" y="684"/>
                    <a:pt x="1830" y="676"/>
                    <a:pt x="1830" y="663"/>
                  </a:cubicBezTo>
                  <a:lnTo>
                    <a:pt x="1830" y="22"/>
                  </a:lnTo>
                  <a:cubicBezTo>
                    <a:pt x="1830" y="11"/>
                    <a:pt x="1820" y="0"/>
                    <a:pt x="1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0" name="Google Shape;3300;p51"/>
            <p:cNvSpPr/>
            <p:nvPr/>
          </p:nvSpPr>
          <p:spPr>
            <a:xfrm flipH="1">
              <a:off x="2742610" y="3392265"/>
              <a:ext cx="142621" cy="53496"/>
            </a:xfrm>
            <a:custGeom>
              <a:rect b="b" l="l" r="r" t="t"/>
              <a:pathLst>
                <a:path extrusionOk="0" h="686" w="1831">
                  <a:moveTo>
                    <a:pt x="22" y="0"/>
                  </a:moveTo>
                  <a:cubicBezTo>
                    <a:pt x="11" y="0"/>
                    <a:pt x="1" y="11"/>
                    <a:pt x="1" y="23"/>
                  </a:cubicBezTo>
                  <a:lnTo>
                    <a:pt x="1" y="664"/>
                  </a:lnTo>
                  <a:cubicBezTo>
                    <a:pt x="1" y="675"/>
                    <a:pt x="11" y="685"/>
                    <a:pt x="22" y="685"/>
                  </a:cubicBezTo>
                  <a:lnTo>
                    <a:pt x="1809" y="685"/>
                  </a:lnTo>
                  <a:cubicBezTo>
                    <a:pt x="1820" y="685"/>
                    <a:pt x="1830" y="676"/>
                    <a:pt x="1830" y="664"/>
                  </a:cubicBezTo>
                  <a:lnTo>
                    <a:pt x="1830" y="23"/>
                  </a:lnTo>
                  <a:cubicBezTo>
                    <a:pt x="1830" y="11"/>
                    <a:pt x="1820" y="0"/>
                    <a:pt x="1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1" name="Google Shape;3301;p51"/>
            <p:cNvSpPr/>
            <p:nvPr/>
          </p:nvSpPr>
          <p:spPr>
            <a:xfrm flipH="1">
              <a:off x="2742610" y="3326527"/>
              <a:ext cx="142621" cy="53418"/>
            </a:xfrm>
            <a:custGeom>
              <a:rect b="b" l="l" r="r" t="t"/>
              <a:pathLst>
                <a:path extrusionOk="0" h="685" w="1831">
                  <a:moveTo>
                    <a:pt x="22" y="0"/>
                  </a:moveTo>
                  <a:cubicBezTo>
                    <a:pt x="11" y="0"/>
                    <a:pt x="1" y="11"/>
                    <a:pt x="1" y="22"/>
                  </a:cubicBezTo>
                  <a:lnTo>
                    <a:pt x="1" y="663"/>
                  </a:lnTo>
                  <a:cubicBezTo>
                    <a:pt x="1" y="674"/>
                    <a:pt x="11" y="684"/>
                    <a:pt x="22" y="684"/>
                  </a:cubicBezTo>
                  <a:lnTo>
                    <a:pt x="1809" y="684"/>
                  </a:lnTo>
                  <a:cubicBezTo>
                    <a:pt x="1820" y="684"/>
                    <a:pt x="1830" y="674"/>
                    <a:pt x="1830" y="663"/>
                  </a:cubicBezTo>
                  <a:lnTo>
                    <a:pt x="1830" y="22"/>
                  </a:lnTo>
                  <a:cubicBezTo>
                    <a:pt x="1830" y="11"/>
                    <a:pt x="1820" y="0"/>
                    <a:pt x="1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2" name="Google Shape;3302;p51"/>
            <p:cNvSpPr/>
            <p:nvPr/>
          </p:nvSpPr>
          <p:spPr>
            <a:xfrm flipH="1">
              <a:off x="2742610" y="3260710"/>
              <a:ext cx="142621" cy="53496"/>
            </a:xfrm>
            <a:custGeom>
              <a:rect b="b" l="l" r="r" t="t"/>
              <a:pathLst>
                <a:path extrusionOk="0" h="686" w="1831">
                  <a:moveTo>
                    <a:pt x="22" y="0"/>
                  </a:moveTo>
                  <a:cubicBezTo>
                    <a:pt x="11" y="0"/>
                    <a:pt x="1" y="11"/>
                    <a:pt x="1" y="23"/>
                  </a:cubicBezTo>
                  <a:lnTo>
                    <a:pt x="1" y="664"/>
                  </a:lnTo>
                  <a:cubicBezTo>
                    <a:pt x="1" y="675"/>
                    <a:pt x="11" y="685"/>
                    <a:pt x="22" y="685"/>
                  </a:cubicBezTo>
                  <a:lnTo>
                    <a:pt x="1809" y="685"/>
                  </a:lnTo>
                  <a:cubicBezTo>
                    <a:pt x="1820" y="685"/>
                    <a:pt x="1830" y="675"/>
                    <a:pt x="1830" y="664"/>
                  </a:cubicBezTo>
                  <a:lnTo>
                    <a:pt x="1830" y="23"/>
                  </a:lnTo>
                  <a:cubicBezTo>
                    <a:pt x="1830" y="11"/>
                    <a:pt x="1820" y="0"/>
                    <a:pt x="1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3" name="Google Shape;3303;p51"/>
            <p:cNvSpPr/>
            <p:nvPr/>
          </p:nvSpPr>
          <p:spPr>
            <a:xfrm flipH="1">
              <a:off x="2742610" y="3194893"/>
              <a:ext cx="142621" cy="53418"/>
            </a:xfrm>
            <a:custGeom>
              <a:rect b="b" l="l" r="r" t="t"/>
              <a:pathLst>
                <a:path extrusionOk="0" h="685" w="1831">
                  <a:moveTo>
                    <a:pt x="22" y="0"/>
                  </a:moveTo>
                  <a:cubicBezTo>
                    <a:pt x="11" y="0"/>
                    <a:pt x="1" y="11"/>
                    <a:pt x="1" y="22"/>
                  </a:cubicBezTo>
                  <a:lnTo>
                    <a:pt x="1" y="663"/>
                  </a:lnTo>
                  <a:cubicBezTo>
                    <a:pt x="1" y="674"/>
                    <a:pt x="11" y="684"/>
                    <a:pt x="22" y="684"/>
                  </a:cubicBezTo>
                  <a:lnTo>
                    <a:pt x="1809" y="684"/>
                  </a:lnTo>
                  <a:cubicBezTo>
                    <a:pt x="1820" y="684"/>
                    <a:pt x="1830" y="675"/>
                    <a:pt x="1830" y="663"/>
                  </a:cubicBezTo>
                  <a:lnTo>
                    <a:pt x="1830" y="22"/>
                  </a:lnTo>
                  <a:cubicBezTo>
                    <a:pt x="1830" y="11"/>
                    <a:pt x="1820" y="0"/>
                    <a:pt x="1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4" name="Google Shape;3304;p51"/>
            <p:cNvSpPr/>
            <p:nvPr/>
          </p:nvSpPr>
          <p:spPr>
            <a:xfrm flipH="1">
              <a:off x="2129517" y="3129856"/>
              <a:ext cx="14099" cy="398331"/>
            </a:xfrm>
            <a:custGeom>
              <a:rect b="b" l="l" r="r" t="t"/>
              <a:pathLst>
                <a:path extrusionOk="0" h="5108" w="181">
                  <a:moveTo>
                    <a:pt x="90" y="1"/>
                  </a:moveTo>
                  <a:cubicBezTo>
                    <a:pt x="41" y="1"/>
                    <a:pt x="1" y="42"/>
                    <a:pt x="1" y="91"/>
                  </a:cubicBezTo>
                  <a:lnTo>
                    <a:pt x="1" y="5019"/>
                  </a:lnTo>
                  <a:cubicBezTo>
                    <a:pt x="1" y="5068"/>
                    <a:pt x="42" y="5108"/>
                    <a:pt x="90" y="5108"/>
                  </a:cubicBezTo>
                  <a:cubicBezTo>
                    <a:pt x="140" y="5108"/>
                    <a:pt x="180" y="5067"/>
                    <a:pt x="180" y="5019"/>
                  </a:cubicBezTo>
                  <a:lnTo>
                    <a:pt x="180" y="91"/>
                  </a:lnTo>
                  <a:cubicBezTo>
                    <a:pt x="180" y="41"/>
                    <a:pt x="140" y="1"/>
                    <a:pt x="90" y="1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5" name="Google Shape;3305;p51"/>
            <p:cNvSpPr/>
            <p:nvPr/>
          </p:nvSpPr>
          <p:spPr>
            <a:xfrm flipH="1">
              <a:off x="2164880" y="3129778"/>
              <a:ext cx="95730" cy="15050"/>
            </a:xfrm>
            <a:custGeom>
              <a:rect b="b" l="l" r="r" t="t"/>
              <a:pathLst>
                <a:path extrusionOk="0" h="193" w="1229">
                  <a:moveTo>
                    <a:pt x="97" y="1"/>
                  </a:moveTo>
                  <a:cubicBezTo>
                    <a:pt x="43" y="1"/>
                    <a:pt x="0" y="43"/>
                    <a:pt x="0" y="97"/>
                  </a:cubicBezTo>
                  <a:cubicBezTo>
                    <a:pt x="1" y="149"/>
                    <a:pt x="43" y="192"/>
                    <a:pt x="97" y="192"/>
                  </a:cubicBezTo>
                  <a:lnTo>
                    <a:pt x="1133" y="192"/>
                  </a:lnTo>
                  <a:cubicBezTo>
                    <a:pt x="1185" y="192"/>
                    <a:pt x="1228" y="150"/>
                    <a:pt x="1228" y="97"/>
                  </a:cubicBezTo>
                  <a:cubicBezTo>
                    <a:pt x="1228" y="44"/>
                    <a:pt x="1186" y="1"/>
                    <a:pt x="1133" y="1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6" name="Google Shape;3306;p51"/>
            <p:cNvSpPr/>
            <p:nvPr/>
          </p:nvSpPr>
          <p:spPr>
            <a:xfrm flipH="1">
              <a:off x="2164880" y="3206512"/>
              <a:ext cx="95730" cy="14973"/>
            </a:xfrm>
            <a:custGeom>
              <a:rect b="b" l="l" r="r" t="t"/>
              <a:pathLst>
                <a:path extrusionOk="0" h="192" w="1229">
                  <a:moveTo>
                    <a:pt x="97" y="0"/>
                  </a:moveTo>
                  <a:cubicBezTo>
                    <a:pt x="43" y="0"/>
                    <a:pt x="0" y="42"/>
                    <a:pt x="0" y="95"/>
                  </a:cubicBezTo>
                  <a:cubicBezTo>
                    <a:pt x="1" y="149"/>
                    <a:pt x="43" y="192"/>
                    <a:pt x="97" y="192"/>
                  </a:cubicBezTo>
                  <a:lnTo>
                    <a:pt x="1133" y="192"/>
                  </a:lnTo>
                  <a:cubicBezTo>
                    <a:pt x="1185" y="192"/>
                    <a:pt x="1228" y="150"/>
                    <a:pt x="1228" y="95"/>
                  </a:cubicBezTo>
                  <a:cubicBezTo>
                    <a:pt x="1228" y="43"/>
                    <a:pt x="1186" y="0"/>
                    <a:pt x="1133" y="0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7" name="Google Shape;3307;p51"/>
            <p:cNvSpPr/>
            <p:nvPr/>
          </p:nvSpPr>
          <p:spPr>
            <a:xfrm flipH="1">
              <a:off x="2164880" y="3283091"/>
              <a:ext cx="95730" cy="15128"/>
            </a:xfrm>
            <a:custGeom>
              <a:rect b="b" l="l" r="r" t="t"/>
              <a:pathLst>
                <a:path extrusionOk="0" h="194" w="1229">
                  <a:moveTo>
                    <a:pt x="97" y="1"/>
                  </a:moveTo>
                  <a:cubicBezTo>
                    <a:pt x="43" y="1"/>
                    <a:pt x="0" y="44"/>
                    <a:pt x="0" y="97"/>
                  </a:cubicBezTo>
                  <a:cubicBezTo>
                    <a:pt x="1" y="151"/>
                    <a:pt x="43" y="193"/>
                    <a:pt x="97" y="193"/>
                  </a:cubicBezTo>
                  <a:lnTo>
                    <a:pt x="1133" y="193"/>
                  </a:lnTo>
                  <a:cubicBezTo>
                    <a:pt x="1185" y="193"/>
                    <a:pt x="1228" y="151"/>
                    <a:pt x="1228" y="97"/>
                  </a:cubicBezTo>
                  <a:cubicBezTo>
                    <a:pt x="1228" y="45"/>
                    <a:pt x="1186" y="1"/>
                    <a:pt x="1133" y="1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8" name="Google Shape;3308;p51"/>
            <p:cNvSpPr/>
            <p:nvPr/>
          </p:nvSpPr>
          <p:spPr>
            <a:xfrm flipH="1">
              <a:off x="2164880" y="3359825"/>
              <a:ext cx="95730" cy="15050"/>
            </a:xfrm>
            <a:custGeom>
              <a:rect b="b" l="l" r="r" t="t"/>
              <a:pathLst>
                <a:path extrusionOk="0" h="193" w="1229">
                  <a:moveTo>
                    <a:pt x="97" y="0"/>
                  </a:moveTo>
                  <a:cubicBezTo>
                    <a:pt x="43" y="0"/>
                    <a:pt x="0" y="42"/>
                    <a:pt x="0" y="96"/>
                  </a:cubicBezTo>
                  <a:cubicBezTo>
                    <a:pt x="1" y="150"/>
                    <a:pt x="43" y="193"/>
                    <a:pt x="97" y="193"/>
                  </a:cubicBezTo>
                  <a:lnTo>
                    <a:pt x="1133" y="193"/>
                  </a:lnTo>
                  <a:cubicBezTo>
                    <a:pt x="1185" y="193"/>
                    <a:pt x="1228" y="150"/>
                    <a:pt x="1228" y="96"/>
                  </a:cubicBezTo>
                  <a:cubicBezTo>
                    <a:pt x="1228" y="44"/>
                    <a:pt x="1186" y="0"/>
                    <a:pt x="1133" y="0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9" name="Google Shape;3309;p51"/>
            <p:cNvSpPr/>
            <p:nvPr/>
          </p:nvSpPr>
          <p:spPr>
            <a:xfrm flipH="1">
              <a:off x="2164880" y="3436481"/>
              <a:ext cx="95730" cy="15050"/>
            </a:xfrm>
            <a:custGeom>
              <a:rect b="b" l="l" r="r" t="t"/>
              <a:pathLst>
                <a:path extrusionOk="0" h="193" w="1229">
                  <a:moveTo>
                    <a:pt x="97" y="1"/>
                  </a:moveTo>
                  <a:cubicBezTo>
                    <a:pt x="43" y="1"/>
                    <a:pt x="0" y="43"/>
                    <a:pt x="0" y="97"/>
                  </a:cubicBezTo>
                  <a:cubicBezTo>
                    <a:pt x="1" y="150"/>
                    <a:pt x="43" y="192"/>
                    <a:pt x="97" y="192"/>
                  </a:cubicBezTo>
                  <a:lnTo>
                    <a:pt x="1133" y="192"/>
                  </a:lnTo>
                  <a:cubicBezTo>
                    <a:pt x="1185" y="192"/>
                    <a:pt x="1228" y="150"/>
                    <a:pt x="1228" y="97"/>
                  </a:cubicBezTo>
                  <a:cubicBezTo>
                    <a:pt x="1228" y="44"/>
                    <a:pt x="1186" y="1"/>
                    <a:pt x="1133" y="1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0" name="Google Shape;3310;p51"/>
            <p:cNvSpPr/>
            <p:nvPr/>
          </p:nvSpPr>
          <p:spPr>
            <a:xfrm flipH="1">
              <a:off x="2164880" y="3513215"/>
              <a:ext cx="95730" cy="14973"/>
            </a:xfrm>
            <a:custGeom>
              <a:rect b="b" l="l" r="r" t="t"/>
              <a:pathLst>
                <a:path extrusionOk="0" h="192" w="1229">
                  <a:moveTo>
                    <a:pt x="97" y="0"/>
                  </a:moveTo>
                  <a:cubicBezTo>
                    <a:pt x="43" y="0"/>
                    <a:pt x="0" y="42"/>
                    <a:pt x="0" y="95"/>
                  </a:cubicBezTo>
                  <a:cubicBezTo>
                    <a:pt x="1" y="150"/>
                    <a:pt x="43" y="192"/>
                    <a:pt x="97" y="192"/>
                  </a:cubicBezTo>
                  <a:lnTo>
                    <a:pt x="1133" y="192"/>
                  </a:lnTo>
                  <a:cubicBezTo>
                    <a:pt x="1185" y="192"/>
                    <a:pt x="1228" y="150"/>
                    <a:pt x="1228" y="95"/>
                  </a:cubicBezTo>
                  <a:cubicBezTo>
                    <a:pt x="1228" y="43"/>
                    <a:pt x="1186" y="0"/>
                    <a:pt x="1133" y="0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1" name="Google Shape;3311;p51"/>
            <p:cNvSpPr/>
            <p:nvPr/>
          </p:nvSpPr>
          <p:spPr>
            <a:xfrm flipH="1">
              <a:off x="2333284" y="3200352"/>
              <a:ext cx="320995" cy="13647"/>
            </a:xfrm>
            <a:custGeom>
              <a:rect b="b" l="l" r="r" t="t"/>
              <a:pathLst>
                <a:path extrusionOk="0" h="175" w="4121">
                  <a:moveTo>
                    <a:pt x="88" y="0"/>
                  </a:moveTo>
                  <a:cubicBezTo>
                    <a:pt x="39" y="0"/>
                    <a:pt x="0" y="39"/>
                    <a:pt x="0" y="87"/>
                  </a:cubicBezTo>
                  <a:cubicBezTo>
                    <a:pt x="0" y="136"/>
                    <a:pt x="39" y="174"/>
                    <a:pt x="88" y="174"/>
                  </a:cubicBezTo>
                  <a:lnTo>
                    <a:pt x="4033" y="174"/>
                  </a:lnTo>
                  <a:cubicBezTo>
                    <a:pt x="4080" y="174"/>
                    <a:pt x="4120" y="136"/>
                    <a:pt x="4120" y="87"/>
                  </a:cubicBezTo>
                  <a:cubicBezTo>
                    <a:pt x="4120" y="39"/>
                    <a:pt x="4081" y="0"/>
                    <a:pt x="4033" y="0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2" name="Google Shape;3312;p51"/>
            <p:cNvSpPr/>
            <p:nvPr/>
          </p:nvSpPr>
          <p:spPr>
            <a:xfrm flipH="1">
              <a:off x="2351121" y="3251820"/>
              <a:ext cx="285321" cy="13647"/>
            </a:xfrm>
            <a:custGeom>
              <a:rect b="b" l="l" r="r" t="t"/>
              <a:pathLst>
                <a:path extrusionOk="0" h="175" w="3663">
                  <a:moveTo>
                    <a:pt x="87" y="1"/>
                  </a:moveTo>
                  <a:cubicBezTo>
                    <a:pt x="38" y="1"/>
                    <a:pt x="0" y="39"/>
                    <a:pt x="0" y="88"/>
                  </a:cubicBezTo>
                  <a:cubicBezTo>
                    <a:pt x="0" y="137"/>
                    <a:pt x="38" y="175"/>
                    <a:pt x="87" y="175"/>
                  </a:cubicBezTo>
                  <a:lnTo>
                    <a:pt x="3575" y="175"/>
                  </a:lnTo>
                  <a:cubicBezTo>
                    <a:pt x="3622" y="175"/>
                    <a:pt x="3662" y="135"/>
                    <a:pt x="3662" y="88"/>
                  </a:cubicBezTo>
                  <a:cubicBezTo>
                    <a:pt x="3662" y="39"/>
                    <a:pt x="3623" y="1"/>
                    <a:pt x="3575" y="1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3" name="Google Shape;3313;p51"/>
            <p:cNvSpPr/>
            <p:nvPr/>
          </p:nvSpPr>
          <p:spPr>
            <a:xfrm flipH="1">
              <a:off x="2368881" y="3303210"/>
              <a:ext cx="249880" cy="13725"/>
            </a:xfrm>
            <a:custGeom>
              <a:rect b="b" l="l" r="r" t="t"/>
              <a:pathLst>
                <a:path extrusionOk="0" h="176" w="3208">
                  <a:moveTo>
                    <a:pt x="88" y="1"/>
                  </a:moveTo>
                  <a:cubicBezTo>
                    <a:pt x="40" y="1"/>
                    <a:pt x="1" y="39"/>
                    <a:pt x="1" y="88"/>
                  </a:cubicBezTo>
                  <a:cubicBezTo>
                    <a:pt x="1" y="136"/>
                    <a:pt x="40" y="175"/>
                    <a:pt x="88" y="175"/>
                  </a:cubicBezTo>
                  <a:lnTo>
                    <a:pt x="3121" y="175"/>
                  </a:lnTo>
                  <a:cubicBezTo>
                    <a:pt x="3168" y="175"/>
                    <a:pt x="3208" y="136"/>
                    <a:pt x="3208" y="88"/>
                  </a:cubicBezTo>
                  <a:cubicBezTo>
                    <a:pt x="3208" y="39"/>
                    <a:pt x="3169" y="1"/>
                    <a:pt x="3121" y="1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4" name="Google Shape;3314;p51"/>
            <p:cNvSpPr/>
            <p:nvPr/>
          </p:nvSpPr>
          <p:spPr>
            <a:xfrm flipH="1">
              <a:off x="2386640" y="3354678"/>
              <a:ext cx="214283" cy="13647"/>
            </a:xfrm>
            <a:custGeom>
              <a:rect b="b" l="l" r="r" t="t"/>
              <a:pathLst>
                <a:path extrusionOk="0" h="175" w="2751">
                  <a:moveTo>
                    <a:pt x="88" y="0"/>
                  </a:moveTo>
                  <a:cubicBezTo>
                    <a:pt x="38" y="0"/>
                    <a:pt x="1" y="39"/>
                    <a:pt x="1" y="88"/>
                  </a:cubicBezTo>
                  <a:cubicBezTo>
                    <a:pt x="1" y="137"/>
                    <a:pt x="38" y="175"/>
                    <a:pt x="88" y="175"/>
                  </a:cubicBezTo>
                  <a:lnTo>
                    <a:pt x="2663" y="175"/>
                  </a:lnTo>
                  <a:cubicBezTo>
                    <a:pt x="2710" y="175"/>
                    <a:pt x="2750" y="136"/>
                    <a:pt x="2750" y="88"/>
                  </a:cubicBezTo>
                  <a:cubicBezTo>
                    <a:pt x="2750" y="39"/>
                    <a:pt x="2712" y="0"/>
                    <a:pt x="2663" y="0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5" name="Google Shape;3315;p51"/>
            <p:cNvSpPr/>
            <p:nvPr/>
          </p:nvSpPr>
          <p:spPr>
            <a:xfrm flipH="1">
              <a:off x="2404400" y="3406068"/>
              <a:ext cx="178764" cy="13725"/>
            </a:xfrm>
            <a:custGeom>
              <a:rect b="b" l="l" r="r" t="t"/>
              <a:pathLst>
                <a:path extrusionOk="0" h="176" w="2295">
                  <a:moveTo>
                    <a:pt x="87" y="1"/>
                  </a:moveTo>
                  <a:cubicBezTo>
                    <a:pt x="39" y="1"/>
                    <a:pt x="0" y="39"/>
                    <a:pt x="0" y="88"/>
                  </a:cubicBezTo>
                  <a:cubicBezTo>
                    <a:pt x="0" y="136"/>
                    <a:pt x="39" y="175"/>
                    <a:pt x="87" y="175"/>
                  </a:cubicBezTo>
                  <a:lnTo>
                    <a:pt x="2207" y="175"/>
                  </a:lnTo>
                  <a:cubicBezTo>
                    <a:pt x="2254" y="175"/>
                    <a:pt x="2294" y="136"/>
                    <a:pt x="2294" y="88"/>
                  </a:cubicBezTo>
                  <a:cubicBezTo>
                    <a:pt x="2294" y="39"/>
                    <a:pt x="2255" y="1"/>
                    <a:pt x="2207" y="1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6" name="Google Shape;3316;p51"/>
            <p:cNvSpPr/>
            <p:nvPr/>
          </p:nvSpPr>
          <p:spPr>
            <a:xfrm flipH="1">
              <a:off x="2422237" y="3457536"/>
              <a:ext cx="143167" cy="13725"/>
            </a:xfrm>
            <a:custGeom>
              <a:rect b="b" l="l" r="r" t="t"/>
              <a:pathLst>
                <a:path extrusionOk="0" h="176" w="1838">
                  <a:moveTo>
                    <a:pt x="88" y="0"/>
                  </a:moveTo>
                  <a:cubicBezTo>
                    <a:pt x="39" y="0"/>
                    <a:pt x="1" y="39"/>
                    <a:pt x="1" y="88"/>
                  </a:cubicBezTo>
                  <a:cubicBezTo>
                    <a:pt x="1" y="137"/>
                    <a:pt x="39" y="176"/>
                    <a:pt x="88" y="176"/>
                  </a:cubicBezTo>
                  <a:lnTo>
                    <a:pt x="1751" y="176"/>
                  </a:lnTo>
                  <a:cubicBezTo>
                    <a:pt x="1798" y="176"/>
                    <a:pt x="1838" y="137"/>
                    <a:pt x="1838" y="88"/>
                  </a:cubicBezTo>
                  <a:cubicBezTo>
                    <a:pt x="1838" y="39"/>
                    <a:pt x="1800" y="0"/>
                    <a:pt x="1751" y="0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7" name="Google Shape;3317;p51"/>
            <p:cNvSpPr/>
            <p:nvPr/>
          </p:nvSpPr>
          <p:spPr>
            <a:xfrm flipH="1">
              <a:off x="2439919" y="3509004"/>
              <a:ext cx="107725" cy="13725"/>
            </a:xfrm>
            <a:custGeom>
              <a:rect b="b" l="l" r="r" t="t"/>
              <a:pathLst>
                <a:path extrusionOk="0" h="176" w="1383">
                  <a:moveTo>
                    <a:pt x="88" y="1"/>
                  </a:moveTo>
                  <a:cubicBezTo>
                    <a:pt x="40" y="1"/>
                    <a:pt x="1" y="40"/>
                    <a:pt x="1" y="88"/>
                  </a:cubicBezTo>
                  <a:cubicBezTo>
                    <a:pt x="1" y="137"/>
                    <a:pt x="40" y="175"/>
                    <a:pt x="88" y="175"/>
                  </a:cubicBezTo>
                  <a:lnTo>
                    <a:pt x="1295" y="175"/>
                  </a:lnTo>
                  <a:cubicBezTo>
                    <a:pt x="1342" y="175"/>
                    <a:pt x="1382" y="136"/>
                    <a:pt x="1382" y="88"/>
                  </a:cubicBezTo>
                  <a:cubicBezTo>
                    <a:pt x="1382" y="40"/>
                    <a:pt x="1343" y="1"/>
                    <a:pt x="129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8" name="Google Shape;3318;p51"/>
            <p:cNvSpPr/>
            <p:nvPr/>
          </p:nvSpPr>
          <p:spPr>
            <a:xfrm flipH="1">
              <a:off x="2636364" y="2495786"/>
              <a:ext cx="215451" cy="83752"/>
            </a:xfrm>
            <a:custGeom>
              <a:rect b="b" l="l" r="r" t="t"/>
              <a:pathLst>
                <a:path extrusionOk="0" h="1074" w="2766">
                  <a:moveTo>
                    <a:pt x="536" y="1"/>
                  </a:moveTo>
                  <a:cubicBezTo>
                    <a:pt x="239" y="1"/>
                    <a:pt x="0" y="241"/>
                    <a:pt x="0" y="537"/>
                  </a:cubicBezTo>
                  <a:cubicBezTo>
                    <a:pt x="0" y="834"/>
                    <a:pt x="239" y="1074"/>
                    <a:pt x="536" y="1074"/>
                  </a:cubicBezTo>
                  <a:lnTo>
                    <a:pt x="2229" y="1074"/>
                  </a:lnTo>
                  <a:cubicBezTo>
                    <a:pt x="2525" y="1074"/>
                    <a:pt x="2765" y="834"/>
                    <a:pt x="2765" y="537"/>
                  </a:cubicBezTo>
                  <a:cubicBezTo>
                    <a:pt x="2765" y="241"/>
                    <a:pt x="2525" y="1"/>
                    <a:pt x="22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9" name="Google Shape;3319;p51"/>
            <p:cNvSpPr/>
            <p:nvPr/>
          </p:nvSpPr>
          <p:spPr>
            <a:xfrm flipH="1">
              <a:off x="2668300" y="2495786"/>
              <a:ext cx="215373" cy="83752"/>
            </a:xfrm>
            <a:custGeom>
              <a:rect b="b" l="l" r="r" t="t"/>
              <a:pathLst>
                <a:path extrusionOk="0" h="1074" w="2765">
                  <a:moveTo>
                    <a:pt x="535" y="1"/>
                  </a:moveTo>
                  <a:cubicBezTo>
                    <a:pt x="240" y="1"/>
                    <a:pt x="0" y="241"/>
                    <a:pt x="0" y="537"/>
                  </a:cubicBezTo>
                  <a:cubicBezTo>
                    <a:pt x="0" y="834"/>
                    <a:pt x="240" y="1074"/>
                    <a:pt x="535" y="1074"/>
                  </a:cubicBezTo>
                  <a:lnTo>
                    <a:pt x="2230" y="1074"/>
                  </a:lnTo>
                  <a:cubicBezTo>
                    <a:pt x="2525" y="1074"/>
                    <a:pt x="2765" y="834"/>
                    <a:pt x="2765" y="537"/>
                  </a:cubicBezTo>
                  <a:cubicBezTo>
                    <a:pt x="2765" y="241"/>
                    <a:pt x="2525" y="1"/>
                    <a:pt x="2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0" name="Google Shape;3320;p51"/>
            <p:cNvSpPr/>
            <p:nvPr/>
          </p:nvSpPr>
          <p:spPr>
            <a:xfrm flipH="1">
              <a:off x="2636364" y="2707273"/>
              <a:ext cx="215451" cy="83674"/>
            </a:xfrm>
            <a:custGeom>
              <a:rect b="b" l="l" r="r" t="t"/>
              <a:pathLst>
                <a:path extrusionOk="0" h="1073" w="2766">
                  <a:moveTo>
                    <a:pt x="536" y="0"/>
                  </a:moveTo>
                  <a:cubicBezTo>
                    <a:pt x="239" y="0"/>
                    <a:pt x="0" y="240"/>
                    <a:pt x="0" y="537"/>
                  </a:cubicBezTo>
                  <a:cubicBezTo>
                    <a:pt x="0" y="833"/>
                    <a:pt x="239" y="1072"/>
                    <a:pt x="536" y="1072"/>
                  </a:cubicBezTo>
                  <a:lnTo>
                    <a:pt x="2229" y="1072"/>
                  </a:lnTo>
                  <a:cubicBezTo>
                    <a:pt x="2525" y="1072"/>
                    <a:pt x="2765" y="833"/>
                    <a:pt x="2765" y="537"/>
                  </a:cubicBezTo>
                  <a:cubicBezTo>
                    <a:pt x="2765" y="240"/>
                    <a:pt x="2525" y="0"/>
                    <a:pt x="2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1" name="Google Shape;3321;p51"/>
            <p:cNvSpPr/>
            <p:nvPr/>
          </p:nvSpPr>
          <p:spPr>
            <a:xfrm flipH="1">
              <a:off x="2668300" y="2707273"/>
              <a:ext cx="215373" cy="83674"/>
            </a:xfrm>
            <a:custGeom>
              <a:rect b="b" l="l" r="r" t="t"/>
              <a:pathLst>
                <a:path extrusionOk="0" h="1073" w="2765">
                  <a:moveTo>
                    <a:pt x="535" y="0"/>
                  </a:moveTo>
                  <a:cubicBezTo>
                    <a:pt x="240" y="0"/>
                    <a:pt x="0" y="240"/>
                    <a:pt x="0" y="537"/>
                  </a:cubicBezTo>
                  <a:cubicBezTo>
                    <a:pt x="0" y="833"/>
                    <a:pt x="240" y="1072"/>
                    <a:pt x="535" y="1072"/>
                  </a:cubicBezTo>
                  <a:lnTo>
                    <a:pt x="2230" y="1072"/>
                  </a:lnTo>
                  <a:cubicBezTo>
                    <a:pt x="2525" y="1072"/>
                    <a:pt x="2765" y="833"/>
                    <a:pt x="2765" y="537"/>
                  </a:cubicBezTo>
                  <a:cubicBezTo>
                    <a:pt x="2765" y="240"/>
                    <a:pt x="2525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2" name="Google Shape;3322;p51"/>
            <p:cNvSpPr/>
            <p:nvPr/>
          </p:nvSpPr>
          <p:spPr>
            <a:xfrm flipH="1">
              <a:off x="2136761" y="2495786"/>
              <a:ext cx="215529" cy="83752"/>
            </a:xfrm>
            <a:custGeom>
              <a:rect b="b" l="l" r="r" t="t"/>
              <a:pathLst>
                <a:path extrusionOk="0" h="1074" w="2767">
                  <a:moveTo>
                    <a:pt x="536" y="1"/>
                  </a:moveTo>
                  <a:cubicBezTo>
                    <a:pt x="240" y="1"/>
                    <a:pt x="0" y="241"/>
                    <a:pt x="0" y="537"/>
                  </a:cubicBezTo>
                  <a:cubicBezTo>
                    <a:pt x="0" y="834"/>
                    <a:pt x="240" y="1074"/>
                    <a:pt x="536" y="1074"/>
                  </a:cubicBezTo>
                  <a:lnTo>
                    <a:pt x="2230" y="1074"/>
                  </a:lnTo>
                  <a:cubicBezTo>
                    <a:pt x="2525" y="1074"/>
                    <a:pt x="2766" y="834"/>
                    <a:pt x="2766" y="537"/>
                  </a:cubicBezTo>
                  <a:cubicBezTo>
                    <a:pt x="2766" y="241"/>
                    <a:pt x="2526" y="1"/>
                    <a:pt x="2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3" name="Google Shape;3323;p51"/>
            <p:cNvSpPr/>
            <p:nvPr/>
          </p:nvSpPr>
          <p:spPr>
            <a:xfrm flipH="1">
              <a:off x="2168697" y="2495786"/>
              <a:ext cx="215451" cy="83752"/>
            </a:xfrm>
            <a:custGeom>
              <a:rect b="b" l="l" r="r" t="t"/>
              <a:pathLst>
                <a:path extrusionOk="0" h="1074" w="2766">
                  <a:moveTo>
                    <a:pt x="536" y="1"/>
                  </a:moveTo>
                  <a:cubicBezTo>
                    <a:pt x="240" y="1"/>
                    <a:pt x="1" y="241"/>
                    <a:pt x="1" y="537"/>
                  </a:cubicBezTo>
                  <a:cubicBezTo>
                    <a:pt x="1" y="834"/>
                    <a:pt x="240" y="1074"/>
                    <a:pt x="536" y="1074"/>
                  </a:cubicBezTo>
                  <a:lnTo>
                    <a:pt x="2229" y="1074"/>
                  </a:lnTo>
                  <a:cubicBezTo>
                    <a:pt x="2525" y="1074"/>
                    <a:pt x="2766" y="834"/>
                    <a:pt x="2766" y="537"/>
                  </a:cubicBezTo>
                  <a:cubicBezTo>
                    <a:pt x="2766" y="241"/>
                    <a:pt x="2526" y="1"/>
                    <a:pt x="22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4" name="Google Shape;3324;p51"/>
            <p:cNvSpPr/>
            <p:nvPr/>
          </p:nvSpPr>
          <p:spPr>
            <a:xfrm flipH="1">
              <a:off x="2136761" y="2707273"/>
              <a:ext cx="215529" cy="83674"/>
            </a:xfrm>
            <a:custGeom>
              <a:rect b="b" l="l" r="r" t="t"/>
              <a:pathLst>
                <a:path extrusionOk="0" h="1073" w="2767">
                  <a:moveTo>
                    <a:pt x="536" y="0"/>
                  </a:moveTo>
                  <a:cubicBezTo>
                    <a:pt x="240" y="0"/>
                    <a:pt x="0" y="240"/>
                    <a:pt x="0" y="537"/>
                  </a:cubicBezTo>
                  <a:cubicBezTo>
                    <a:pt x="0" y="833"/>
                    <a:pt x="240" y="1072"/>
                    <a:pt x="536" y="1072"/>
                  </a:cubicBezTo>
                  <a:lnTo>
                    <a:pt x="2230" y="1072"/>
                  </a:lnTo>
                  <a:cubicBezTo>
                    <a:pt x="2525" y="1072"/>
                    <a:pt x="2766" y="833"/>
                    <a:pt x="2766" y="537"/>
                  </a:cubicBezTo>
                  <a:cubicBezTo>
                    <a:pt x="2766" y="240"/>
                    <a:pt x="2526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5" name="Google Shape;3325;p51"/>
            <p:cNvSpPr/>
            <p:nvPr/>
          </p:nvSpPr>
          <p:spPr>
            <a:xfrm flipH="1">
              <a:off x="2168697" y="2707273"/>
              <a:ext cx="215451" cy="83674"/>
            </a:xfrm>
            <a:custGeom>
              <a:rect b="b" l="l" r="r" t="t"/>
              <a:pathLst>
                <a:path extrusionOk="0" h="1073" w="2766">
                  <a:moveTo>
                    <a:pt x="536" y="0"/>
                  </a:moveTo>
                  <a:cubicBezTo>
                    <a:pt x="240" y="0"/>
                    <a:pt x="1" y="240"/>
                    <a:pt x="1" y="537"/>
                  </a:cubicBezTo>
                  <a:cubicBezTo>
                    <a:pt x="1" y="833"/>
                    <a:pt x="240" y="1072"/>
                    <a:pt x="536" y="1072"/>
                  </a:cubicBezTo>
                  <a:lnTo>
                    <a:pt x="2229" y="1072"/>
                  </a:lnTo>
                  <a:cubicBezTo>
                    <a:pt x="2525" y="1072"/>
                    <a:pt x="2766" y="833"/>
                    <a:pt x="2766" y="537"/>
                  </a:cubicBezTo>
                  <a:cubicBezTo>
                    <a:pt x="2766" y="240"/>
                    <a:pt x="2526" y="0"/>
                    <a:pt x="2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6" name="Google Shape;3326;p51"/>
            <p:cNvSpPr/>
            <p:nvPr/>
          </p:nvSpPr>
          <p:spPr>
            <a:xfrm flipH="1">
              <a:off x="2326507" y="1444201"/>
              <a:ext cx="322631" cy="94748"/>
            </a:xfrm>
            <a:custGeom>
              <a:rect b="b" l="l" r="r" t="t"/>
              <a:pathLst>
                <a:path extrusionOk="0" h="1215" w="4142">
                  <a:moveTo>
                    <a:pt x="77" y="1"/>
                  </a:moveTo>
                  <a:cubicBezTo>
                    <a:pt x="35" y="1"/>
                    <a:pt x="0" y="35"/>
                    <a:pt x="0" y="78"/>
                  </a:cubicBezTo>
                  <a:lnTo>
                    <a:pt x="0" y="1214"/>
                  </a:lnTo>
                  <a:lnTo>
                    <a:pt x="4139" y="1214"/>
                  </a:lnTo>
                  <a:lnTo>
                    <a:pt x="4139" y="78"/>
                  </a:lnTo>
                  <a:cubicBezTo>
                    <a:pt x="4141" y="35"/>
                    <a:pt x="4106" y="1"/>
                    <a:pt x="40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7" name="Google Shape;3327;p51"/>
            <p:cNvSpPr/>
            <p:nvPr/>
          </p:nvSpPr>
          <p:spPr>
            <a:xfrm flipH="1">
              <a:off x="1202828" y="1818046"/>
              <a:ext cx="499915" cy="286661"/>
            </a:xfrm>
            <a:custGeom>
              <a:rect b="b" l="l" r="r" t="t"/>
              <a:pathLst>
                <a:path extrusionOk="0" h="3676" w="6418">
                  <a:moveTo>
                    <a:pt x="430" y="0"/>
                  </a:moveTo>
                  <a:cubicBezTo>
                    <a:pt x="255" y="0"/>
                    <a:pt x="103" y="114"/>
                    <a:pt x="52" y="280"/>
                  </a:cubicBezTo>
                  <a:cubicBezTo>
                    <a:pt x="1" y="447"/>
                    <a:pt x="63" y="625"/>
                    <a:pt x="208" y="724"/>
                  </a:cubicBezTo>
                  <a:cubicBezTo>
                    <a:pt x="240" y="745"/>
                    <a:pt x="273" y="766"/>
                    <a:pt x="303" y="788"/>
                  </a:cubicBezTo>
                  <a:lnTo>
                    <a:pt x="3990" y="3340"/>
                  </a:lnTo>
                  <a:cubicBezTo>
                    <a:pt x="4309" y="3560"/>
                    <a:pt x="4683" y="3676"/>
                    <a:pt x="5069" y="3676"/>
                  </a:cubicBezTo>
                  <a:lnTo>
                    <a:pt x="5988" y="3676"/>
                  </a:lnTo>
                  <a:cubicBezTo>
                    <a:pt x="6162" y="3676"/>
                    <a:pt x="6315" y="3565"/>
                    <a:pt x="6367" y="3398"/>
                  </a:cubicBezTo>
                  <a:cubicBezTo>
                    <a:pt x="6418" y="3232"/>
                    <a:pt x="6357" y="3053"/>
                    <a:pt x="6214" y="2955"/>
                  </a:cubicBezTo>
                  <a:lnTo>
                    <a:pt x="4013" y="1432"/>
                  </a:lnTo>
                  <a:cubicBezTo>
                    <a:pt x="3233" y="894"/>
                    <a:pt x="2393" y="436"/>
                    <a:pt x="1514" y="77"/>
                  </a:cubicBezTo>
                  <a:cubicBezTo>
                    <a:pt x="1388" y="26"/>
                    <a:pt x="1254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8" name="Google Shape;3328;p51"/>
            <p:cNvSpPr/>
            <p:nvPr/>
          </p:nvSpPr>
          <p:spPr>
            <a:xfrm flipH="1">
              <a:off x="1222691" y="1751995"/>
              <a:ext cx="462059" cy="337583"/>
            </a:xfrm>
            <a:custGeom>
              <a:rect b="b" l="l" r="r" t="t"/>
              <a:pathLst>
                <a:path extrusionOk="0" h="4329" w="5932">
                  <a:moveTo>
                    <a:pt x="1" y="0"/>
                  </a:moveTo>
                  <a:lnTo>
                    <a:pt x="1" y="1171"/>
                  </a:lnTo>
                  <a:lnTo>
                    <a:pt x="1" y="1178"/>
                  </a:lnTo>
                  <a:cubicBezTo>
                    <a:pt x="1" y="1264"/>
                    <a:pt x="4" y="1352"/>
                    <a:pt x="89" y="1409"/>
                  </a:cubicBezTo>
                  <a:lnTo>
                    <a:pt x="185" y="1475"/>
                  </a:lnTo>
                  <a:lnTo>
                    <a:pt x="3872" y="4026"/>
                  </a:lnTo>
                  <a:cubicBezTo>
                    <a:pt x="4156" y="4222"/>
                    <a:pt x="4494" y="4328"/>
                    <a:pt x="4839" y="4328"/>
                  </a:cubicBezTo>
                  <a:lnTo>
                    <a:pt x="5760" y="4328"/>
                  </a:lnTo>
                  <a:cubicBezTo>
                    <a:pt x="5879" y="4327"/>
                    <a:pt x="5931" y="4126"/>
                    <a:pt x="5931" y="4026"/>
                  </a:cubicBezTo>
                  <a:lnTo>
                    <a:pt x="5931" y="29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9" name="Google Shape;3329;p51"/>
            <p:cNvSpPr/>
            <p:nvPr/>
          </p:nvSpPr>
          <p:spPr>
            <a:xfrm flipH="1">
              <a:off x="1214746" y="1736087"/>
              <a:ext cx="475924" cy="256170"/>
            </a:xfrm>
            <a:custGeom>
              <a:rect b="b" l="l" r="r" t="t"/>
              <a:pathLst>
                <a:path extrusionOk="0" h="3285" w="6110">
                  <a:moveTo>
                    <a:pt x="275" y="0"/>
                  </a:moveTo>
                  <a:cubicBezTo>
                    <a:pt x="79" y="0"/>
                    <a:pt x="1" y="256"/>
                    <a:pt x="164" y="366"/>
                  </a:cubicBezTo>
                  <a:lnTo>
                    <a:pt x="259" y="432"/>
                  </a:lnTo>
                  <a:lnTo>
                    <a:pt x="3946" y="2982"/>
                  </a:lnTo>
                  <a:cubicBezTo>
                    <a:pt x="4231" y="3180"/>
                    <a:pt x="4569" y="3285"/>
                    <a:pt x="4914" y="3285"/>
                  </a:cubicBezTo>
                  <a:lnTo>
                    <a:pt x="5835" y="3285"/>
                  </a:lnTo>
                  <a:cubicBezTo>
                    <a:pt x="6031" y="3285"/>
                    <a:pt x="6110" y="3033"/>
                    <a:pt x="5949" y="2921"/>
                  </a:cubicBezTo>
                  <a:lnTo>
                    <a:pt x="3748" y="1398"/>
                  </a:lnTo>
                  <a:cubicBezTo>
                    <a:pt x="2979" y="866"/>
                    <a:pt x="2151" y="418"/>
                    <a:pt x="1285" y="64"/>
                  </a:cubicBezTo>
                  <a:cubicBezTo>
                    <a:pt x="1182" y="22"/>
                    <a:pt x="1072" y="0"/>
                    <a:pt x="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0" name="Google Shape;3330;p51"/>
            <p:cNvSpPr/>
            <p:nvPr/>
          </p:nvSpPr>
          <p:spPr>
            <a:xfrm flipH="1">
              <a:off x="1239905" y="2950108"/>
              <a:ext cx="489321" cy="903341"/>
            </a:xfrm>
            <a:custGeom>
              <a:rect b="b" l="l" r="r" t="t"/>
              <a:pathLst>
                <a:path extrusionOk="0" h="11584" w="6282">
                  <a:moveTo>
                    <a:pt x="6219" y="0"/>
                  </a:moveTo>
                  <a:cubicBezTo>
                    <a:pt x="5935" y="0"/>
                    <a:pt x="5655" y="77"/>
                    <a:pt x="5410" y="225"/>
                  </a:cubicBezTo>
                  <a:lnTo>
                    <a:pt x="2366" y="2055"/>
                  </a:lnTo>
                  <a:cubicBezTo>
                    <a:pt x="898" y="2937"/>
                    <a:pt x="0" y="4526"/>
                    <a:pt x="0" y="6239"/>
                  </a:cubicBezTo>
                  <a:lnTo>
                    <a:pt x="0" y="11260"/>
                  </a:lnTo>
                  <a:lnTo>
                    <a:pt x="894" y="11260"/>
                  </a:lnTo>
                  <a:cubicBezTo>
                    <a:pt x="1243" y="11260"/>
                    <a:pt x="1588" y="11314"/>
                    <a:pt x="1918" y="11422"/>
                  </a:cubicBezTo>
                  <a:cubicBezTo>
                    <a:pt x="2264" y="11532"/>
                    <a:pt x="2609" y="11584"/>
                    <a:pt x="2948" y="11584"/>
                  </a:cubicBezTo>
                  <a:cubicBezTo>
                    <a:pt x="4723" y="11584"/>
                    <a:pt x="6282" y="10145"/>
                    <a:pt x="6282" y="8242"/>
                  </a:cubicBezTo>
                  <a:lnTo>
                    <a:pt x="6282" y="1"/>
                  </a:lnTo>
                  <a:lnTo>
                    <a:pt x="6282" y="0"/>
                  </a:ln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1" name="Google Shape;3331;p51"/>
            <p:cNvSpPr/>
            <p:nvPr/>
          </p:nvSpPr>
          <p:spPr>
            <a:xfrm flipH="1">
              <a:off x="1239905" y="2950264"/>
              <a:ext cx="489166" cy="878075"/>
            </a:xfrm>
            <a:custGeom>
              <a:rect b="b" l="l" r="r" t="t"/>
              <a:pathLst>
                <a:path extrusionOk="0" h="11260" w="6280">
                  <a:moveTo>
                    <a:pt x="6218" y="0"/>
                  </a:moveTo>
                  <a:cubicBezTo>
                    <a:pt x="5934" y="0"/>
                    <a:pt x="5653" y="77"/>
                    <a:pt x="5410" y="225"/>
                  </a:cubicBezTo>
                  <a:lnTo>
                    <a:pt x="2366" y="2055"/>
                  </a:lnTo>
                  <a:cubicBezTo>
                    <a:pt x="898" y="2937"/>
                    <a:pt x="0" y="4525"/>
                    <a:pt x="0" y="6238"/>
                  </a:cubicBezTo>
                  <a:lnTo>
                    <a:pt x="0" y="11260"/>
                  </a:lnTo>
                  <a:lnTo>
                    <a:pt x="285" y="11260"/>
                  </a:lnTo>
                  <a:lnTo>
                    <a:pt x="285" y="6380"/>
                  </a:lnTo>
                  <a:cubicBezTo>
                    <a:pt x="285" y="4667"/>
                    <a:pt x="1182" y="3081"/>
                    <a:pt x="2649" y="2197"/>
                  </a:cubicBezTo>
                  <a:lnTo>
                    <a:pt x="5694" y="366"/>
                  </a:lnTo>
                  <a:cubicBezTo>
                    <a:pt x="5874" y="258"/>
                    <a:pt x="6073" y="187"/>
                    <a:pt x="6280" y="158"/>
                  </a:cubicBezTo>
                  <a:lnTo>
                    <a:pt x="62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2" name="Google Shape;3332;p51"/>
            <p:cNvSpPr/>
            <p:nvPr/>
          </p:nvSpPr>
          <p:spPr>
            <a:xfrm flipH="1">
              <a:off x="3260206" y="2950186"/>
              <a:ext cx="489321" cy="903341"/>
            </a:xfrm>
            <a:custGeom>
              <a:rect b="b" l="l" r="r" t="t"/>
              <a:pathLst>
                <a:path extrusionOk="0" h="11584" w="6282">
                  <a:moveTo>
                    <a:pt x="0" y="0"/>
                  </a:moveTo>
                  <a:lnTo>
                    <a:pt x="0" y="8241"/>
                  </a:lnTo>
                  <a:cubicBezTo>
                    <a:pt x="0" y="10144"/>
                    <a:pt x="1558" y="11584"/>
                    <a:pt x="3334" y="11584"/>
                  </a:cubicBezTo>
                  <a:cubicBezTo>
                    <a:pt x="3379" y="11584"/>
                    <a:pt x="3424" y="11582"/>
                    <a:pt x="3471" y="11580"/>
                  </a:cubicBezTo>
                  <a:cubicBezTo>
                    <a:pt x="3765" y="11568"/>
                    <a:pt x="4065" y="11517"/>
                    <a:pt x="4364" y="11421"/>
                  </a:cubicBezTo>
                  <a:cubicBezTo>
                    <a:pt x="4696" y="11313"/>
                    <a:pt x="5041" y="11259"/>
                    <a:pt x="5388" y="11259"/>
                  </a:cubicBezTo>
                  <a:lnTo>
                    <a:pt x="6282" y="11259"/>
                  </a:lnTo>
                  <a:lnTo>
                    <a:pt x="6282" y="6239"/>
                  </a:lnTo>
                  <a:cubicBezTo>
                    <a:pt x="6282" y="4526"/>
                    <a:pt x="5384" y="2938"/>
                    <a:pt x="3916" y="2054"/>
                  </a:cubicBezTo>
                  <a:lnTo>
                    <a:pt x="872" y="224"/>
                  </a:lnTo>
                  <a:cubicBezTo>
                    <a:pt x="688" y="114"/>
                    <a:pt x="486" y="43"/>
                    <a:pt x="276" y="13"/>
                  </a:cubicBezTo>
                  <a:cubicBezTo>
                    <a:pt x="205" y="5"/>
                    <a:pt x="133" y="0"/>
                    <a:pt x="62" y="0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3" name="Google Shape;3333;p51"/>
            <p:cNvSpPr/>
            <p:nvPr/>
          </p:nvSpPr>
          <p:spPr>
            <a:xfrm flipH="1">
              <a:off x="3260206" y="2950264"/>
              <a:ext cx="489244" cy="878075"/>
            </a:xfrm>
            <a:custGeom>
              <a:rect b="b" l="l" r="r" t="t"/>
              <a:pathLst>
                <a:path extrusionOk="0" h="11260" w="6281">
                  <a:moveTo>
                    <a:pt x="0" y="0"/>
                  </a:moveTo>
                  <a:lnTo>
                    <a:pt x="0" y="247"/>
                  </a:lnTo>
                  <a:cubicBezTo>
                    <a:pt x="203" y="278"/>
                    <a:pt x="399" y="346"/>
                    <a:pt x="576" y="453"/>
                  </a:cubicBezTo>
                  <a:lnTo>
                    <a:pt x="3619" y="2284"/>
                  </a:lnTo>
                  <a:cubicBezTo>
                    <a:pt x="5087" y="3166"/>
                    <a:pt x="5984" y="4755"/>
                    <a:pt x="5984" y="6467"/>
                  </a:cubicBezTo>
                  <a:lnTo>
                    <a:pt x="5984" y="11260"/>
                  </a:lnTo>
                  <a:lnTo>
                    <a:pt x="6281" y="11260"/>
                  </a:lnTo>
                  <a:lnTo>
                    <a:pt x="6281" y="6238"/>
                  </a:lnTo>
                  <a:cubicBezTo>
                    <a:pt x="6281" y="4525"/>
                    <a:pt x="5383" y="2937"/>
                    <a:pt x="3916" y="2054"/>
                  </a:cubicBezTo>
                  <a:lnTo>
                    <a:pt x="872" y="224"/>
                  </a:lnTo>
                  <a:cubicBezTo>
                    <a:pt x="689" y="114"/>
                    <a:pt x="486" y="43"/>
                    <a:pt x="276" y="13"/>
                  </a:cubicBezTo>
                  <a:cubicBezTo>
                    <a:pt x="205" y="5"/>
                    <a:pt x="133" y="0"/>
                    <a:pt x="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4" name="Google Shape;3334;p51"/>
            <p:cNvSpPr/>
            <p:nvPr/>
          </p:nvSpPr>
          <p:spPr>
            <a:xfrm flipH="1">
              <a:off x="3238786" y="2950264"/>
              <a:ext cx="489244" cy="877919"/>
            </a:xfrm>
            <a:custGeom>
              <a:rect b="b" l="l" r="r" t="t"/>
              <a:pathLst>
                <a:path extrusionOk="0" h="11258" w="6281">
                  <a:moveTo>
                    <a:pt x="1" y="0"/>
                  </a:moveTo>
                  <a:lnTo>
                    <a:pt x="1" y="14"/>
                  </a:lnTo>
                  <a:cubicBezTo>
                    <a:pt x="211" y="43"/>
                    <a:pt x="414" y="114"/>
                    <a:pt x="597" y="224"/>
                  </a:cubicBezTo>
                  <a:lnTo>
                    <a:pt x="3641" y="2055"/>
                  </a:lnTo>
                  <a:cubicBezTo>
                    <a:pt x="5108" y="2937"/>
                    <a:pt x="6006" y="4525"/>
                    <a:pt x="6006" y="6238"/>
                  </a:cubicBezTo>
                  <a:lnTo>
                    <a:pt x="6006" y="11258"/>
                  </a:lnTo>
                  <a:lnTo>
                    <a:pt x="6280" y="11258"/>
                  </a:lnTo>
                  <a:lnTo>
                    <a:pt x="6280" y="6238"/>
                  </a:lnTo>
                  <a:cubicBezTo>
                    <a:pt x="6280" y="4525"/>
                    <a:pt x="5383" y="2937"/>
                    <a:pt x="3913" y="2055"/>
                  </a:cubicBezTo>
                  <a:lnTo>
                    <a:pt x="871" y="224"/>
                  </a:lnTo>
                  <a:cubicBezTo>
                    <a:pt x="627" y="77"/>
                    <a:pt x="348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5" name="Google Shape;3335;p51"/>
            <p:cNvSpPr/>
            <p:nvPr/>
          </p:nvSpPr>
          <p:spPr>
            <a:xfrm flipH="1">
              <a:off x="1885090" y="2097689"/>
              <a:ext cx="1274090" cy="65817"/>
            </a:xfrm>
            <a:custGeom>
              <a:rect b="b" l="l" r="r" t="t"/>
              <a:pathLst>
                <a:path extrusionOk="0" h="844" w="16357">
                  <a:moveTo>
                    <a:pt x="423" y="1"/>
                  </a:moveTo>
                  <a:cubicBezTo>
                    <a:pt x="190" y="1"/>
                    <a:pt x="1" y="189"/>
                    <a:pt x="1" y="422"/>
                  </a:cubicBezTo>
                  <a:cubicBezTo>
                    <a:pt x="1" y="656"/>
                    <a:pt x="190" y="844"/>
                    <a:pt x="423" y="844"/>
                  </a:cubicBezTo>
                  <a:lnTo>
                    <a:pt x="15935" y="844"/>
                  </a:lnTo>
                  <a:cubicBezTo>
                    <a:pt x="16168" y="844"/>
                    <a:pt x="16357" y="654"/>
                    <a:pt x="16357" y="422"/>
                  </a:cubicBezTo>
                  <a:cubicBezTo>
                    <a:pt x="16357" y="189"/>
                    <a:pt x="16168" y="1"/>
                    <a:pt x="1593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6" name="Google Shape;3336;p51"/>
            <p:cNvSpPr/>
            <p:nvPr/>
          </p:nvSpPr>
          <p:spPr>
            <a:xfrm flipH="1">
              <a:off x="2030437" y="1986175"/>
              <a:ext cx="983316" cy="65817"/>
            </a:xfrm>
            <a:custGeom>
              <a:rect b="b" l="l" r="r" t="t"/>
              <a:pathLst>
                <a:path extrusionOk="0" h="844" w="12624">
                  <a:moveTo>
                    <a:pt x="423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3"/>
                    <a:pt x="423" y="843"/>
                  </a:cubicBezTo>
                  <a:lnTo>
                    <a:pt x="12202" y="843"/>
                  </a:lnTo>
                  <a:cubicBezTo>
                    <a:pt x="12433" y="843"/>
                    <a:pt x="12623" y="655"/>
                    <a:pt x="12623" y="422"/>
                  </a:cubicBezTo>
                  <a:cubicBezTo>
                    <a:pt x="12623" y="189"/>
                    <a:pt x="12434" y="0"/>
                    <a:pt x="12202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7" name="Google Shape;3337;p51"/>
            <p:cNvSpPr/>
            <p:nvPr/>
          </p:nvSpPr>
          <p:spPr>
            <a:xfrm flipH="1">
              <a:off x="1867876" y="2097689"/>
              <a:ext cx="1274090" cy="65817"/>
            </a:xfrm>
            <a:custGeom>
              <a:rect b="b" l="l" r="r" t="t"/>
              <a:pathLst>
                <a:path extrusionOk="0" h="844" w="16357">
                  <a:moveTo>
                    <a:pt x="422" y="1"/>
                  </a:moveTo>
                  <a:cubicBezTo>
                    <a:pt x="189" y="1"/>
                    <a:pt x="0" y="189"/>
                    <a:pt x="0" y="422"/>
                  </a:cubicBezTo>
                  <a:cubicBezTo>
                    <a:pt x="0" y="656"/>
                    <a:pt x="189" y="844"/>
                    <a:pt x="422" y="844"/>
                  </a:cubicBezTo>
                  <a:lnTo>
                    <a:pt x="15935" y="844"/>
                  </a:lnTo>
                  <a:cubicBezTo>
                    <a:pt x="16166" y="844"/>
                    <a:pt x="16356" y="654"/>
                    <a:pt x="16356" y="422"/>
                  </a:cubicBezTo>
                  <a:cubicBezTo>
                    <a:pt x="16356" y="189"/>
                    <a:pt x="16167" y="1"/>
                    <a:pt x="15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8" name="Google Shape;3338;p51"/>
            <p:cNvSpPr/>
            <p:nvPr/>
          </p:nvSpPr>
          <p:spPr>
            <a:xfrm flipH="1">
              <a:off x="2013301" y="1986175"/>
              <a:ext cx="983316" cy="65817"/>
            </a:xfrm>
            <a:custGeom>
              <a:rect b="b" l="l" r="r" t="t"/>
              <a:pathLst>
                <a:path extrusionOk="0" h="844" w="12624">
                  <a:moveTo>
                    <a:pt x="424" y="0"/>
                  </a:moveTo>
                  <a:cubicBezTo>
                    <a:pt x="190" y="0"/>
                    <a:pt x="1" y="189"/>
                    <a:pt x="1" y="422"/>
                  </a:cubicBezTo>
                  <a:cubicBezTo>
                    <a:pt x="1" y="655"/>
                    <a:pt x="190" y="843"/>
                    <a:pt x="424" y="843"/>
                  </a:cubicBezTo>
                  <a:lnTo>
                    <a:pt x="12200" y="843"/>
                  </a:lnTo>
                  <a:cubicBezTo>
                    <a:pt x="12434" y="843"/>
                    <a:pt x="12622" y="655"/>
                    <a:pt x="12624" y="422"/>
                  </a:cubicBezTo>
                  <a:cubicBezTo>
                    <a:pt x="12624" y="189"/>
                    <a:pt x="12435" y="0"/>
                    <a:pt x="12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9" name="Google Shape;3339;p51"/>
            <p:cNvSpPr/>
            <p:nvPr/>
          </p:nvSpPr>
          <p:spPr>
            <a:xfrm flipH="1">
              <a:off x="1030686" y="3248311"/>
              <a:ext cx="68935" cy="263345"/>
            </a:xfrm>
            <a:custGeom>
              <a:rect b="b" l="l" r="r" t="t"/>
              <a:pathLst>
                <a:path extrusionOk="0" h="3377" w="885">
                  <a:moveTo>
                    <a:pt x="443" y="0"/>
                  </a:moveTo>
                  <a:cubicBezTo>
                    <a:pt x="198" y="0"/>
                    <a:pt x="1" y="199"/>
                    <a:pt x="1" y="443"/>
                  </a:cubicBezTo>
                  <a:lnTo>
                    <a:pt x="1" y="2933"/>
                  </a:lnTo>
                  <a:cubicBezTo>
                    <a:pt x="1" y="3179"/>
                    <a:pt x="199" y="3377"/>
                    <a:pt x="443" y="3377"/>
                  </a:cubicBezTo>
                  <a:lnTo>
                    <a:pt x="809" y="3377"/>
                  </a:lnTo>
                  <a:lnTo>
                    <a:pt x="809" y="3182"/>
                  </a:lnTo>
                  <a:cubicBezTo>
                    <a:pt x="857" y="3111"/>
                    <a:pt x="885" y="3025"/>
                    <a:pt x="885" y="2933"/>
                  </a:cubicBezTo>
                  <a:lnTo>
                    <a:pt x="885" y="443"/>
                  </a:lnTo>
                  <a:cubicBezTo>
                    <a:pt x="885" y="351"/>
                    <a:pt x="857" y="266"/>
                    <a:pt x="809" y="195"/>
                  </a:cubicBezTo>
                  <a:lnTo>
                    <a:pt x="8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0" name="Google Shape;3340;p51"/>
            <p:cNvSpPr/>
            <p:nvPr/>
          </p:nvSpPr>
          <p:spPr>
            <a:xfrm flipH="1">
              <a:off x="1030686" y="2557860"/>
              <a:ext cx="68935" cy="263267"/>
            </a:xfrm>
            <a:custGeom>
              <a:rect b="b" l="l" r="r" t="t"/>
              <a:pathLst>
                <a:path extrusionOk="0" h="3376" w="885">
                  <a:moveTo>
                    <a:pt x="443" y="1"/>
                  </a:moveTo>
                  <a:cubicBezTo>
                    <a:pt x="198" y="1"/>
                    <a:pt x="1" y="199"/>
                    <a:pt x="1" y="443"/>
                  </a:cubicBezTo>
                  <a:lnTo>
                    <a:pt x="1" y="2934"/>
                  </a:lnTo>
                  <a:cubicBezTo>
                    <a:pt x="1" y="3178"/>
                    <a:pt x="199" y="3376"/>
                    <a:pt x="443" y="3376"/>
                  </a:cubicBezTo>
                  <a:lnTo>
                    <a:pt x="809" y="3376"/>
                  </a:lnTo>
                  <a:lnTo>
                    <a:pt x="809" y="3181"/>
                  </a:lnTo>
                  <a:cubicBezTo>
                    <a:pt x="857" y="3110"/>
                    <a:pt x="885" y="3024"/>
                    <a:pt x="885" y="2934"/>
                  </a:cubicBezTo>
                  <a:lnTo>
                    <a:pt x="885" y="443"/>
                  </a:lnTo>
                  <a:cubicBezTo>
                    <a:pt x="885" y="350"/>
                    <a:pt x="857" y="265"/>
                    <a:pt x="809" y="196"/>
                  </a:cubicBezTo>
                  <a:lnTo>
                    <a:pt x="8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41" name="Google Shape;3341;p51"/>
            <p:cNvGrpSpPr/>
            <p:nvPr/>
          </p:nvGrpSpPr>
          <p:grpSpPr>
            <a:xfrm>
              <a:off x="1002021" y="2557860"/>
              <a:ext cx="69091" cy="953642"/>
              <a:chOff x="1002021" y="2557860"/>
              <a:chExt cx="69091" cy="953642"/>
            </a:xfrm>
          </p:grpSpPr>
          <p:sp>
            <p:nvSpPr>
              <p:cNvPr id="3342" name="Google Shape;3342;p51"/>
              <p:cNvSpPr/>
              <p:nvPr/>
            </p:nvSpPr>
            <p:spPr>
              <a:xfrm flipH="1">
                <a:off x="1002021" y="3248311"/>
                <a:ext cx="69091" cy="263191"/>
              </a:xfrm>
              <a:custGeom>
                <a:rect b="b" l="l" r="r" t="t"/>
                <a:pathLst>
                  <a:path extrusionOk="0" h="3375" w="887">
                    <a:moveTo>
                      <a:pt x="443" y="0"/>
                    </a:moveTo>
                    <a:cubicBezTo>
                      <a:pt x="200" y="0"/>
                      <a:pt x="1" y="198"/>
                      <a:pt x="1" y="443"/>
                    </a:cubicBezTo>
                    <a:lnTo>
                      <a:pt x="1" y="2932"/>
                    </a:lnTo>
                    <a:cubicBezTo>
                      <a:pt x="1" y="3177"/>
                      <a:pt x="199" y="3374"/>
                      <a:pt x="443" y="3374"/>
                    </a:cubicBezTo>
                    <a:cubicBezTo>
                      <a:pt x="688" y="3374"/>
                      <a:pt x="886" y="3178"/>
                      <a:pt x="886" y="2933"/>
                    </a:cubicBezTo>
                    <a:lnTo>
                      <a:pt x="886" y="443"/>
                    </a:lnTo>
                    <a:cubicBezTo>
                      <a:pt x="886" y="199"/>
                      <a:pt x="688" y="0"/>
                      <a:pt x="4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3" name="Google Shape;3343;p51"/>
              <p:cNvSpPr/>
              <p:nvPr/>
            </p:nvSpPr>
            <p:spPr>
              <a:xfrm flipH="1">
                <a:off x="1002021" y="2557860"/>
                <a:ext cx="69091" cy="263269"/>
              </a:xfrm>
              <a:custGeom>
                <a:rect b="b" l="l" r="r" t="t"/>
                <a:pathLst>
                  <a:path extrusionOk="0" h="3376" w="887">
                    <a:moveTo>
                      <a:pt x="443" y="1"/>
                    </a:moveTo>
                    <a:cubicBezTo>
                      <a:pt x="200" y="1"/>
                      <a:pt x="1" y="198"/>
                      <a:pt x="1" y="443"/>
                    </a:cubicBezTo>
                    <a:lnTo>
                      <a:pt x="1" y="2934"/>
                    </a:lnTo>
                    <a:cubicBezTo>
                      <a:pt x="1" y="3177"/>
                      <a:pt x="199" y="3376"/>
                      <a:pt x="443" y="3376"/>
                    </a:cubicBezTo>
                    <a:cubicBezTo>
                      <a:pt x="688" y="3376"/>
                      <a:pt x="886" y="3177"/>
                      <a:pt x="886" y="2934"/>
                    </a:cubicBezTo>
                    <a:lnTo>
                      <a:pt x="886" y="443"/>
                    </a:lnTo>
                    <a:cubicBezTo>
                      <a:pt x="886" y="199"/>
                      <a:pt x="688" y="1"/>
                      <a:pt x="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4" name="Google Shape;3344;p51"/>
              <p:cNvSpPr/>
              <p:nvPr/>
            </p:nvSpPr>
            <p:spPr>
              <a:xfrm flipH="1">
                <a:off x="1002021" y="3248311"/>
                <a:ext cx="69091" cy="263189"/>
              </a:xfrm>
              <a:custGeom>
                <a:rect b="b" l="l" r="r" t="t"/>
                <a:pathLst>
                  <a:path extrusionOk="0" h="3375" w="887">
                    <a:moveTo>
                      <a:pt x="443" y="0"/>
                    </a:moveTo>
                    <a:cubicBezTo>
                      <a:pt x="200" y="0"/>
                      <a:pt x="1" y="198"/>
                      <a:pt x="1" y="443"/>
                    </a:cubicBezTo>
                    <a:lnTo>
                      <a:pt x="1" y="2932"/>
                    </a:lnTo>
                    <a:cubicBezTo>
                      <a:pt x="1" y="3177"/>
                      <a:pt x="199" y="3374"/>
                      <a:pt x="443" y="3374"/>
                    </a:cubicBezTo>
                    <a:cubicBezTo>
                      <a:pt x="688" y="3374"/>
                      <a:pt x="886" y="3178"/>
                      <a:pt x="886" y="2933"/>
                    </a:cubicBezTo>
                    <a:lnTo>
                      <a:pt x="886" y="443"/>
                    </a:lnTo>
                    <a:cubicBezTo>
                      <a:pt x="886" y="199"/>
                      <a:pt x="688" y="0"/>
                      <a:pt x="443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5" name="Google Shape;3345;p51"/>
              <p:cNvSpPr/>
              <p:nvPr/>
            </p:nvSpPr>
            <p:spPr>
              <a:xfrm flipH="1">
                <a:off x="1002021" y="2557860"/>
                <a:ext cx="69091" cy="263267"/>
              </a:xfrm>
              <a:custGeom>
                <a:rect b="b" l="l" r="r" t="t"/>
                <a:pathLst>
                  <a:path extrusionOk="0" h="3376" w="887">
                    <a:moveTo>
                      <a:pt x="443" y="1"/>
                    </a:moveTo>
                    <a:cubicBezTo>
                      <a:pt x="200" y="1"/>
                      <a:pt x="1" y="198"/>
                      <a:pt x="1" y="443"/>
                    </a:cubicBezTo>
                    <a:lnTo>
                      <a:pt x="1" y="2934"/>
                    </a:lnTo>
                    <a:cubicBezTo>
                      <a:pt x="1" y="3177"/>
                      <a:pt x="199" y="3376"/>
                      <a:pt x="443" y="3376"/>
                    </a:cubicBezTo>
                    <a:cubicBezTo>
                      <a:pt x="688" y="3376"/>
                      <a:pt x="886" y="3177"/>
                      <a:pt x="886" y="2934"/>
                    </a:cubicBezTo>
                    <a:lnTo>
                      <a:pt x="886" y="443"/>
                    </a:lnTo>
                    <a:cubicBezTo>
                      <a:pt x="886" y="199"/>
                      <a:pt x="688" y="1"/>
                      <a:pt x="443" y="1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46" name="Google Shape;3346;p51"/>
            <p:cNvSpPr/>
            <p:nvPr/>
          </p:nvSpPr>
          <p:spPr>
            <a:xfrm flipH="1">
              <a:off x="1696278" y="2677172"/>
              <a:ext cx="314375" cy="89133"/>
            </a:xfrm>
            <a:custGeom>
              <a:rect b="b" l="l" r="r" t="t"/>
              <a:pathLst>
                <a:path extrusionOk="0" h="1143" w="4036">
                  <a:moveTo>
                    <a:pt x="0" y="1"/>
                  </a:moveTo>
                  <a:cubicBezTo>
                    <a:pt x="1" y="163"/>
                    <a:pt x="9" y="315"/>
                    <a:pt x="23" y="453"/>
                  </a:cubicBezTo>
                  <a:cubicBezTo>
                    <a:pt x="62" y="860"/>
                    <a:pt x="146" y="1142"/>
                    <a:pt x="242" y="1142"/>
                  </a:cubicBezTo>
                  <a:lnTo>
                    <a:pt x="4036" y="1140"/>
                  </a:lnTo>
                  <a:cubicBezTo>
                    <a:pt x="3940" y="1140"/>
                    <a:pt x="3854" y="860"/>
                    <a:pt x="3816" y="453"/>
                  </a:cubicBezTo>
                  <a:cubicBezTo>
                    <a:pt x="3803" y="317"/>
                    <a:pt x="3796" y="163"/>
                    <a:pt x="3793" y="1"/>
                  </a:cubicBezTo>
                  <a:close/>
                </a:path>
              </a:pathLst>
            </a:custGeom>
            <a:solidFill>
              <a:srgbClr val="66555E">
                <a:alpha val="129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7" name="Google Shape;3347;p51"/>
            <p:cNvSpPr/>
            <p:nvPr/>
          </p:nvSpPr>
          <p:spPr>
            <a:xfrm flipH="1">
              <a:off x="1696278" y="2577667"/>
              <a:ext cx="309000" cy="27606"/>
            </a:xfrm>
            <a:custGeom>
              <a:rect b="b" l="l" r="r" t="t"/>
              <a:pathLst>
                <a:path extrusionOk="0" h="354" w="3967">
                  <a:moveTo>
                    <a:pt x="173" y="0"/>
                  </a:moveTo>
                  <a:cubicBezTo>
                    <a:pt x="106" y="0"/>
                    <a:pt x="44" y="134"/>
                    <a:pt x="0" y="354"/>
                  </a:cubicBezTo>
                  <a:lnTo>
                    <a:pt x="3794" y="354"/>
                  </a:lnTo>
                  <a:cubicBezTo>
                    <a:pt x="3839" y="136"/>
                    <a:pt x="3898" y="0"/>
                    <a:pt x="3967" y="0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8" name="Google Shape;3348;p51"/>
            <p:cNvSpPr/>
            <p:nvPr/>
          </p:nvSpPr>
          <p:spPr>
            <a:xfrm flipH="1">
              <a:off x="1696278" y="2712498"/>
              <a:ext cx="312661" cy="53807"/>
            </a:xfrm>
            <a:custGeom>
              <a:rect b="b" l="l" r="r" t="t"/>
              <a:pathLst>
                <a:path extrusionOk="0" h="690" w="4014">
                  <a:moveTo>
                    <a:pt x="1" y="0"/>
                  </a:moveTo>
                  <a:cubicBezTo>
                    <a:pt x="40" y="407"/>
                    <a:pt x="124" y="689"/>
                    <a:pt x="220" y="689"/>
                  </a:cubicBezTo>
                  <a:lnTo>
                    <a:pt x="4014" y="687"/>
                  </a:lnTo>
                  <a:cubicBezTo>
                    <a:pt x="3918" y="687"/>
                    <a:pt x="3832" y="407"/>
                    <a:pt x="3794" y="0"/>
                  </a:cubicBezTo>
                  <a:close/>
                </a:path>
              </a:pathLst>
            </a:custGeom>
            <a:solidFill>
              <a:srgbClr val="66555E">
                <a:alpha val="129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9" name="Google Shape;3349;p51"/>
            <p:cNvSpPr/>
            <p:nvPr/>
          </p:nvSpPr>
          <p:spPr>
            <a:xfrm flipH="1">
              <a:off x="1817401" y="2436988"/>
              <a:ext cx="226979" cy="252505"/>
            </a:xfrm>
            <a:custGeom>
              <a:rect b="b" l="l" r="r" t="t"/>
              <a:pathLst>
                <a:path extrusionOk="0" h="3238" w="2914">
                  <a:moveTo>
                    <a:pt x="917" y="1"/>
                  </a:moveTo>
                  <a:cubicBezTo>
                    <a:pt x="766" y="1"/>
                    <a:pt x="584" y="65"/>
                    <a:pt x="420" y="188"/>
                  </a:cubicBezTo>
                  <a:cubicBezTo>
                    <a:pt x="129" y="403"/>
                    <a:pt x="1" y="723"/>
                    <a:pt x="132" y="903"/>
                  </a:cubicBezTo>
                  <a:lnTo>
                    <a:pt x="132" y="905"/>
                  </a:lnTo>
                  <a:cubicBezTo>
                    <a:pt x="132" y="906"/>
                    <a:pt x="132" y="906"/>
                    <a:pt x="133" y="907"/>
                  </a:cubicBezTo>
                  <a:lnTo>
                    <a:pt x="1785" y="3121"/>
                  </a:lnTo>
                  <a:cubicBezTo>
                    <a:pt x="1844" y="3199"/>
                    <a:pt x="1942" y="3238"/>
                    <a:pt x="2059" y="3238"/>
                  </a:cubicBezTo>
                  <a:cubicBezTo>
                    <a:pt x="2209" y="3238"/>
                    <a:pt x="2390" y="3174"/>
                    <a:pt x="2554" y="3051"/>
                  </a:cubicBezTo>
                  <a:cubicBezTo>
                    <a:pt x="2688" y="2953"/>
                    <a:pt x="2788" y="2831"/>
                    <a:pt x="2843" y="2711"/>
                  </a:cubicBezTo>
                  <a:cubicBezTo>
                    <a:pt x="2908" y="2568"/>
                    <a:pt x="2913" y="2430"/>
                    <a:pt x="2843" y="2331"/>
                  </a:cubicBezTo>
                  <a:lnTo>
                    <a:pt x="1190" y="117"/>
                  </a:lnTo>
                  <a:cubicBezTo>
                    <a:pt x="1132" y="39"/>
                    <a:pt x="1034" y="1"/>
                    <a:pt x="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0" name="Google Shape;3350;p51"/>
            <p:cNvSpPr/>
            <p:nvPr/>
          </p:nvSpPr>
          <p:spPr>
            <a:xfrm flipH="1">
              <a:off x="1822854" y="2475901"/>
              <a:ext cx="208519" cy="213592"/>
            </a:xfrm>
            <a:custGeom>
              <a:rect b="b" l="l" r="r" t="t"/>
              <a:pathLst>
                <a:path extrusionOk="0" h="2739" w="2677">
                  <a:moveTo>
                    <a:pt x="1029" y="1"/>
                  </a:moveTo>
                  <a:cubicBezTo>
                    <a:pt x="978" y="120"/>
                    <a:pt x="886" y="242"/>
                    <a:pt x="760" y="342"/>
                  </a:cubicBezTo>
                  <a:cubicBezTo>
                    <a:pt x="594" y="477"/>
                    <a:pt x="407" y="546"/>
                    <a:pt x="251" y="546"/>
                  </a:cubicBezTo>
                  <a:cubicBezTo>
                    <a:pt x="250" y="546"/>
                    <a:pt x="249" y="546"/>
                    <a:pt x="248" y="546"/>
                  </a:cubicBezTo>
                  <a:cubicBezTo>
                    <a:pt x="146" y="546"/>
                    <a:pt x="59" y="515"/>
                    <a:pt x="1" y="453"/>
                  </a:cubicBezTo>
                  <a:lnTo>
                    <a:pt x="1" y="453"/>
                  </a:lnTo>
                  <a:lnTo>
                    <a:pt x="1618" y="2622"/>
                  </a:lnTo>
                  <a:cubicBezTo>
                    <a:pt x="1676" y="2700"/>
                    <a:pt x="1775" y="2739"/>
                    <a:pt x="1891" y="2739"/>
                  </a:cubicBezTo>
                  <a:cubicBezTo>
                    <a:pt x="1904" y="2739"/>
                    <a:pt x="1915" y="2739"/>
                    <a:pt x="1929" y="2737"/>
                  </a:cubicBezTo>
                  <a:cubicBezTo>
                    <a:pt x="2071" y="2729"/>
                    <a:pt x="2236" y="2665"/>
                    <a:pt x="2387" y="2552"/>
                  </a:cubicBezTo>
                  <a:cubicBezTo>
                    <a:pt x="2521" y="2454"/>
                    <a:pt x="2621" y="2332"/>
                    <a:pt x="2676" y="2212"/>
                  </a:cubicBezTo>
                  <a:cubicBezTo>
                    <a:pt x="2674" y="2211"/>
                    <a:pt x="1129" y="136"/>
                    <a:pt x="1029" y="1"/>
                  </a:cubicBezTo>
                  <a:close/>
                </a:path>
              </a:pathLst>
            </a:custGeom>
            <a:solidFill>
              <a:srgbClr val="66555E">
                <a:alpha val="129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1" name="Google Shape;3351;p51"/>
            <p:cNvSpPr/>
            <p:nvPr/>
          </p:nvSpPr>
          <p:spPr>
            <a:xfrm flipH="1">
              <a:off x="1949507" y="2439405"/>
              <a:ext cx="92459" cy="72289"/>
            </a:xfrm>
            <a:custGeom>
              <a:rect b="b" l="l" r="r" t="t"/>
              <a:pathLst>
                <a:path extrusionOk="0" h="927" w="1187">
                  <a:moveTo>
                    <a:pt x="795" y="0"/>
                  </a:moveTo>
                  <a:cubicBezTo>
                    <a:pt x="662" y="0"/>
                    <a:pt x="507" y="53"/>
                    <a:pt x="368" y="157"/>
                  </a:cubicBezTo>
                  <a:cubicBezTo>
                    <a:pt x="108" y="349"/>
                    <a:pt x="0" y="641"/>
                    <a:pt x="127" y="810"/>
                  </a:cubicBezTo>
                  <a:cubicBezTo>
                    <a:pt x="184" y="888"/>
                    <a:pt x="281" y="926"/>
                    <a:pt x="394" y="926"/>
                  </a:cubicBezTo>
                  <a:cubicBezTo>
                    <a:pt x="527" y="926"/>
                    <a:pt x="682" y="873"/>
                    <a:pt x="821" y="769"/>
                  </a:cubicBezTo>
                  <a:cubicBezTo>
                    <a:pt x="1079" y="577"/>
                    <a:pt x="1187" y="285"/>
                    <a:pt x="1061" y="116"/>
                  </a:cubicBezTo>
                  <a:cubicBezTo>
                    <a:pt x="1003" y="38"/>
                    <a:pt x="907" y="0"/>
                    <a:pt x="795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2" name="Google Shape;3352;p51"/>
            <p:cNvSpPr/>
            <p:nvPr/>
          </p:nvSpPr>
          <p:spPr>
            <a:xfrm flipH="1">
              <a:off x="1881273" y="2511149"/>
              <a:ext cx="150255" cy="178344"/>
            </a:xfrm>
            <a:custGeom>
              <a:rect b="b" l="l" r="r" t="t"/>
              <a:pathLst>
                <a:path extrusionOk="0" h="2287" w="1929">
                  <a:moveTo>
                    <a:pt x="1" y="1"/>
                  </a:moveTo>
                  <a:lnTo>
                    <a:pt x="1619" y="2170"/>
                  </a:lnTo>
                  <a:cubicBezTo>
                    <a:pt x="1676" y="2248"/>
                    <a:pt x="1775" y="2287"/>
                    <a:pt x="1892" y="2287"/>
                  </a:cubicBezTo>
                  <a:cubicBezTo>
                    <a:pt x="1905" y="2287"/>
                    <a:pt x="1916" y="2287"/>
                    <a:pt x="1929" y="2285"/>
                  </a:cubicBezTo>
                  <a:lnTo>
                    <a:pt x="249" y="94"/>
                  </a:lnTo>
                  <a:cubicBezTo>
                    <a:pt x="147" y="94"/>
                    <a:pt x="60" y="63"/>
                    <a:pt x="1" y="1"/>
                  </a:cubicBezTo>
                  <a:close/>
                </a:path>
              </a:pathLst>
            </a:custGeom>
            <a:solidFill>
              <a:srgbClr val="66555E">
                <a:alpha val="129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3" name="Google Shape;3353;p51"/>
            <p:cNvSpPr/>
            <p:nvPr/>
          </p:nvSpPr>
          <p:spPr>
            <a:xfrm flipH="1">
              <a:off x="3213393" y="2712498"/>
              <a:ext cx="312661" cy="53807"/>
            </a:xfrm>
            <a:custGeom>
              <a:rect b="b" l="l" r="r" t="t"/>
              <a:pathLst>
                <a:path extrusionOk="0" h="690" w="4014">
                  <a:moveTo>
                    <a:pt x="1" y="0"/>
                  </a:moveTo>
                  <a:cubicBezTo>
                    <a:pt x="40" y="407"/>
                    <a:pt x="124" y="689"/>
                    <a:pt x="221" y="689"/>
                  </a:cubicBezTo>
                  <a:lnTo>
                    <a:pt x="4014" y="687"/>
                  </a:lnTo>
                  <a:cubicBezTo>
                    <a:pt x="3916" y="687"/>
                    <a:pt x="3833" y="405"/>
                    <a:pt x="3793" y="0"/>
                  </a:cubicBezTo>
                  <a:close/>
                </a:path>
              </a:pathLst>
            </a:custGeom>
            <a:solidFill>
              <a:srgbClr val="66555E">
                <a:alpha val="129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4" name="Google Shape;3354;p51"/>
            <p:cNvSpPr/>
            <p:nvPr/>
          </p:nvSpPr>
          <p:spPr>
            <a:xfrm flipH="1">
              <a:off x="3321741" y="2643250"/>
              <a:ext cx="188578" cy="205014"/>
            </a:xfrm>
            <a:custGeom>
              <a:rect b="b" l="l" r="r" t="t"/>
              <a:pathLst>
                <a:path extrusionOk="0" h="2629" w="2421">
                  <a:moveTo>
                    <a:pt x="1731" y="1"/>
                  </a:moveTo>
                  <a:cubicBezTo>
                    <a:pt x="1626" y="1"/>
                    <a:pt x="1526" y="28"/>
                    <a:pt x="1445" y="81"/>
                  </a:cubicBezTo>
                  <a:cubicBezTo>
                    <a:pt x="1391" y="114"/>
                    <a:pt x="1345" y="158"/>
                    <a:pt x="1309" y="210"/>
                  </a:cubicBezTo>
                  <a:lnTo>
                    <a:pt x="294" y="1574"/>
                  </a:lnTo>
                  <a:lnTo>
                    <a:pt x="1" y="1969"/>
                  </a:lnTo>
                  <a:lnTo>
                    <a:pt x="179" y="2090"/>
                  </a:lnTo>
                  <a:lnTo>
                    <a:pt x="744" y="2475"/>
                  </a:lnTo>
                  <a:lnTo>
                    <a:pt x="970" y="2629"/>
                  </a:lnTo>
                  <a:lnTo>
                    <a:pt x="2278" y="870"/>
                  </a:lnTo>
                  <a:cubicBezTo>
                    <a:pt x="2292" y="850"/>
                    <a:pt x="2303" y="830"/>
                    <a:pt x="2313" y="808"/>
                  </a:cubicBezTo>
                  <a:cubicBezTo>
                    <a:pt x="2421" y="578"/>
                    <a:pt x="2328" y="281"/>
                    <a:pt x="2084" y="113"/>
                  </a:cubicBezTo>
                  <a:cubicBezTo>
                    <a:pt x="1979" y="41"/>
                    <a:pt x="1861" y="5"/>
                    <a:pt x="1748" y="1"/>
                  </a:cubicBezTo>
                  <a:cubicBezTo>
                    <a:pt x="1742" y="1"/>
                    <a:pt x="1737" y="1"/>
                    <a:pt x="1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5" name="Google Shape;3355;p51"/>
            <p:cNvSpPr/>
            <p:nvPr/>
          </p:nvSpPr>
          <p:spPr>
            <a:xfrm flipH="1">
              <a:off x="3316445" y="2636777"/>
              <a:ext cx="171987" cy="129372"/>
            </a:xfrm>
            <a:custGeom>
              <a:rect b="b" l="l" r="r" t="t"/>
              <a:pathLst>
                <a:path extrusionOk="0" h="1659" w="2208">
                  <a:moveTo>
                    <a:pt x="1496" y="1"/>
                  </a:moveTo>
                  <a:cubicBezTo>
                    <a:pt x="1393" y="1"/>
                    <a:pt x="1294" y="28"/>
                    <a:pt x="1213" y="80"/>
                  </a:cubicBezTo>
                  <a:cubicBezTo>
                    <a:pt x="1161" y="114"/>
                    <a:pt x="1114" y="157"/>
                    <a:pt x="1078" y="210"/>
                  </a:cubicBezTo>
                  <a:lnTo>
                    <a:pt x="1" y="1658"/>
                  </a:lnTo>
                  <a:lnTo>
                    <a:pt x="12" y="1658"/>
                  </a:lnTo>
                  <a:lnTo>
                    <a:pt x="1027" y="294"/>
                  </a:lnTo>
                  <a:cubicBezTo>
                    <a:pt x="1063" y="241"/>
                    <a:pt x="1109" y="197"/>
                    <a:pt x="1162" y="165"/>
                  </a:cubicBezTo>
                  <a:cubicBezTo>
                    <a:pt x="1243" y="112"/>
                    <a:pt x="1341" y="86"/>
                    <a:pt x="1444" y="86"/>
                  </a:cubicBezTo>
                  <a:cubicBezTo>
                    <a:pt x="1451" y="86"/>
                    <a:pt x="1459" y="86"/>
                    <a:pt x="1466" y="86"/>
                  </a:cubicBezTo>
                  <a:cubicBezTo>
                    <a:pt x="1579" y="89"/>
                    <a:pt x="1697" y="127"/>
                    <a:pt x="1802" y="197"/>
                  </a:cubicBezTo>
                  <a:cubicBezTo>
                    <a:pt x="2047" y="362"/>
                    <a:pt x="2141" y="660"/>
                    <a:pt x="2032" y="889"/>
                  </a:cubicBezTo>
                  <a:lnTo>
                    <a:pt x="2049" y="868"/>
                  </a:lnTo>
                  <a:cubicBezTo>
                    <a:pt x="2208" y="633"/>
                    <a:pt x="2120" y="294"/>
                    <a:pt x="1853" y="113"/>
                  </a:cubicBezTo>
                  <a:cubicBezTo>
                    <a:pt x="1748" y="41"/>
                    <a:pt x="1629" y="5"/>
                    <a:pt x="1517" y="1"/>
                  </a:cubicBezTo>
                  <a:cubicBezTo>
                    <a:pt x="1510" y="1"/>
                    <a:pt x="1503" y="1"/>
                    <a:pt x="1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6" name="Google Shape;3356;p51"/>
            <p:cNvSpPr/>
            <p:nvPr/>
          </p:nvSpPr>
          <p:spPr>
            <a:xfrm flipH="1">
              <a:off x="3426741" y="2780576"/>
              <a:ext cx="96042" cy="84064"/>
            </a:xfrm>
            <a:custGeom>
              <a:rect b="b" l="l" r="r" t="t"/>
              <a:pathLst>
                <a:path extrusionOk="0" h="1078" w="1233">
                  <a:moveTo>
                    <a:pt x="580" y="1"/>
                  </a:moveTo>
                  <a:cubicBezTo>
                    <a:pt x="423" y="1"/>
                    <a:pt x="275" y="64"/>
                    <a:pt x="180" y="186"/>
                  </a:cubicBezTo>
                  <a:lnTo>
                    <a:pt x="161" y="209"/>
                  </a:lnTo>
                  <a:cubicBezTo>
                    <a:pt x="1" y="444"/>
                    <a:pt x="88" y="782"/>
                    <a:pt x="355" y="965"/>
                  </a:cubicBezTo>
                  <a:cubicBezTo>
                    <a:pt x="467" y="1041"/>
                    <a:pt x="592" y="1077"/>
                    <a:pt x="711" y="1077"/>
                  </a:cubicBezTo>
                  <a:cubicBezTo>
                    <a:pt x="879" y="1077"/>
                    <a:pt x="1036" y="1005"/>
                    <a:pt x="1129" y="868"/>
                  </a:cubicBezTo>
                  <a:cubicBezTo>
                    <a:pt x="1226" y="725"/>
                    <a:pt x="1232" y="544"/>
                    <a:pt x="1165" y="383"/>
                  </a:cubicBezTo>
                  <a:cubicBezTo>
                    <a:pt x="1120" y="280"/>
                    <a:pt x="1042" y="183"/>
                    <a:pt x="936" y="112"/>
                  </a:cubicBezTo>
                  <a:cubicBezTo>
                    <a:pt x="826" y="39"/>
                    <a:pt x="705" y="2"/>
                    <a:pt x="587" y="1"/>
                  </a:cubicBezTo>
                  <a:cubicBezTo>
                    <a:pt x="585" y="1"/>
                    <a:pt x="582" y="1"/>
                    <a:pt x="580" y="1"/>
                  </a:cubicBezTo>
                  <a:close/>
                </a:path>
              </a:pathLst>
            </a:custGeom>
            <a:solidFill>
              <a:srgbClr val="F0AD5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7" name="Google Shape;3357;p51"/>
            <p:cNvSpPr/>
            <p:nvPr/>
          </p:nvSpPr>
          <p:spPr>
            <a:xfrm flipH="1">
              <a:off x="3439281" y="2792975"/>
              <a:ext cx="75945" cy="66441"/>
            </a:xfrm>
            <a:custGeom>
              <a:rect b="b" l="l" r="r" t="t"/>
              <a:pathLst>
                <a:path extrusionOk="0" h="852" w="975">
                  <a:moveTo>
                    <a:pt x="454" y="1"/>
                  </a:moveTo>
                  <a:cubicBezTo>
                    <a:pt x="331" y="1"/>
                    <a:pt x="214" y="51"/>
                    <a:pt x="140" y="147"/>
                  </a:cubicBezTo>
                  <a:lnTo>
                    <a:pt x="125" y="166"/>
                  </a:lnTo>
                  <a:cubicBezTo>
                    <a:pt x="0" y="352"/>
                    <a:pt x="69" y="619"/>
                    <a:pt x="280" y="763"/>
                  </a:cubicBezTo>
                  <a:cubicBezTo>
                    <a:pt x="368" y="823"/>
                    <a:pt x="468" y="852"/>
                    <a:pt x="562" y="852"/>
                  </a:cubicBezTo>
                  <a:cubicBezTo>
                    <a:pt x="695" y="852"/>
                    <a:pt x="819" y="795"/>
                    <a:pt x="892" y="686"/>
                  </a:cubicBezTo>
                  <a:cubicBezTo>
                    <a:pt x="969" y="573"/>
                    <a:pt x="974" y="432"/>
                    <a:pt x="918" y="304"/>
                  </a:cubicBezTo>
                  <a:cubicBezTo>
                    <a:pt x="882" y="222"/>
                    <a:pt x="820" y="146"/>
                    <a:pt x="736" y="89"/>
                  </a:cubicBezTo>
                  <a:cubicBezTo>
                    <a:pt x="649" y="30"/>
                    <a:pt x="554" y="2"/>
                    <a:pt x="462" y="1"/>
                  </a:cubicBezTo>
                  <a:cubicBezTo>
                    <a:pt x="459" y="1"/>
                    <a:pt x="457" y="1"/>
                    <a:pt x="454" y="1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8" name="Google Shape;3358;p51"/>
            <p:cNvSpPr/>
            <p:nvPr/>
          </p:nvSpPr>
          <p:spPr>
            <a:xfrm flipH="1">
              <a:off x="3320417" y="2643484"/>
              <a:ext cx="114502" cy="204780"/>
            </a:xfrm>
            <a:custGeom>
              <a:rect b="b" l="l" r="r" t="t"/>
              <a:pathLst>
                <a:path extrusionOk="0" h="2626" w="1470">
                  <a:moveTo>
                    <a:pt x="779" y="0"/>
                  </a:moveTo>
                  <a:lnTo>
                    <a:pt x="699" y="106"/>
                  </a:lnTo>
                  <a:cubicBezTo>
                    <a:pt x="1038" y="222"/>
                    <a:pt x="1198" y="657"/>
                    <a:pt x="951" y="971"/>
                  </a:cubicBezTo>
                  <a:cubicBezTo>
                    <a:pt x="671" y="1329"/>
                    <a:pt x="332" y="1760"/>
                    <a:pt x="34" y="2141"/>
                  </a:cubicBezTo>
                  <a:cubicBezTo>
                    <a:pt x="103" y="2302"/>
                    <a:pt x="98" y="2482"/>
                    <a:pt x="1" y="2626"/>
                  </a:cubicBezTo>
                  <a:lnTo>
                    <a:pt x="1309" y="867"/>
                  </a:lnTo>
                  <a:cubicBezTo>
                    <a:pt x="1469" y="631"/>
                    <a:pt x="1382" y="293"/>
                    <a:pt x="1115" y="111"/>
                  </a:cubicBezTo>
                  <a:cubicBezTo>
                    <a:pt x="1010" y="39"/>
                    <a:pt x="891" y="3"/>
                    <a:pt x="779" y="0"/>
                  </a:cubicBezTo>
                  <a:close/>
                </a:path>
              </a:pathLst>
            </a:custGeom>
            <a:solidFill>
              <a:srgbClr val="66555E">
                <a:alpha val="129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9" name="Google Shape;3359;p51"/>
            <p:cNvSpPr/>
            <p:nvPr/>
          </p:nvSpPr>
          <p:spPr>
            <a:xfrm flipH="1">
              <a:off x="3374163" y="2643406"/>
              <a:ext cx="134676" cy="151675"/>
            </a:xfrm>
            <a:custGeom>
              <a:rect b="b" l="l" r="r" t="t"/>
              <a:pathLst>
                <a:path extrusionOk="0" h="1945" w="1729">
                  <a:moveTo>
                    <a:pt x="1706" y="1"/>
                  </a:moveTo>
                  <a:cubicBezTo>
                    <a:pt x="1603" y="1"/>
                    <a:pt x="1505" y="27"/>
                    <a:pt x="1424" y="81"/>
                  </a:cubicBezTo>
                  <a:cubicBezTo>
                    <a:pt x="1371" y="115"/>
                    <a:pt x="1325" y="158"/>
                    <a:pt x="1289" y="211"/>
                  </a:cubicBezTo>
                  <a:lnTo>
                    <a:pt x="0" y="1945"/>
                  </a:lnTo>
                  <a:cubicBezTo>
                    <a:pt x="93" y="1824"/>
                    <a:pt x="240" y="1760"/>
                    <a:pt x="396" y="1760"/>
                  </a:cubicBezTo>
                  <a:cubicBezTo>
                    <a:pt x="400" y="1760"/>
                    <a:pt x="404" y="1760"/>
                    <a:pt x="407" y="1760"/>
                  </a:cubicBezTo>
                  <a:lnTo>
                    <a:pt x="1648" y="107"/>
                  </a:lnTo>
                  <a:lnTo>
                    <a:pt x="1728" y="1"/>
                  </a:lnTo>
                  <a:cubicBezTo>
                    <a:pt x="1721" y="1"/>
                    <a:pt x="1713" y="1"/>
                    <a:pt x="1706" y="1"/>
                  </a:cubicBezTo>
                  <a:close/>
                </a:path>
              </a:pathLst>
            </a:custGeom>
            <a:solidFill>
              <a:srgbClr val="66555E">
                <a:alpha val="129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0" name="Google Shape;3360;p51"/>
            <p:cNvSpPr/>
            <p:nvPr/>
          </p:nvSpPr>
          <p:spPr>
            <a:xfrm flipH="1">
              <a:off x="2514852" y="1610303"/>
              <a:ext cx="234457" cy="295317"/>
            </a:xfrm>
            <a:custGeom>
              <a:rect b="b" l="l" r="r" t="t"/>
              <a:pathLst>
                <a:path extrusionOk="0" h="3787" w="3010">
                  <a:moveTo>
                    <a:pt x="3009" y="1"/>
                  </a:moveTo>
                  <a:lnTo>
                    <a:pt x="3009" y="2"/>
                  </a:lnTo>
                  <a:lnTo>
                    <a:pt x="3009" y="2"/>
                  </a:lnTo>
                  <a:lnTo>
                    <a:pt x="3009" y="1"/>
                  </a:lnTo>
                  <a:close/>
                  <a:moveTo>
                    <a:pt x="1752" y="2"/>
                  </a:moveTo>
                  <a:lnTo>
                    <a:pt x="0" y="3352"/>
                  </a:lnTo>
                  <a:cubicBezTo>
                    <a:pt x="156" y="3609"/>
                    <a:pt x="438" y="3786"/>
                    <a:pt x="771" y="3786"/>
                  </a:cubicBezTo>
                  <a:lnTo>
                    <a:pt x="1030" y="3786"/>
                  </a:lnTo>
                  <a:lnTo>
                    <a:pt x="3009" y="2"/>
                  </a:ln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1" name="Google Shape;3361;p51"/>
            <p:cNvSpPr/>
            <p:nvPr/>
          </p:nvSpPr>
          <p:spPr>
            <a:xfrm flipH="1">
              <a:off x="2213875" y="1610225"/>
              <a:ext cx="304482" cy="295317"/>
            </a:xfrm>
            <a:custGeom>
              <a:rect b="b" l="l" r="r" t="t"/>
              <a:pathLst>
                <a:path extrusionOk="0" h="3787" w="3909">
                  <a:moveTo>
                    <a:pt x="1980" y="1"/>
                  </a:moveTo>
                  <a:lnTo>
                    <a:pt x="1" y="3786"/>
                  </a:lnTo>
                  <a:lnTo>
                    <a:pt x="2452" y="3786"/>
                  </a:lnTo>
                  <a:lnTo>
                    <a:pt x="3908" y="1001"/>
                  </a:lnTo>
                  <a:lnTo>
                    <a:pt x="3791" y="629"/>
                  </a:lnTo>
                  <a:cubicBezTo>
                    <a:pt x="3672" y="254"/>
                    <a:pt x="3326" y="1"/>
                    <a:pt x="2932" y="1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2" name="Google Shape;3362;p51"/>
            <p:cNvSpPr/>
            <p:nvPr/>
          </p:nvSpPr>
          <p:spPr>
            <a:xfrm flipH="1">
              <a:off x="2561588" y="3051407"/>
              <a:ext cx="355579" cy="546735"/>
            </a:xfrm>
            <a:custGeom>
              <a:rect b="b" l="l" r="r" t="t"/>
              <a:pathLst>
                <a:path extrusionOk="0" h="7011" w="4565">
                  <a:moveTo>
                    <a:pt x="2911" y="0"/>
                  </a:moveTo>
                  <a:lnTo>
                    <a:pt x="0" y="6784"/>
                  </a:lnTo>
                  <a:cubicBezTo>
                    <a:pt x="164" y="6925"/>
                    <a:pt x="378" y="7010"/>
                    <a:pt x="606" y="7010"/>
                  </a:cubicBezTo>
                  <a:lnTo>
                    <a:pt x="1557" y="7010"/>
                  </a:lnTo>
                  <a:lnTo>
                    <a:pt x="4564" y="0"/>
                  </a:ln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3" name="Google Shape;3363;p51"/>
            <p:cNvSpPr/>
            <p:nvPr/>
          </p:nvSpPr>
          <p:spPr>
            <a:xfrm flipH="1">
              <a:off x="2089169" y="3051407"/>
              <a:ext cx="506068" cy="546657"/>
            </a:xfrm>
            <a:custGeom>
              <a:rect b="b" l="l" r="r" t="t"/>
              <a:pathLst>
                <a:path extrusionOk="0" h="7010" w="6497">
                  <a:moveTo>
                    <a:pt x="3009" y="0"/>
                  </a:moveTo>
                  <a:lnTo>
                    <a:pt x="0" y="7009"/>
                  </a:lnTo>
                  <a:lnTo>
                    <a:pt x="3487" y="7009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64" name="Google Shape;3364;p51"/>
          <p:cNvSpPr txBox="1"/>
          <p:nvPr>
            <p:ph idx="1" type="subTitle"/>
          </p:nvPr>
        </p:nvSpPr>
        <p:spPr>
          <a:xfrm>
            <a:off x="3880100" y="1025325"/>
            <a:ext cx="4898700" cy="28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Drone </a:t>
            </a:r>
            <a:r>
              <a:rPr b="1" lang="es" sz="1200"/>
              <a:t>classification is based on takeoff weight</a:t>
            </a:r>
            <a:r>
              <a:rPr lang="es" sz="1200"/>
              <a:t>, not factory weight.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s" sz="1200"/>
              <a:t>Under 250 g exemption</a:t>
            </a:r>
            <a:r>
              <a:rPr lang="es" sz="1200"/>
              <a:t> applies only if </a:t>
            </a:r>
            <a:r>
              <a:rPr b="1" lang="es" sz="1200"/>
              <a:t>total takeoff weight (drone + attachments + payload)</a:t>
            </a:r>
            <a:r>
              <a:rPr lang="es" sz="1200"/>
              <a:t> is </a:t>
            </a:r>
            <a:r>
              <a:rPr b="1" lang="es" sz="1200"/>
              <a:t>≤ 250 g</a:t>
            </a:r>
            <a:r>
              <a:rPr lang="es" sz="1200"/>
              <a:t>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Adding an airdrop module or payload that pushes total mass above 250 g </a:t>
            </a:r>
            <a:r>
              <a:rPr b="1" lang="es" sz="1200"/>
              <a:t>voids the exemption</a:t>
            </a:r>
            <a:r>
              <a:rPr lang="es" sz="1200"/>
              <a:t>. It then: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b="1" lang="es" sz="1200"/>
              <a:t>Must be FAA-registered</a:t>
            </a:r>
            <a:r>
              <a:rPr lang="es" sz="1200"/>
              <a:t> (even for recreation).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b="1" lang="es" sz="1200"/>
              <a:t>Triggers Remote ID</a:t>
            </a:r>
            <a:r>
              <a:rPr lang="es" sz="1200"/>
              <a:t> requirements.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s" sz="1200"/>
              <a:t>May fall outside “Category 1” for operations over people.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If you add a </a:t>
            </a:r>
            <a:r>
              <a:rPr b="1" lang="es" sz="1200"/>
              <a:t>68</a:t>
            </a:r>
            <a:r>
              <a:rPr b="1" lang="es" sz="1200"/>
              <a:t> g payload</a:t>
            </a:r>
            <a:r>
              <a:rPr lang="es" sz="1200"/>
              <a:t> to a 245 g drone → total ≈ 313 g → it is legally a &gt; </a:t>
            </a:r>
            <a:r>
              <a:rPr b="1" lang="es" sz="1200"/>
              <a:t>250 g aircraft</a:t>
            </a:r>
            <a:r>
              <a:rPr lang="es" sz="1200"/>
              <a:t> at launch, even if the payload is released later. Classification is determined </a:t>
            </a:r>
            <a:r>
              <a:rPr b="1" lang="es" sz="1200"/>
              <a:t>at takeoff</a:t>
            </a:r>
            <a:r>
              <a:rPr lang="es" sz="1200"/>
              <a:t>, not mid-flight.</a:t>
            </a:r>
            <a:endParaRPr sz="1200"/>
          </a:p>
        </p:txBody>
      </p:sp>
      <p:sp>
        <p:nvSpPr>
          <p:cNvPr id="3365" name="Google Shape;3365;p51"/>
          <p:cNvSpPr txBox="1"/>
          <p:nvPr>
            <p:ph type="title"/>
          </p:nvPr>
        </p:nvSpPr>
        <p:spPr>
          <a:xfrm>
            <a:off x="4005875" y="330250"/>
            <a:ext cx="4420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Takeoff Weight</a:t>
            </a:r>
            <a:endParaRPr sz="3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9" name="Shape 3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0" name="Google Shape;3370;p52"/>
          <p:cNvSpPr txBox="1"/>
          <p:nvPr>
            <p:ph idx="1" type="subTitle"/>
          </p:nvPr>
        </p:nvSpPr>
        <p:spPr>
          <a:xfrm>
            <a:off x="717550" y="1025325"/>
            <a:ext cx="6183600" cy="28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Recreational Drones (&gt;250 g typical)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Part 107 is </a:t>
            </a:r>
            <a:r>
              <a:rPr b="1" lang="es" sz="1200"/>
              <a:t>not required</a:t>
            </a:r>
            <a:r>
              <a:rPr lang="es" sz="1200"/>
              <a:t> for recreational use, regardless of weight.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If you fly </a:t>
            </a:r>
            <a:r>
              <a:rPr b="1" lang="es" sz="1200"/>
              <a:t>for fun only</a:t>
            </a:r>
            <a:r>
              <a:rPr lang="es" sz="1200"/>
              <a:t>: You operate under the </a:t>
            </a:r>
            <a:r>
              <a:rPr b="1" lang="es" sz="1200"/>
              <a:t>Recreational Flyer rules (49 U.S.C. 44809)</a:t>
            </a:r>
            <a:r>
              <a:rPr lang="es" sz="1200"/>
              <a:t>, not Part 107.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You must: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b="1" lang="es" sz="1200"/>
              <a:t>Register</a:t>
            </a:r>
            <a:r>
              <a:rPr lang="es" sz="1200"/>
              <a:t> the drone if it weighs </a:t>
            </a:r>
            <a:r>
              <a:rPr b="1" lang="es" sz="1200"/>
              <a:t>over 250 g</a:t>
            </a:r>
            <a:r>
              <a:rPr lang="es" sz="1200"/>
              <a:t>.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b="1" lang="es" sz="1200"/>
              <a:t>Comply with Remote ID</a:t>
            </a:r>
            <a:r>
              <a:rPr lang="es" sz="1200"/>
              <a:t>.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b="1" lang="es" sz="1200"/>
              <a:t>Pass the TRUST test</a:t>
            </a:r>
            <a:r>
              <a:rPr lang="es" sz="1200"/>
              <a:t>.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b="1" lang="es" sz="1200"/>
              <a:t>Follow FAA recreational operating limits</a:t>
            </a:r>
            <a:r>
              <a:rPr lang="es" sz="1200"/>
              <a:t> (line-of-sight, ≤400 ft AGL, etc.).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Part 107 applies </a:t>
            </a:r>
            <a:r>
              <a:rPr b="1" lang="es" sz="1200"/>
              <a:t>only</a:t>
            </a:r>
            <a:r>
              <a:rPr lang="es" sz="1200"/>
              <a:t> if the flight has a </a:t>
            </a:r>
            <a:r>
              <a:rPr b="1" lang="es" sz="1200"/>
              <a:t>commercial or non-recreational purpose</a:t>
            </a:r>
            <a:r>
              <a:rPr lang="es" sz="1200"/>
              <a:t>, regardless of drone weight.</a:t>
            </a:r>
            <a:endParaRPr sz="1200"/>
          </a:p>
        </p:txBody>
      </p:sp>
      <p:sp>
        <p:nvSpPr>
          <p:cNvPr id="3371" name="Google Shape;3371;p52"/>
          <p:cNvSpPr txBox="1"/>
          <p:nvPr>
            <p:ph type="title"/>
          </p:nvPr>
        </p:nvSpPr>
        <p:spPr>
          <a:xfrm>
            <a:off x="722450" y="3302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Legal Requirements Over 250g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5" name="Shape 3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" name="Google Shape;3376;p53"/>
          <p:cNvSpPr txBox="1"/>
          <p:nvPr>
            <p:ph idx="1" type="subTitle"/>
          </p:nvPr>
        </p:nvSpPr>
        <p:spPr>
          <a:xfrm>
            <a:off x="717550" y="1025325"/>
            <a:ext cx="7621800" cy="28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100">
                <a:latin typeface="Arial"/>
                <a:ea typeface="Arial"/>
                <a:cs typeface="Arial"/>
                <a:sym typeface="Arial"/>
              </a:rPr>
              <a:t>Registration: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b="1" lang="es" sz="1100">
                <a:latin typeface="Arial"/>
                <a:ea typeface="Arial"/>
                <a:cs typeface="Arial"/>
                <a:sym typeface="Arial"/>
              </a:rPr>
              <a:t>DJI Mini 4K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weighs about </a:t>
            </a:r>
            <a:r>
              <a:rPr b="1" lang="es" sz="1100">
                <a:latin typeface="Arial"/>
                <a:ea typeface="Arial"/>
                <a:cs typeface="Arial"/>
                <a:sym typeface="Arial"/>
              </a:rPr>
              <a:t>246 g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, so </a:t>
            </a:r>
            <a:r>
              <a:rPr b="1" lang="es" sz="1100">
                <a:latin typeface="Arial"/>
                <a:ea typeface="Arial"/>
                <a:cs typeface="Arial"/>
                <a:sym typeface="Arial"/>
              </a:rPr>
              <a:t>FAA registration is not required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i="1" lang="es" sz="1100">
                <a:latin typeface="Arial"/>
                <a:ea typeface="Arial"/>
                <a:cs typeface="Arial"/>
                <a:sym typeface="Arial"/>
              </a:rPr>
              <a:t>recreational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use unless you add accessories or payloads that push it over 250 g.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100">
                <a:latin typeface="Arial"/>
                <a:ea typeface="Arial"/>
                <a:cs typeface="Arial"/>
                <a:sym typeface="Arial"/>
              </a:rPr>
              <a:t>Remote ID: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s" sz="1100">
                <a:latin typeface="Arial"/>
                <a:ea typeface="Arial"/>
                <a:cs typeface="Arial"/>
                <a:sym typeface="Arial"/>
              </a:rPr>
              <a:t>The Mini 4K includes </a:t>
            </a:r>
            <a:r>
              <a:rPr b="1" lang="es" sz="1100">
                <a:latin typeface="Arial"/>
                <a:ea typeface="Arial"/>
                <a:cs typeface="Arial"/>
                <a:sym typeface="Arial"/>
              </a:rPr>
              <a:t>built-in Remote ID broadcast capability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when flown with the DJI RC-N1 controller and DJI Fly app (v1.12+).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s" sz="1100">
                <a:latin typeface="Arial"/>
                <a:ea typeface="Arial"/>
                <a:cs typeface="Arial"/>
                <a:sym typeface="Arial"/>
              </a:rPr>
              <a:t>When active, it transmits the drone’s serial number, position, altitude, speed, and pilot takeoff location per FAA requirements.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es" sz="1100">
                <a:latin typeface="Arial"/>
                <a:ea typeface="Arial"/>
                <a:cs typeface="Arial"/>
                <a:sym typeface="Arial"/>
              </a:rPr>
              <a:t>The Remote ID is </a:t>
            </a:r>
            <a:r>
              <a:rPr b="1" lang="es" sz="1100">
                <a:latin typeface="Arial"/>
                <a:ea typeface="Arial"/>
                <a:cs typeface="Arial"/>
                <a:sym typeface="Arial"/>
              </a:rPr>
              <a:t>automatically enabled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when the aircraft, controller, and app are properly linked and updated.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100">
                <a:latin typeface="Arial"/>
                <a:ea typeface="Arial"/>
                <a:cs typeface="Arial"/>
                <a:sym typeface="Arial"/>
              </a:rPr>
              <a:t>If you fly it unmodified and under 250 g for recreation, you’re exempt from registration—but the drone will still broadcast Remote ID data when connected through the DJI Fly system.</a:t>
            </a:r>
            <a:endParaRPr sz="1200"/>
          </a:p>
        </p:txBody>
      </p:sp>
      <p:sp>
        <p:nvSpPr>
          <p:cNvPr id="3377" name="Google Shape;3377;p53"/>
          <p:cNvSpPr txBox="1"/>
          <p:nvPr>
            <p:ph type="title"/>
          </p:nvPr>
        </p:nvSpPr>
        <p:spPr>
          <a:xfrm>
            <a:off x="722450" y="3302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Remote ID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1" name="Shape 3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" name="Google Shape;3382;p54"/>
          <p:cNvSpPr txBox="1"/>
          <p:nvPr>
            <p:ph idx="1" type="subTitle"/>
          </p:nvPr>
        </p:nvSpPr>
        <p:spPr>
          <a:xfrm>
            <a:off x="717550" y="1025325"/>
            <a:ext cx="7621800" cy="28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>
                <a:latin typeface="Arial"/>
                <a:ea typeface="Arial"/>
                <a:cs typeface="Arial"/>
                <a:sym typeface="Arial"/>
              </a:rPr>
              <a:t>Register at the FAA’s official portal:</a:t>
            </a:r>
            <a:r>
              <a:rPr lang="es" sz="11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https://faadronezone.gov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100">
                <a:latin typeface="Arial"/>
                <a:ea typeface="Arial"/>
                <a:cs typeface="Arial"/>
                <a:sym typeface="Arial"/>
              </a:rPr>
              <a:t>Steps: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1" lang="es" sz="1100">
                <a:latin typeface="Arial"/>
                <a:ea typeface="Arial"/>
                <a:cs typeface="Arial"/>
                <a:sym typeface="Arial"/>
              </a:rPr>
              <a:t>Create an account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with your legal name and email.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lang="es" sz="1100">
                <a:latin typeface="Arial"/>
                <a:ea typeface="Arial"/>
                <a:cs typeface="Arial"/>
                <a:sym typeface="Arial"/>
              </a:rPr>
              <a:t>Choose </a:t>
            </a:r>
            <a:r>
              <a:rPr b="1" lang="es" sz="1100">
                <a:latin typeface="Arial"/>
                <a:ea typeface="Arial"/>
                <a:cs typeface="Arial"/>
                <a:sym typeface="Arial"/>
              </a:rPr>
              <a:t>Recreational Flyer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b="1" lang="es" sz="1100">
                <a:latin typeface="Arial"/>
                <a:ea typeface="Arial"/>
                <a:cs typeface="Arial"/>
                <a:sym typeface="Arial"/>
              </a:rPr>
              <a:t>Part 107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(commercial).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1" lang="es" sz="1100">
                <a:latin typeface="Arial"/>
                <a:ea typeface="Arial"/>
                <a:cs typeface="Arial"/>
                <a:sym typeface="Arial"/>
              </a:rPr>
              <a:t>Enter your drone’s make, model, and serial number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(found in DJI Fly or on the aircraft label).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b="1" lang="es" sz="1100">
                <a:latin typeface="Arial"/>
                <a:ea typeface="Arial"/>
                <a:cs typeface="Arial"/>
                <a:sym typeface="Arial"/>
              </a:rPr>
              <a:t>Pay $5 per drone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(valid 3 years).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AutoNum type="arabicPeriod"/>
            </a:pPr>
            <a:r>
              <a:rPr lang="es" sz="1100">
                <a:latin typeface="Arial"/>
                <a:ea typeface="Arial"/>
                <a:cs typeface="Arial"/>
                <a:sym typeface="Arial"/>
              </a:rPr>
              <a:t>After payment, receive a </a:t>
            </a:r>
            <a:r>
              <a:rPr b="1" lang="es" sz="1100">
                <a:latin typeface="Arial"/>
                <a:ea typeface="Arial"/>
                <a:cs typeface="Arial"/>
                <a:sym typeface="Arial"/>
              </a:rPr>
              <a:t>registration number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—label it clearly on the drone’s exterior (permanent marker, label, or engraving).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100">
                <a:latin typeface="Arial"/>
                <a:ea typeface="Arial"/>
                <a:cs typeface="Arial"/>
                <a:sym typeface="Arial"/>
              </a:rPr>
              <a:t>Note: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 If you operate several drones under </a:t>
            </a:r>
            <a:r>
              <a:rPr b="1" lang="es" sz="1100">
                <a:latin typeface="Arial"/>
                <a:ea typeface="Arial"/>
                <a:cs typeface="Arial"/>
                <a:sym typeface="Arial"/>
              </a:rPr>
              <a:t>Part 107</a:t>
            </a:r>
            <a:r>
              <a:rPr lang="es" sz="1100">
                <a:latin typeface="Arial"/>
                <a:ea typeface="Arial"/>
                <a:cs typeface="Arial"/>
                <a:sym typeface="Arial"/>
              </a:rPr>
              <a:t>, you can register them under one number; recreational flyers register each drone individually.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3" name="Google Shape;3383;p54"/>
          <p:cNvSpPr txBox="1"/>
          <p:nvPr>
            <p:ph type="title"/>
          </p:nvPr>
        </p:nvSpPr>
        <p:spPr>
          <a:xfrm>
            <a:off x="722450" y="3302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FAA Registration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7" name="Shape 3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8" name="Google Shape;3388;p55"/>
          <p:cNvGrpSpPr/>
          <p:nvPr/>
        </p:nvGrpSpPr>
        <p:grpSpPr>
          <a:xfrm>
            <a:off x="-37754" y="198074"/>
            <a:ext cx="3214398" cy="3673808"/>
            <a:chOff x="-37754" y="198074"/>
            <a:chExt cx="3214398" cy="3673808"/>
          </a:xfrm>
        </p:grpSpPr>
        <p:grpSp>
          <p:nvGrpSpPr>
            <p:cNvPr id="3389" name="Google Shape;3389;p55"/>
            <p:cNvGrpSpPr/>
            <p:nvPr/>
          </p:nvGrpSpPr>
          <p:grpSpPr>
            <a:xfrm rot="-827937">
              <a:off x="168141" y="1502034"/>
              <a:ext cx="2802606" cy="2065425"/>
              <a:chOff x="325375" y="3506952"/>
              <a:chExt cx="3087600" cy="1587749"/>
            </a:xfrm>
          </p:grpSpPr>
          <p:sp>
            <p:nvSpPr>
              <p:cNvPr id="3390" name="Google Shape;3390;p55"/>
              <p:cNvSpPr/>
              <p:nvPr/>
            </p:nvSpPr>
            <p:spPr>
              <a:xfrm>
                <a:off x="949553" y="3506952"/>
                <a:ext cx="1838700" cy="1473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1" name="Google Shape;3391;p55"/>
              <p:cNvSpPr/>
              <p:nvPr/>
            </p:nvSpPr>
            <p:spPr>
              <a:xfrm>
                <a:off x="714703" y="3941446"/>
                <a:ext cx="2308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2" name="Google Shape;3392;p55"/>
              <p:cNvSpPr/>
              <p:nvPr/>
            </p:nvSpPr>
            <p:spPr>
              <a:xfrm>
                <a:off x="497325" y="4403528"/>
                <a:ext cx="2743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3" name="Google Shape;3393;p55"/>
              <p:cNvSpPr/>
              <p:nvPr/>
            </p:nvSpPr>
            <p:spPr>
              <a:xfrm>
                <a:off x="325375" y="4919802"/>
                <a:ext cx="30876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94" name="Google Shape;3394;p55"/>
            <p:cNvGrpSpPr/>
            <p:nvPr/>
          </p:nvGrpSpPr>
          <p:grpSpPr>
            <a:xfrm rot="-826804">
              <a:off x="192190" y="387642"/>
              <a:ext cx="1704039" cy="929658"/>
              <a:chOff x="3710932" y="3098628"/>
              <a:chExt cx="1303451" cy="711113"/>
            </a:xfrm>
          </p:grpSpPr>
          <p:sp>
            <p:nvSpPr>
              <p:cNvPr id="3395" name="Google Shape;3395;p55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6" name="Google Shape;3396;p55"/>
              <p:cNvSpPr/>
              <p:nvPr/>
            </p:nvSpPr>
            <p:spPr>
              <a:xfrm>
                <a:off x="4656705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62" y="0"/>
                    </a:moveTo>
                    <a:cubicBezTo>
                      <a:pt x="27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79" y="294"/>
                      <a:pt x="180" y="295"/>
                    </a:cubicBezTo>
                    <a:cubicBezTo>
                      <a:pt x="541" y="302"/>
                      <a:pt x="1195" y="316"/>
                      <a:pt x="1763" y="316"/>
                    </a:cubicBezTo>
                    <a:cubicBezTo>
                      <a:pt x="2140" y="316"/>
                      <a:pt x="2478" y="310"/>
                      <a:pt x="2669" y="291"/>
                    </a:cubicBezTo>
                    <a:cubicBezTo>
                      <a:pt x="3238" y="235"/>
                      <a:pt x="3364" y="0"/>
                      <a:pt x="3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7" name="Google Shape;3397;p55"/>
              <p:cNvSpPr/>
              <p:nvPr/>
            </p:nvSpPr>
            <p:spPr>
              <a:xfrm>
                <a:off x="4644843" y="3186683"/>
                <a:ext cx="28194" cy="19794"/>
              </a:xfrm>
              <a:custGeom>
                <a:rect b="b" l="l" r="r" t="t"/>
                <a:pathLst>
                  <a:path extrusionOk="0" h="845" w="1205">
                    <a:moveTo>
                      <a:pt x="114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5" y="844"/>
                    </a:lnTo>
                    <a:lnTo>
                      <a:pt x="1205" y="130"/>
                    </a:lnTo>
                    <a:cubicBezTo>
                      <a:pt x="1205" y="58"/>
                      <a:pt x="1155" y="0"/>
                      <a:pt x="10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8" name="Google Shape;3398;p55"/>
              <p:cNvSpPr/>
              <p:nvPr/>
            </p:nvSpPr>
            <p:spPr>
              <a:xfrm>
                <a:off x="4650856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29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9" name="Google Shape;3399;p55"/>
              <p:cNvSpPr/>
              <p:nvPr/>
            </p:nvSpPr>
            <p:spPr>
              <a:xfrm>
                <a:off x="4640912" y="3203877"/>
                <a:ext cx="36079" cy="30874"/>
              </a:xfrm>
              <a:custGeom>
                <a:rect b="b" l="l" r="r" t="t"/>
                <a:pathLst>
                  <a:path extrusionOk="0" h="1318" w="1542">
                    <a:moveTo>
                      <a:pt x="144" y="1"/>
                    </a:moveTo>
                    <a:cubicBezTo>
                      <a:pt x="65" y="1"/>
                      <a:pt x="1" y="76"/>
                      <a:pt x="3" y="166"/>
                    </a:cubicBezTo>
                    <a:lnTo>
                      <a:pt x="3" y="1318"/>
                    </a:lnTo>
                    <a:lnTo>
                      <a:pt x="1541" y="971"/>
                    </a:lnTo>
                    <a:lnTo>
                      <a:pt x="1541" y="166"/>
                    </a:lnTo>
                    <a:cubicBezTo>
                      <a:pt x="1541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0" name="Google Shape;3400;p55"/>
              <p:cNvSpPr/>
              <p:nvPr/>
            </p:nvSpPr>
            <p:spPr>
              <a:xfrm>
                <a:off x="4649054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80" y="1"/>
                    </a:moveTo>
                    <a:cubicBezTo>
                      <a:pt x="36" y="1"/>
                      <a:pt x="0" y="76"/>
                      <a:pt x="0" y="166"/>
                    </a:cubicBezTo>
                    <a:lnTo>
                      <a:pt x="0" y="1318"/>
                    </a:lnTo>
                    <a:lnTo>
                      <a:pt x="845" y="971"/>
                    </a:lnTo>
                    <a:lnTo>
                      <a:pt x="845" y="166"/>
                    </a:lnTo>
                    <a:cubicBezTo>
                      <a:pt x="845" y="76"/>
                      <a:pt x="811" y="1"/>
                      <a:pt x="76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1" name="Google Shape;3401;p55"/>
              <p:cNvSpPr/>
              <p:nvPr/>
            </p:nvSpPr>
            <p:spPr>
              <a:xfrm>
                <a:off x="4633519" y="3214793"/>
                <a:ext cx="52106" cy="19958"/>
              </a:xfrm>
              <a:custGeom>
                <a:rect b="b" l="l" r="r" t="t"/>
                <a:pathLst>
                  <a:path extrusionOk="0" h="852" w="2227">
                    <a:moveTo>
                      <a:pt x="2121" y="0"/>
                    </a:moveTo>
                    <a:cubicBezTo>
                      <a:pt x="2116" y="0"/>
                      <a:pt x="2111" y="1"/>
                      <a:pt x="2106" y="1"/>
                    </a:cubicBezTo>
                    <a:lnTo>
                      <a:pt x="1828" y="46"/>
                    </a:lnTo>
                    <a:lnTo>
                      <a:pt x="375" y="279"/>
                    </a:lnTo>
                    <a:lnTo>
                      <a:pt x="91" y="324"/>
                    </a:lnTo>
                    <a:cubicBezTo>
                      <a:pt x="39" y="333"/>
                      <a:pt x="1" y="385"/>
                      <a:pt x="1" y="444"/>
                    </a:cubicBezTo>
                    <a:lnTo>
                      <a:pt x="1" y="852"/>
                    </a:lnTo>
                    <a:lnTo>
                      <a:pt x="335" y="787"/>
                    </a:lnTo>
                    <a:lnTo>
                      <a:pt x="734" y="710"/>
                    </a:lnTo>
                    <a:lnTo>
                      <a:pt x="2226" y="422"/>
                    </a:lnTo>
                    <a:lnTo>
                      <a:pt x="2226" y="122"/>
                    </a:lnTo>
                    <a:cubicBezTo>
                      <a:pt x="2226" y="53"/>
                      <a:pt x="2178" y="0"/>
                      <a:pt x="2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2" name="Google Shape;3402;p55"/>
              <p:cNvSpPr/>
              <p:nvPr/>
            </p:nvSpPr>
            <p:spPr>
              <a:xfrm>
                <a:off x="4641357" y="3216058"/>
                <a:ext cx="36407" cy="17311"/>
              </a:xfrm>
              <a:custGeom>
                <a:rect b="b" l="l" r="r" t="t"/>
                <a:pathLst>
                  <a:path extrusionOk="0" h="739" w="1556">
                    <a:moveTo>
                      <a:pt x="1452" y="0"/>
                    </a:moveTo>
                    <a:cubicBezTo>
                      <a:pt x="1447" y="0"/>
                      <a:pt x="1442" y="1"/>
                      <a:pt x="1437" y="2"/>
                    </a:cubicBezTo>
                    <a:lnTo>
                      <a:pt x="87" y="218"/>
                    </a:lnTo>
                    <a:cubicBezTo>
                      <a:pt x="38" y="225"/>
                      <a:pt x="0" y="271"/>
                      <a:pt x="0" y="331"/>
                    </a:cubicBezTo>
                    <a:lnTo>
                      <a:pt x="0" y="738"/>
                    </a:lnTo>
                    <a:lnTo>
                      <a:pt x="399" y="656"/>
                    </a:lnTo>
                    <a:lnTo>
                      <a:pt x="1556" y="419"/>
                    </a:lnTo>
                    <a:lnTo>
                      <a:pt x="1556" y="118"/>
                    </a:lnTo>
                    <a:lnTo>
                      <a:pt x="1556" y="117"/>
                    </a:lnTo>
                    <a:cubicBezTo>
                      <a:pt x="1556" y="51"/>
                      <a:pt x="1508" y="0"/>
                      <a:pt x="145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3" name="Google Shape;3403;p55"/>
              <p:cNvSpPr/>
              <p:nvPr/>
            </p:nvSpPr>
            <p:spPr>
              <a:xfrm>
                <a:off x="4649827" y="3183240"/>
                <a:ext cx="18273" cy="3467"/>
              </a:xfrm>
              <a:custGeom>
                <a:rect b="b" l="l" r="r" t="t"/>
                <a:pathLst>
                  <a:path extrusionOk="0" h="148" w="781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4" name="Google Shape;3404;p55"/>
              <p:cNvSpPr/>
              <p:nvPr/>
            </p:nvSpPr>
            <p:spPr>
              <a:xfrm>
                <a:off x="4646621" y="3167802"/>
                <a:ext cx="24661" cy="15437"/>
              </a:xfrm>
              <a:custGeom>
                <a:rect b="b" l="l" r="r" t="t"/>
                <a:pathLst>
                  <a:path extrusionOk="0" h="659" w="1054">
                    <a:moveTo>
                      <a:pt x="528" y="0"/>
                    </a:moveTo>
                    <a:cubicBezTo>
                      <a:pt x="237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3" y="659"/>
                    </a:cubicBezTo>
                    <a:lnTo>
                      <a:pt x="1012" y="659"/>
                    </a:lnTo>
                    <a:cubicBezTo>
                      <a:pt x="1036" y="659"/>
                      <a:pt x="1054" y="637"/>
                      <a:pt x="1054" y="611"/>
                    </a:cubicBezTo>
                    <a:cubicBezTo>
                      <a:pt x="1054" y="273"/>
                      <a:pt x="818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5" name="Google Shape;3405;p55"/>
              <p:cNvSpPr/>
              <p:nvPr/>
            </p:nvSpPr>
            <p:spPr>
              <a:xfrm>
                <a:off x="4648306" y="3170403"/>
                <a:ext cx="21292" cy="12837"/>
              </a:xfrm>
              <a:custGeom>
                <a:rect b="b" l="l" r="r" t="t"/>
                <a:pathLst>
                  <a:path extrusionOk="0" h="548" w="91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lnTo>
                      <a:pt x="1" y="512"/>
                    </a:lnTo>
                    <a:cubicBezTo>
                      <a:pt x="1" y="531"/>
                      <a:pt x="16" y="548"/>
                      <a:pt x="36" y="548"/>
                    </a:cubicBezTo>
                    <a:lnTo>
                      <a:pt x="873" y="548"/>
                    </a:lnTo>
                    <a:cubicBezTo>
                      <a:pt x="893" y="548"/>
                      <a:pt x="909" y="532"/>
                      <a:pt x="909" y="512"/>
                    </a:cubicBezTo>
                    <a:lnTo>
                      <a:pt x="909" y="453"/>
                    </a:lnTo>
                    <a:cubicBezTo>
                      <a:pt x="909" y="203"/>
                      <a:pt x="707" y="0"/>
                      <a:pt x="4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6" name="Google Shape;3406;p55"/>
              <p:cNvSpPr/>
              <p:nvPr/>
            </p:nvSpPr>
            <p:spPr>
              <a:xfrm>
                <a:off x="4649803" y="3183216"/>
                <a:ext cx="18273" cy="3443"/>
              </a:xfrm>
              <a:custGeom>
                <a:rect b="b" l="l" r="r" t="t"/>
                <a:pathLst>
                  <a:path extrusionOk="0" h="147" w="781">
                    <a:moveTo>
                      <a:pt x="0" y="1"/>
                    </a:moveTo>
                    <a:lnTo>
                      <a:pt x="0" y="146"/>
                    </a:lnTo>
                    <a:lnTo>
                      <a:pt x="105" y="146"/>
                    </a:lnTo>
                    <a:lnTo>
                      <a:pt x="105" y="126"/>
                    </a:lnTo>
                    <a:cubicBezTo>
                      <a:pt x="105" y="88"/>
                      <a:pt x="131" y="57"/>
                      <a:pt x="164" y="57"/>
                    </a:cubicBezTo>
                    <a:lnTo>
                      <a:pt x="781" y="5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7" name="Google Shape;3407;p55"/>
              <p:cNvSpPr/>
              <p:nvPr/>
            </p:nvSpPr>
            <p:spPr>
              <a:xfrm>
                <a:off x="4564847" y="3171433"/>
                <a:ext cx="90923" cy="7426"/>
              </a:xfrm>
              <a:custGeom>
                <a:rect b="b" l="l" r="r" t="t"/>
                <a:pathLst>
                  <a:path extrusionOk="0" h="317" w="3886">
                    <a:moveTo>
                      <a:pt x="1" y="0"/>
                    </a:moveTo>
                    <a:cubicBezTo>
                      <a:pt x="1" y="0"/>
                      <a:pt x="127" y="235"/>
                      <a:pt x="696" y="291"/>
                    </a:cubicBezTo>
                    <a:cubicBezTo>
                      <a:pt x="887" y="310"/>
                      <a:pt x="1308" y="316"/>
                      <a:pt x="1784" y="316"/>
                    </a:cubicBezTo>
                    <a:cubicBezTo>
                      <a:pt x="2502" y="316"/>
                      <a:pt x="3344" y="302"/>
                      <a:pt x="3706" y="295"/>
                    </a:cubicBezTo>
                    <a:cubicBezTo>
                      <a:pt x="3805" y="294"/>
                      <a:pt x="3885" y="199"/>
                      <a:pt x="3885" y="83"/>
                    </a:cubicBezTo>
                    <a:lnTo>
                      <a:pt x="3885" y="72"/>
                    </a:lnTo>
                    <a:cubicBezTo>
                      <a:pt x="3884" y="31"/>
                      <a:pt x="3857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8" name="Google Shape;3408;p55"/>
              <p:cNvSpPr/>
              <p:nvPr/>
            </p:nvSpPr>
            <p:spPr>
              <a:xfrm>
                <a:off x="3989900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0" y="0"/>
                    </a:moveTo>
                    <a:cubicBezTo>
                      <a:pt x="0" y="0"/>
                      <a:pt x="125" y="235"/>
                      <a:pt x="696" y="291"/>
                    </a:cubicBezTo>
                    <a:cubicBezTo>
                      <a:pt x="886" y="310"/>
                      <a:pt x="1224" y="316"/>
                      <a:pt x="1601" y="316"/>
                    </a:cubicBezTo>
                    <a:cubicBezTo>
                      <a:pt x="2169" y="316"/>
                      <a:pt x="2823" y="302"/>
                      <a:pt x="3185" y="295"/>
                    </a:cubicBezTo>
                    <a:cubicBezTo>
                      <a:pt x="3285" y="294"/>
                      <a:pt x="3364" y="199"/>
                      <a:pt x="3364" y="83"/>
                    </a:cubicBezTo>
                    <a:lnTo>
                      <a:pt x="3364" y="72"/>
                    </a:lnTo>
                    <a:cubicBezTo>
                      <a:pt x="3364" y="31"/>
                      <a:pt x="3336" y="0"/>
                      <a:pt x="3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9" name="Google Shape;3409;p55"/>
              <p:cNvSpPr/>
              <p:nvPr/>
            </p:nvSpPr>
            <p:spPr>
              <a:xfrm>
                <a:off x="4052278" y="3186683"/>
                <a:ext cx="28147" cy="19794"/>
              </a:xfrm>
              <a:custGeom>
                <a:rect b="b" l="l" r="r" t="t"/>
                <a:pathLst>
                  <a:path extrusionOk="0" h="845" w="1203">
                    <a:moveTo>
                      <a:pt x="113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3" y="844"/>
                    </a:lnTo>
                    <a:lnTo>
                      <a:pt x="1203" y="130"/>
                    </a:lnTo>
                    <a:cubicBezTo>
                      <a:pt x="1203" y="58"/>
                      <a:pt x="1153" y="0"/>
                      <a:pt x="10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0" name="Google Shape;3410;p55"/>
              <p:cNvSpPr/>
              <p:nvPr/>
            </p:nvSpPr>
            <p:spPr>
              <a:xfrm>
                <a:off x="4058291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30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1" name="Google Shape;3411;p55"/>
              <p:cNvSpPr/>
              <p:nvPr/>
            </p:nvSpPr>
            <p:spPr>
              <a:xfrm>
                <a:off x="4048324" y="3203877"/>
                <a:ext cx="36032" cy="30874"/>
              </a:xfrm>
              <a:custGeom>
                <a:rect b="b" l="l" r="r" t="t"/>
                <a:pathLst>
                  <a:path extrusionOk="0" h="1318" w="1540">
                    <a:moveTo>
                      <a:pt x="144" y="1"/>
                    </a:moveTo>
                    <a:cubicBezTo>
                      <a:pt x="64" y="1"/>
                      <a:pt x="1" y="76"/>
                      <a:pt x="1" y="166"/>
                    </a:cubicBezTo>
                    <a:lnTo>
                      <a:pt x="1" y="971"/>
                    </a:lnTo>
                    <a:lnTo>
                      <a:pt x="1539" y="1318"/>
                    </a:lnTo>
                    <a:lnTo>
                      <a:pt x="1539" y="166"/>
                    </a:lnTo>
                    <a:cubicBezTo>
                      <a:pt x="1540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2" name="Google Shape;3412;p55"/>
              <p:cNvSpPr/>
              <p:nvPr/>
            </p:nvSpPr>
            <p:spPr>
              <a:xfrm>
                <a:off x="4056489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78" y="1"/>
                    </a:moveTo>
                    <a:cubicBezTo>
                      <a:pt x="35" y="1"/>
                      <a:pt x="0" y="76"/>
                      <a:pt x="0" y="166"/>
                    </a:cubicBezTo>
                    <a:lnTo>
                      <a:pt x="0" y="971"/>
                    </a:lnTo>
                    <a:lnTo>
                      <a:pt x="845" y="1318"/>
                    </a:lnTo>
                    <a:lnTo>
                      <a:pt x="845" y="166"/>
                    </a:lnTo>
                    <a:cubicBezTo>
                      <a:pt x="843" y="76"/>
                      <a:pt x="809" y="1"/>
                      <a:pt x="76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3" name="Google Shape;3413;p55"/>
              <p:cNvSpPr/>
              <p:nvPr/>
            </p:nvSpPr>
            <p:spPr>
              <a:xfrm>
                <a:off x="4039713" y="3214793"/>
                <a:ext cx="52083" cy="19958"/>
              </a:xfrm>
              <a:custGeom>
                <a:rect b="b" l="l" r="r" t="t"/>
                <a:pathLst>
                  <a:path extrusionOk="0" h="852" w="2226">
                    <a:moveTo>
                      <a:pt x="105" y="0"/>
                    </a:moveTo>
                    <a:cubicBezTo>
                      <a:pt x="48" y="0"/>
                      <a:pt x="0" y="53"/>
                      <a:pt x="0" y="122"/>
                    </a:cubicBezTo>
                    <a:lnTo>
                      <a:pt x="0" y="422"/>
                    </a:lnTo>
                    <a:lnTo>
                      <a:pt x="1493" y="710"/>
                    </a:lnTo>
                    <a:lnTo>
                      <a:pt x="1891" y="787"/>
                    </a:lnTo>
                    <a:lnTo>
                      <a:pt x="2226" y="852"/>
                    </a:lnTo>
                    <a:lnTo>
                      <a:pt x="2226" y="444"/>
                    </a:lnTo>
                    <a:cubicBezTo>
                      <a:pt x="2226" y="385"/>
                      <a:pt x="2188" y="333"/>
                      <a:pt x="2136" y="324"/>
                    </a:cubicBezTo>
                    <a:lnTo>
                      <a:pt x="1851" y="279"/>
                    </a:lnTo>
                    <a:lnTo>
                      <a:pt x="398" y="46"/>
                    </a:lnTo>
                    <a:lnTo>
                      <a:pt x="120" y="1"/>
                    </a:lnTo>
                    <a:cubicBezTo>
                      <a:pt x="115" y="1"/>
                      <a:pt x="11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4" name="Google Shape;3414;p55"/>
              <p:cNvSpPr/>
              <p:nvPr/>
            </p:nvSpPr>
            <p:spPr>
              <a:xfrm>
                <a:off x="4047481" y="3216058"/>
                <a:ext cx="36477" cy="17311"/>
              </a:xfrm>
              <a:custGeom>
                <a:rect b="b" l="l" r="r" t="t"/>
                <a:pathLst>
                  <a:path extrusionOk="0" h="739" w="1559">
                    <a:moveTo>
                      <a:pt x="104" y="0"/>
                    </a:moveTo>
                    <a:cubicBezTo>
                      <a:pt x="49" y="0"/>
                      <a:pt x="1" y="51"/>
                      <a:pt x="1" y="117"/>
                    </a:cubicBezTo>
                    <a:cubicBezTo>
                      <a:pt x="2" y="117"/>
                      <a:pt x="2" y="117"/>
                      <a:pt x="2" y="118"/>
                    </a:cubicBezTo>
                    <a:lnTo>
                      <a:pt x="2" y="419"/>
                    </a:lnTo>
                    <a:lnTo>
                      <a:pt x="1160" y="656"/>
                    </a:lnTo>
                    <a:lnTo>
                      <a:pt x="1558" y="738"/>
                    </a:lnTo>
                    <a:cubicBezTo>
                      <a:pt x="1558" y="733"/>
                      <a:pt x="1557" y="331"/>
                      <a:pt x="1557" y="331"/>
                    </a:cubicBezTo>
                    <a:cubicBezTo>
                      <a:pt x="1557" y="271"/>
                      <a:pt x="1518" y="225"/>
                      <a:pt x="1470" y="218"/>
                    </a:cubicBezTo>
                    <a:lnTo>
                      <a:pt x="120" y="2"/>
                    </a:lnTo>
                    <a:cubicBezTo>
                      <a:pt x="114" y="1"/>
                      <a:pt x="109" y="0"/>
                      <a:pt x="104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5" name="Google Shape;3415;p55"/>
              <p:cNvSpPr/>
              <p:nvPr/>
            </p:nvSpPr>
            <p:spPr>
              <a:xfrm>
                <a:off x="4057238" y="3183216"/>
                <a:ext cx="18297" cy="3467"/>
              </a:xfrm>
              <a:custGeom>
                <a:rect b="b" l="l" r="r" t="t"/>
                <a:pathLst>
                  <a:path extrusionOk="0" h="148" w="782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6" name="Google Shape;3416;p55"/>
              <p:cNvSpPr/>
              <p:nvPr/>
            </p:nvSpPr>
            <p:spPr>
              <a:xfrm>
                <a:off x="4054009" y="3167802"/>
                <a:ext cx="24684" cy="15437"/>
              </a:xfrm>
              <a:custGeom>
                <a:rect b="b" l="l" r="r" t="t"/>
                <a:pathLst>
                  <a:path extrusionOk="0" h="659" w="1055">
                    <a:moveTo>
                      <a:pt x="528" y="0"/>
                    </a:moveTo>
                    <a:cubicBezTo>
                      <a:pt x="236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4" y="659"/>
                    </a:cubicBezTo>
                    <a:lnTo>
                      <a:pt x="1013" y="659"/>
                    </a:lnTo>
                    <a:cubicBezTo>
                      <a:pt x="1035" y="659"/>
                      <a:pt x="1055" y="637"/>
                      <a:pt x="1055" y="611"/>
                    </a:cubicBezTo>
                    <a:cubicBezTo>
                      <a:pt x="1055" y="273"/>
                      <a:pt x="819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7" name="Google Shape;3417;p55"/>
              <p:cNvSpPr/>
              <p:nvPr/>
            </p:nvSpPr>
            <p:spPr>
              <a:xfrm>
                <a:off x="4055717" y="3170403"/>
                <a:ext cx="21315" cy="12837"/>
              </a:xfrm>
              <a:custGeom>
                <a:rect b="b" l="l" r="r" t="t"/>
                <a:pathLst>
                  <a:path extrusionOk="0" h="548" w="911">
                    <a:moveTo>
                      <a:pt x="457" y="0"/>
                    </a:moveTo>
                    <a:cubicBezTo>
                      <a:pt x="202" y="0"/>
                      <a:pt x="0" y="203"/>
                      <a:pt x="0" y="453"/>
                    </a:cubicBezTo>
                    <a:lnTo>
                      <a:pt x="0" y="512"/>
                    </a:lnTo>
                    <a:cubicBezTo>
                      <a:pt x="0" y="532"/>
                      <a:pt x="17" y="548"/>
                      <a:pt x="35" y="548"/>
                    </a:cubicBezTo>
                    <a:lnTo>
                      <a:pt x="873" y="548"/>
                    </a:lnTo>
                    <a:cubicBezTo>
                      <a:pt x="894" y="548"/>
                      <a:pt x="909" y="531"/>
                      <a:pt x="909" y="512"/>
                    </a:cubicBezTo>
                    <a:lnTo>
                      <a:pt x="909" y="453"/>
                    </a:lnTo>
                    <a:cubicBezTo>
                      <a:pt x="910" y="203"/>
                      <a:pt x="706" y="0"/>
                      <a:pt x="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8" name="Google Shape;3418;p55"/>
              <p:cNvSpPr/>
              <p:nvPr/>
            </p:nvSpPr>
            <p:spPr>
              <a:xfrm>
                <a:off x="4057238" y="3183216"/>
                <a:ext cx="18297" cy="3443"/>
              </a:xfrm>
              <a:custGeom>
                <a:rect b="b" l="l" r="r" t="t"/>
                <a:pathLst>
                  <a:path extrusionOk="0" h="147" w="782">
                    <a:moveTo>
                      <a:pt x="0" y="1"/>
                    </a:moveTo>
                    <a:lnTo>
                      <a:pt x="0" y="57"/>
                    </a:lnTo>
                    <a:lnTo>
                      <a:pt x="617" y="57"/>
                    </a:lnTo>
                    <a:cubicBezTo>
                      <a:pt x="650" y="57"/>
                      <a:pt x="677" y="88"/>
                      <a:pt x="677" y="126"/>
                    </a:cubicBezTo>
                    <a:lnTo>
                      <a:pt x="677" y="146"/>
                    </a:lnTo>
                    <a:lnTo>
                      <a:pt x="781" y="146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9" name="Google Shape;3419;p55"/>
              <p:cNvSpPr/>
              <p:nvPr/>
            </p:nvSpPr>
            <p:spPr>
              <a:xfrm>
                <a:off x="4069569" y="3171433"/>
                <a:ext cx="90899" cy="7426"/>
              </a:xfrm>
              <a:custGeom>
                <a:rect b="b" l="l" r="r" t="t"/>
                <a:pathLst>
                  <a:path extrusionOk="0" h="317" w="3885">
                    <a:moveTo>
                      <a:pt x="62" y="0"/>
                    </a:moveTo>
                    <a:cubicBezTo>
                      <a:pt x="28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80" y="294"/>
                      <a:pt x="180" y="295"/>
                    </a:cubicBezTo>
                    <a:cubicBezTo>
                      <a:pt x="541" y="302"/>
                      <a:pt x="1384" y="316"/>
                      <a:pt x="2102" y="316"/>
                    </a:cubicBezTo>
                    <a:cubicBezTo>
                      <a:pt x="2578" y="316"/>
                      <a:pt x="2999" y="310"/>
                      <a:pt x="3190" y="291"/>
                    </a:cubicBezTo>
                    <a:cubicBezTo>
                      <a:pt x="3759" y="235"/>
                      <a:pt x="3885" y="0"/>
                      <a:pt x="38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0" name="Google Shape;3420;p55"/>
              <p:cNvSpPr/>
              <p:nvPr/>
            </p:nvSpPr>
            <p:spPr>
              <a:xfrm>
                <a:off x="4289271" y="3249649"/>
                <a:ext cx="146773" cy="30991"/>
              </a:xfrm>
              <a:custGeom>
                <a:rect b="b" l="l" r="r" t="t"/>
                <a:pathLst>
                  <a:path extrusionOk="0" h="1323" w="6273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6272" y="1322"/>
                    </a:lnTo>
                    <a:lnTo>
                      <a:pt x="6272" y="39"/>
                    </a:lnTo>
                    <a:cubicBezTo>
                      <a:pt x="6272" y="17"/>
                      <a:pt x="6255" y="0"/>
                      <a:pt x="62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1" name="Google Shape;3421;p55"/>
              <p:cNvSpPr/>
              <p:nvPr/>
            </p:nvSpPr>
            <p:spPr>
              <a:xfrm>
                <a:off x="4307147" y="3249649"/>
                <a:ext cx="111045" cy="30991"/>
              </a:xfrm>
              <a:custGeom>
                <a:rect b="b" l="l" r="r" t="t"/>
                <a:pathLst>
                  <a:path extrusionOk="0" h="1323" w="4746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4745" y="1322"/>
                    </a:lnTo>
                    <a:lnTo>
                      <a:pt x="4745" y="39"/>
                    </a:lnTo>
                    <a:cubicBezTo>
                      <a:pt x="4745" y="17"/>
                      <a:pt x="4727" y="0"/>
                      <a:pt x="4706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2" name="Google Shape;3422;p55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3" name="Google Shape;3423;p55"/>
              <p:cNvSpPr/>
              <p:nvPr/>
            </p:nvSpPr>
            <p:spPr>
              <a:xfrm>
                <a:off x="4260328" y="3261502"/>
                <a:ext cx="204658" cy="43149"/>
              </a:xfrm>
              <a:custGeom>
                <a:rect b="b" l="l" r="r" t="t"/>
                <a:pathLst>
                  <a:path extrusionOk="0" h="1842" w="8747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8746" y="1842"/>
                    </a:lnTo>
                    <a:lnTo>
                      <a:pt x="8746" y="52"/>
                    </a:lnTo>
                    <a:cubicBezTo>
                      <a:pt x="8746" y="23"/>
                      <a:pt x="8723" y="0"/>
                      <a:pt x="86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4" name="Google Shape;3424;p55"/>
              <p:cNvSpPr/>
              <p:nvPr/>
            </p:nvSpPr>
            <p:spPr>
              <a:xfrm>
                <a:off x="4818125" y="3352579"/>
                <a:ext cx="62214" cy="42891"/>
              </a:xfrm>
              <a:custGeom>
                <a:rect b="b" l="l" r="r" t="t"/>
                <a:pathLst>
                  <a:path extrusionOk="0" h="1831" w="2659">
                    <a:moveTo>
                      <a:pt x="0" y="1"/>
                    </a:moveTo>
                    <a:lnTo>
                      <a:pt x="0" y="1351"/>
                    </a:lnTo>
                    <a:cubicBezTo>
                      <a:pt x="0" y="1424"/>
                      <a:pt x="15" y="1492"/>
                      <a:pt x="39" y="1553"/>
                    </a:cubicBezTo>
                    <a:cubicBezTo>
                      <a:pt x="106" y="1718"/>
                      <a:pt x="252" y="1830"/>
                      <a:pt x="415" y="1830"/>
                    </a:cubicBezTo>
                    <a:cubicBezTo>
                      <a:pt x="447" y="1830"/>
                      <a:pt x="479" y="1826"/>
                      <a:pt x="511" y="1817"/>
                    </a:cubicBezTo>
                    <a:lnTo>
                      <a:pt x="2356" y="1137"/>
                    </a:lnTo>
                    <a:cubicBezTo>
                      <a:pt x="2374" y="1132"/>
                      <a:pt x="2392" y="1125"/>
                      <a:pt x="2408" y="1118"/>
                    </a:cubicBezTo>
                    <a:cubicBezTo>
                      <a:pt x="2557" y="1051"/>
                      <a:pt x="2659" y="884"/>
                      <a:pt x="2659" y="694"/>
                    </a:cubicBezTo>
                    <a:lnTo>
                      <a:pt x="26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5" name="Google Shape;3425;p55"/>
              <p:cNvSpPr/>
              <p:nvPr/>
            </p:nvSpPr>
            <p:spPr>
              <a:xfrm>
                <a:off x="4804695" y="3330700"/>
                <a:ext cx="84582" cy="58328"/>
              </a:xfrm>
              <a:custGeom>
                <a:rect b="b" l="l" r="r" t="t"/>
                <a:pathLst>
                  <a:path extrusionOk="0" h="2490" w="3615">
                    <a:moveTo>
                      <a:pt x="0" y="1"/>
                    </a:moveTo>
                    <a:lnTo>
                      <a:pt x="0" y="1837"/>
                    </a:lnTo>
                    <a:cubicBezTo>
                      <a:pt x="0" y="2205"/>
                      <a:pt x="260" y="2489"/>
                      <a:pt x="563" y="2489"/>
                    </a:cubicBezTo>
                    <a:cubicBezTo>
                      <a:pt x="579" y="2489"/>
                      <a:pt x="596" y="2488"/>
                      <a:pt x="612" y="2487"/>
                    </a:cubicBezTo>
                    <a:cubicBezTo>
                      <a:pt x="639" y="2484"/>
                      <a:pt x="666" y="2478"/>
                      <a:pt x="692" y="2471"/>
                    </a:cubicBezTo>
                    <a:lnTo>
                      <a:pt x="3031" y="1608"/>
                    </a:lnTo>
                    <a:lnTo>
                      <a:pt x="3203" y="1545"/>
                    </a:lnTo>
                    <a:cubicBezTo>
                      <a:pt x="3213" y="1543"/>
                      <a:pt x="3223" y="1540"/>
                      <a:pt x="3233" y="1536"/>
                    </a:cubicBezTo>
                    <a:cubicBezTo>
                      <a:pt x="3458" y="1459"/>
                      <a:pt x="3614" y="1220"/>
                      <a:pt x="3614" y="944"/>
                    </a:cubicBezTo>
                    <a:lnTo>
                      <a:pt x="36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6" name="Google Shape;3426;p55"/>
              <p:cNvSpPr/>
              <p:nvPr/>
            </p:nvSpPr>
            <p:spPr>
              <a:xfrm>
                <a:off x="3847901" y="3349206"/>
                <a:ext cx="62214" cy="42868"/>
              </a:xfrm>
              <a:custGeom>
                <a:rect b="b" l="l" r="r" t="t"/>
                <a:pathLst>
                  <a:path extrusionOk="0" h="1830" w="2659">
                    <a:moveTo>
                      <a:pt x="0" y="0"/>
                    </a:moveTo>
                    <a:lnTo>
                      <a:pt x="0" y="694"/>
                    </a:lnTo>
                    <a:cubicBezTo>
                      <a:pt x="0" y="775"/>
                      <a:pt x="19" y="853"/>
                      <a:pt x="53" y="920"/>
                    </a:cubicBezTo>
                    <a:cubicBezTo>
                      <a:pt x="107" y="1027"/>
                      <a:pt x="195" y="1107"/>
                      <a:pt x="303" y="1136"/>
                    </a:cubicBezTo>
                    <a:lnTo>
                      <a:pt x="569" y="1235"/>
                    </a:lnTo>
                    <a:lnTo>
                      <a:pt x="2149" y="1817"/>
                    </a:lnTo>
                    <a:cubicBezTo>
                      <a:pt x="2181" y="1825"/>
                      <a:pt x="2213" y="1830"/>
                      <a:pt x="2245" y="1830"/>
                    </a:cubicBezTo>
                    <a:cubicBezTo>
                      <a:pt x="2407" y="1830"/>
                      <a:pt x="2553" y="1718"/>
                      <a:pt x="2619" y="1551"/>
                    </a:cubicBezTo>
                    <a:cubicBezTo>
                      <a:pt x="2644" y="1489"/>
                      <a:pt x="2658" y="1422"/>
                      <a:pt x="2658" y="1350"/>
                    </a:cubicBezTo>
                    <a:lnTo>
                      <a:pt x="26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7" name="Google Shape;3427;p55"/>
              <p:cNvSpPr/>
              <p:nvPr/>
            </p:nvSpPr>
            <p:spPr>
              <a:xfrm>
                <a:off x="3838986" y="3327303"/>
                <a:ext cx="84559" cy="58305"/>
              </a:xfrm>
              <a:custGeom>
                <a:rect b="b" l="l" r="r" t="t"/>
                <a:pathLst>
                  <a:path extrusionOk="0" h="2489" w="3614">
                    <a:moveTo>
                      <a:pt x="1" y="0"/>
                    </a:moveTo>
                    <a:lnTo>
                      <a:pt x="1" y="944"/>
                    </a:lnTo>
                    <a:cubicBezTo>
                      <a:pt x="1" y="1219"/>
                      <a:pt x="159" y="1459"/>
                      <a:pt x="384" y="1536"/>
                    </a:cubicBezTo>
                    <a:cubicBezTo>
                      <a:pt x="393" y="1540"/>
                      <a:pt x="404" y="1542"/>
                      <a:pt x="413" y="1546"/>
                    </a:cubicBezTo>
                    <a:lnTo>
                      <a:pt x="902" y="1726"/>
                    </a:lnTo>
                    <a:lnTo>
                      <a:pt x="2921" y="2471"/>
                    </a:lnTo>
                    <a:cubicBezTo>
                      <a:pt x="2948" y="2479"/>
                      <a:pt x="2975" y="2484"/>
                      <a:pt x="3002" y="2486"/>
                    </a:cubicBezTo>
                    <a:cubicBezTo>
                      <a:pt x="3020" y="2488"/>
                      <a:pt x="3037" y="2489"/>
                      <a:pt x="3054" y="2489"/>
                    </a:cubicBezTo>
                    <a:cubicBezTo>
                      <a:pt x="3356" y="2489"/>
                      <a:pt x="3614" y="2205"/>
                      <a:pt x="3614" y="1838"/>
                    </a:cubicBezTo>
                    <a:lnTo>
                      <a:pt x="3614" y="1"/>
                    </a:lnTo>
                    <a:lnTo>
                      <a:pt x="36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8" name="Google Shape;3428;p55"/>
              <p:cNvSpPr/>
              <p:nvPr/>
            </p:nvSpPr>
            <p:spPr>
              <a:xfrm>
                <a:off x="4284802" y="3261502"/>
                <a:ext cx="155664" cy="43149"/>
              </a:xfrm>
              <a:custGeom>
                <a:rect b="b" l="l" r="r" t="t"/>
                <a:pathLst>
                  <a:path extrusionOk="0" h="1842" w="6653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6652" y="1842"/>
                    </a:lnTo>
                    <a:lnTo>
                      <a:pt x="6652" y="52"/>
                    </a:lnTo>
                    <a:cubicBezTo>
                      <a:pt x="6652" y="23"/>
                      <a:pt x="6630" y="0"/>
                      <a:pt x="6600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9" name="Google Shape;3429;p55"/>
              <p:cNvSpPr/>
              <p:nvPr/>
            </p:nvSpPr>
            <p:spPr>
              <a:xfrm>
                <a:off x="4829566" y="3107132"/>
                <a:ext cx="184817" cy="17358"/>
              </a:xfrm>
              <a:custGeom>
                <a:rect b="b" l="l" r="r" t="t"/>
                <a:pathLst>
                  <a:path extrusionOk="0" h="741" w="7899">
                    <a:moveTo>
                      <a:pt x="144" y="1"/>
                    </a:moveTo>
                    <a:cubicBezTo>
                      <a:pt x="65" y="1"/>
                      <a:pt x="2" y="75"/>
                      <a:pt x="1" y="167"/>
                    </a:cubicBezTo>
                    <a:lnTo>
                      <a:pt x="1" y="196"/>
                    </a:lnTo>
                    <a:cubicBezTo>
                      <a:pt x="1" y="465"/>
                      <a:pt x="187" y="688"/>
                      <a:pt x="422" y="691"/>
                    </a:cubicBezTo>
                    <a:cubicBezTo>
                      <a:pt x="1277" y="707"/>
                      <a:pt x="2827" y="740"/>
                      <a:pt x="4168" y="740"/>
                    </a:cubicBezTo>
                    <a:cubicBezTo>
                      <a:pt x="5040" y="740"/>
                      <a:pt x="5824" y="726"/>
                      <a:pt x="6268" y="683"/>
                    </a:cubicBezTo>
                    <a:cubicBezTo>
                      <a:pt x="7603" y="551"/>
                      <a:pt x="7898" y="1"/>
                      <a:pt x="7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0" name="Google Shape;3430;p55"/>
              <p:cNvSpPr/>
              <p:nvPr/>
            </p:nvSpPr>
            <p:spPr>
              <a:xfrm>
                <a:off x="4801770" y="3142902"/>
                <a:ext cx="66168" cy="46545"/>
              </a:xfrm>
              <a:custGeom>
                <a:rect b="b" l="l" r="r" t="t"/>
                <a:pathLst>
                  <a:path extrusionOk="0" h="1987" w="2828">
                    <a:moveTo>
                      <a:pt x="264" y="1"/>
                    </a:moveTo>
                    <a:cubicBezTo>
                      <a:pt x="11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2827" y="1986"/>
                    </a:lnTo>
                    <a:lnTo>
                      <a:pt x="2827" y="305"/>
                    </a:lnTo>
                    <a:cubicBezTo>
                      <a:pt x="2827" y="137"/>
                      <a:pt x="2709" y="1"/>
                      <a:pt x="25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1" name="Google Shape;3431;p55"/>
              <p:cNvSpPr/>
              <p:nvPr/>
            </p:nvSpPr>
            <p:spPr>
              <a:xfrm>
                <a:off x="4815832" y="3142902"/>
                <a:ext cx="38044" cy="46545"/>
              </a:xfrm>
              <a:custGeom>
                <a:rect b="b" l="l" r="r" t="t"/>
                <a:pathLst>
                  <a:path extrusionOk="0" h="1987" w="1626">
                    <a:moveTo>
                      <a:pt x="153" y="1"/>
                    </a:moveTo>
                    <a:cubicBezTo>
                      <a:pt x="6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1625" y="1986"/>
                    </a:lnTo>
                    <a:lnTo>
                      <a:pt x="1625" y="305"/>
                    </a:lnTo>
                    <a:cubicBezTo>
                      <a:pt x="1625" y="137"/>
                      <a:pt x="1558" y="1"/>
                      <a:pt x="147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2" name="Google Shape;3432;p55"/>
              <p:cNvSpPr/>
              <p:nvPr/>
            </p:nvSpPr>
            <p:spPr>
              <a:xfrm>
                <a:off x="4792551" y="3183357"/>
                <a:ext cx="84582" cy="72454"/>
              </a:xfrm>
              <a:custGeom>
                <a:rect b="b" l="l" r="r" t="t"/>
                <a:pathLst>
                  <a:path extrusionOk="0" h="3093" w="3615">
                    <a:moveTo>
                      <a:pt x="338" y="1"/>
                    </a:moveTo>
                    <a:cubicBezTo>
                      <a:pt x="152" y="1"/>
                      <a:pt x="1" y="174"/>
                      <a:pt x="0" y="391"/>
                    </a:cubicBezTo>
                    <a:lnTo>
                      <a:pt x="0" y="3093"/>
                    </a:lnTo>
                    <a:lnTo>
                      <a:pt x="3614" y="2279"/>
                    </a:lnTo>
                    <a:lnTo>
                      <a:pt x="3614" y="390"/>
                    </a:lnTo>
                    <a:cubicBezTo>
                      <a:pt x="3614" y="175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3" name="Google Shape;3433;p55"/>
              <p:cNvSpPr/>
              <p:nvPr/>
            </p:nvSpPr>
            <p:spPr>
              <a:xfrm>
                <a:off x="4811644" y="3183357"/>
                <a:ext cx="46397" cy="72454"/>
              </a:xfrm>
              <a:custGeom>
                <a:rect b="b" l="l" r="r" t="t"/>
                <a:pathLst>
                  <a:path extrusionOk="0" h="3093" w="1983">
                    <a:moveTo>
                      <a:pt x="184" y="1"/>
                    </a:moveTo>
                    <a:cubicBezTo>
                      <a:pt x="83" y="1"/>
                      <a:pt x="0" y="174"/>
                      <a:pt x="0" y="391"/>
                    </a:cubicBezTo>
                    <a:lnTo>
                      <a:pt x="0" y="3093"/>
                    </a:lnTo>
                    <a:lnTo>
                      <a:pt x="1983" y="2279"/>
                    </a:lnTo>
                    <a:lnTo>
                      <a:pt x="1983" y="390"/>
                    </a:lnTo>
                    <a:cubicBezTo>
                      <a:pt x="1983" y="175"/>
                      <a:pt x="1900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4" name="Google Shape;3434;p55"/>
              <p:cNvSpPr/>
              <p:nvPr/>
            </p:nvSpPr>
            <p:spPr>
              <a:xfrm>
                <a:off x="4775120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4980" y="0"/>
                    </a:moveTo>
                    <a:cubicBezTo>
                      <a:pt x="4969" y="0"/>
                      <a:pt x="4957" y="1"/>
                      <a:pt x="4945" y="3"/>
                    </a:cubicBezTo>
                    <a:lnTo>
                      <a:pt x="4292" y="108"/>
                    </a:lnTo>
                    <a:lnTo>
                      <a:pt x="878" y="655"/>
                    </a:lnTo>
                    <a:lnTo>
                      <a:pt x="215" y="762"/>
                    </a:lnTo>
                    <a:cubicBezTo>
                      <a:pt x="92" y="781"/>
                      <a:pt x="1" y="902"/>
                      <a:pt x="1" y="1045"/>
                    </a:cubicBezTo>
                    <a:lnTo>
                      <a:pt x="1" y="1999"/>
                    </a:lnTo>
                    <a:lnTo>
                      <a:pt x="786" y="1847"/>
                    </a:lnTo>
                    <a:lnTo>
                      <a:pt x="1722" y="1668"/>
                    </a:lnTo>
                    <a:lnTo>
                      <a:pt x="5227" y="992"/>
                    </a:lnTo>
                    <a:lnTo>
                      <a:pt x="5227" y="286"/>
                    </a:lnTo>
                    <a:cubicBezTo>
                      <a:pt x="5227" y="126"/>
                      <a:pt x="5115" y="0"/>
                      <a:pt x="49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5" name="Google Shape;3435;p55"/>
              <p:cNvSpPr/>
              <p:nvPr/>
            </p:nvSpPr>
            <p:spPr>
              <a:xfrm>
                <a:off x="4793511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3408" y="1"/>
                    </a:moveTo>
                    <a:cubicBezTo>
                      <a:pt x="3397" y="1"/>
                      <a:pt x="3386" y="2"/>
                      <a:pt x="3374" y="3"/>
                    </a:cubicBezTo>
                    <a:lnTo>
                      <a:pt x="206" y="512"/>
                    </a:lnTo>
                    <a:cubicBezTo>
                      <a:pt x="92" y="530"/>
                      <a:pt x="3" y="640"/>
                      <a:pt x="1" y="778"/>
                    </a:cubicBezTo>
                    <a:lnTo>
                      <a:pt x="0" y="1724"/>
                    </a:lnTo>
                    <a:lnTo>
                      <a:pt x="0" y="1735"/>
                    </a:lnTo>
                    <a:lnTo>
                      <a:pt x="936" y="1543"/>
                    </a:lnTo>
                    <a:lnTo>
                      <a:pt x="3655" y="986"/>
                    </a:lnTo>
                    <a:lnTo>
                      <a:pt x="3656" y="278"/>
                    </a:lnTo>
                    <a:cubicBezTo>
                      <a:pt x="3656" y="276"/>
                      <a:pt x="3656" y="275"/>
                      <a:pt x="3655" y="274"/>
                    </a:cubicBezTo>
                    <a:cubicBezTo>
                      <a:pt x="3652" y="119"/>
                      <a:pt x="3538" y="1"/>
                      <a:pt x="340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6" name="Google Shape;3436;p55"/>
              <p:cNvSpPr/>
              <p:nvPr/>
            </p:nvSpPr>
            <p:spPr>
              <a:xfrm>
                <a:off x="4813375" y="3134867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7" name="Google Shape;3437;p55"/>
              <p:cNvSpPr/>
              <p:nvPr/>
            </p:nvSpPr>
            <p:spPr>
              <a:xfrm>
                <a:off x="4805864" y="3098628"/>
                <a:ext cx="57956" cy="36285"/>
              </a:xfrm>
              <a:custGeom>
                <a:rect b="b" l="l" r="r" t="t"/>
                <a:pathLst>
                  <a:path extrusionOk="0" h="1549" w="2477">
                    <a:moveTo>
                      <a:pt x="1239" y="1"/>
                    </a:moveTo>
                    <a:cubicBezTo>
                      <a:pt x="555" y="1"/>
                      <a:pt x="0" y="642"/>
                      <a:pt x="1" y="1432"/>
                    </a:cubicBezTo>
                    <a:cubicBezTo>
                      <a:pt x="1" y="1497"/>
                      <a:pt x="45" y="1548"/>
                      <a:pt x="101" y="1548"/>
                    </a:cubicBezTo>
                    <a:lnTo>
                      <a:pt x="2378" y="1548"/>
                    </a:lnTo>
                    <a:cubicBezTo>
                      <a:pt x="2431" y="1548"/>
                      <a:pt x="2476" y="1497"/>
                      <a:pt x="2476" y="1432"/>
                    </a:cubicBezTo>
                    <a:cubicBezTo>
                      <a:pt x="2476" y="642"/>
                      <a:pt x="1922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8" name="Google Shape;3438;p55"/>
              <p:cNvSpPr/>
              <p:nvPr/>
            </p:nvSpPr>
            <p:spPr>
              <a:xfrm>
                <a:off x="4809842" y="3104742"/>
                <a:ext cx="49977" cy="30195"/>
              </a:xfrm>
              <a:custGeom>
                <a:rect b="b" l="l" r="r" t="t"/>
                <a:pathLst>
                  <a:path extrusionOk="0" h="1289" w="2136">
                    <a:moveTo>
                      <a:pt x="1065" y="0"/>
                    </a:moveTo>
                    <a:cubicBezTo>
                      <a:pt x="477" y="0"/>
                      <a:pt x="1" y="475"/>
                      <a:pt x="3" y="1064"/>
                    </a:cubicBezTo>
                    <a:lnTo>
                      <a:pt x="3" y="1202"/>
                    </a:lnTo>
                    <a:cubicBezTo>
                      <a:pt x="3" y="1249"/>
                      <a:pt x="40" y="1288"/>
                      <a:pt x="87" y="1288"/>
                    </a:cubicBezTo>
                    <a:lnTo>
                      <a:pt x="2051" y="1288"/>
                    </a:lnTo>
                    <a:cubicBezTo>
                      <a:pt x="2097" y="1288"/>
                      <a:pt x="2136" y="1249"/>
                      <a:pt x="2136" y="1202"/>
                    </a:cubicBezTo>
                    <a:lnTo>
                      <a:pt x="2136" y="1064"/>
                    </a:lnTo>
                    <a:cubicBezTo>
                      <a:pt x="2136" y="475"/>
                      <a:pt x="1660" y="0"/>
                      <a:pt x="1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9" name="Google Shape;3439;p55"/>
              <p:cNvSpPr/>
              <p:nvPr/>
            </p:nvSpPr>
            <p:spPr>
              <a:xfrm>
                <a:off x="4813422" y="3134914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244" y="344"/>
                    </a:lnTo>
                    <a:lnTo>
                      <a:pt x="244" y="294"/>
                    </a:lnTo>
                    <a:cubicBezTo>
                      <a:pt x="244" y="204"/>
                      <a:pt x="307" y="131"/>
                      <a:pt x="384" y="131"/>
                    </a:cubicBezTo>
                    <a:lnTo>
                      <a:pt x="1834" y="131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0" name="Google Shape;3440;p55"/>
              <p:cNvSpPr/>
              <p:nvPr/>
            </p:nvSpPr>
            <p:spPr>
              <a:xfrm>
                <a:off x="4613888" y="3107132"/>
                <a:ext cx="213432" cy="17358"/>
              </a:xfrm>
              <a:custGeom>
                <a:rect b="b" l="l" r="r" t="t"/>
                <a:pathLst>
                  <a:path extrusionOk="0" h="741" w="9122">
                    <a:moveTo>
                      <a:pt x="1" y="1"/>
                    </a:moveTo>
                    <a:cubicBezTo>
                      <a:pt x="1" y="1"/>
                      <a:pt x="296" y="551"/>
                      <a:pt x="1632" y="683"/>
                    </a:cubicBezTo>
                    <a:cubicBezTo>
                      <a:pt x="2075" y="726"/>
                      <a:pt x="3048" y="740"/>
                      <a:pt x="4151" y="740"/>
                    </a:cubicBezTo>
                    <a:cubicBezTo>
                      <a:pt x="5845" y="740"/>
                      <a:pt x="7844" y="707"/>
                      <a:pt x="8699" y="691"/>
                    </a:cubicBezTo>
                    <a:cubicBezTo>
                      <a:pt x="8933" y="688"/>
                      <a:pt x="9121" y="465"/>
                      <a:pt x="9121" y="196"/>
                    </a:cubicBezTo>
                    <a:lnTo>
                      <a:pt x="9121" y="167"/>
                    </a:lnTo>
                    <a:cubicBezTo>
                      <a:pt x="9121" y="75"/>
                      <a:pt x="9057" y="1"/>
                      <a:pt x="8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1" name="Google Shape;3441;p55"/>
              <p:cNvSpPr/>
              <p:nvPr/>
            </p:nvSpPr>
            <p:spPr>
              <a:xfrm>
                <a:off x="3710932" y="3107132"/>
                <a:ext cx="184793" cy="17358"/>
              </a:xfrm>
              <a:custGeom>
                <a:rect b="b" l="l" r="r" t="t"/>
                <a:pathLst>
                  <a:path extrusionOk="0" h="741" w="7898">
                    <a:moveTo>
                      <a:pt x="0" y="1"/>
                    </a:moveTo>
                    <a:cubicBezTo>
                      <a:pt x="0" y="1"/>
                      <a:pt x="295" y="551"/>
                      <a:pt x="1631" y="683"/>
                    </a:cubicBezTo>
                    <a:cubicBezTo>
                      <a:pt x="2074" y="726"/>
                      <a:pt x="2858" y="740"/>
                      <a:pt x="3731" y="740"/>
                    </a:cubicBezTo>
                    <a:cubicBezTo>
                      <a:pt x="5071" y="740"/>
                      <a:pt x="6622" y="707"/>
                      <a:pt x="7476" y="691"/>
                    </a:cubicBezTo>
                    <a:cubicBezTo>
                      <a:pt x="7711" y="688"/>
                      <a:pt x="7898" y="465"/>
                      <a:pt x="7898" y="196"/>
                    </a:cubicBezTo>
                    <a:lnTo>
                      <a:pt x="7898" y="167"/>
                    </a:lnTo>
                    <a:cubicBezTo>
                      <a:pt x="7898" y="74"/>
                      <a:pt x="7834" y="1"/>
                      <a:pt x="7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2" name="Google Shape;3442;p55"/>
              <p:cNvSpPr/>
              <p:nvPr/>
            </p:nvSpPr>
            <p:spPr>
              <a:xfrm>
                <a:off x="3857423" y="3142902"/>
                <a:ext cx="66121" cy="46545"/>
              </a:xfrm>
              <a:custGeom>
                <a:rect b="b" l="l" r="r" t="t"/>
                <a:pathLst>
                  <a:path extrusionOk="0" h="1987" w="2826">
                    <a:moveTo>
                      <a:pt x="263" y="1"/>
                    </a:moveTo>
                    <a:cubicBezTo>
                      <a:pt x="11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2826" y="1986"/>
                    </a:lnTo>
                    <a:lnTo>
                      <a:pt x="2826" y="305"/>
                    </a:lnTo>
                    <a:cubicBezTo>
                      <a:pt x="2826" y="137"/>
                      <a:pt x="2708" y="2"/>
                      <a:pt x="25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3" name="Google Shape;3443;p55"/>
              <p:cNvSpPr/>
              <p:nvPr/>
            </p:nvSpPr>
            <p:spPr>
              <a:xfrm>
                <a:off x="3871462" y="3142902"/>
                <a:ext cx="37998" cy="46545"/>
              </a:xfrm>
              <a:custGeom>
                <a:rect b="b" l="l" r="r" t="t"/>
                <a:pathLst>
                  <a:path extrusionOk="0" h="1987" w="1624">
                    <a:moveTo>
                      <a:pt x="151" y="1"/>
                    </a:moveTo>
                    <a:cubicBezTo>
                      <a:pt x="6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1624" y="1986"/>
                    </a:lnTo>
                    <a:lnTo>
                      <a:pt x="1624" y="305"/>
                    </a:lnTo>
                    <a:cubicBezTo>
                      <a:pt x="1624" y="137"/>
                      <a:pt x="1556" y="2"/>
                      <a:pt x="1473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4" name="Google Shape;3444;p55"/>
              <p:cNvSpPr/>
              <p:nvPr/>
            </p:nvSpPr>
            <p:spPr>
              <a:xfrm>
                <a:off x="3848181" y="3183357"/>
                <a:ext cx="84582" cy="72430"/>
              </a:xfrm>
              <a:custGeom>
                <a:rect b="b" l="l" r="r" t="t"/>
                <a:pathLst>
                  <a:path extrusionOk="0" h="3092" w="3615">
                    <a:moveTo>
                      <a:pt x="336" y="1"/>
                    </a:moveTo>
                    <a:cubicBezTo>
                      <a:pt x="150" y="1"/>
                      <a:pt x="0" y="175"/>
                      <a:pt x="0" y="390"/>
                    </a:cubicBezTo>
                    <a:lnTo>
                      <a:pt x="0" y="2278"/>
                    </a:lnTo>
                    <a:lnTo>
                      <a:pt x="3614" y="3092"/>
                    </a:lnTo>
                    <a:lnTo>
                      <a:pt x="3614" y="390"/>
                    </a:lnTo>
                    <a:cubicBezTo>
                      <a:pt x="3614" y="174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5" name="Google Shape;3445;p55"/>
              <p:cNvSpPr/>
              <p:nvPr/>
            </p:nvSpPr>
            <p:spPr>
              <a:xfrm>
                <a:off x="3867250" y="3183357"/>
                <a:ext cx="46421" cy="72454"/>
              </a:xfrm>
              <a:custGeom>
                <a:rect b="b" l="l" r="r" t="t"/>
                <a:pathLst>
                  <a:path extrusionOk="0" h="3093" w="1984">
                    <a:moveTo>
                      <a:pt x="185" y="1"/>
                    </a:moveTo>
                    <a:cubicBezTo>
                      <a:pt x="83" y="1"/>
                      <a:pt x="1" y="175"/>
                      <a:pt x="1" y="390"/>
                    </a:cubicBezTo>
                    <a:lnTo>
                      <a:pt x="1" y="2279"/>
                    </a:lnTo>
                    <a:lnTo>
                      <a:pt x="1982" y="3093"/>
                    </a:lnTo>
                    <a:lnTo>
                      <a:pt x="1982" y="391"/>
                    </a:lnTo>
                    <a:cubicBezTo>
                      <a:pt x="1983" y="174"/>
                      <a:pt x="1900" y="1"/>
                      <a:pt x="1799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6" name="Google Shape;3446;p55"/>
              <p:cNvSpPr/>
              <p:nvPr/>
            </p:nvSpPr>
            <p:spPr>
              <a:xfrm>
                <a:off x="3827896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247" y="0"/>
                    </a:moveTo>
                    <a:cubicBezTo>
                      <a:pt x="113" y="0"/>
                      <a:pt x="1" y="126"/>
                      <a:pt x="1" y="286"/>
                    </a:cubicBezTo>
                    <a:lnTo>
                      <a:pt x="1" y="992"/>
                    </a:lnTo>
                    <a:lnTo>
                      <a:pt x="3505" y="1668"/>
                    </a:lnTo>
                    <a:lnTo>
                      <a:pt x="4441" y="1847"/>
                    </a:lnTo>
                    <a:lnTo>
                      <a:pt x="5227" y="1999"/>
                    </a:lnTo>
                    <a:lnTo>
                      <a:pt x="5227" y="1045"/>
                    </a:lnTo>
                    <a:cubicBezTo>
                      <a:pt x="5227" y="902"/>
                      <a:pt x="5136" y="781"/>
                      <a:pt x="5013" y="762"/>
                    </a:cubicBezTo>
                    <a:lnTo>
                      <a:pt x="4349" y="655"/>
                    </a:lnTo>
                    <a:lnTo>
                      <a:pt x="936" y="108"/>
                    </a:lnTo>
                    <a:lnTo>
                      <a:pt x="283" y="3"/>
                    </a:lnTo>
                    <a:cubicBezTo>
                      <a:pt x="271" y="1"/>
                      <a:pt x="259" y="0"/>
                      <a:pt x="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7" name="Google Shape;3447;p55"/>
              <p:cNvSpPr/>
              <p:nvPr/>
            </p:nvSpPr>
            <p:spPr>
              <a:xfrm>
                <a:off x="3846263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247" y="1"/>
                    </a:moveTo>
                    <a:cubicBezTo>
                      <a:pt x="116" y="1"/>
                      <a:pt x="2" y="119"/>
                      <a:pt x="0" y="274"/>
                    </a:cubicBezTo>
                    <a:lnTo>
                      <a:pt x="0" y="278"/>
                    </a:lnTo>
                    <a:lnTo>
                      <a:pt x="1" y="986"/>
                    </a:lnTo>
                    <a:lnTo>
                      <a:pt x="2720" y="1543"/>
                    </a:lnTo>
                    <a:lnTo>
                      <a:pt x="3656" y="1735"/>
                    </a:lnTo>
                    <a:lnTo>
                      <a:pt x="3656" y="1724"/>
                    </a:lnTo>
                    <a:lnTo>
                      <a:pt x="3655" y="778"/>
                    </a:lnTo>
                    <a:cubicBezTo>
                      <a:pt x="3653" y="640"/>
                      <a:pt x="3564" y="530"/>
                      <a:pt x="3450" y="512"/>
                    </a:cubicBezTo>
                    <a:lnTo>
                      <a:pt x="281" y="3"/>
                    </a:lnTo>
                    <a:cubicBezTo>
                      <a:pt x="270" y="2"/>
                      <a:pt x="259" y="1"/>
                      <a:pt x="24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8" name="Google Shape;3448;p55"/>
              <p:cNvSpPr/>
              <p:nvPr/>
            </p:nvSpPr>
            <p:spPr>
              <a:xfrm>
                <a:off x="3869029" y="3134890"/>
                <a:ext cx="42911" cy="8058"/>
              </a:xfrm>
              <a:custGeom>
                <a:rect b="b" l="l" r="r" t="t"/>
                <a:pathLst>
                  <a:path extrusionOk="0" h="344" w="1834">
                    <a:moveTo>
                      <a:pt x="1" y="0"/>
                    </a:moveTo>
                    <a:lnTo>
                      <a:pt x="1" y="344"/>
                    </a:lnTo>
                    <a:lnTo>
                      <a:pt x="1833" y="344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9" name="Google Shape;3449;p55"/>
              <p:cNvSpPr/>
              <p:nvPr/>
            </p:nvSpPr>
            <p:spPr>
              <a:xfrm>
                <a:off x="3861518" y="3098628"/>
                <a:ext cx="57932" cy="36285"/>
              </a:xfrm>
              <a:custGeom>
                <a:rect b="b" l="l" r="r" t="t"/>
                <a:pathLst>
                  <a:path extrusionOk="0" h="1549" w="2476">
                    <a:moveTo>
                      <a:pt x="1237" y="1"/>
                    </a:moveTo>
                    <a:cubicBezTo>
                      <a:pt x="554" y="1"/>
                      <a:pt x="1" y="642"/>
                      <a:pt x="1" y="1432"/>
                    </a:cubicBezTo>
                    <a:cubicBezTo>
                      <a:pt x="1" y="1495"/>
                      <a:pt x="46" y="1548"/>
                      <a:pt x="99" y="1548"/>
                    </a:cubicBezTo>
                    <a:lnTo>
                      <a:pt x="2376" y="1548"/>
                    </a:lnTo>
                    <a:cubicBezTo>
                      <a:pt x="2431" y="1548"/>
                      <a:pt x="2475" y="1497"/>
                      <a:pt x="2475" y="1432"/>
                    </a:cubicBezTo>
                    <a:cubicBezTo>
                      <a:pt x="2475" y="642"/>
                      <a:pt x="1920" y="1"/>
                      <a:pt x="12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0" name="Google Shape;3450;p55"/>
              <p:cNvSpPr/>
              <p:nvPr/>
            </p:nvSpPr>
            <p:spPr>
              <a:xfrm>
                <a:off x="3865472" y="3104742"/>
                <a:ext cx="49954" cy="30195"/>
              </a:xfrm>
              <a:custGeom>
                <a:rect b="b" l="l" r="r" t="t"/>
                <a:pathLst>
                  <a:path extrusionOk="0" h="1289" w="2135">
                    <a:moveTo>
                      <a:pt x="1072" y="0"/>
                    </a:moveTo>
                    <a:cubicBezTo>
                      <a:pt x="478" y="0"/>
                      <a:pt x="1" y="475"/>
                      <a:pt x="1" y="1064"/>
                    </a:cubicBezTo>
                    <a:lnTo>
                      <a:pt x="1" y="1202"/>
                    </a:lnTo>
                    <a:cubicBezTo>
                      <a:pt x="1" y="1249"/>
                      <a:pt x="39" y="1288"/>
                      <a:pt x="87" y="1288"/>
                    </a:cubicBezTo>
                    <a:lnTo>
                      <a:pt x="2051" y="1288"/>
                    </a:lnTo>
                    <a:cubicBezTo>
                      <a:pt x="2098" y="1288"/>
                      <a:pt x="2135" y="1249"/>
                      <a:pt x="2135" y="1202"/>
                    </a:cubicBezTo>
                    <a:lnTo>
                      <a:pt x="2135" y="1064"/>
                    </a:lnTo>
                    <a:cubicBezTo>
                      <a:pt x="2135" y="475"/>
                      <a:pt x="1660" y="0"/>
                      <a:pt x="10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1" name="Google Shape;3451;p55"/>
              <p:cNvSpPr/>
              <p:nvPr/>
            </p:nvSpPr>
            <p:spPr>
              <a:xfrm>
                <a:off x="3868982" y="3134890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1" y="0"/>
                    </a:moveTo>
                    <a:lnTo>
                      <a:pt x="1" y="132"/>
                    </a:lnTo>
                    <a:lnTo>
                      <a:pt x="1451" y="132"/>
                    </a:lnTo>
                    <a:cubicBezTo>
                      <a:pt x="1528" y="132"/>
                      <a:pt x="1590" y="205"/>
                      <a:pt x="1590" y="294"/>
                    </a:cubicBezTo>
                    <a:lnTo>
                      <a:pt x="159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2" name="Google Shape;3452;p55"/>
              <p:cNvSpPr/>
              <p:nvPr/>
            </p:nvSpPr>
            <p:spPr>
              <a:xfrm>
                <a:off x="3898018" y="3107132"/>
                <a:ext cx="213409" cy="17358"/>
              </a:xfrm>
              <a:custGeom>
                <a:rect b="b" l="l" r="r" t="t"/>
                <a:pathLst>
                  <a:path extrusionOk="0" h="741" w="9121">
                    <a:moveTo>
                      <a:pt x="144" y="1"/>
                    </a:moveTo>
                    <a:cubicBezTo>
                      <a:pt x="65" y="1"/>
                      <a:pt x="0" y="74"/>
                      <a:pt x="0" y="167"/>
                    </a:cubicBezTo>
                    <a:lnTo>
                      <a:pt x="0" y="196"/>
                    </a:lnTo>
                    <a:cubicBezTo>
                      <a:pt x="0" y="465"/>
                      <a:pt x="189" y="688"/>
                      <a:pt x="423" y="691"/>
                    </a:cubicBezTo>
                    <a:cubicBezTo>
                      <a:pt x="1278" y="707"/>
                      <a:pt x="3276" y="740"/>
                      <a:pt x="4970" y="740"/>
                    </a:cubicBezTo>
                    <a:cubicBezTo>
                      <a:pt x="6073" y="740"/>
                      <a:pt x="7046" y="726"/>
                      <a:pt x="7490" y="683"/>
                    </a:cubicBezTo>
                    <a:cubicBezTo>
                      <a:pt x="8825" y="551"/>
                      <a:pt x="9121" y="1"/>
                      <a:pt x="9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3" name="Google Shape;3453;p55"/>
              <p:cNvSpPr/>
              <p:nvPr/>
            </p:nvSpPr>
            <p:spPr>
              <a:xfrm>
                <a:off x="3781779" y="3222640"/>
                <a:ext cx="1161686" cy="261048"/>
              </a:xfrm>
              <a:custGeom>
                <a:rect b="b" l="l" r="r" t="t"/>
                <a:pathLst>
                  <a:path extrusionOk="0" h="11144" w="49650">
                    <a:moveTo>
                      <a:pt x="1755" y="1"/>
                    </a:moveTo>
                    <a:cubicBezTo>
                      <a:pt x="1040" y="1"/>
                      <a:pt x="416" y="502"/>
                      <a:pt x="144" y="1226"/>
                    </a:cubicBezTo>
                    <a:cubicBezTo>
                      <a:pt x="98" y="1349"/>
                      <a:pt x="62" y="1480"/>
                      <a:pt x="39" y="1614"/>
                    </a:cubicBezTo>
                    <a:cubicBezTo>
                      <a:pt x="14" y="1749"/>
                      <a:pt x="1" y="1891"/>
                      <a:pt x="1" y="2034"/>
                    </a:cubicBezTo>
                    <a:cubicBezTo>
                      <a:pt x="1" y="2497"/>
                      <a:pt x="74" y="2902"/>
                      <a:pt x="209" y="3260"/>
                    </a:cubicBezTo>
                    <a:cubicBezTo>
                      <a:pt x="360" y="3661"/>
                      <a:pt x="588" y="4001"/>
                      <a:pt x="875" y="4298"/>
                    </a:cubicBezTo>
                    <a:cubicBezTo>
                      <a:pt x="1419" y="4857"/>
                      <a:pt x="2179" y="5252"/>
                      <a:pt x="3039" y="5573"/>
                    </a:cubicBezTo>
                    <a:lnTo>
                      <a:pt x="15791" y="9988"/>
                    </a:lnTo>
                    <a:lnTo>
                      <a:pt x="18358" y="10876"/>
                    </a:lnTo>
                    <a:cubicBezTo>
                      <a:pt x="19446" y="11054"/>
                      <a:pt x="20543" y="11143"/>
                      <a:pt x="21642" y="11143"/>
                    </a:cubicBezTo>
                    <a:lnTo>
                      <a:pt x="28010" y="11143"/>
                    </a:lnTo>
                    <a:cubicBezTo>
                      <a:pt x="29108" y="11143"/>
                      <a:pt x="30205" y="11054"/>
                      <a:pt x="31292" y="10876"/>
                    </a:cubicBezTo>
                    <a:lnTo>
                      <a:pt x="33860" y="9988"/>
                    </a:lnTo>
                    <a:lnTo>
                      <a:pt x="46611" y="5573"/>
                    </a:lnTo>
                    <a:cubicBezTo>
                      <a:pt x="47472" y="5252"/>
                      <a:pt x="48230" y="4857"/>
                      <a:pt x="48775" y="4298"/>
                    </a:cubicBezTo>
                    <a:cubicBezTo>
                      <a:pt x="49064" y="4003"/>
                      <a:pt x="49292" y="3661"/>
                      <a:pt x="49442" y="3260"/>
                    </a:cubicBezTo>
                    <a:cubicBezTo>
                      <a:pt x="49577" y="2902"/>
                      <a:pt x="49650" y="2497"/>
                      <a:pt x="49650" y="2034"/>
                    </a:cubicBezTo>
                    <a:cubicBezTo>
                      <a:pt x="49650" y="1890"/>
                      <a:pt x="49637" y="1749"/>
                      <a:pt x="49608" y="1614"/>
                    </a:cubicBezTo>
                    <a:cubicBezTo>
                      <a:pt x="49583" y="1480"/>
                      <a:pt x="49547" y="1349"/>
                      <a:pt x="49501" y="1226"/>
                    </a:cubicBezTo>
                    <a:cubicBezTo>
                      <a:pt x="49230" y="502"/>
                      <a:pt x="48606" y="1"/>
                      <a:pt x="47891" y="1"/>
                    </a:cubicBezTo>
                    <a:cubicBezTo>
                      <a:pt x="47836" y="1"/>
                      <a:pt x="47780" y="4"/>
                      <a:pt x="47724" y="10"/>
                    </a:cubicBezTo>
                    <a:lnTo>
                      <a:pt x="31258" y="2652"/>
                    </a:lnTo>
                    <a:cubicBezTo>
                      <a:pt x="30191" y="2824"/>
                      <a:pt x="29115" y="2910"/>
                      <a:pt x="28038" y="2910"/>
                    </a:cubicBezTo>
                    <a:lnTo>
                      <a:pt x="21607" y="2910"/>
                    </a:lnTo>
                    <a:cubicBezTo>
                      <a:pt x="20530" y="2910"/>
                      <a:pt x="19454" y="2824"/>
                      <a:pt x="18388" y="2652"/>
                    </a:cubicBezTo>
                    <a:lnTo>
                      <a:pt x="1922" y="10"/>
                    </a:lnTo>
                    <a:cubicBezTo>
                      <a:pt x="1865" y="4"/>
                      <a:pt x="1810" y="1"/>
                      <a:pt x="1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4" name="Google Shape;3454;p55"/>
              <p:cNvSpPr/>
              <p:nvPr/>
            </p:nvSpPr>
            <p:spPr>
              <a:xfrm>
                <a:off x="3788401" y="3273801"/>
                <a:ext cx="1148583" cy="209888"/>
              </a:xfrm>
              <a:custGeom>
                <a:rect b="b" l="l" r="r" t="t"/>
                <a:pathLst>
                  <a:path extrusionOk="0" h="8960" w="49090">
                    <a:moveTo>
                      <a:pt x="47616" y="1"/>
                    </a:moveTo>
                    <a:cubicBezTo>
                      <a:pt x="47561" y="1"/>
                      <a:pt x="47505" y="3"/>
                      <a:pt x="47449" y="9"/>
                    </a:cubicBezTo>
                    <a:lnTo>
                      <a:pt x="30983" y="2651"/>
                    </a:lnTo>
                    <a:cubicBezTo>
                      <a:pt x="29916" y="2820"/>
                      <a:pt x="28840" y="2908"/>
                      <a:pt x="27764" y="2908"/>
                    </a:cubicBezTo>
                    <a:lnTo>
                      <a:pt x="21330" y="2908"/>
                    </a:lnTo>
                    <a:cubicBezTo>
                      <a:pt x="20253" y="2908"/>
                      <a:pt x="19179" y="2821"/>
                      <a:pt x="18112" y="2651"/>
                    </a:cubicBezTo>
                    <a:lnTo>
                      <a:pt x="1644" y="9"/>
                    </a:lnTo>
                    <a:cubicBezTo>
                      <a:pt x="1589" y="4"/>
                      <a:pt x="1535" y="1"/>
                      <a:pt x="1481" y="1"/>
                    </a:cubicBezTo>
                    <a:cubicBezTo>
                      <a:pt x="1302" y="1"/>
                      <a:pt x="1128" y="32"/>
                      <a:pt x="965" y="88"/>
                    </a:cubicBezTo>
                    <a:cubicBezTo>
                      <a:pt x="211" y="357"/>
                      <a:pt x="1" y="1495"/>
                      <a:pt x="588" y="2104"/>
                    </a:cubicBezTo>
                    <a:lnTo>
                      <a:pt x="597" y="2113"/>
                    </a:lnTo>
                    <a:cubicBezTo>
                      <a:pt x="999" y="2526"/>
                      <a:pt x="1516" y="2849"/>
                      <a:pt x="2106" y="3118"/>
                    </a:cubicBezTo>
                    <a:cubicBezTo>
                      <a:pt x="2315" y="3215"/>
                      <a:pt x="2536" y="3305"/>
                      <a:pt x="2761" y="3389"/>
                    </a:cubicBezTo>
                    <a:lnTo>
                      <a:pt x="3004" y="3472"/>
                    </a:lnTo>
                    <a:lnTo>
                      <a:pt x="11910" y="6556"/>
                    </a:lnTo>
                    <a:lnTo>
                      <a:pt x="12545" y="6775"/>
                    </a:lnTo>
                    <a:lnTo>
                      <a:pt x="15513" y="7804"/>
                    </a:lnTo>
                    <a:lnTo>
                      <a:pt x="15795" y="7902"/>
                    </a:lnTo>
                    <a:lnTo>
                      <a:pt x="16646" y="8195"/>
                    </a:lnTo>
                    <a:lnTo>
                      <a:pt x="18081" y="8693"/>
                    </a:lnTo>
                    <a:cubicBezTo>
                      <a:pt x="19166" y="8870"/>
                      <a:pt x="20264" y="8959"/>
                      <a:pt x="21363" y="8959"/>
                    </a:cubicBezTo>
                    <a:lnTo>
                      <a:pt x="27729" y="8959"/>
                    </a:lnTo>
                    <a:cubicBezTo>
                      <a:pt x="28827" y="8959"/>
                      <a:pt x="29923" y="8871"/>
                      <a:pt x="31010" y="8693"/>
                    </a:cubicBezTo>
                    <a:lnTo>
                      <a:pt x="33578" y="7804"/>
                    </a:lnTo>
                    <a:lnTo>
                      <a:pt x="38029" y="6262"/>
                    </a:lnTo>
                    <a:lnTo>
                      <a:pt x="38664" y="6042"/>
                    </a:lnTo>
                    <a:lnTo>
                      <a:pt x="46328" y="3389"/>
                    </a:lnTo>
                    <a:cubicBezTo>
                      <a:pt x="46403" y="3362"/>
                      <a:pt x="46477" y="3333"/>
                      <a:pt x="46551" y="3303"/>
                    </a:cubicBezTo>
                    <a:cubicBezTo>
                      <a:pt x="46725" y="3235"/>
                      <a:pt x="46892" y="3163"/>
                      <a:pt x="47056" y="3085"/>
                    </a:cubicBezTo>
                    <a:cubicBezTo>
                      <a:pt x="47194" y="3020"/>
                      <a:pt x="47327" y="2953"/>
                      <a:pt x="47456" y="2881"/>
                    </a:cubicBezTo>
                    <a:cubicBezTo>
                      <a:pt x="47851" y="2664"/>
                      <a:pt x="48203" y="2413"/>
                      <a:pt x="48492" y="2114"/>
                    </a:cubicBezTo>
                    <a:cubicBezTo>
                      <a:pt x="48496" y="2112"/>
                      <a:pt x="48499" y="2108"/>
                      <a:pt x="48501" y="2106"/>
                    </a:cubicBezTo>
                    <a:cubicBezTo>
                      <a:pt x="49090" y="1495"/>
                      <a:pt x="48880" y="356"/>
                      <a:pt x="48128" y="88"/>
                    </a:cubicBezTo>
                    <a:cubicBezTo>
                      <a:pt x="47965" y="30"/>
                      <a:pt x="47793" y="1"/>
                      <a:pt x="47616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5" name="Google Shape;3455;p55"/>
              <p:cNvSpPr/>
              <p:nvPr/>
            </p:nvSpPr>
            <p:spPr>
              <a:xfrm>
                <a:off x="3923404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6" y="1"/>
                    </a:moveTo>
                    <a:cubicBezTo>
                      <a:pt x="150" y="1"/>
                      <a:pt x="0" y="228"/>
                      <a:pt x="55" y="458"/>
                    </a:cubicBezTo>
                    <a:lnTo>
                      <a:pt x="257" y="1304"/>
                    </a:lnTo>
                    <a:cubicBezTo>
                      <a:pt x="294" y="1460"/>
                      <a:pt x="417" y="1569"/>
                      <a:pt x="557" y="1569"/>
                    </a:cubicBezTo>
                    <a:cubicBezTo>
                      <a:pt x="599" y="1569"/>
                      <a:pt x="638" y="1560"/>
                      <a:pt x="674" y="1542"/>
                    </a:cubicBezTo>
                    <a:cubicBezTo>
                      <a:pt x="816" y="1476"/>
                      <a:pt x="902" y="1295"/>
                      <a:pt x="861" y="1111"/>
                    </a:cubicBezTo>
                    <a:lnTo>
                      <a:pt x="659" y="265"/>
                    </a:lnTo>
                    <a:cubicBezTo>
                      <a:pt x="639" y="187"/>
                      <a:pt x="599" y="121"/>
                      <a:pt x="546" y="74"/>
                    </a:cubicBezTo>
                    <a:cubicBezTo>
                      <a:pt x="524" y="55"/>
                      <a:pt x="499" y="38"/>
                      <a:pt x="473" y="26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6" name="Google Shape;3456;p55"/>
              <p:cNvSpPr/>
              <p:nvPr/>
            </p:nvSpPr>
            <p:spPr>
              <a:xfrm>
                <a:off x="3929137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227" y="0"/>
                    </a:moveTo>
                    <a:cubicBezTo>
                      <a:pt x="86" y="66"/>
                      <a:pt x="1" y="248"/>
                      <a:pt x="44" y="432"/>
                    </a:cubicBezTo>
                    <a:lnTo>
                      <a:pt x="245" y="1278"/>
                    </a:lnTo>
                    <a:cubicBezTo>
                      <a:pt x="272" y="1389"/>
                      <a:pt x="341" y="1476"/>
                      <a:pt x="429" y="1516"/>
                    </a:cubicBezTo>
                    <a:cubicBezTo>
                      <a:pt x="571" y="1450"/>
                      <a:pt x="657" y="1269"/>
                      <a:pt x="614" y="1085"/>
                    </a:cubicBezTo>
                    <a:lnTo>
                      <a:pt x="413" y="239"/>
                    </a:lnTo>
                    <a:cubicBezTo>
                      <a:pt x="393" y="161"/>
                      <a:pt x="352" y="95"/>
                      <a:pt x="300" y="48"/>
                    </a:cubicBezTo>
                    <a:cubicBezTo>
                      <a:pt x="276" y="29"/>
                      <a:pt x="253" y="12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7" name="Google Shape;3457;p55"/>
              <p:cNvSpPr/>
              <p:nvPr/>
            </p:nvSpPr>
            <p:spPr>
              <a:xfrm>
                <a:off x="3954944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356" y="1"/>
                    </a:moveTo>
                    <a:cubicBezTo>
                      <a:pt x="150" y="1"/>
                      <a:pt x="0" y="228"/>
                      <a:pt x="54" y="457"/>
                    </a:cubicBezTo>
                    <a:lnTo>
                      <a:pt x="256" y="1302"/>
                    </a:lnTo>
                    <a:cubicBezTo>
                      <a:pt x="293" y="1459"/>
                      <a:pt x="416" y="1567"/>
                      <a:pt x="557" y="1567"/>
                    </a:cubicBezTo>
                    <a:cubicBezTo>
                      <a:pt x="598" y="1567"/>
                      <a:pt x="638" y="1559"/>
                      <a:pt x="674" y="1540"/>
                    </a:cubicBezTo>
                    <a:cubicBezTo>
                      <a:pt x="815" y="1475"/>
                      <a:pt x="902" y="1293"/>
                      <a:pt x="859" y="1113"/>
                    </a:cubicBezTo>
                    <a:lnTo>
                      <a:pt x="658" y="267"/>
                    </a:lnTo>
                    <a:cubicBezTo>
                      <a:pt x="639" y="188"/>
                      <a:pt x="598" y="121"/>
                      <a:pt x="546" y="74"/>
                    </a:cubicBezTo>
                    <a:cubicBezTo>
                      <a:pt x="522" y="54"/>
                      <a:pt x="498" y="38"/>
                      <a:pt x="473" y="27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8" name="Google Shape;3458;p55"/>
              <p:cNvSpPr/>
              <p:nvPr/>
            </p:nvSpPr>
            <p:spPr>
              <a:xfrm>
                <a:off x="3960653" y="3339110"/>
                <a:ext cx="15396" cy="35489"/>
              </a:xfrm>
              <a:custGeom>
                <a:rect b="b" l="l" r="r" t="t"/>
                <a:pathLst>
                  <a:path extrusionOk="0" h="1515" w="658">
                    <a:moveTo>
                      <a:pt x="227" y="1"/>
                    </a:moveTo>
                    <a:cubicBezTo>
                      <a:pt x="86" y="66"/>
                      <a:pt x="0" y="248"/>
                      <a:pt x="44" y="431"/>
                    </a:cubicBezTo>
                    <a:lnTo>
                      <a:pt x="245" y="1276"/>
                    </a:lnTo>
                    <a:cubicBezTo>
                      <a:pt x="272" y="1387"/>
                      <a:pt x="342" y="1474"/>
                      <a:pt x="430" y="1514"/>
                    </a:cubicBezTo>
                    <a:cubicBezTo>
                      <a:pt x="571" y="1449"/>
                      <a:pt x="658" y="1267"/>
                      <a:pt x="614" y="1087"/>
                    </a:cubicBezTo>
                    <a:lnTo>
                      <a:pt x="413" y="241"/>
                    </a:lnTo>
                    <a:cubicBezTo>
                      <a:pt x="394" y="162"/>
                      <a:pt x="353" y="95"/>
                      <a:pt x="301" y="48"/>
                    </a:cubicBezTo>
                    <a:cubicBezTo>
                      <a:pt x="277" y="28"/>
                      <a:pt x="252" y="12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9" name="Google Shape;3459;p55"/>
              <p:cNvSpPr/>
              <p:nvPr/>
            </p:nvSpPr>
            <p:spPr>
              <a:xfrm>
                <a:off x="3986484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7" y="0"/>
                    </a:moveTo>
                    <a:cubicBezTo>
                      <a:pt x="150" y="0"/>
                      <a:pt x="1" y="227"/>
                      <a:pt x="55" y="457"/>
                    </a:cubicBezTo>
                    <a:lnTo>
                      <a:pt x="257" y="1303"/>
                    </a:lnTo>
                    <a:cubicBezTo>
                      <a:pt x="294" y="1459"/>
                      <a:pt x="417" y="1568"/>
                      <a:pt x="558" y="1568"/>
                    </a:cubicBezTo>
                    <a:cubicBezTo>
                      <a:pt x="599" y="1568"/>
                      <a:pt x="639" y="1559"/>
                      <a:pt x="674" y="1541"/>
                    </a:cubicBezTo>
                    <a:cubicBezTo>
                      <a:pt x="816" y="1476"/>
                      <a:pt x="901" y="1294"/>
                      <a:pt x="860" y="1111"/>
                    </a:cubicBezTo>
                    <a:lnTo>
                      <a:pt x="659" y="265"/>
                    </a:lnTo>
                    <a:cubicBezTo>
                      <a:pt x="640" y="187"/>
                      <a:pt x="599" y="120"/>
                      <a:pt x="546" y="73"/>
                    </a:cubicBezTo>
                    <a:cubicBezTo>
                      <a:pt x="524" y="54"/>
                      <a:pt x="499" y="37"/>
                      <a:pt x="473" y="26"/>
                    </a:cubicBezTo>
                    <a:cubicBezTo>
                      <a:pt x="438" y="9"/>
                      <a:pt x="398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0" name="Google Shape;3460;p55"/>
              <p:cNvSpPr/>
              <p:nvPr/>
            </p:nvSpPr>
            <p:spPr>
              <a:xfrm>
                <a:off x="3992193" y="3349791"/>
                <a:ext cx="15396" cy="35512"/>
              </a:xfrm>
              <a:custGeom>
                <a:rect b="b" l="l" r="r" t="t"/>
                <a:pathLst>
                  <a:path extrusionOk="0" h="1516" w="658">
                    <a:moveTo>
                      <a:pt x="228" y="1"/>
                    </a:moveTo>
                    <a:cubicBezTo>
                      <a:pt x="87" y="66"/>
                      <a:pt x="1" y="248"/>
                      <a:pt x="45" y="432"/>
                    </a:cubicBezTo>
                    <a:lnTo>
                      <a:pt x="246" y="1278"/>
                    </a:lnTo>
                    <a:cubicBezTo>
                      <a:pt x="273" y="1390"/>
                      <a:pt x="342" y="1476"/>
                      <a:pt x="430" y="1516"/>
                    </a:cubicBezTo>
                    <a:cubicBezTo>
                      <a:pt x="572" y="1451"/>
                      <a:pt x="657" y="1269"/>
                      <a:pt x="615" y="1086"/>
                    </a:cubicBezTo>
                    <a:lnTo>
                      <a:pt x="414" y="240"/>
                    </a:lnTo>
                    <a:cubicBezTo>
                      <a:pt x="395" y="162"/>
                      <a:pt x="354" y="95"/>
                      <a:pt x="301" y="48"/>
                    </a:cubicBezTo>
                    <a:cubicBezTo>
                      <a:pt x="278" y="29"/>
                      <a:pt x="254" y="12"/>
                      <a:pt x="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1" name="Google Shape;3461;p55"/>
              <p:cNvSpPr/>
              <p:nvPr/>
            </p:nvSpPr>
            <p:spPr>
              <a:xfrm>
                <a:off x="3782692" y="3251359"/>
                <a:ext cx="1159908" cy="151911"/>
              </a:xfrm>
              <a:custGeom>
                <a:rect b="b" l="l" r="r" t="t"/>
                <a:pathLst>
                  <a:path extrusionOk="0" h="6485" w="49574">
                    <a:moveTo>
                      <a:pt x="107" y="0"/>
                    </a:moveTo>
                    <a:cubicBezTo>
                      <a:pt x="61" y="123"/>
                      <a:pt x="25" y="254"/>
                      <a:pt x="1" y="388"/>
                    </a:cubicBezTo>
                    <a:lnTo>
                      <a:pt x="54" y="407"/>
                    </a:lnTo>
                    <a:lnTo>
                      <a:pt x="12453" y="4877"/>
                    </a:lnTo>
                    <a:cubicBezTo>
                      <a:pt x="15412" y="5943"/>
                      <a:pt x="18482" y="6485"/>
                      <a:pt x="21580" y="6485"/>
                    </a:cubicBezTo>
                    <a:lnTo>
                      <a:pt x="27993" y="6485"/>
                    </a:lnTo>
                    <a:cubicBezTo>
                      <a:pt x="31091" y="6485"/>
                      <a:pt x="34163" y="5943"/>
                      <a:pt x="37121" y="4877"/>
                    </a:cubicBezTo>
                    <a:lnTo>
                      <a:pt x="49520" y="407"/>
                    </a:lnTo>
                    <a:lnTo>
                      <a:pt x="49574" y="388"/>
                    </a:lnTo>
                    <a:cubicBezTo>
                      <a:pt x="49548" y="254"/>
                      <a:pt x="49513" y="123"/>
                      <a:pt x="49464" y="0"/>
                    </a:cubicBezTo>
                    <a:lnTo>
                      <a:pt x="37014" y="4490"/>
                    </a:lnTo>
                    <a:cubicBezTo>
                      <a:pt x="34090" y="5543"/>
                      <a:pt x="31054" y="6079"/>
                      <a:pt x="27992" y="6079"/>
                    </a:cubicBezTo>
                    <a:lnTo>
                      <a:pt x="21579" y="6079"/>
                    </a:lnTo>
                    <a:cubicBezTo>
                      <a:pt x="18517" y="6079"/>
                      <a:pt x="15481" y="5544"/>
                      <a:pt x="12558" y="4490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2" name="Google Shape;3462;p55"/>
              <p:cNvSpPr/>
              <p:nvPr/>
            </p:nvSpPr>
            <p:spPr>
              <a:xfrm>
                <a:off x="3782762" y="3256396"/>
                <a:ext cx="1159837" cy="146875"/>
              </a:xfrm>
              <a:custGeom>
                <a:rect b="b" l="l" r="r" t="t"/>
                <a:pathLst>
                  <a:path extrusionOk="0" h="6270" w="49571">
                    <a:moveTo>
                      <a:pt x="39" y="1"/>
                    </a:moveTo>
                    <a:cubicBezTo>
                      <a:pt x="18" y="54"/>
                      <a:pt x="16" y="119"/>
                      <a:pt x="1" y="173"/>
                    </a:cubicBezTo>
                    <a:lnTo>
                      <a:pt x="12452" y="4662"/>
                    </a:lnTo>
                    <a:cubicBezTo>
                      <a:pt x="15411" y="5728"/>
                      <a:pt x="18481" y="6270"/>
                      <a:pt x="21579" y="6270"/>
                    </a:cubicBezTo>
                    <a:lnTo>
                      <a:pt x="27991" y="6270"/>
                    </a:lnTo>
                    <a:cubicBezTo>
                      <a:pt x="31090" y="6270"/>
                      <a:pt x="34162" y="5728"/>
                      <a:pt x="37119" y="4662"/>
                    </a:cubicBezTo>
                    <a:lnTo>
                      <a:pt x="49571" y="173"/>
                    </a:lnTo>
                    <a:cubicBezTo>
                      <a:pt x="49554" y="119"/>
                      <a:pt x="49551" y="52"/>
                      <a:pt x="49532" y="1"/>
                    </a:cubicBezTo>
                    <a:lnTo>
                      <a:pt x="37014" y="4522"/>
                    </a:lnTo>
                    <a:cubicBezTo>
                      <a:pt x="34090" y="5578"/>
                      <a:pt x="31055" y="6112"/>
                      <a:pt x="27991" y="6112"/>
                    </a:cubicBezTo>
                    <a:lnTo>
                      <a:pt x="21579" y="6112"/>
                    </a:lnTo>
                    <a:cubicBezTo>
                      <a:pt x="18517" y="6112"/>
                      <a:pt x="15481" y="5578"/>
                      <a:pt x="12557" y="4522"/>
                    </a:cubicBez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3" name="Google Shape;3463;p55"/>
              <p:cNvSpPr/>
              <p:nvPr/>
            </p:nvSpPr>
            <p:spPr>
              <a:xfrm>
                <a:off x="4780806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6"/>
                    </a:cubicBezTo>
                    <a:cubicBezTo>
                      <a:pt x="404" y="38"/>
                      <a:pt x="379" y="55"/>
                      <a:pt x="357" y="74"/>
                    </a:cubicBezTo>
                    <a:cubicBezTo>
                      <a:pt x="303" y="121"/>
                      <a:pt x="262" y="187"/>
                      <a:pt x="245" y="265"/>
                    </a:cubicBezTo>
                    <a:lnTo>
                      <a:pt x="44" y="1111"/>
                    </a:lnTo>
                    <a:cubicBezTo>
                      <a:pt x="1" y="1295"/>
                      <a:pt x="87" y="1476"/>
                      <a:pt x="228" y="1542"/>
                    </a:cubicBezTo>
                    <a:cubicBezTo>
                      <a:pt x="264" y="1560"/>
                      <a:pt x="303" y="1569"/>
                      <a:pt x="344" y="1569"/>
                    </a:cubicBezTo>
                    <a:cubicBezTo>
                      <a:pt x="486" y="1569"/>
                      <a:pt x="609" y="1460"/>
                      <a:pt x="646" y="1304"/>
                    </a:cubicBezTo>
                    <a:lnTo>
                      <a:pt x="847" y="458"/>
                    </a:lnTo>
                    <a:cubicBezTo>
                      <a:pt x="901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4" name="Google Shape;3464;p55"/>
              <p:cNvSpPr/>
              <p:nvPr/>
            </p:nvSpPr>
            <p:spPr>
              <a:xfrm>
                <a:off x="4780806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0"/>
                    </a:moveTo>
                    <a:cubicBezTo>
                      <a:pt x="405" y="12"/>
                      <a:pt x="380" y="29"/>
                      <a:pt x="358" y="48"/>
                    </a:cubicBezTo>
                    <a:cubicBezTo>
                      <a:pt x="305" y="95"/>
                      <a:pt x="264" y="161"/>
                      <a:pt x="246" y="239"/>
                    </a:cubicBezTo>
                    <a:lnTo>
                      <a:pt x="45" y="1085"/>
                    </a:lnTo>
                    <a:cubicBezTo>
                      <a:pt x="1" y="1269"/>
                      <a:pt x="87" y="1450"/>
                      <a:pt x="228" y="1516"/>
                    </a:cubicBezTo>
                    <a:cubicBezTo>
                      <a:pt x="317" y="1476"/>
                      <a:pt x="385" y="1389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5" name="Google Shape;3465;p55"/>
              <p:cNvSpPr/>
              <p:nvPr/>
            </p:nvSpPr>
            <p:spPr>
              <a:xfrm>
                <a:off x="4749266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7"/>
                    </a:cubicBezTo>
                    <a:cubicBezTo>
                      <a:pt x="403" y="38"/>
                      <a:pt x="378" y="54"/>
                      <a:pt x="356" y="74"/>
                    </a:cubicBezTo>
                    <a:cubicBezTo>
                      <a:pt x="303" y="121"/>
                      <a:pt x="262" y="188"/>
                      <a:pt x="244" y="267"/>
                    </a:cubicBezTo>
                    <a:lnTo>
                      <a:pt x="42" y="1113"/>
                    </a:lnTo>
                    <a:cubicBezTo>
                      <a:pt x="0" y="1293"/>
                      <a:pt x="86" y="1475"/>
                      <a:pt x="228" y="1540"/>
                    </a:cubicBezTo>
                    <a:cubicBezTo>
                      <a:pt x="264" y="1559"/>
                      <a:pt x="303" y="1567"/>
                      <a:pt x="344" y="1567"/>
                    </a:cubicBezTo>
                    <a:cubicBezTo>
                      <a:pt x="485" y="1567"/>
                      <a:pt x="608" y="1459"/>
                      <a:pt x="645" y="1302"/>
                    </a:cubicBezTo>
                    <a:lnTo>
                      <a:pt x="846" y="457"/>
                    </a:lnTo>
                    <a:cubicBezTo>
                      <a:pt x="902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6" name="Google Shape;3466;p55"/>
              <p:cNvSpPr/>
              <p:nvPr/>
            </p:nvSpPr>
            <p:spPr>
              <a:xfrm>
                <a:off x="4749266" y="3339110"/>
                <a:ext cx="15372" cy="35489"/>
              </a:xfrm>
              <a:custGeom>
                <a:rect b="b" l="l" r="r" t="t"/>
                <a:pathLst>
                  <a:path extrusionOk="0" h="1515" w="657">
                    <a:moveTo>
                      <a:pt x="430" y="1"/>
                    </a:moveTo>
                    <a:cubicBezTo>
                      <a:pt x="404" y="12"/>
                      <a:pt x="379" y="28"/>
                      <a:pt x="357" y="48"/>
                    </a:cubicBezTo>
                    <a:cubicBezTo>
                      <a:pt x="305" y="95"/>
                      <a:pt x="264" y="162"/>
                      <a:pt x="245" y="241"/>
                    </a:cubicBezTo>
                    <a:lnTo>
                      <a:pt x="44" y="1087"/>
                    </a:lnTo>
                    <a:cubicBezTo>
                      <a:pt x="0" y="1267"/>
                      <a:pt x="86" y="1449"/>
                      <a:pt x="228" y="1514"/>
                    </a:cubicBezTo>
                    <a:cubicBezTo>
                      <a:pt x="316" y="1474"/>
                      <a:pt x="385" y="1387"/>
                      <a:pt x="412" y="1276"/>
                    </a:cubicBezTo>
                    <a:lnTo>
                      <a:pt x="613" y="431"/>
                    </a:lnTo>
                    <a:cubicBezTo>
                      <a:pt x="656" y="248"/>
                      <a:pt x="571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7" name="Google Shape;3467;p55"/>
              <p:cNvSpPr/>
              <p:nvPr/>
            </p:nvSpPr>
            <p:spPr>
              <a:xfrm>
                <a:off x="4717703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0"/>
                    </a:moveTo>
                    <a:cubicBezTo>
                      <a:pt x="505" y="0"/>
                      <a:pt x="465" y="9"/>
                      <a:pt x="429" y="26"/>
                    </a:cubicBezTo>
                    <a:cubicBezTo>
                      <a:pt x="403" y="37"/>
                      <a:pt x="379" y="54"/>
                      <a:pt x="356" y="73"/>
                    </a:cubicBezTo>
                    <a:cubicBezTo>
                      <a:pt x="303" y="120"/>
                      <a:pt x="262" y="187"/>
                      <a:pt x="243" y="265"/>
                    </a:cubicBezTo>
                    <a:lnTo>
                      <a:pt x="41" y="1111"/>
                    </a:lnTo>
                    <a:cubicBezTo>
                      <a:pt x="0" y="1294"/>
                      <a:pt x="87" y="1476"/>
                      <a:pt x="228" y="1541"/>
                    </a:cubicBezTo>
                    <a:cubicBezTo>
                      <a:pt x="264" y="1559"/>
                      <a:pt x="303" y="1568"/>
                      <a:pt x="344" y="1568"/>
                    </a:cubicBezTo>
                    <a:cubicBezTo>
                      <a:pt x="486" y="1568"/>
                      <a:pt x="609" y="1459"/>
                      <a:pt x="646" y="1303"/>
                    </a:cubicBezTo>
                    <a:lnTo>
                      <a:pt x="847" y="457"/>
                    </a:lnTo>
                    <a:cubicBezTo>
                      <a:pt x="902" y="227"/>
                      <a:pt x="752" y="0"/>
                      <a:pt x="5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8" name="Google Shape;3468;p55"/>
              <p:cNvSpPr/>
              <p:nvPr/>
            </p:nvSpPr>
            <p:spPr>
              <a:xfrm>
                <a:off x="4717703" y="334979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1"/>
                    </a:moveTo>
                    <a:cubicBezTo>
                      <a:pt x="405" y="12"/>
                      <a:pt x="380" y="29"/>
                      <a:pt x="357" y="48"/>
                    </a:cubicBezTo>
                    <a:cubicBezTo>
                      <a:pt x="305" y="95"/>
                      <a:pt x="264" y="162"/>
                      <a:pt x="245" y="240"/>
                    </a:cubicBezTo>
                    <a:lnTo>
                      <a:pt x="44" y="1086"/>
                    </a:lnTo>
                    <a:cubicBezTo>
                      <a:pt x="0" y="1269"/>
                      <a:pt x="87" y="1451"/>
                      <a:pt x="228" y="1516"/>
                    </a:cubicBezTo>
                    <a:cubicBezTo>
                      <a:pt x="316" y="1476"/>
                      <a:pt x="385" y="1390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9" name="Google Shape;3469;p55"/>
              <p:cNvSpPr/>
              <p:nvPr/>
            </p:nvSpPr>
            <p:spPr>
              <a:xfrm>
                <a:off x="3837676" y="3346816"/>
                <a:ext cx="340153" cy="367819"/>
              </a:xfrm>
              <a:custGeom>
                <a:rect b="b" l="l" r="r" t="t"/>
                <a:pathLst>
                  <a:path extrusionOk="0" h="15702" w="14538">
                    <a:moveTo>
                      <a:pt x="0" y="1"/>
                    </a:moveTo>
                    <a:lnTo>
                      <a:pt x="1608" y="14187"/>
                    </a:lnTo>
                    <a:cubicBezTo>
                      <a:pt x="1706" y="15050"/>
                      <a:pt x="2347" y="15701"/>
                      <a:pt x="3099" y="15701"/>
                    </a:cubicBezTo>
                    <a:lnTo>
                      <a:pt x="11642" y="15701"/>
                    </a:lnTo>
                    <a:cubicBezTo>
                      <a:pt x="13239" y="15701"/>
                      <a:pt x="14537" y="14198"/>
                      <a:pt x="14537" y="12350"/>
                    </a:cubicBezTo>
                    <a:lnTo>
                      <a:pt x="14537" y="5078"/>
                    </a:lnTo>
                    <a:lnTo>
                      <a:pt x="13960" y="4878"/>
                    </a:lnTo>
                    <a:lnTo>
                      <a:pt x="13689" y="4785"/>
                    </a:lnTo>
                    <a:lnTo>
                      <a:pt x="13689" y="12351"/>
                    </a:lnTo>
                    <a:cubicBezTo>
                      <a:pt x="13689" y="13656"/>
                      <a:pt x="12770" y="14718"/>
                      <a:pt x="11643" y="14718"/>
                    </a:cubicBezTo>
                    <a:lnTo>
                      <a:pt x="3100" y="14718"/>
                    </a:lnTo>
                    <a:cubicBezTo>
                      <a:pt x="2773" y="14718"/>
                      <a:pt x="2495" y="14434"/>
                      <a:pt x="2453" y="14060"/>
                    </a:cubicBezTo>
                    <a:lnTo>
                      <a:pt x="1039" y="1589"/>
                    </a:lnTo>
                    <a:lnTo>
                      <a:pt x="1010" y="1337"/>
                    </a:lnTo>
                    <a:lnTo>
                      <a:pt x="850" y="1278"/>
                    </a:lnTo>
                    <a:lnTo>
                      <a:pt x="744" y="1238"/>
                    </a:lnTo>
                    <a:cubicBezTo>
                      <a:pt x="635" y="1209"/>
                      <a:pt x="547" y="1129"/>
                      <a:pt x="494" y="1022"/>
                    </a:cubicBezTo>
                    <a:cubicBezTo>
                      <a:pt x="477" y="988"/>
                      <a:pt x="465" y="953"/>
                      <a:pt x="456" y="915"/>
                    </a:cubicBezTo>
                    <a:cubicBezTo>
                      <a:pt x="446" y="878"/>
                      <a:pt x="441" y="837"/>
                      <a:pt x="441" y="796"/>
                    </a:cubicBezTo>
                    <a:lnTo>
                      <a:pt x="441" y="703"/>
                    </a:lnTo>
                    <a:cubicBezTo>
                      <a:pt x="215" y="626"/>
                      <a:pt x="59" y="386"/>
                      <a:pt x="59" y="111"/>
                    </a:cubicBezTo>
                    <a:lnTo>
                      <a:pt x="59" y="26"/>
                    </a:lnTo>
                    <a:cubicBezTo>
                      <a:pt x="39" y="18"/>
                      <a:pt x="20" y="10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0" name="Google Shape;3470;p55"/>
              <p:cNvSpPr/>
              <p:nvPr/>
            </p:nvSpPr>
            <p:spPr>
              <a:xfrm>
                <a:off x="3849141" y="3370757"/>
                <a:ext cx="318604" cy="332986"/>
              </a:xfrm>
              <a:custGeom>
                <a:rect b="b" l="l" r="r" t="t"/>
                <a:pathLst>
                  <a:path extrusionOk="0" h="14215" w="13617">
                    <a:moveTo>
                      <a:pt x="0" y="0"/>
                    </a:moveTo>
                    <a:lnTo>
                      <a:pt x="1449" y="12791"/>
                    </a:lnTo>
                    <a:cubicBezTo>
                      <a:pt x="1544" y="13602"/>
                      <a:pt x="2146" y="14214"/>
                      <a:pt x="2853" y="14214"/>
                    </a:cubicBezTo>
                    <a:lnTo>
                      <a:pt x="10892" y="14214"/>
                    </a:lnTo>
                    <a:cubicBezTo>
                      <a:pt x="12394" y="14214"/>
                      <a:pt x="13617" y="12801"/>
                      <a:pt x="13617" y="11061"/>
                    </a:cubicBezTo>
                    <a:lnTo>
                      <a:pt x="13617" y="3908"/>
                    </a:lnTo>
                    <a:lnTo>
                      <a:pt x="13196" y="3763"/>
                    </a:lnTo>
                    <a:lnTo>
                      <a:pt x="13196" y="11329"/>
                    </a:lnTo>
                    <a:cubicBezTo>
                      <a:pt x="13196" y="12634"/>
                      <a:pt x="12277" y="13696"/>
                      <a:pt x="11150" y="13696"/>
                    </a:cubicBezTo>
                    <a:lnTo>
                      <a:pt x="2607" y="13696"/>
                    </a:lnTo>
                    <a:cubicBezTo>
                      <a:pt x="2280" y="13696"/>
                      <a:pt x="2002" y="13412"/>
                      <a:pt x="1960" y="13038"/>
                    </a:cubicBezTo>
                    <a:lnTo>
                      <a:pt x="516" y="315"/>
                    </a:lnTo>
                    <a:lnTo>
                      <a:pt x="250" y="216"/>
                    </a:lnTo>
                    <a:cubicBezTo>
                      <a:pt x="141" y="187"/>
                      <a:pt x="53" y="10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1" name="Google Shape;3471;p55"/>
              <p:cNvSpPr/>
              <p:nvPr/>
            </p:nvSpPr>
            <p:spPr>
              <a:xfrm>
                <a:off x="4558085" y="3341265"/>
                <a:ext cx="340691" cy="373371"/>
              </a:xfrm>
              <a:custGeom>
                <a:rect b="b" l="l" r="r" t="t"/>
                <a:pathLst>
                  <a:path extrusionOk="0" h="15939" w="14561">
                    <a:moveTo>
                      <a:pt x="14560" y="1"/>
                    </a:moveTo>
                    <a:cubicBezTo>
                      <a:pt x="14432" y="73"/>
                      <a:pt x="14298" y="140"/>
                      <a:pt x="14154" y="206"/>
                    </a:cubicBezTo>
                    <a:lnTo>
                      <a:pt x="14154" y="492"/>
                    </a:lnTo>
                    <a:cubicBezTo>
                      <a:pt x="14154" y="591"/>
                      <a:pt x="14134" y="687"/>
                      <a:pt x="14097" y="771"/>
                    </a:cubicBezTo>
                    <a:cubicBezTo>
                      <a:pt x="14032" y="920"/>
                      <a:pt x="13916" y="1036"/>
                      <a:pt x="13773" y="1084"/>
                    </a:cubicBezTo>
                    <a:lnTo>
                      <a:pt x="13773" y="1176"/>
                    </a:lnTo>
                    <a:cubicBezTo>
                      <a:pt x="13773" y="1365"/>
                      <a:pt x="13671" y="1531"/>
                      <a:pt x="13522" y="1600"/>
                    </a:cubicBezTo>
                    <a:lnTo>
                      <a:pt x="12087" y="14294"/>
                    </a:lnTo>
                    <a:cubicBezTo>
                      <a:pt x="12045" y="14670"/>
                      <a:pt x="11766" y="14952"/>
                      <a:pt x="11439" y="14952"/>
                    </a:cubicBezTo>
                    <a:lnTo>
                      <a:pt x="2897" y="14952"/>
                    </a:lnTo>
                    <a:cubicBezTo>
                      <a:pt x="1768" y="14952"/>
                      <a:pt x="851" y="13891"/>
                      <a:pt x="851" y="12585"/>
                    </a:cubicBezTo>
                    <a:lnTo>
                      <a:pt x="851" y="4869"/>
                    </a:lnTo>
                    <a:lnTo>
                      <a:pt x="430" y="5016"/>
                    </a:lnTo>
                    <a:lnTo>
                      <a:pt x="0" y="5165"/>
                    </a:lnTo>
                    <a:lnTo>
                      <a:pt x="0" y="12587"/>
                    </a:lnTo>
                    <a:cubicBezTo>
                      <a:pt x="0" y="14435"/>
                      <a:pt x="1299" y="15938"/>
                      <a:pt x="2897" y="15938"/>
                    </a:cubicBezTo>
                    <a:lnTo>
                      <a:pt x="11439" y="15938"/>
                    </a:lnTo>
                    <a:cubicBezTo>
                      <a:pt x="12191" y="15938"/>
                      <a:pt x="12832" y="15287"/>
                      <a:pt x="12930" y="14424"/>
                    </a:cubicBezTo>
                    <a:lnTo>
                      <a:pt x="14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2" name="Google Shape;3472;p55"/>
              <p:cNvSpPr/>
              <p:nvPr/>
            </p:nvSpPr>
            <p:spPr>
              <a:xfrm>
                <a:off x="4568099" y="3359349"/>
                <a:ext cx="319820" cy="344394"/>
              </a:xfrm>
              <a:custGeom>
                <a:rect b="b" l="l" r="r" t="t"/>
                <a:pathLst>
                  <a:path extrusionOk="0" h="14702" w="13669">
                    <a:moveTo>
                      <a:pt x="13669" y="0"/>
                    </a:moveTo>
                    <a:cubicBezTo>
                      <a:pt x="13603" y="149"/>
                      <a:pt x="13488" y="265"/>
                      <a:pt x="13343" y="313"/>
                    </a:cubicBezTo>
                    <a:lnTo>
                      <a:pt x="13343" y="405"/>
                    </a:lnTo>
                    <a:cubicBezTo>
                      <a:pt x="13343" y="594"/>
                      <a:pt x="13241" y="761"/>
                      <a:pt x="13092" y="829"/>
                    </a:cubicBezTo>
                    <a:lnTo>
                      <a:pt x="11657" y="13524"/>
                    </a:lnTo>
                    <a:cubicBezTo>
                      <a:pt x="11615" y="13899"/>
                      <a:pt x="11337" y="14182"/>
                      <a:pt x="11009" y="14182"/>
                    </a:cubicBezTo>
                    <a:lnTo>
                      <a:pt x="2467" y="14182"/>
                    </a:lnTo>
                    <a:cubicBezTo>
                      <a:pt x="1338" y="14182"/>
                      <a:pt x="421" y="13120"/>
                      <a:pt x="421" y="11815"/>
                    </a:cubicBezTo>
                    <a:lnTo>
                      <a:pt x="421" y="4099"/>
                    </a:lnTo>
                    <a:lnTo>
                      <a:pt x="0" y="4244"/>
                    </a:lnTo>
                    <a:lnTo>
                      <a:pt x="0" y="11548"/>
                    </a:lnTo>
                    <a:cubicBezTo>
                      <a:pt x="0" y="13288"/>
                      <a:pt x="1224" y="14701"/>
                      <a:pt x="2726" y="14701"/>
                    </a:cubicBezTo>
                    <a:lnTo>
                      <a:pt x="10763" y="14701"/>
                    </a:lnTo>
                    <a:cubicBezTo>
                      <a:pt x="11471" y="14701"/>
                      <a:pt x="12075" y="14089"/>
                      <a:pt x="12167" y="13278"/>
                    </a:cubicBezTo>
                    <a:lnTo>
                      <a:pt x="13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3" name="Google Shape;3473;p55"/>
              <p:cNvSpPr/>
              <p:nvPr/>
            </p:nvSpPr>
            <p:spPr>
              <a:xfrm>
                <a:off x="4889253" y="3346043"/>
                <a:ext cx="164" cy="1288"/>
              </a:xfrm>
              <a:custGeom>
                <a:rect b="b" l="l" r="r" t="t"/>
                <a:pathLst>
                  <a:path extrusionOk="0" h="55" w="7">
                    <a:moveTo>
                      <a:pt x="6" y="1"/>
                    </a:moveTo>
                    <a:lnTo>
                      <a:pt x="6" y="1"/>
                    </a:lnTo>
                    <a:cubicBezTo>
                      <a:pt x="4" y="2"/>
                      <a:pt x="3" y="2"/>
                      <a:pt x="0" y="4"/>
                    </a:cubicBezTo>
                    <a:lnTo>
                      <a:pt x="0" y="54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BABC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4" name="Google Shape;3474;p55"/>
              <p:cNvSpPr/>
              <p:nvPr/>
            </p:nvSpPr>
            <p:spPr>
              <a:xfrm>
                <a:off x="4115638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2" y="607"/>
                      <a:pt x="274" y="611"/>
                    </a:cubicBezTo>
                    <a:lnTo>
                      <a:pt x="1225" y="640"/>
                    </a:lnTo>
                    <a:cubicBezTo>
                      <a:pt x="1226" y="640"/>
                      <a:pt x="1228" y="640"/>
                      <a:pt x="1230" y="640"/>
                    </a:cubicBezTo>
                    <a:cubicBezTo>
                      <a:pt x="1381" y="640"/>
                      <a:pt x="1506" y="501"/>
                      <a:pt x="1509" y="327"/>
                    </a:cubicBezTo>
                    <a:lnTo>
                      <a:pt x="1516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5" name="Google Shape;3475;p55"/>
              <p:cNvSpPr/>
              <p:nvPr/>
            </p:nvSpPr>
            <p:spPr>
              <a:xfrm>
                <a:off x="4118165" y="3535294"/>
                <a:ext cx="13851" cy="45702"/>
              </a:xfrm>
              <a:custGeom>
                <a:rect b="b" l="l" r="r" t="t"/>
                <a:pathLst>
                  <a:path extrusionOk="0" h="1951" w="592">
                    <a:moveTo>
                      <a:pt x="114" y="1"/>
                    </a:moveTo>
                    <a:cubicBezTo>
                      <a:pt x="72" y="1"/>
                      <a:pt x="34" y="38"/>
                      <a:pt x="33" y="92"/>
                    </a:cubicBezTo>
                    <a:lnTo>
                      <a:pt x="1" y="1568"/>
                    </a:lnTo>
                    <a:cubicBezTo>
                      <a:pt x="1" y="1598"/>
                      <a:pt x="14" y="1627"/>
                      <a:pt x="35" y="1645"/>
                    </a:cubicBezTo>
                    <a:lnTo>
                      <a:pt x="369" y="1932"/>
                    </a:lnTo>
                    <a:cubicBezTo>
                      <a:pt x="384" y="1945"/>
                      <a:pt x="401" y="1951"/>
                      <a:pt x="417" y="1951"/>
                    </a:cubicBezTo>
                    <a:cubicBezTo>
                      <a:pt x="455" y="1951"/>
                      <a:pt x="492" y="1919"/>
                      <a:pt x="497" y="1869"/>
                    </a:cubicBezTo>
                    <a:lnTo>
                      <a:pt x="571" y="1241"/>
                    </a:lnTo>
                    <a:lnTo>
                      <a:pt x="571" y="1231"/>
                    </a:lnTo>
                    <a:lnTo>
                      <a:pt x="591" y="362"/>
                    </a:lnTo>
                    <a:cubicBezTo>
                      <a:pt x="592" y="327"/>
                      <a:pt x="576" y="296"/>
                      <a:pt x="551" y="278"/>
                    </a:cubicBezTo>
                    <a:lnTo>
                      <a:pt x="155" y="14"/>
                    </a:lnTo>
                    <a:cubicBezTo>
                      <a:pt x="142" y="5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6" name="Google Shape;3476;p55"/>
              <p:cNvSpPr/>
              <p:nvPr/>
            </p:nvSpPr>
            <p:spPr>
              <a:xfrm>
                <a:off x="4144230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2" y="4"/>
                      <a:pt x="470" y="11"/>
                    </a:cubicBezTo>
                    <a:lnTo>
                      <a:pt x="64" y="254"/>
                    </a:lnTo>
                    <a:cubicBezTo>
                      <a:pt x="39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4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8" y="97"/>
                    </a:lnTo>
                    <a:cubicBezTo>
                      <a:pt x="589" y="41"/>
                      <a:pt x="550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7" name="Google Shape;3477;p55"/>
              <p:cNvSpPr/>
              <p:nvPr/>
            </p:nvSpPr>
            <p:spPr>
              <a:xfrm>
                <a:off x="4096101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28" y="0"/>
                    </a:moveTo>
                    <a:cubicBezTo>
                      <a:pt x="1451" y="658"/>
                      <a:pt x="1353" y="1312"/>
                      <a:pt x="1236" y="1962"/>
                    </a:cubicBezTo>
                    <a:cubicBezTo>
                      <a:pt x="1232" y="1984"/>
                      <a:pt x="1229" y="2004"/>
                      <a:pt x="1225" y="2026"/>
                    </a:cubicBezTo>
                    <a:cubicBezTo>
                      <a:pt x="1219" y="2057"/>
                      <a:pt x="1214" y="2090"/>
                      <a:pt x="1206" y="2122"/>
                    </a:cubicBezTo>
                    <a:cubicBezTo>
                      <a:pt x="1204" y="2136"/>
                      <a:pt x="1201" y="2149"/>
                      <a:pt x="1199" y="2163"/>
                    </a:cubicBezTo>
                    <a:cubicBezTo>
                      <a:pt x="1050" y="2985"/>
                      <a:pt x="867" y="3800"/>
                      <a:pt x="658" y="4605"/>
                    </a:cubicBezTo>
                    <a:cubicBezTo>
                      <a:pt x="345" y="5804"/>
                      <a:pt x="183" y="6557"/>
                      <a:pt x="98" y="7059"/>
                    </a:cubicBezTo>
                    <a:cubicBezTo>
                      <a:pt x="87" y="7123"/>
                      <a:pt x="77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1" y="7887"/>
                      <a:pt x="1" y="7922"/>
                    </a:cubicBezTo>
                    <a:cubicBezTo>
                      <a:pt x="0" y="7959"/>
                      <a:pt x="0" y="7995"/>
                      <a:pt x="1" y="8033"/>
                    </a:cubicBezTo>
                    <a:cubicBezTo>
                      <a:pt x="5" y="8105"/>
                      <a:pt x="10" y="8177"/>
                      <a:pt x="19" y="8246"/>
                    </a:cubicBezTo>
                    <a:cubicBezTo>
                      <a:pt x="132" y="9134"/>
                      <a:pt x="783" y="9825"/>
                      <a:pt x="1585" y="9849"/>
                    </a:cubicBezTo>
                    <a:cubicBezTo>
                      <a:pt x="1598" y="9849"/>
                      <a:pt x="1610" y="9849"/>
                      <a:pt x="1623" y="9849"/>
                    </a:cubicBezTo>
                    <a:cubicBezTo>
                      <a:pt x="1667" y="9849"/>
                      <a:pt x="1710" y="9847"/>
                      <a:pt x="1754" y="9843"/>
                    </a:cubicBezTo>
                    <a:cubicBezTo>
                      <a:pt x="2481" y="9778"/>
                      <a:pt x="3077" y="9156"/>
                      <a:pt x="3219" y="8338"/>
                    </a:cubicBezTo>
                    <a:cubicBezTo>
                      <a:pt x="3230" y="8270"/>
                      <a:pt x="3239" y="8199"/>
                      <a:pt x="3244" y="8128"/>
                    </a:cubicBezTo>
                    <a:cubicBezTo>
                      <a:pt x="3246" y="8092"/>
                      <a:pt x="3248" y="8055"/>
                      <a:pt x="3249" y="8016"/>
                    </a:cubicBezTo>
                    <a:cubicBezTo>
                      <a:pt x="3250" y="7983"/>
                      <a:pt x="3250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6" y="7762"/>
                      <a:pt x="3244" y="7698"/>
                      <a:pt x="3239" y="7628"/>
                    </a:cubicBezTo>
                    <a:cubicBezTo>
                      <a:pt x="3234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3" y="7151"/>
                    </a:cubicBezTo>
                    <a:cubicBezTo>
                      <a:pt x="3128" y="6635"/>
                      <a:pt x="2995" y="5860"/>
                      <a:pt x="2727" y="4610"/>
                    </a:cubicBezTo>
                    <a:cubicBezTo>
                      <a:pt x="2557" y="3813"/>
                      <a:pt x="2415" y="3009"/>
                      <a:pt x="2302" y="2199"/>
                    </a:cubicBezTo>
                    <a:cubicBezTo>
                      <a:pt x="2301" y="2185"/>
                      <a:pt x="2298" y="2172"/>
                      <a:pt x="2297" y="2158"/>
                    </a:cubicBezTo>
                    <a:cubicBezTo>
                      <a:pt x="2291" y="2123"/>
                      <a:pt x="2287" y="2088"/>
                      <a:pt x="2282" y="2054"/>
                    </a:cubicBezTo>
                    <a:cubicBezTo>
                      <a:pt x="2280" y="2035"/>
                      <a:pt x="2277" y="2014"/>
                      <a:pt x="2275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8" name="Google Shape;3478;p55"/>
              <p:cNvSpPr/>
              <p:nvPr/>
            </p:nvSpPr>
            <p:spPr>
              <a:xfrm>
                <a:off x="4135456" y="3534216"/>
                <a:ext cx="6154" cy="52378"/>
              </a:xfrm>
              <a:custGeom>
                <a:rect b="b" l="l" r="r" t="t"/>
                <a:pathLst>
                  <a:path extrusionOk="0" h="2236" w="263">
                    <a:moveTo>
                      <a:pt x="36" y="0"/>
                    </a:moveTo>
                    <a:cubicBezTo>
                      <a:pt x="16" y="0"/>
                      <a:pt x="0" y="19"/>
                      <a:pt x="0" y="41"/>
                    </a:cubicBezTo>
                    <a:lnTo>
                      <a:pt x="45" y="2196"/>
                    </a:lnTo>
                    <a:cubicBezTo>
                      <a:pt x="45" y="2218"/>
                      <a:pt x="61" y="2235"/>
                      <a:pt x="87" y="2236"/>
                    </a:cubicBezTo>
                    <a:cubicBezTo>
                      <a:pt x="107" y="2236"/>
                      <a:pt x="122" y="2219"/>
                      <a:pt x="123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9" name="Google Shape;3479;p55"/>
              <p:cNvSpPr/>
              <p:nvPr/>
            </p:nvSpPr>
            <p:spPr>
              <a:xfrm>
                <a:off x="4129583" y="358994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9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7" y="134"/>
                    </a:cubicBezTo>
                    <a:cubicBezTo>
                      <a:pt x="90" y="134"/>
                      <a:pt x="116" y="105"/>
                      <a:pt x="117" y="68"/>
                    </a:cubicBezTo>
                    <a:cubicBezTo>
                      <a:pt x="118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0" name="Google Shape;3480;p55"/>
              <p:cNvSpPr/>
              <p:nvPr/>
            </p:nvSpPr>
            <p:spPr>
              <a:xfrm>
                <a:off x="4130425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9" y="0"/>
                      <a:pt x="3" y="29"/>
                      <a:pt x="3" y="66"/>
                    </a:cubicBezTo>
                    <a:cubicBezTo>
                      <a:pt x="1" y="102"/>
                      <a:pt x="27" y="132"/>
                      <a:pt x="59" y="133"/>
                    </a:cubicBezTo>
                    <a:cubicBezTo>
                      <a:pt x="60" y="133"/>
                      <a:pt x="61" y="134"/>
                      <a:pt x="63" y="134"/>
                    </a:cubicBezTo>
                    <a:cubicBezTo>
                      <a:pt x="93" y="134"/>
                      <a:pt x="117" y="104"/>
                      <a:pt x="118" y="68"/>
                    </a:cubicBezTo>
                    <a:cubicBezTo>
                      <a:pt x="119" y="33"/>
                      <a:pt x="93" y="2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1" name="Google Shape;3481;p55"/>
              <p:cNvSpPr/>
              <p:nvPr/>
            </p:nvSpPr>
            <p:spPr>
              <a:xfrm>
                <a:off x="4131291" y="3568628"/>
                <a:ext cx="2738" cy="3162"/>
              </a:xfrm>
              <a:custGeom>
                <a:rect b="b" l="l" r="r" t="t"/>
                <a:pathLst>
                  <a:path extrusionOk="0" h="135" w="117">
                    <a:moveTo>
                      <a:pt x="56" y="1"/>
                    </a:moveTo>
                    <a:cubicBezTo>
                      <a:pt x="27" y="1"/>
                      <a:pt x="2" y="30"/>
                      <a:pt x="1" y="65"/>
                    </a:cubicBezTo>
                    <a:cubicBezTo>
                      <a:pt x="1" y="101"/>
                      <a:pt x="24" y="132"/>
                      <a:pt x="56" y="134"/>
                    </a:cubicBezTo>
                    <a:cubicBezTo>
                      <a:pt x="57" y="134"/>
                      <a:pt x="57" y="134"/>
                      <a:pt x="58" y="134"/>
                    </a:cubicBezTo>
                    <a:cubicBezTo>
                      <a:pt x="90" y="134"/>
                      <a:pt x="115" y="105"/>
                      <a:pt x="116" y="68"/>
                    </a:cubicBezTo>
                    <a:cubicBezTo>
                      <a:pt x="117" y="33"/>
                      <a:pt x="91" y="2"/>
                      <a:pt x="59" y="1"/>
                    </a:cubicBezTo>
                    <a:cubicBezTo>
                      <a:pt x="58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2" name="Google Shape;3482;p55"/>
              <p:cNvSpPr/>
              <p:nvPr/>
            </p:nvSpPr>
            <p:spPr>
              <a:xfrm>
                <a:off x="4132087" y="3557969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1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6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9" y="32"/>
                      <a:pt x="93" y="1"/>
                      <a:pt x="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3" name="Google Shape;3483;p55"/>
              <p:cNvSpPr/>
              <p:nvPr/>
            </p:nvSpPr>
            <p:spPr>
              <a:xfrm>
                <a:off x="4142288" y="3590296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8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4" name="Google Shape;3484;p55"/>
              <p:cNvSpPr/>
              <p:nvPr/>
            </p:nvSpPr>
            <p:spPr>
              <a:xfrm>
                <a:off x="414191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8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0" y="134"/>
                      <a:pt x="117" y="104"/>
                      <a:pt x="117" y="68"/>
                    </a:cubicBezTo>
                    <a:cubicBezTo>
                      <a:pt x="117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5" name="Google Shape;3485;p55"/>
              <p:cNvSpPr/>
              <p:nvPr/>
            </p:nvSpPr>
            <p:spPr>
              <a:xfrm>
                <a:off x="4141516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1" y="103"/>
                      <a:pt x="26" y="133"/>
                      <a:pt x="58" y="133"/>
                    </a:cubicBezTo>
                    <a:cubicBezTo>
                      <a:pt x="59" y="133"/>
                      <a:pt x="59" y="133"/>
                      <a:pt x="60" y="133"/>
                    </a:cubicBezTo>
                    <a:cubicBezTo>
                      <a:pt x="91" y="133"/>
                      <a:pt x="118" y="104"/>
                      <a:pt x="118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6" name="Google Shape;3486;p55"/>
              <p:cNvSpPr/>
              <p:nvPr/>
            </p:nvSpPr>
            <p:spPr>
              <a:xfrm>
                <a:off x="4141165" y="3558227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59" y="1"/>
                    </a:moveTo>
                    <a:cubicBezTo>
                      <a:pt x="27" y="1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6"/>
                      <a:pt x="117" y="68"/>
                    </a:cubicBezTo>
                    <a:cubicBezTo>
                      <a:pt x="117" y="32"/>
                      <a:pt x="93" y="2"/>
                      <a:pt x="61" y="1"/>
                    </a:cubicBezTo>
                    <a:cubicBezTo>
                      <a:pt x="60" y="1"/>
                      <a:pt x="60" y="1"/>
                      <a:pt x="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7" name="Google Shape;3487;p55"/>
              <p:cNvSpPr/>
              <p:nvPr/>
            </p:nvSpPr>
            <p:spPr>
              <a:xfrm>
                <a:off x="4096172" y="3738389"/>
                <a:ext cx="75901" cy="13423"/>
              </a:xfrm>
              <a:custGeom>
                <a:rect b="b" l="l" r="r" t="t"/>
                <a:pathLst>
                  <a:path extrusionOk="0" h="573" w="3244">
                    <a:moveTo>
                      <a:pt x="0" y="0"/>
                    </a:move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7" y="572"/>
                      <a:pt x="2994" y="422"/>
                      <a:pt x="3218" y="304"/>
                    </a:cubicBezTo>
                    <a:cubicBezTo>
                      <a:pt x="3229" y="236"/>
                      <a:pt x="3238" y="165"/>
                      <a:pt x="3243" y="94"/>
                    </a:cubicBezTo>
                    <a:lnTo>
                      <a:pt x="3243" y="94"/>
                    </a:lnTo>
                    <a:cubicBezTo>
                      <a:pt x="3091" y="194"/>
                      <a:pt x="2669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59" y="115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8" name="Google Shape;3488;p55"/>
              <p:cNvSpPr/>
              <p:nvPr/>
            </p:nvSpPr>
            <p:spPr>
              <a:xfrm>
                <a:off x="4096405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1" y="71"/>
                      <a:pt x="4" y="132"/>
                      <a:pt x="1" y="191"/>
                    </a:cubicBezTo>
                    <a:cubicBezTo>
                      <a:pt x="230" y="331"/>
                      <a:pt x="710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7" y="562"/>
                      <a:pt x="3017" y="403"/>
                      <a:pt x="3236" y="284"/>
                    </a:cubicBezTo>
                    <a:cubicBezTo>
                      <a:pt x="3235" y="227"/>
                      <a:pt x="3232" y="163"/>
                      <a:pt x="3227" y="93"/>
                    </a:cubicBezTo>
                    <a:cubicBezTo>
                      <a:pt x="3061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1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9" name="Google Shape;3489;p55"/>
              <p:cNvSpPr/>
              <p:nvPr/>
            </p:nvSpPr>
            <p:spPr>
              <a:xfrm>
                <a:off x="4097763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30" y="0"/>
                    </a:moveTo>
                    <a:cubicBezTo>
                      <a:pt x="19" y="64"/>
                      <a:pt x="9" y="123"/>
                      <a:pt x="0" y="180"/>
                    </a:cubicBezTo>
                    <a:cubicBezTo>
                      <a:pt x="244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3" y="271"/>
                    </a:cubicBezTo>
                    <a:cubicBezTo>
                      <a:pt x="3138" y="214"/>
                      <a:pt x="3131" y="154"/>
                      <a:pt x="3123" y="89"/>
                    </a:cubicBezTo>
                    <a:cubicBezTo>
                      <a:pt x="2925" y="196"/>
                      <a:pt x="2507" y="350"/>
                      <a:pt x="1745" y="350"/>
                    </a:cubicBezTo>
                    <a:cubicBezTo>
                      <a:pt x="1689" y="350"/>
                      <a:pt x="1630" y="349"/>
                      <a:pt x="1570" y="348"/>
                    </a:cubicBezTo>
                    <a:cubicBezTo>
                      <a:pt x="694" y="322"/>
                      <a:pt x="236" y="125"/>
                      <a:pt x="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0" name="Google Shape;3490;p55"/>
              <p:cNvSpPr/>
              <p:nvPr/>
            </p:nvSpPr>
            <p:spPr>
              <a:xfrm>
                <a:off x="4124178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8" y="0"/>
                    </a:moveTo>
                    <a:cubicBezTo>
                      <a:pt x="34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9" y="160"/>
                    </a:cubicBezTo>
                    <a:cubicBezTo>
                      <a:pt x="5" y="174"/>
                      <a:pt x="3" y="187"/>
                      <a:pt x="0" y="201"/>
                    </a:cubicBezTo>
                    <a:cubicBezTo>
                      <a:pt x="96" y="253"/>
                      <a:pt x="262" y="310"/>
                      <a:pt x="551" y="319"/>
                    </a:cubicBezTo>
                    <a:cubicBezTo>
                      <a:pt x="575" y="320"/>
                      <a:pt x="599" y="320"/>
                      <a:pt x="622" y="320"/>
                    </a:cubicBezTo>
                    <a:cubicBezTo>
                      <a:pt x="865" y="320"/>
                      <a:pt x="1014" y="277"/>
                      <a:pt x="1102" y="235"/>
                    </a:cubicBezTo>
                    <a:cubicBezTo>
                      <a:pt x="1101" y="221"/>
                      <a:pt x="1098" y="207"/>
                      <a:pt x="1097" y="194"/>
                    </a:cubicBezTo>
                    <a:cubicBezTo>
                      <a:pt x="1091" y="159"/>
                      <a:pt x="1087" y="124"/>
                      <a:pt x="1082" y="89"/>
                    </a:cubicBezTo>
                    <a:cubicBezTo>
                      <a:pt x="1080" y="71"/>
                      <a:pt x="1077" y="50"/>
                      <a:pt x="1075" y="31"/>
                    </a:cubicBezTo>
                    <a:cubicBezTo>
                      <a:pt x="1032" y="60"/>
                      <a:pt x="903" y="124"/>
                      <a:pt x="614" y="124"/>
                    </a:cubicBezTo>
                    <a:cubicBezTo>
                      <a:pt x="595" y="124"/>
                      <a:pt x="576" y="124"/>
                      <a:pt x="556" y="123"/>
                    </a:cubicBezTo>
                    <a:cubicBezTo>
                      <a:pt x="218" y="114"/>
                      <a:pt x="78" y="32"/>
                      <a:pt x="38" y="0"/>
                    </a:cubicBezTo>
                    <a:close/>
                  </a:path>
                </a:pathLst>
              </a:custGeom>
              <a:solidFill>
                <a:srgbClr val="3E597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1" name="Google Shape;3491;p55"/>
              <p:cNvSpPr/>
              <p:nvPr/>
            </p:nvSpPr>
            <p:spPr>
              <a:xfrm>
                <a:off x="4137141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6" y="4810"/>
                      <a:pt x="250" y="5451"/>
                    </a:cubicBezTo>
                    <a:cubicBezTo>
                      <a:pt x="684" y="7677"/>
                      <a:pt x="292" y="9133"/>
                      <a:pt x="0" y="9835"/>
                    </a:cubicBezTo>
                    <a:cubicBezTo>
                      <a:pt x="727" y="9770"/>
                      <a:pt x="1323" y="9148"/>
                      <a:pt x="1465" y="8330"/>
                    </a:cubicBezTo>
                    <a:cubicBezTo>
                      <a:pt x="1476" y="8262"/>
                      <a:pt x="1485" y="8191"/>
                      <a:pt x="1490" y="8120"/>
                    </a:cubicBezTo>
                    <a:cubicBezTo>
                      <a:pt x="1492" y="8084"/>
                      <a:pt x="1494" y="8047"/>
                      <a:pt x="1495" y="8008"/>
                    </a:cubicBezTo>
                    <a:cubicBezTo>
                      <a:pt x="1496" y="7975"/>
                      <a:pt x="1496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2" y="7754"/>
                      <a:pt x="1490" y="7690"/>
                      <a:pt x="1485" y="7620"/>
                    </a:cubicBezTo>
                    <a:cubicBezTo>
                      <a:pt x="1480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9" y="7143"/>
                    </a:cubicBezTo>
                    <a:cubicBezTo>
                      <a:pt x="1374" y="6627"/>
                      <a:pt x="1241" y="5852"/>
                      <a:pt x="973" y="4602"/>
                    </a:cubicBezTo>
                    <a:cubicBezTo>
                      <a:pt x="803" y="3805"/>
                      <a:pt x="661" y="3001"/>
                      <a:pt x="548" y="2191"/>
                    </a:cubicBezTo>
                    <a:cubicBezTo>
                      <a:pt x="547" y="2177"/>
                      <a:pt x="544" y="2164"/>
                      <a:pt x="543" y="2150"/>
                    </a:cubicBezTo>
                    <a:cubicBezTo>
                      <a:pt x="537" y="2115"/>
                      <a:pt x="533" y="2080"/>
                      <a:pt x="528" y="2046"/>
                    </a:cubicBezTo>
                    <a:cubicBezTo>
                      <a:pt x="526" y="2027"/>
                      <a:pt x="523" y="2006"/>
                      <a:pt x="521" y="1987"/>
                    </a:cubicBezTo>
                    <a:cubicBezTo>
                      <a:pt x="438" y="1360"/>
                      <a:pt x="372" y="731"/>
                      <a:pt x="325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2" name="Google Shape;3492;p55"/>
              <p:cNvSpPr/>
              <p:nvPr/>
            </p:nvSpPr>
            <p:spPr>
              <a:xfrm>
                <a:off x="4586256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1" y="607"/>
                      <a:pt x="274" y="611"/>
                    </a:cubicBezTo>
                    <a:lnTo>
                      <a:pt x="1224" y="640"/>
                    </a:lnTo>
                    <a:cubicBezTo>
                      <a:pt x="1226" y="640"/>
                      <a:pt x="1227" y="640"/>
                      <a:pt x="1229" y="640"/>
                    </a:cubicBezTo>
                    <a:cubicBezTo>
                      <a:pt x="1380" y="640"/>
                      <a:pt x="1505" y="501"/>
                      <a:pt x="1509" y="327"/>
                    </a:cubicBezTo>
                    <a:lnTo>
                      <a:pt x="1515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3" name="Google Shape;3493;p55"/>
              <p:cNvSpPr/>
              <p:nvPr/>
            </p:nvSpPr>
            <p:spPr>
              <a:xfrm>
                <a:off x="4588829" y="3535294"/>
                <a:ext cx="13828" cy="45702"/>
              </a:xfrm>
              <a:custGeom>
                <a:rect b="b" l="l" r="r" t="t"/>
                <a:pathLst>
                  <a:path extrusionOk="0" h="1951" w="591">
                    <a:moveTo>
                      <a:pt x="113" y="1"/>
                    </a:moveTo>
                    <a:cubicBezTo>
                      <a:pt x="71" y="1"/>
                      <a:pt x="34" y="38"/>
                      <a:pt x="32" y="92"/>
                    </a:cubicBezTo>
                    <a:lnTo>
                      <a:pt x="0" y="1568"/>
                    </a:lnTo>
                    <a:cubicBezTo>
                      <a:pt x="0" y="1598"/>
                      <a:pt x="14" y="1627"/>
                      <a:pt x="34" y="1645"/>
                    </a:cubicBezTo>
                    <a:lnTo>
                      <a:pt x="368" y="1932"/>
                    </a:lnTo>
                    <a:cubicBezTo>
                      <a:pt x="383" y="1945"/>
                      <a:pt x="399" y="1951"/>
                      <a:pt x="415" y="1951"/>
                    </a:cubicBezTo>
                    <a:cubicBezTo>
                      <a:pt x="453" y="1951"/>
                      <a:pt x="490" y="1919"/>
                      <a:pt x="496" y="1869"/>
                    </a:cubicBezTo>
                    <a:lnTo>
                      <a:pt x="569" y="1241"/>
                    </a:lnTo>
                    <a:cubicBezTo>
                      <a:pt x="570" y="1237"/>
                      <a:pt x="570" y="1235"/>
                      <a:pt x="570" y="1231"/>
                    </a:cubicBezTo>
                    <a:lnTo>
                      <a:pt x="590" y="362"/>
                    </a:lnTo>
                    <a:cubicBezTo>
                      <a:pt x="591" y="327"/>
                      <a:pt x="576" y="296"/>
                      <a:pt x="550" y="278"/>
                    </a:cubicBezTo>
                    <a:lnTo>
                      <a:pt x="154" y="14"/>
                    </a:lnTo>
                    <a:cubicBezTo>
                      <a:pt x="141" y="5"/>
                      <a:pt x="126" y="1"/>
                      <a:pt x="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4" name="Google Shape;3494;p55"/>
              <p:cNvSpPr/>
              <p:nvPr/>
            </p:nvSpPr>
            <p:spPr>
              <a:xfrm>
                <a:off x="4614871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3" y="4"/>
                      <a:pt x="471" y="11"/>
                    </a:cubicBezTo>
                    <a:lnTo>
                      <a:pt x="63" y="254"/>
                    </a:lnTo>
                    <a:cubicBezTo>
                      <a:pt x="38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5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9" y="97"/>
                    </a:lnTo>
                    <a:cubicBezTo>
                      <a:pt x="589" y="41"/>
                      <a:pt x="551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5" name="Google Shape;3495;p55"/>
              <p:cNvSpPr/>
              <p:nvPr/>
            </p:nvSpPr>
            <p:spPr>
              <a:xfrm>
                <a:off x="4566719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30" y="0"/>
                    </a:moveTo>
                    <a:cubicBezTo>
                      <a:pt x="1452" y="658"/>
                      <a:pt x="1354" y="1312"/>
                      <a:pt x="1236" y="1962"/>
                    </a:cubicBezTo>
                    <a:cubicBezTo>
                      <a:pt x="1232" y="1984"/>
                      <a:pt x="1228" y="2004"/>
                      <a:pt x="1225" y="2026"/>
                    </a:cubicBezTo>
                    <a:cubicBezTo>
                      <a:pt x="1218" y="2057"/>
                      <a:pt x="1213" y="2090"/>
                      <a:pt x="1207" y="2122"/>
                    </a:cubicBezTo>
                    <a:cubicBezTo>
                      <a:pt x="1205" y="2136"/>
                      <a:pt x="1202" y="2149"/>
                      <a:pt x="1200" y="2163"/>
                    </a:cubicBezTo>
                    <a:cubicBezTo>
                      <a:pt x="1048" y="2985"/>
                      <a:pt x="867" y="3800"/>
                      <a:pt x="658" y="4605"/>
                    </a:cubicBezTo>
                    <a:cubicBezTo>
                      <a:pt x="345" y="5804"/>
                      <a:pt x="182" y="6557"/>
                      <a:pt x="98" y="7059"/>
                    </a:cubicBezTo>
                    <a:cubicBezTo>
                      <a:pt x="87" y="7123"/>
                      <a:pt x="78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2" y="7887"/>
                      <a:pt x="2" y="7922"/>
                    </a:cubicBezTo>
                    <a:cubicBezTo>
                      <a:pt x="1" y="7959"/>
                      <a:pt x="1" y="7995"/>
                      <a:pt x="2" y="8033"/>
                    </a:cubicBezTo>
                    <a:cubicBezTo>
                      <a:pt x="5" y="8105"/>
                      <a:pt x="10" y="8177"/>
                      <a:pt x="18" y="8246"/>
                    </a:cubicBezTo>
                    <a:cubicBezTo>
                      <a:pt x="131" y="9134"/>
                      <a:pt x="782" y="9825"/>
                      <a:pt x="1585" y="9849"/>
                    </a:cubicBezTo>
                    <a:cubicBezTo>
                      <a:pt x="1598" y="9849"/>
                      <a:pt x="1611" y="9849"/>
                      <a:pt x="1623" y="9849"/>
                    </a:cubicBezTo>
                    <a:cubicBezTo>
                      <a:pt x="1667" y="9849"/>
                      <a:pt x="1711" y="9847"/>
                      <a:pt x="1754" y="9843"/>
                    </a:cubicBezTo>
                    <a:cubicBezTo>
                      <a:pt x="2481" y="9778"/>
                      <a:pt x="3078" y="9156"/>
                      <a:pt x="3218" y="8338"/>
                    </a:cubicBezTo>
                    <a:cubicBezTo>
                      <a:pt x="3230" y="8270"/>
                      <a:pt x="3238" y="8199"/>
                      <a:pt x="3243" y="8128"/>
                    </a:cubicBezTo>
                    <a:cubicBezTo>
                      <a:pt x="3247" y="8092"/>
                      <a:pt x="3248" y="8055"/>
                      <a:pt x="3249" y="8016"/>
                    </a:cubicBezTo>
                    <a:cubicBezTo>
                      <a:pt x="3251" y="7983"/>
                      <a:pt x="3251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7" y="7762"/>
                      <a:pt x="3243" y="7698"/>
                      <a:pt x="3238" y="7628"/>
                    </a:cubicBezTo>
                    <a:cubicBezTo>
                      <a:pt x="3233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2" y="7151"/>
                    </a:cubicBezTo>
                    <a:cubicBezTo>
                      <a:pt x="3129" y="6635"/>
                      <a:pt x="2995" y="5860"/>
                      <a:pt x="2728" y="4610"/>
                    </a:cubicBezTo>
                    <a:cubicBezTo>
                      <a:pt x="2556" y="3813"/>
                      <a:pt x="2415" y="3009"/>
                      <a:pt x="2302" y="2199"/>
                    </a:cubicBezTo>
                    <a:cubicBezTo>
                      <a:pt x="2300" y="2185"/>
                      <a:pt x="2298" y="2172"/>
                      <a:pt x="2297" y="2158"/>
                    </a:cubicBezTo>
                    <a:cubicBezTo>
                      <a:pt x="2292" y="2123"/>
                      <a:pt x="2288" y="2088"/>
                      <a:pt x="2282" y="2054"/>
                    </a:cubicBezTo>
                    <a:cubicBezTo>
                      <a:pt x="2279" y="2035"/>
                      <a:pt x="2277" y="2014"/>
                      <a:pt x="2274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6" name="Google Shape;3496;p55"/>
              <p:cNvSpPr/>
              <p:nvPr/>
            </p:nvSpPr>
            <p:spPr>
              <a:xfrm>
                <a:off x="4606097" y="3534216"/>
                <a:ext cx="6177" cy="52378"/>
              </a:xfrm>
              <a:custGeom>
                <a:rect b="b" l="l" r="r" t="t"/>
                <a:pathLst>
                  <a:path extrusionOk="0" h="2236" w="264">
                    <a:moveTo>
                      <a:pt x="36" y="0"/>
                    </a:moveTo>
                    <a:cubicBezTo>
                      <a:pt x="16" y="0"/>
                      <a:pt x="1" y="19"/>
                      <a:pt x="1" y="41"/>
                    </a:cubicBezTo>
                    <a:lnTo>
                      <a:pt x="46" y="2196"/>
                    </a:lnTo>
                    <a:cubicBezTo>
                      <a:pt x="46" y="2218"/>
                      <a:pt x="61" y="2235"/>
                      <a:pt x="88" y="2236"/>
                    </a:cubicBezTo>
                    <a:cubicBezTo>
                      <a:pt x="107" y="2236"/>
                      <a:pt x="123" y="2219"/>
                      <a:pt x="124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7" name="Google Shape;3497;p55"/>
              <p:cNvSpPr/>
              <p:nvPr/>
            </p:nvSpPr>
            <p:spPr>
              <a:xfrm>
                <a:off x="4600224" y="3589944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8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8" name="Google Shape;3498;p55"/>
              <p:cNvSpPr/>
              <p:nvPr/>
            </p:nvSpPr>
            <p:spPr>
              <a:xfrm>
                <a:off x="4601066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29"/>
                      <a:pt x="1" y="66"/>
                    </a:cubicBezTo>
                    <a:cubicBezTo>
                      <a:pt x="0" y="102"/>
                      <a:pt x="26" y="132"/>
                      <a:pt x="58" y="133"/>
                    </a:cubicBezTo>
                    <a:cubicBezTo>
                      <a:pt x="59" y="133"/>
                      <a:pt x="60" y="133"/>
                      <a:pt x="61" y="133"/>
                    </a:cubicBezTo>
                    <a:cubicBezTo>
                      <a:pt x="91" y="133"/>
                      <a:pt x="115" y="103"/>
                      <a:pt x="117" y="68"/>
                    </a:cubicBezTo>
                    <a:cubicBezTo>
                      <a:pt x="118" y="33"/>
                      <a:pt x="93" y="2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9" name="Google Shape;3499;p55"/>
              <p:cNvSpPr/>
              <p:nvPr/>
            </p:nvSpPr>
            <p:spPr>
              <a:xfrm>
                <a:off x="4601908" y="3568628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58" y="1"/>
                    </a:moveTo>
                    <a:cubicBezTo>
                      <a:pt x="27" y="1"/>
                      <a:pt x="3" y="30"/>
                      <a:pt x="1" y="65"/>
                    </a:cubicBezTo>
                    <a:cubicBezTo>
                      <a:pt x="0" y="101"/>
                      <a:pt x="26" y="132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3"/>
                      <a:pt x="92" y="2"/>
                      <a:pt x="61" y="1"/>
                    </a:cubicBezTo>
                    <a:cubicBezTo>
                      <a:pt x="60" y="1"/>
                      <a:pt x="59" y="1"/>
                      <a:pt x="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0" name="Google Shape;3500;p55"/>
              <p:cNvSpPr/>
              <p:nvPr/>
            </p:nvSpPr>
            <p:spPr>
              <a:xfrm>
                <a:off x="4602727" y="3557969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2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7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8" y="32"/>
                      <a:pt x="93" y="1"/>
                      <a:pt x="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1" name="Google Shape;3501;p55"/>
              <p:cNvSpPr/>
              <p:nvPr/>
            </p:nvSpPr>
            <p:spPr>
              <a:xfrm>
                <a:off x="4612905" y="3590296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1" y="134"/>
                      <a:pt x="118" y="106"/>
                      <a:pt x="118" y="68"/>
                    </a:cubicBezTo>
                    <a:cubicBezTo>
                      <a:pt x="119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2" name="Google Shape;3502;p55"/>
              <p:cNvSpPr/>
              <p:nvPr/>
            </p:nvSpPr>
            <p:spPr>
              <a:xfrm>
                <a:off x="461255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7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4"/>
                      <a:pt x="117" y="68"/>
                    </a:cubicBezTo>
                    <a:cubicBezTo>
                      <a:pt x="117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3" name="Google Shape;3503;p55"/>
              <p:cNvSpPr/>
              <p:nvPr/>
            </p:nvSpPr>
            <p:spPr>
              <a:xfrm>
                <a:off x="4612157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0" y="103"/>
                      <a:pt x="26" y="133"/>
                      <a:pt x="58" y="133"/>
                    </a:cubicBezTo>
                    <a:cubicBezTo>
                      <a:pt x="59" y="133"/>
                      <a:pt x="60" y="133"/>
                      <a:pt x="60" y="133"/>
                    </a:cubicBezTo>
                    <a:cubicBezTo>
                      <a:pt x="91" y="133"/>
                      <a:pt x="117" y="104"/>
                      <a:pt x="117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0" y="0"/>
                      <a:pt x="59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4" name="Google Shape;3504;p55"/>
              <p:cNvSpPr/>
              <p:nvPr/>
            </p:nvSpPr>
            <p:spPr>
              <a:xfrm>
                <a:off x="4611759" y="3558227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3" y="30"/>
                      <a:pt x="3" y="66"/>
                    </a:cubicBezTo>
                    <a:cubicBezTo>
                      <a:pt x="1" y="103"/>
                      <a:pt x="26" y="134"/>
                      <a:pt x="59" y="134"/>
                    </a:cubicBezTo>
                    <a:cubicBezTo>
                      <a:pt x="60" y="134"/>
                      <a:pt x="60" y="134"/>
                      <a:pt x="61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9" y="32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5" name="Google Shape;3505;p55"/>
              <p:cNvSpPr/>
              <p:nvPr/>
            </p:nvSpPr>
            <p:spPr>
              <a:xfrm>
                <a:off x="4566836" y="3738389"/>
                <a:ext cx="75878" cy="13423"/>
              </a:xfrm>
              <a:custGeom>
                <a:rect b="b" l="l" r="r" t="t"/>
                <a:pathLst>
                  <a:path extrusionOk="0" h="573" w="3243">
                    <a:moveTo>
                      <a:pt x="1" y="0"/>
                    </a:moveTo>
                    <a:lnTo>
                      <a:pt x="1" y="0"/>
                    </a:ln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6" y="572"/>
                      <a:pt x="2993" y="422"/>
                      <a:pt x="3217" y="304"/>
                    </a:cubicBezTo>
                    <a:cubicBezTo>
                      <a:pt x="3228" y="236"/>
                      <a:pt x="3237" y="165"/>
                      <a:pt x="3243" y="94"/>
                    </a:cubicBezTo>
                    <a:lnTo>
                      <a:pt x="3243" y="94"/>
                    </a:lnTo>
                    <a:cubicBezTo>
                      <a:pt x="3088" y="194"/>
                      <a:pt x="2666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60" y="11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6" name="Google Shape;3506;p55"/>
              <p:cNvSpPr/>
              <p:nvPr/>
            </p:nvSpPr>
            <p:spPr>
              <a:xfrm>
                <a:off x="4567046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0" y="71"/>
                      <a:pt x="4" y="132"/>
                      <a:pt x="1" y="191"/>
                    </a:cubicBezTo>
                    <a:cubicBezTo>
                      <a:pt x="230" y="331"/>
                      <a:pt x="711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8" y="562"/>
                      <a:pt x="3017" y="403"/>
                      <a:pt x="3237" y="284"/>
                    </a:cubicBezTo>
                    <a:cubicBezTo>
                      <a:pt x="3235" y="227"/>
                      <a:pt x="3233" y="163"/>
                      <a:pt x="3227" y="93"/>
                    </a:cubicBezTo>
                    <a:cubicBezTo>
                      <a:pt x="3059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2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7" name="Google Shape;3507;p55"/>
              <p:cNvSpPr/>
              <p:nvPr/>
            </p:nvSpPr>
            <p:spPr>
              <a:xfrm>
                <a:off x="4568380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29" y="0"/>
                    </a:moveTo>
                    <a:cubicBezTo>
                      <a:pt x="18" y="64"/>
                      <a:pt x="9" y="123"/>
                      <a:pt x="0" y="180"/>
                    </a:cubicBezTo>
                    <a:cubicBezTo>
                      <a:pt x="243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4" y="271"/>
                    </a:cubicBezTo>
                    <a:cubicBezTo>
                      <a:pt x="3139" y="214"/>
                      <a:pt x="3130" y="154"/>
                      <a:pt x="3123" y="89"/>
                    </a:cubicBezTo>
                    <a:cubicBezTo>
                      <a:pt x="2926" y="196"/>
                      <a:pt x="2507" y="350"/>
                      <a:pt x="1745" y="350"/>
                    </a:cubicBezTo>
                    <a:cubicBezTo>
                      <a:pt x="1689" y="350"/>
                      <a:pt x="1631" y="349"/>
                      <a:pt x="1571" y="348"/>
                    </a:cubicBezTo>
                    <a:cubicBezTo>
                      <a:pt x="695" y="322"/>
                      <a:pt x="236" y="125"/>
                      <a:pt x="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8" name="Google Shape;3508;p55"/>
              <p:cNvSpPr/>
              <p:nvPr/>
            </p:nvSpPr>
            <p:spPr>
              <a:xfrm>
                <a:off x="4594796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7" y="0"/>
                    </a:moveTo>
                    <a:cubicBezTo>
                      <a:pt x="33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8" y="160"/>
                    </a:cubicBezTo>
                    <a:cubicBezTo>
                      <a:pt x="6" y="174"/>
                      <a:pt x="3" y="187"/>
                      <a:pt x="1" y="201"/>
                    </a:cubicBezTo>
                    <a:cubicBezTo>
                      <a:pt x="95" y="253"/>
                      <a:pt x="262" y="310"/>
                      <a:pt x="550" y="319"/>
                    </a:cubicBezTo>
                    <a:cubicBezTo>
                      <a:pt x="575" y="320"/>
                      <a:pt x="598" y="320"/>
                      <a:pt x="621" y="320"/>
                    </a:cubicBezTo>
                    <a:cubicBezTo>
                      <a:pt x="865" y="320"/>
                      <a:pt x="1013" y="277"/>
                      <a:pt x="1102" y="235"/>
                    </a:cubicBezTo>
                    <a:cubicBezTo>
                      <a:pt x="1100" y="221"/>
                      <a:pt x="1098" y="207"/>
                      <a:pt x="1097" y="194"/>
                    </a:cubicBezTo>
                    <a:cubicBezTo>
                      <a:pt x="1092" y="159"/>
                      <a:pt x="1088" y="124"/>
                      <a:pt x="1082" y="89"/>
                    </a:cubicBezTo>
                    <a:cubicBezTo>
                      <a:pt x="1079" y="71"/>
                      <a:pt x="1077" y="50"/>
                      <a:pt x="1074" y="31"/>
                    </a:cubicBezTo>
                    <a:cubicBezTo>
                      <a:pt x="1031" y="60"/>
                      <a:pt x="904" y="124"/>
                      <a:pt x="614" y="124"/>
                    </a:cubicBezTo>
                    <a:cubicBezTo>
                      <a:pt x="595" y="124"/>
                      <a:pt x="575" y="124"/>
                      <a:pt x="555" y="123"/>
                    </a:cubicBezTo>
                    <a:cubicBezTo>
                      <a:pt x="217" y="114"/>
                      <a:pt x="80" y="32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9" name="Google Shape;3509;p55"/>
              <p:cNvSpPr/>
              <p:nvPr/>
            </p:nvSpPr>
            <p:spPr>
              <a:xfrm>
                <a:off x="4607758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5" y="4810"/>
                      <a:pt x="251" y="5451"/>
                    </a:cubicBezTo>
                    <a:cubicBezTo>
                      <a:pt x="683" y="7677"/>
                      <a:pt x="294" y="9133"/>
                      <a:pt x="0" y="9835"/>
                    </a:cubicBezTo>
                    <a:cubicBezTo>
                      <a:pt x="727" y="9770"/>
                      <a:pt x="1324" y="9148"/>
                      <a:pt x="1464" y="8330"/>
                    </a:cubicBezTo>
                    <a:cubicBezTo>
                      <a:pt x="1476" y="8262"/>
                      <a:pt x="1484" y="8191"/>
                      <a:pt x="1489" y="8120"/>
                    </a:cubicBezTo>
                    <a:cubicBezTo>
                      <a:pt x="1493" y="8084"/>
                      <a:pt x="1494" y="8047"/>
                      <a:pt x="1495" y="8008"/>
                    </a:cubicBezTo>
                    <a:cubicBezTo>
                      <a:pt x="1497" y="7975"/>
                      <a:pt x="1497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3" y="7754"/>
                      <a:pt x="1489" y="7690"/>
                      <a:pt x="1484" y="7620"/>
                    </a:cubicBezTo>
                    <a:cubicBezTo>
                      <a:pt x="1479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8" y="7143"/>
                    </a:cubicBezTo>
                    <a:cubicBezTo>
                      <a:pt x="1375" y="6627"/>
                      <a:pt x="1241" y="5852"/>
                      <a:pt x="974" y="4602"/>
                    </a:cubicBezTo>
                    <a:cubicBezTo>
                      <a:pt x="802" y="3805"/>
                      <a:pt x="661" y="3001"/>
                      <a:pt x="548" y="2191"/>
                    </a:cubicBezTo>
                    <a:cubicBezTo>
                      <a:pt x="546" y="2177"/>
                      <a:pt x="544" y="2164"/>
                      <a:pt x="543" y="2150"/>
                    </a:cubicBezTo>
                    <a:cubicBezTo>
                      <a:pt x="538" y="2115"/>
                      <a:pt x="534" y="2080"/>
                      <a:pt x="528" y="2046"/>
                    </a:cubicBezTo>
                    <a:cubicBezTo>
                      <a:pt x="525" y="2027"/>
                      <a:pt x="523" y="2006"/>
                      <a:pt x="520" y="1987"/>
                    </a:cubicBezTo>
                    <a:cubicBezTo>
                      <a:pt x="437" y="1360"/>
                      <a:pt x="372" y="731"/>
                      <a:pt x="324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0" name="Google Shape;3510;p55"/>
              <p:cNvSpPr/>
              <p:nvPr/>
            </p:nvSpPr>
            <p:spPr>
              <a:xfrm>
                <a:off x="4347086" y="3791610"/>
                <a:ext cx="42841" cy="18131"/>
              </a:xfrm>
              <a:custGeom>
                <a:rect b="b" l="l" r="r" t="t"/>
                <a:pathLst>
                  <a:path extrusionOk="0" h="774" w="1831">
                    <a:moveTo>
                      <a:pt x="13" y="1"/>
                    </a:moveTo>
                    <a:lnTo>
                      <a:pt x="5" y="342"/>
                    </a:lnTo>
                    <a:cubicBezTo>
                      <a:pt x="1" y="556"/>
                      <a:pt x="147" y="734"/>
                      <a:pt x="332" y="739"/>
                    </a:cubicBezTo>
                    <a:lnTo>
                      <a:pt x="1480" y="773"/>
                    </a:lnTo>
                    <a:cubicBezTo>
                      <a:pt x="1483" y="773"/>
                      <a:pt x="1486" y="773"/>
                      <a:pt x="1489" y="773"/>
                    </a:cubicBezTo>
                    <a:cubicBezTo>
                      <a:pt x="1670" y="773"/>
                      <a:pt x="1818" y="606"/>
                      <a:pt x="1823" y="396"/>
                    </a:cubicBezTo>
                    <a:lnTo>
                      <a:pt x="1830" y="55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1" name="Google Shape;3511;p55"/>
              <p:cNvSpPr/>
              <p:nvPr/>
            </p:nvSpPr>
            <p:spPr>
              <a:xfrm>
                <a:off x="4350198" y="3509550"/>
                <a:ext cx="16706" cy="55213"/>
              </a:xfrm>
              <a:custGeom>
                <a:rect b="b" l="l" r="r" t="t"/>
                <a:pathLst>
                  <a:path extrusionOk="0" h="2357" w="714">
                    <a:moveTo>
                      <a:pt x="136" y="0"/>
                    </a:moveTo>
                    <a:cubicBezTo>
                      <a:pt x="85" y="0"/>
                      <a:pt x="40" y="47"/>
                      <a:pt x="39" y="111"/>
                    </a:cubicBezTo>
                    <a:lnTo>
                      <a:pt x="0" y="1894"/>
                    </a:lnTo>
                    <a:cubicBezTo>
                      <a:pt x="0" y="1931"/>
                      <a:pt x="14" y="1966"/>
                      <a:pt x="40" y="1987"/>
                    </a:cubicBezTo>
                    <a:lnTo>
                      <a:pt x="444" y="2334"/>
                    </a:lnTo>
                    <a:cubicBezTo>
                      <a:pt x="462" y="2349"/>
                      <a:pt x="482" y="2357"/>
                      <a:pt x="502" y="2357"/>
                    </a:cubicBezTo>
                    <a:cubicBezTo>
                      <a:pt x="548" y="2357"/>
                      <a:pt x="592" y="2318"/>
                      <a:pt x="599" y="2258"/>
                    </a:cubicBezTo>
                    <a:lnTo>
                      <a:pt x="688" y="1499"/>
                    </a:lnTo>
                    <a:cubicBezTo>
                      <a:pt x="689" y="1495"/>
                      <a:pt x="689" y="1490"/>
                      <a:pt x="689" y="1487"/>
                    </a:cubicBezTo>
                    <a:lnTo>
                      <a:pt x="713" y="437"/>
                    </a:lnTo>
                    <a:cubicBezTo>
                      <a:pt x="714" y="396"/>
                      <a:pt x="694" y="357"/>
                      <a:pt x="664" y="336"/>
                    </a:cubicBezTo>
                    <a:lnTo>
                      <a:pt x="186" y="16"/>
                    </a:lnTo>
                    <a:cubicBezTo>
                      <a:pt x="169" y="5"/>
                      <a:pt x="152" y="0"/>
                      <a:pt x="1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2" name="Google Shape;3512;p55"/>
              <p:cNvSpPr/>
              <p:nvPr/>
            </p:nvSpPr>
            <p:spPr>
              <a:xfrm>
                <a:off x="4381691" y="3510838"/>
                <a:ext cx="16636" cy="54627"/>
              </a:xfrm>
              <a:custGeom>
                <a:rect b="b" l="l" r="r" t="t"/>
                <a:pathLst>
                  <a:path extrusionOk="0" h="2332" w="711">
                    <a:moveTo>
                      <a:pt x="611" y="0"/>
                    </a:moveTo>
                    <a:cubicBezTo>
                      <a:pt x="596" y="0"/>
                      <a:pt x="581" y="4"/>
                      <a:pt x="567" y="13"/>
                    </a:cubicBezTo>
                    <a:lnTo>
                      <a:pt x="75" y="305"/>
                    </a:lnTo>
                    <a:cubicBezTo>
                      <a:pt x="44" y="323"/>
                      <a:pt x="23" y="361"/>
                      <a:pt x="23" y="402"/>
                    </a:cubicBezTo>
                    <a:lnTo>
                      <a:pt x="1" y="1451"/>
                    </a:lnTo>
                    <a:lnTo>
                      <a:pt x="1" y="1465"/>
                    </a:lnTo>
                    <a:lnTo>
                      <a:pt x="58" y="2228"/>
                    </a:lnTo>
                    <a:cubicBezTo>
                      <a:pt x="62" y="2290"/>
                      <a:pt x="106" y="2331"/>
                      <a:pt x="154" y="2331"/>
                    </a:cubicBezTo>
                    <a:cubicBezTo>
                      <a:pt x="172" y="2331"/>
                      <a:pt x="191" y="2325"/>
                      <a:pt x="209" y="2312"/>
                    </a:cubicBezTo>
                    <a:lnTo>
                      <a:pt x="627" y="1991"/>
                    </a:lnTo>
                    <a:cubicBezTo>
                      <a:pt x="654" y="1970"/>
                      <a:pt x="669" y="1935"/>
                      <a:pt x="670" y="1900"/>
                    </a:cubicBezTo>
                    <a:lnTo>
                      <a:pt x="709" y="116"/>
                    </a:lnTo>
                    <a:cubicBezTo>
                      <a:pt x="710" y="49"/>
                      <a:pt x="663" y="0"/>
                      <a:pt x="6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3" name="Google Shape;3513;p55"/>
              <p:cNvSpPr/>
              <p:nvPr/>
            </p:nvSpPr>
            <p:spPr>
              <a:xfrm>
                <a:off x="4323548" y="3527564"/>
                <a:ext cx="91882" cy="278711"/>
              </a:xfrm>
              <a:custGeom>
                <a:rect b="b" l="l" r="r" t="t"/>
                <a:pathLst>
                  <a:path extrusionOk="0" h="11898" w="3927">
                    <a:moveTo>
                      <a:pt x="1845" y="0"/>
                    </a:moveTo>
                    <a:cubicBezTo>
                      <a:pt x="1750" y="795"/>
                      <a:pt x="1632" y="1586"/>
                      <a:pt x="1493" y="2371"/>
                    </a:cubicBezTo>
                    <a:cubicBezTo>
                      <a:pt x="1488" y="2397"/>
                      <a:pt x="1484" y="2422"/>
                      <a:pt x="1478" y="2448"/>
                    </a:cubicBezTo>
                    <a:cubicBezTo>
                      <a:pt x="1471" y="2487"/>
                      <a:pt x="1465" y="2526"/>
                      <a:pt x="1457" y="2565"/>
                    </a:cubicBezTo>
                    <a:cubicBezTo>
                      <a:pt x="1455" y="2580"/>
                      <a:pt x="1452" y="2597"/>
                      <a:pt x="1448" y="2613"/>
                    </a:cubicBezTo>
                    <a:cubicBezTo>
                      <a:pt x="1266" y="3607"/>
                      <a:pt x="1047" y="4590"/>
                      <a:pt x="794" y="5564"/>
                    </a:cubicBezTo>
                    <a:cubicBezTo>
                      <a:pt x="417" y="7012"/>
                      <a:pt x="220" y="7920"/>
                      <a:pt x="118" y="8529"/>
                    </a:cubicBezTo>
                    <a:cubicBezTo>
                      <a:pt x="104" y="8606"/>
                      <a:pt x="93" y="8677"/>
                      <a:pt x="83" y="8745"/>
                    </a:cubicBezTo>
                    <a:cubicBezTo>
                      <a:pt x="63" y="8879"/>
                      <a:pt x="48" y="8997"/>
                      <a:pt x="37" y="9102"/>
                    </a:cubicBezTo>
                    <a:cubicBezTo>
                      <a:pt x="26" y="9186"/>
                      <a:pt x="20" y="9262"/>
                      <a:pt x="15" y="9331"/>
                    </a:cubicBezTo>
                    <a:cubicBezTo>
                      <a:pt x="12" y="9372"/>
                      <a:pt x="10" y="9411"/>
                      <a:pt x="7" y="9447"/>
                    </a:cubicBezTo>
                    <a:cubicBezTo>
                      <a:pt x="5" y="9487"/>
                      <a:pt x="2" y="9529"/>
                      <a:pt x="2" y="9570"/>
                    </a:cubicBezTo>
                    <a:cubicBezTo>
                      <a:pt x="1" y="9616"/>
                      <a:pt x="1" y="9659"/>
                      <a:pt x="2" y="9704"/>
                    </a:cubicBezTo>
                    <a:cubicBezTo>
                      <a:pt x="5" y="9791"/>
                      <a:pt x="11" y="9877"/>
                      <a:pt x="22" y="9960"/>
                    </a:cubicBezTo>
                    <a:cubicBezTo>
                      <a:pt x="159" y="11033"/>
                      <a:pt x="945" y="11868"/>
                      <a:pt x="1914" y="11897"/>
                    </a:cubicBezTo>
                    <a:cubicBezTo>
                      <a:pt x="1931" y="11897"/>
                      <a:pt x="1948" y="11897"/>
                      <a:pt x="1965" y="11897"/>
                    </a:cubicBezTo>
                    <a:cubicBezTo>
                      <a:pt x="2017" y="11897"/>
                      <a:pt x="2068" y="11895"/>
                      <a:pt x="2119" y="11889"/>
                    </a:cubicBezTo>
                    <a:cubicBezTo>
                      <a:pt x="2996" y="11810"/>
                      <a:pt x="3718" y="11059"/>
                      <a:pt x="3888" y="10072"/>
                    </a:cubicBezTo>
                    <a:cubicBezTo>
                      <a:pt x="3902" y="9989"/>
                      <a:pt x="3912" y="9903"/>
                      <a:pt x="3918" y="9817"/>
                    </a:cubicBezTo>
                    <a:cubicBezTo>
                      <a:pt x="3921" y="9774"/>
                      <a:pt x="3923" y="9728"/>
                      <a:pt x="3924" y="9682"/>
                    </a:cubicBezTo>
                    <a:cubicBezTo>
                      <a:pt x="3926" y="9642"/>
                      <a:pt x="3926" y="9601"/>
                      <a:pt x="3924" y="9561"/>
                    </a:cubicBezTo>
                    <a:cubicBezTo>
                      <a:pt x="3924" y="9524"/>
                      <a:pt x="3923" y="9484"/>
                      <a:pt x="3922" y="9443"/>
                    </a:cubicBezTo>
                    <a:cubicBezTo>
                      <a:pt x="3919" y="9375"/>
                      <a:pt x="3916" y="9298"/>
                      <a:pt x="3911" y="9213"/>
                    </a:cubicBezTo>
                    <a:cubicBezTo>
                      <a:pt x="3904" y="9109"/>
                      <a:pt x="3894" y="8991"/>
                      <a:pt x="3880" y="8856"/>
                    </a:cubicBezTo>
                    <a:cubicBezTo>
                      <a:pt x="3872" y="8787"/>
                      <a:pt x="3863" y="8714"/>
                      <a:pt x="3855" y="8637"/>
                    </a:cubicBezTo>
                    <a:cubicBezTo>
                      <a:pt x="3776" y="8015"/>
                      <a:pt x="3616" y="7076"/>
                      <a:pt x="3292" y="5567"/>
                    </a:cubicBezTo>
                    <a:cubicBezTo>
                      <a:pt x="3086" y="4605"/>
                      <a:pt x="2913" y="3633"/>
                      <a:pt x="2778" y="2654"/>
                    </a:cubicBezTo>
                    <a:cubicBezTo>
                      <a:pt x="2776" y="2639"/>
                      <a:pt x="2774" y="2622"/>
                      <a:pt x="2771" y="2606"/>
                    </a:cubicBezTo>
                    <a:cubicBezTo>
                      <a:pt x="2766" y="2565"/>
                      <a:pt x="2759" y="2524"/>
                      <a:pt x="2754" y="2482"/>
                    </a:cubicBezTo>
                    <a:cubicBezTo>
                      <a:pt x="2752" y="2457"/>
                      <a:pt x="2748" y="2434"/>
                      <a:pt x="2745" y="2410"/>
                    </a:cubicBezTo>
                    <a:cubicBezTo>
                      <a:pt x="2646" y="1653"/>
                      <a:pt x="2566" y="894"/>
                      <a:pt x="2508" y="131"/>
                    </a:cubicBezTo>
                    <a:lnTo>
                      <a:pt x="2499" y="19"/>
                    </a:lnTo>
                    <a:lnTo>
                      <a:pt x="2189" y="10"/>
                    </a:lnTo>
                    <a:lnTo>
                      <a:pt x="18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4" name="Google Shape;3514;p55"/>
              <p:cNvSpPr/>
              <p:nvPr/>
            </p:nvSpPr>
            <p:spPr>
              <a:xfrm>
                <a:off x="4371069" y="3508261"/>
                <a:ext cx="7440" cy="63271"/>
              </a:xfrm>
              <a:custGeom>
                <a:rect b="b" l="l" r="r" t="t"/>
                <a:pathLst>
                  <a:path extrusionOk="0" h="2701" w="318">
                    <a:moveTo>
                      <a:pt x="42" y="1"/>
                    </a:moveTo>
                    <a:cubicBezTo>
                      <a:pt x="20" y="1"/>
                      <a:pt x="0" y="22"/>
                      <a:pt x="0" y="51"/>
                    </a:cubicBezTo>
                    <a:lnTo>
                      <a:pt x="56" y="2653"/>
                    </a:lnTo>
                    <a:cubicBezTo>
                      <a:pt x="57" y="2678"/>
                      <a:pt x="75" y="2701"/>
                      <a:pt x="97" y="2701"/>
                    </a:cubicBezTo>
                    <a:lnTo>
                      <a:pt x="107" y="2701"/>
                    </a:lnTo>
                    <a:cubicBezTo>
                      <a:pt x="128" y="2701"/>
                      <a:pt x="148" y="2681"/>
                      <a:pt x="149" y="2656"/>
                    </a:cubicBezTo>
                    <a:lnTo>
                      <a:pt x="316" y="60"/>
                    </a:lnTo>
                    <a:cubicBezTo>
                      <a:pt x="317" y="32"/>
                      <a:pt x="299" y="9"/>
                      <a:pt x="275" y="7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5" name="Google Shape;3515;p55"/>
              <p:cNvSpPr/>
              <p:nvPr/>
            </p:nvSpPr>
            <p:spPr>
              <a:xfrm>
                <a:off x="4363956" y="3575608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3" y="34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1" y="161"/>
                      <a:pt x="71" y="161"/>
                    </a:cubicBezTo>
                    <a:cubicBezTo>
                      <a:pt x="109" y="161"/>
                      <a:pt x="140" y="128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6" name="Google Shape;3516;p55"/>
              <p:cNvSpPr/>
              <p:nvPr/>
            </p:nvSpPr>
            <p:spPr>
              <a:xfrm>
                <a:off x="4364962" y="3562701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3" y="0"/>
                    </a:moveTo>
                    <a:cubicBezTo>
                      <a:pt x="35" y="0"/>
                      <a:pt x="4" y="36"/>
                      <a:pt x="3" y="79"/>
                    </a:cubicBezTo>
                    <a:cubicBezTo>
                      <a:pt x="1" y="124"/>
                      <a:pt x="32" y="161"/>
                      <a:pt x="70" y="162"/>
                    </a:cubicBezTo>
                    <a:cubicBezTo>
                      <a:pt x="71" y="163"/>
                      <a:pt x="72" y="163"/>
                      <a:pt x="72" y="163"/>
                    </a:cubicBezTo>
                    <a:cubicBezTo>
                      <a:pt x="109" y="163"/>
                      <a:pt x="141" y="128"/>
                      <a:pt x="142" y="85"/>
                    </a:cubicBezTo>
                    <a:cubicBezTo>
                      <a:pt x="143" y="39"/>
                      <a:pt x="113" y="2"/>
                      <a:pt x="75" y="0"/>
                    </a:cubicBezTo>
                    <a:cubicBezTo>
                      <a:pt x="74" y="0"/>
                      <a:pt x="74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7" name="Google Shape;3517;p55"/>
              <p:cNvSpPr/>
              <p:nvPr/>
            </p:nvSpPr>
            <p:spPr>
              <a:xfrm>
                <a:off x="4365968" y="3549817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4" y="1"/>
                    </a:moveTo>
                    <a:cubicBezTo>
                      <a:pt x="35" y="1"/>
                      <a:pt x="3" y="36"/>
                      <a:pt x="2" y="79"/>
                    </a:cubicBezTo>
                    <a:cubicBezTo>
                      <a:pt x="1" y="124"/>
                      <a:pt x="32" y="161"/>
                      <a:pt x="70" y="163"/>
                    </a:cubicBezTo>
                    <a:cubicBezTo>
                      <a:pt x="70" y="163"/>
                      <a:pt x="71" y="163"/>
                      <a:pt x="71" y="163"/>
                    </a:cubicBezTo>
                    <a:cubicBezTo>
                      <a:pt x="109" y="163"/>
                      <a:pt x="140" y="128"/>
                      <a:pt x="141" y="84"/>
                    </a:cubicBezTo>
                    <a:cubicBezTo>
                      <a:pt x="142" y="40"/>
                      <a:pt x="112" y="2"/>
                      <a:pt x="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8" name="Google Shape;3518;p55"/>
              <p:cNvSpPr/>
              <p:nvPr/>
            </p:nvSpPr>
            <p:spPr>
              <a:xfrm>
                <a:off x="4366974" y="3536980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2" y="0"/>
                    </a:moveTo>
                    <a:cubicBezTo>
                      <a:pt x="35" y="0"/>
                      <a:pt x="4" y="36"/>
                      <a:pt x="2" y="78"/>
                    </a:cubicBezTo>
                    <a:cubicBezTo>
                      <a:pt x="1" y="123"/>
                      <a:pt x="32" y="160"/>
                      <a:pt x="70" y="162"/>
                    </a:cubicBezTo>
                    <a:cubicBezTo>
                      <a:pt x="70" y="162"/>
                      <a:pt x="71" y="162"/>
                      <a:pt x="71" y="162"/>
                    </a:cubicBezTo>
                    <a:cubicBezTo>
                      <a:pt x="109" y="162"/>
                      <a:pt x="140" y="128"/>
                      <a:pt x="142" y="83"/>
                    </a:cubicBezTo>
                    <a:cubicBezTo>
                      <a:pt x="143" y="39"/>
                      <a:pt x="113" y="1"/>
                      <a:pt x="74" y="0"/>
                    </a:cubicBezTo>
                    <a:cubicBezTo>
                      <a:pt x="73" y="0"/>
                      <a:pt x="73" y="0"/>
                      <a:pt x="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9" name="Google Shape;3519;p55"/>
              <p:cNvSpPr/>
              <p:nvPr/>
            </p:nvSpPr>
            <p:spPr>
              <a:xfrm>
                <a:off x="4379305" y="3576007"/>
                <a:ext cx="3322" cy="3818"/>
              </a:xfrm>
              <a:custGeom>
                <a:rect b="b" l="l" r="r" t="t"/>
                <a:pathLst>
                  <a:path extrusionOk="0" h="163" w="142">
                    <a:moveTo>
                      <a:pt x="71" y="1"/>
                    </a:moveTo>
                    <a:cubicBezTo>
                      <a:pt x="33" y="1"/>
                      <a:pt x="2" y="36"/>
                      <a:pt x="1" y="79"/>
                    </a:cubicBezTo>
                    <a:cubicBezTo>
                      <a:pt x="0" y="124"/>
                      <a:pt x="30" y="161"/>
                      <a:pt x="69" y="163"/>
                    </a:cubicBezTo>
                    <a:cubicBezTo>
                      <a:pt x="69" y="163"/>
                      <a:pt x="70" y="163"/>
                      <a:pt x="70" y="163"/>
                    </a:cubicBezTo>
                    <a:cubicBezTo>
                      <a:pt x="108" y="163"/>
                      <a:pt x="140" y="127"/>
                      <a:pt x="141" y="84"/>
                    </a:cubicBezTo>
                    <a:cubicBezTo>
                      <a:pt x="142" y="40"/>
                      <a:pt x="111" y="2"/>
                      <a:pt x="73" y="1"/>
                    </a:cubicBezTo>
                    <a:cubicBezTo>
                      <a:pt x="72" y="1"/>
                      <a:pt x="72" y="1"/>
                      <a:pt x="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0" name="Google Shape;3520;p55"/>
              <p:cNvSpPr/>
              <p:nvPr/>
            </p:nvSpPr>
            <p:spPr>
              <a:xfrm>
                <a:off x="4378837" y="3563123"/>
                <a:ext cx="3322" cy="3795"/>
              </a:xfrm>
              <a:custGeom>
                <a:rect b="b" l="l" r="r" t="t"/>
                <a:pathLst>
                  <a:path extrusionOk="0" h="162" w="142">
                    <a:moveTo>
                      <a:pt x="72" y="1"/>
                    </a:moveTo>
                    <a:cubicBezTo>
                      <a:pt x="34" y="1"/>
                      <a:pt x="3" y="36"/>
                      <a:pt x="2" y="79"/>
                    </a:cubicBezTo>
                    <a:cubicBezTo>
                      <a:pt x="1" y="124"/>
                      <a:pt x="31" y="161"/>
                      <a:pt x="69" y="162"/>
                    </a:cubicBezTo>
                    <a:cubicBezTo>
                      <a:pt x="70" y="162"/>
                      <a:pt x="71" y="162"/>
                      <a:pt x="72" y="162"/>
                    </a:cubicBezTo>
                    <a:cubicBezTo>
                      <a:pt x="110" y="162"/>
                      <a:pt x="140" y="127"/>
                      <a:pt x="141" y="84"/>
                    </a:cubicBezTo>
                    <a:cubicBezTo>
                      <a:pt x="141" y="38"/>
                      <a:pt x="112" y="1"/>
                      <a:pt x="73" y="1"/>
                    </a:cubicBezTo>
                    <a:cubicBezTo>
                      <a:pt x="73" y="1"/>
                      <a:pt x="72" y="1"/>
                      <a:pt x="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1" name="Google Shape;3521;p55"/>
              <p:cNvSpPr/>
              <p:nvPr/>
            </p:nvSpPr>
            <p:spPr>
              <a:xfrm>
                <a:off x="4378369" y="3550192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1" y="0"/>
                    </a:moveTo>
                    <a:cubicBezTo>
                      <a:pt x="34" y="0"/>
                      <a:pt x="2" y="36"/>
                      <a:pt x="1" y="78"/>
                    </a:cubicBezTo>
                    <a:cubicBezTo>
                      <a:pt x="0" y="123"/>
                      <a:pt x="31" y="160"/>
                      <a:pt x="69" y="162"/>
                    </a:cubicBezTo>
                    <a:cubicBezTo>
                      <a:pt x="69" y="162"/>
                      <a:pt x="70" y="162"/>
                      <a:pt x="70" y="162"/>
                    </a:cubicBezTo>
                    <a:cubicBezTo>
                      <a:pt x="109" y="162"/>
                      <a:pt x="140" y="127"/>
                      <a:pt x="141" y="83"/>
                    </a:cubicBezTo>
                    <a:cubicBezTo>
                      <a:pt x="143" y="39"/>
                      <a:pt x="112" y="1"/>
                      <a:pt x="73" y="0"/>
                    </a:cubicBezTo>
                    <a:cubicBezTo>
                      <a:pt x="72" y="0"/>
                      <a:pt x="72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2" name="Google Shape;3522;p55"/>
              <p:cNvSpPr/>
              <p:nvPr/>
            </p:nvSpPr>
            <p:spPr>
              <a:xfrm>
                <a:off x="4377901" y="3537285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4" y="35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0" y="161"/>
                      <a:pt x="71" y="161"/>
                    </a:cubicBezTo>
                    <a:cubicBezTo>
                      <a:pt x="109" y="161"/>
                      <a:pt x="140" y="126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3" name="Google Shape;3523;p55"/>
              <p:cNvSpPr/>
              <p:nvPr/>
            </p:nvSpPr>
            <p:spPr>
              <a:xfrm>
                <a:off x="4323619" y="3754833"/>
                <a:ext cx="91648" cy="16257"/>
              </a:xfrm>
              <a:custGeom>
                <a:rect b="b" l="l" r="r" t="t"/>
                <a:pathLst>
                  <a:path extrusionOk="0" h="694" w="3917">
                    <a:moveTo>
                      <a:pt x="1" y="1"/>
                    </a:moveTo>
                    <a:lnTo>
                      <a:pt x="1" y="1"/>
                    </a:lnTo>
                    <a:cubicBezTo>
                      <a:pt x="3" y="88"/>
                      <a:pt x="11" y="174"/>
                      <a:pt x="21" y="257"/>
                    </a:cubicBezTo>
                    <a:cubicBezTo>
                      <a:pt x="304" y="427"/>
                      <a:pt x="884" y="659"/>
                      <a:pt x="1945" y="690"/>
                    </a:cubicBezTo>
                    <a:cubicBezTo>
                      <a:pt x="2019" y="692"/>
                      <a:pt x="2091" y="693"/>
                      <a:pt x="2161" y="693"/>
                    </a:cubicBezTo>
                    <a:cubicBezTo>
                      <a:pt x="3087" y="693"/>
                      <a:pt x="3616" y="511"/>
                      <a:pt x="3886" y="370"/>
                    </a:cubicBezTo>
                    <a:cubicBezTo>
                      <a:pt x="3900" y="287"/>
                      <a:pt x="3910" y="201"/>
                      <a:pt x="3916" y="115"/>
                    </a:cubicBezTo>
                    <a:lnTo>
                      <a:pt x="3916" y="115"/>
                    </a:lnTo>
                    <a:cubicBezTo>
                      <a:pt x="3731" y="236"/>
                      <a:pt x="3223" y="482"/>
                      <a:pt x="2165" y="482"/>
                    </a:cubicBezTo>
                    <a:cubicBezTo>
                      <a:pt x="2096" y="482"/>
                      <a:pt x="2024" y="481"/>
                      <a:pt x="1950" y="479"/>
                    </a:cubicBezTo>
                    <a:cubicBezTo>
                      <a:pt x="742" y="444"/>
                      <a:pt x="191" y="1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4" name="Google Shape;3524;p55"/>
              <p:cNvSpPr/>
              <p:nvPr/>
            </p:nvSpPr>
            <p:spPr>
              <a:xfrm>
                <a:off x="4323899" y="3740755"/>
                <a:ext cx="91461" cy="15882"/>
              </a:xfrm>
              <a:custGeom>
                <a:rect b="b" l="l" r="r" t="t"/>
                <a:pathLst>
                  <a:path extrusionOk="0" h="678" w="3909">
                    <a:moveTo>
                      <a:pt x="21" y="1"/>
                    </a:moveTo>
                    <a:cubicBezTo>
                      <a:pt x="11" y="85"/>
                      <a:pt x="5" y="161"/>
                      <a:pt x="0" y="230"/>
                    </a:cubicBezTo>
                    <a:cubicBezTo>
                      <a:pt x="276" y="399"/>
                      <a:pt x="857" y="643"/>
                      <a:pt x="1945" y="675"/>
                    </a:cubicBezTo>
                    <a:cubicBezTo>
                      <a:pt x="2020" y="677"/>
                      <a:pt x="2093" y="678"/>
                      <a:pt x="2163" y="678"/>
                    </a:cubicBezTo>
                    <a:cubicBezTo>
                      <a:pt x="3114" y="678"/>
                      <a:pt x="3645" y="486"/>
                      <a:pt x="3908" y="342"/>
                    </a:cubicBezTo>
                    <a:cubicBezTo>
                      <a:pt x="3906" y="274"/>
                      <a:pt x="3903" y="197"/>
                      <a:pt x="3897" y="112"/>
                    </a:cubicBezTo>
                    <a:cubicBezTo>
                      <a:pt x="3696" y="237"/>
                      <a:pt x="3186" y="468"/>
                      <a:pt x="2159" y="468"/>
                    </a:cubicBezTo>
                    <a:cubicBezTo>
                      <a:pt x="2091" y="468"/>
                      <a:pt x="2022" y="467"/>
                      <a:pt x="1950" y="464"/>
                    </a:cubicBezTo>
                    <a:cubicBezTo>
                      <a:pt x="784" y="432"/>
                      <a:pt x="228" y="145"/>
                      <a:pt x="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5" name="Google Shape;3525;p55"/>
              <p:cNvSpPr/>
              <p:nvPr/>
            </p:nvSpPr>
            <p:spPr>
              <a:xfrm>
                <a:off x="4325490" y="3727332"/>
                <a:ext cx="88887" cy="14851"/>
              </a:xfrm>
              <a:custGeom>
                <a:rect b="b" l="l" r="r" t="t"/>
                <a:pathLst>
                  <a:path extrusionOk="0" h="634" w="3799">
                    <a:moveTo>
                      <a:pt x="36" y="1"/>
                    </a:moveTo>
                    <a:cubicBezTo>
                      <a:pt x="23" y="78"/>
                      <a:pt x="11" y="149"/>
                      <a:pt x="1" y="217"/>
                    </a:cubicBezTo>
                    <a:cubicBezTo>
                      <a:pt x="296" y="384"/>
                      <a:pt x="870" y="601"/>
                      <a:pt x="1892" y="630"/>
                    </a:cubicBezTo>
                    <a:cubicBezTo>
                      <a:pt x="1968" y="633"/>
                      <a:pt x="2043" y="634"/>
                      <a:pt x="2114" y="634"/>
                    </a:cubicBezTo>
                    <a:cubicBezTo>
                      <a:pt x="2999" y="634"/>
                      <a:pt x="3519" y="466"/>
                      <a:pt x="3798" y="328"/>
                    </a:cubicBezTo>
                    <a:cubicBezTo>
                      <a:pt x="3790" y="258"/>
                      <a:pt x="3783" y="186"/>
                      <a:pt x="3773" y="108"/>
                    </a:cubicBezTo>
                    <a:cubicBezTo>
                      <a:pt x="3534" y="237"/>
                      <a:pt x="3028" y="423"/>
                      <a:pt x="2106" y="423"/>
                    </a:cubicBezTo>
                    <a:cubicBezTo>
                      <a:pt x="2038" y="423"/>
                      <a:pt x="1968" y="422"/>
                      <a:pt x="1896" y="420"/>
                    </a:cubicBezTo>
                    <a:cubicBezTo>
                      <a:pt x="840" y="389"/>
                      <a:pt x="286" y="153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6" name="Google Shape;3526;p55"/>
              <p:cNvSpPr/>
              <p:nvPr/>
            </p:nvSpPr>
            <p:spPr>
              <a:xfrm>
                <a:off x="4357405" y="3583081"/>
                <a:ext cx="31142" cy="9089"/>
              </a:xfrm>
              <a:custGeom>
                <a:rect b="b" l="l" r="r" t="t"/>
                <a:pathLst>
                  <a:path extrusionOk="0" h="388" w="1331">
                    <a:moveTo>
                      <a:pt x="45" y="0"/>
                    </a:moveTo>
                    <a:cubicBezTo>
                      <a:pt x="40" y="27"/>
                      <a:pt x="36" y="52"/>
                      <a:pt x="30" y="78"/>
                    </a:cubicBezTo>
                    <a:cubicBezTo>
                      <a:pt x="24" y="117"/>
                      <a:pt x="18" y="155"/>
                      <a:pt x="10" y="195"/>
                    </a:cubicBezTo>
                    <a:cubicBezTo>
                      <a:pt x="8" y="211"/>
                      <a:pt x="4" y="228"/>
                      <a:pt x="1" y="245"/>
                    </a:cubicBezTo>
                    <a:cubicBezTo>
                      <a:pt x="116" y="308"/>
                      <a:pt x="317" y="376"/>
                      <a:pt x="665" y="387"/>
                    </a:cubicBezTo>
                    <a:cubicBezTo>
                      <a:pt x="693" y="388"/>
                      <a:pt x="720" y="388"/>
                      <a:pt x="745" y="388"/>
                    </a:cubicBezTo>
                    <a:cubicBezTo>
                      <a:pt x="1042" y="388"/>
                      <a:pt x="1223" y="336"/>
                      <a:pt x="1331" y="284"/>
                    </a:cubicBezTo>
                    <a:cubicBezTo>
                      <a:pt x="1328" y="268"/>
                      <a:pt x="1327" y="251"/>
                      <a:pt x="1324" y="235"/>
                    </a:cubicBezTo>
                    <a:cubicBezTo>
                      <a:pt x="1319" y="194"/>
                      <a:pt x="1312" y="151"/>
                      <a:pt x="1307" y="110"/>
                    </a:cubicBezTo>
                    <a:cubicBezTo>
                      <a:pt x="1305" y="86"/>
                      <a:pt x="1302" y="63"/>
                      <a:pt x="1298" y="38"/>
                    </a:cubicBezTo>
                    <a:cubicBezTo>
                      <a:pt x="1247" y="75"/>
                      <a:pt x="1092" y="151"/>
                      <a:pt x="743" y="151"/>
                    </a:cubicBezTo>
                    <a:cubicBezTo>
                      <a:pt x="720" y="151"/>
                      <a:pt x="696" y="151"/>
                      <a:pt x="671" y="150"/>
                    </a:cubicBezTo>
                    <a:cubicBezTo>
                      <a:pt x="262" y="139"/>
                      <a:pt x="96" y="40"/>
                      <a:pt x="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7" name="Google Shape;3527;p55"/>
              <p:cNvSpPr/>
              <p:nvPr/>
            </p:nvSpPr>
            <p:spPr>
              <a:xfrm>
                <a:off x="4373128" y="3527751"/>
                <a:ext cx="42303" cy="278312"/>
              </a:xfrm>
              <a:custGeom>
                <a:rect b="b" l="l" r="r" t="t"/>
                <a:pathLst>
                  <a:path extrusionOk="0" h="11881" w="1808">
                    <a:moveTo>
                      <a:pt x="69" y="0"/>
                    </a:moveTo>
                    <a:lnTo>
                      <a:pt x="69" y="4230"/>
                    </a:lnTo>
                    <a:cubicBezTo>
                      <a:pt x="69" y="5022"/>
                      <a:pt x="152" y="5812"/>
                      <a:pt x="302" y="6584"/>
                    </a:cubicBezTo>
                    <a:cubicBezTo>
                      <a:pt x="825" y="9273"/>
                      <a:pt x="354" y="11032"/>
                      <a:pt x="0" y="11880"/>
                    </a:cubicBezTo>
                    <a:cubicBezTo>
                      <a:pt x="877" y="11801"/>
                      <a:pt x="1599" y="11050"/>
                      <a:pt x="1769" y="10063"/>
                    </a:cubicBezTo>
                    <a:cubicBezTo>
                      <a:pt x="1783" y="9979"/>
                      <a:pt x="1793" y="9894"/>
                      <a:pt x="1799" y="9808"/>
                    </a:cubicBezTo>
                    <a:cubicBezTo>
                      <a:pt x="1802" y="9764"/>
                      <a:pt x="1804" y="9719"/>
                      <a:pt x="1805" y="9673"/>
                    </a:cubicBezTo>
                    <a:cubicBezTo>
                      <a:pt x="1807" y="9633"/>
                      <a:pt x="1807" y="9592"/>
                      <a:pt x="1805" y="9552"/>
                    </a:cubicBezTo>
                    <a:cubicBezTo>
                      <a:pt x="1805" y="9515"/>
                      <a:pt x="1804" y="9475"/>
                      <a:pt x="1803" y="9434"/>
                    </a:cubicBezTo>
                    <a:cubicBezTo>
                      <a:pt x="1800" y="9366"/>
                      <a:pt x="1797" y="9289"/>
                      <a:pt x="1792" y="9204"/>
                    </a:cubicBezTo>
                    <a:cubicBezTo>
                      <a:pt x="1785" y="9100"/>
                      <a:pt x="1775" y="8982"/>
                      <a:pt x="1761" y="8846"/>
                    </a:cubicBezTo>
                    <a:cubicBezTo>
                      <a:pt x="1753" y="8778"/>
                      <a:pt x="1744" y="8705"/>
                      <a:pt x="1736" y="8628"/>
                    </a:cubicBezTo>
                    <a:cubicBezTo>
                      <a:pt x="1657" y="8005"/>
                      <a:pt x="1497" y="7066"/>
                      <a:pt x="1173" y="5558"/>
                    </a:cubicBezTo>
                    <a:cubicBezTo>
                      <a:pt x="967" y="4595"/>
                      <a:pt x="794" y="3624"/>
                      <a:pt x="659" y="2645"/>
                    </a:cubicBezTo>
                    <a:cubicBezTo>
                      <a:pt x="657" y="2630"/>
                      <a:pt x="655" y="2613"/>
                      <a:pt x="652" y="2597"/>
                    </a:cubicBezTo>
                    <a:cubicBezTo>
                      <a:pt x="647" y="2556"/>
                      <a:pt x="640" y="2515"/>
                      <a:pt x="635" y="2472"/>
                    </a:cubicBezTo>
                    <a:cubicBezTo>
                      <a:pt x="633" y="2448"/>
                      <a:pt x="629" y="2425"/>
                      <a:pt x="626" y="2400"/>
                    </a:cubicBezTo>
                    <a:cubicBezTo>
                      <a:pt x="527" y="1644"/>
                      <a:pt x="447" y="885"/>
                      <a:pt x="389" y="122"/>
                    </a:cubicBezTo>
                    <a:lnTo>
                      <a:pt x="380" y="9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8" name="Google Shape;3528;p55"/>
              <p:cNvSpPr/>
              <p:nvPr/>
            </p:nvSpPr>
            <p:spPr>
              <a:xfrm>
                <a:off x="4067018" y="3415311"/>
                <a:ext cx="626000" cy="197028"/>
              </a:xfrm>
              <a:custGeom>
                <a:rect b="b" l="l" r="r" t="t"/>
                <a:pathLst>
                  <a:path extrusionOk="0" h="8411" w="26755">
                    <a:moveTo>
                      <a:pt x="26754" y="1"/>
                    </a:moveTo>
                    <a:lnTo>
                      <a:pt x="26119" y="221"/>
                    </a:lnTo>
                    <a:lnTo>
                      <a:pt x="26119" y="7013"/>
                    </a:lnTo>
                    <a:cubicBezTo>
                      <a:pt x="26119" y="7380"/>
                      <a:pt x="25865" y="7676"/>
                      <a:pt x="25549" y="7676"/>
                    </a:cubicBezTo>
                    <a:lnTo>
                      <a:pt x="1208" y="7676"/>
                    </a:lnTo>
                    <a:cubicBezTo>
                      <a:pt x="891" y="7676"/>
                      <a:pt x="634" y="7379"/>
                      <a:pt x="634" y="7013"/>
                    </a:cubicBezTo>
                    <a:lnTo>
                      <a:pt x="634" y="734"/>
                    </a:lnTo>
                    <a:lnTo>
                      <a:pt x="0" y="515"/>
                    </a:lnTo>
                    <a:lnTo>
                      <a:pt x="0" y="7013"/>
                    </a:lnTo>
                    <a:cubicBezTo>
                      <a:pt x="0" y="7784"/>
                      <a:pt x="541" y="8410"/>
                      <a:pt x="1208" y="8410"/>
                    </a:cubicBezTo>
                    <a:lnTo>
                      <a:pt x="25548" y="8410"/>
                    </a:lnTo>
                    <a:cubicBezTo>
                      <a:pt x="26214" y="8410"/>
                      <a:pt x="26754" y="7783"/>
                      <a:pt x="26754" y="7013"/>
                    </a:cubicBezTo>
                    <a:lnTo>
                      <a:pt x="267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29" name="Google Shape;3529;p55"/>
          <p:cNvGrpSpPr/>
          <p:nvPr/>
        </p:nvGrpSpPr>
        <p:grpSpPr>
          <a:xfrm flipH="1">
            <a:off x="-646237" y="3632730"/>
            <a:ext cx="10436575" cy="1242270"/>
            <a:chOff x="-12" y="3708930"/>
            <a:chExt cx="10436575" cy="1242270"/>
          </a:xfrm>
        </p:grpSpPr>
        <p:grpSp>
          <p:nvGrpSpPr>
            <p:cNvPr id="3530" name="Google Shape;3530;p55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3531" name="Google Shape;3531;p55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2" name="Google Shape;3532;p55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3" name="Google Shape;3533;p55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4" name="Google Shape;3534;p55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5" name="Google Shape;3535;p55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6" name="Google Shape;3536;p55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37" name="Google Shape;3537;p55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3538" name="Google Shape;3538;p55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9" name="Google Shape;3539;p55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0" name="Google Shape;3540;p55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1" name="Google Shape;3541;p55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2" name="Google Shape;3542;p55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43" name="Google Shape;3543;p55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3544" name="Google Shape;3544;p5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5" name="Google Shape;3545;p5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6" name="Google Shape;3546;p5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547" name="Google Shape;3547;p55"/>
          <p:cNvSpPr txBox="1"/>
          <p:nvPr>
            <p:ph type="title"/>
          </p:nvPr>
        </p:nvSpPr>
        <p:spPr>
          <a:xfrm>
            <a:off x="2487775" y="1681225"/>
            <a:ext cx="4312500" cy="7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Antennas</a:t>
            </a:r>
            <a:endParaRPr/>
          </a:p>
        </p:txBody>
      </p:sp>
      <p:sp>
        <p:nvSpPr>
          <p:cNvPr id="3548" name="Google Shape;3548;p55"/>
          <p:cNvSpPr txBox="1"/>
          <p:nvPr>
            <p:ph idx="2" type="title"/>
          </p:nvPr>
        </p:nvSpPr>
        <p:spPr>
          <a:xfrm>
            <a:off x="1193575" y="1734150"/>
            <a:ext cx="1065600" cy="106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sp>
        <p:nvSpPr>
          <p:cNvPr id="3549" name="Google Shape;3549;p55"/>
          <p:cNvSpPr txBox="1"/>
          <p:nvPr>
            <p:ph idx="1" type="subTitle"/>
          </p:nvPr>
        </p:nvSpPr>
        <p:spPr>
          <a:xfrm>
            <a:off x="2487775" y="2208875"/>
            <a:ext cx="2952000" cy="6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What types of antennas can we install.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50" name="Google Shape;3550;p55"/>
          <p:cNvGrpSpPr/>
          <p:nvPr/>
        </p:nvGrpSpPr>
        <p:grpSpPr>
          <a:xfrm>
            <a:off x="6672234" y="614851"/>
            <a:ext cx="3423695" cy="3913780"/>
            <a:chOff x="1634550" y="-170011"/>
            <a:chExt cx="4580806" cy="5236526"/>
          </a:xfrm>
        </p:grpSpPr>
        <p:grpSp>
          <p:nvGrpSpPr>
            <p:cNvPr id="3551" name="Google Shape;3551;p55"/>
            <p:cNvGrpSpPr/>
            <p:nvPr/>
          </p:nvGrpSpPr>
          <p:grpSpPr>
            <a:xfrm>
              <a:off x="1634550" y="-170011"/>
              <a:ext cx="4580806" cy="5236526"/>
              <a:chOff x="5036915" y="454813"/>
              <a:chExt cx="1005180" cy="1149067"/>
            </a:xfrm>
          </p:grpSpPr>
          <p:sp>
            <p:nvSpPr>
              <p:cNvPr id="3552" name="Google Shape;3552;p55"/>
              <p:cNvSpPr/>
              <p:nvPr/>
            </p:nvSpPr>
            <p:spPr>
              <a:xfrm>
                <a:off x="5756552" y="515390"/>
                <a:ext cx="29996" cy="22137"/>
              </a:xfrm>
              <a:custGeom>
                <a:rect b="b" l="l" r="r" t="t"/>
                <a:pathLst>
                  <a:path extrusionOk="0" h="945" w="1282">
                    <a:moveTo>
                      <a:pt x="491" y="0"/>
                    </a:moveTo>
                    <a:cubicBezTo>
                      <a:pt x="455" y="0"/>
                      <a:pt x="423" y="4"/>
                      <a:pt x="396" y="12"/>
                    </a:cubicBezTo>
                    <a:cubicBezTo>
                      <a:pt x="144" y="88"/>
                      <a:pt x="1" y="354"/>
                      <a:pt x="78" y="606"/>
                    </a:cubicBezTo>
                    <a:cubicBezTo>
                      <a:pt x="140" y="811"/>
                      <a:pt x="330" y="944"/>
                      <a:pt x="534" y="944"/>
                    </a:cubicBezTo>
                    <a:cubicBezTo>
                      <a:pt x="580" y="944"/>
                      <a:pt x="626" y="937"/>
                      <a:pt x="672" y="924"/>
                    </a:cubicBezTo>
                    <a:cubicBezTo>
                      <a:pt x="923" y="848"/>
                      <a:pt x="1282" y="242"/>
                      <a:pt x="1282" y="242"/>
                    </a:cubicBezTo>
                    <a:cubicBezTo>
                      <a:pt x="1282" y="242"/>
                      <a:pt x="778" y="0"/>
                      <a:pt x="49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3" name="Google Shape;3553;p55"/>
              <p:cNvSpPr/>
              <p:nvPr/>
            </p:nvSpPr>
            <p:spPr>
              <a:xfrm>
                <a:off x="5690360" y="460013"/>
                <a:ext cx="28545" cy="22090"/>
              </a:xfrm>
              <a:custGeom>
                <a:rect b="b" l="l" r="r" t="t"/>
                <a:pathLst>
                  <a:path extrusionOk="0" h="943" w="1220">
                    <a:moveTo>
                      <a:pt x="610" y="0"/>
                    </a:moveTo>
                    <a:cubicBezTo>
                      <a:pt x="331" y="0"/>
                      <a:pt x="0" y="73"/>
                      <a:pt x="0" y="73"/>
                    </a:cubicBezTo>
                    <a:cubicBezTo>
                      <a:pt x="0" y="73"/>
                      <a:pt x="210" y="745"/>
                      <a:pt x="436" y="878"/>
                    </a:cubicBezTo>
                    <a:cubicBezTo>
                      <a:pt x="512" y="922"/>
                      <a:pt x="595" y="943"/>
                      <a:pt x="677" y="943"/>
                    </a:cubicBezTo>
                    <a:cubicBezTo>
                      <a:pt x="841" y="943"/>
                      <a:pt x="1000" y="858"/>
                      <a:pt x="1087" y="706"/>
                    </a:cubicBezTo>
                    <a:cubicBezTo>
                      <a:pt x="1220" y="479"/>
                      <a:pt x="1144" y="186"/>
                      <a:pt x="916" y="55"/>
                    </a:cubicBezTo>
                    <a:cubicBezTo>
                      <a:pt x="846" y="15"/>
                      <a:pt x="733" y="0"/>
                      <a:pt x="6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4" name="Google Shape;3554;p55"/>
              <p:cNvSpPr/>
              <p:nvPr/>
            </p:nvSpPr>
            <p:spPr>
              <a:xfrm>
                <a:off x="5129452" y="471046"/>
                <a:ext cx="788238" cy="666137"/>
              </a:xfrm>
              <a:custGeom>
                <a:rect b="b" l="l" r="r" t="t"/>
                <a:pathLst>
                  <a:path extrusionOk="0" h="28437" w="33689">
                    <a:moveTo>
                      <a:pt x="20645" y="0"/>
                    </a:moveTo>
                    <a:cubicBezTo>
                      <a:pt x="14931" y="0"/>
                      <a:pt x="10233" y="4352"/>
                      <a:pt x="9684" y="9924"/>
                    </a:cubicBezTo>
                    <a:cubicBezTo>
                      <a:pt x="9448" y="9906"/>
                      <a:pt x="9208" y="9896"/>
                      <a:pt x="8967" y="9896"/>
                    </a:cubicBezTo>
                    <a:cubicBezTo>
                      <a:pt x="4016" y="9896"/>
                      <a:pt x="4" y="13908"/>
                      <a:pt x="1" y="18856"/>
                    </a:cubicBezTo>
                    <a:cubicBezTo>
                      <a:pt x="1" y="23808"/>
                      <a:pt x="4015" y="27820"/>
                      <a:pt x="8964" y="27820"/>
                    </a:cubicBezTo>
                    <a:cubicBezTo>
                      <a:pt x="12967" y="27820"/>
                      <a:pt x="16357" y="25197"/>
                      <a:pt x="17507" y="21577"/>
                    </a:cubicBezTo>
                    <a:cubicBezTo>
                      <a:pt x="18253" y="21798"/>
                      <a:pt x="19029" y="21941"/>
                      <a:pt x="19830" y="22000"/>
                    </a:cubicBezTo>
                    <a:cubicBezTo>
                      <a:pt x="20089" y="25597"/>
                      <a:pt x="23086" y="28436"/>
                      <a:pt x="26751" y="28436"/>
                    </a:cubicBezTo>
                    <a:cubicBezTo>
                      <a:pt x="30582" y="28436"/>
                      <a:pt x="33688" y="25331"/>
                      <a:pt x="33688" y="21498"/>
                    </a:cubicBezTo>
                    <a:cubicBezTo>
                      <a:pt x="33688" y="19092"/>
                      <a:pt x="32463" y="16973"/>
                      <a:pt x="30603" y="15728"/>
                    </a:cubicBezTo>
                    <a:cubicBezTo>
                      <a:pt x="31280" y="14299"/>
                      <a:pt x="31660" y="12702"/>
                      <a:pt x="31660" y="11015"/>
                    </a:cubicBezTo>
                    <a:cubicBezTo>
                      <a:pt x="31660" y="4931"/>
                      <a:pt x="26729" y="0"/>
                      <a:pt x="206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5" name="Google Shape;3555;p55"/>
              <p:cNvSpPr/>
              <p:nvPr/>
            </p:nvSpPr>
            <p:spPr>
              <a:xfrm>
                <a:off x="5527677" y="470203"/>
                <a:ext cx="320452" cy="154136"/>
              </a:xfrm>
              <a:custGeom>
                <a:rect b="b" l="l" r="r" t="t"/>
                <a:pathLst>
                  <a:path extrusionOk="0" h="6580" w="13696">
                    <a:moveTo>
                      <a:pt x="3698" y="1"/>
                    </a:moveTo>
                    <a:cubicBezTo>
                      <a:pt x="3124" y="1"/>
                      <a:pt x="2550" y="43"/>
                      <a:pt x="1985" y="131"/>
                    </a:cubicBezTo>
                    <a:cubicBezTo>
                      <a:pt x="1308" y="246"/>
                      <a:pt x="643" y="415"/>
                      <a:pt x="0" y="648"/>
                    </a:cubicBezTo>
                    <a:cubicBezTo>
                      <a:pt x="1150" y="265"/>
                      <a:pt x="2359" y="69"/>
                      <a:pt x="3568" y="69"/>
                    </a:cubicBezTo>
                    <a:cubicBezTo>
                      <a:pt x="3722" y="69"/>
                      <a:pt x="3876" y="72"/>
                      <a:pt x="4029" y="79"/>
                    </a:cubicBezTo>
                    <a:cubicBezTo>
                      <a:pt x="4710" y="109"/>
                      <a:pt x="5387" y="197"/>
                      <a:pt x="6051" y="346"/>
                    </a:cubicBezTo>
                    <a:cubicBezTo>
                      <a:pt x="6714" y="500"/>
                      <a:pt x="7364" y="712"/>
                      <a:pt x="7988" y="984"/>
                    </a:cubicBezTo>
                    <a:cubicBezTo>
                      <a:pt x="9237" y="1525"/>
                      <a:pt x="10386" y="2298"/>
                      <a:pt x="11355" y="3254"/>
                    </a:cubicBezTo>
                    <a:cubicBezTo>
                      <a:pt x="11478" y="3371"/>
                      <a:pt x="11594" y="3497"/>
                      <a:pt x="11712" y="3620"/>
                    </a:cubicBezTo>
                    <a:cubicBezTo>
                      <a:pt x="11742" y="3651"/>
                      <a:pt x="11770" y="3681"/>
                      <a:pt x="11798" y="3713"/>
                    </a:cubicBezTo>
                    <a:lnTo>
                      <a:pt x="11883" y="3807"/>
                    </a:lnTo>
                    <a:lnTo>
                      <a:pt x="11967" y="3903"/>
                    </a:lnTo>
                    <a:lnTo>
                      <a:pt x="12009" y="3950"/>
                    </a:lnTo>
                    <a:lnTo>
                      <a:pt x="12050" y="3999"/>
                    </a:lnTo>
                    <a:cubicBezTo>
                      <a:pt x="12160" y="4129"/>
                      <a:pt x="12270" y="4261"/>
                      <a:pt x="12371" y="4396"/>
                    </a:cubicBezTo>
                    <a:lnTo>
                      <a:pt x="12449" y="4498"/>
                    </a:lnTo>
                    <a:cubicBezTo>
                      <a:pt x="12475" y="4530"/>
                      <a:pt x="12502" y="4565"/>
                      <a:pt x="12526" y="4600"/>
                    </a:cubicBezTo>
                    <a:lnTo>
                      <a:pt x="12675" y="4807"/>
                    </a:lnTo>
                    <a:cubicBezTo>
                      <a:pt x="13070" y="5364"/>
                      <a:pt x="13406" y="5961"/>
                      <a:pt x="13695" y="6580"/>
                    </a:cubicBezTo>
                    <a:cubicBezTo>
                      <a:pt x="13557" y="6268"/>
                      <a:pt x="13413" y="5956"/>
                      <a:pt x="13245" y="5659"/>
                    </a:cubicBezTo>
                    <a:cubicBezTo>
                      <a:pt x="13166" y="5508"/>
                      <a:pt x="13075" y="5363"/>
                      <a:pt x="12989" y="5215"/>
                    </a:cubicBezTo>
                    <a:cubicBezTo>
                      <a:pt x="12946" y="5141"/>
                      <a:pt x="12896" y="5069"/>
                      <a:pt x="12852" y="4997"/>
                    </a:cubicBezTo>
                    <a:cubicBezTo>
                      <a:pt x="12806" y="4925"/>
                      <a:pt x="12761" y="4852"/>
                      <a:pt x="12711" y="4784"/>
                    </a:cubicBezTo>
                    <a:cubicBezTo>
                      <a:pt x="12324" y="4220"/>
                      <a:pt x="11888" y="3686"/>
                      <a:pt x="11402" y="3202"/>
                    </a:cubicBezTo>
                    <a:cubicBezTo>
                      <a:pt x="11162" y="2958"/>
                      <a:pt x="10906" y="2730"/>
                      <a:pt x="10643" y="2509"/>
                    </a:cubicBezTo>
                    <a:cubicBezTo>
                      <a:pt x="10509" y="2402"/>
                      <a:pt x="10378" y="2293"/>
                      <a:pt x="10238" y="2191"/>
                    </a:cubicBezTo>
                    <a:cubicBezTo>
                      <a:pt x="10168" y="2140"/>
                      <a:pt x="10101" y="2089"/>
                      <a:pt x="10032" y="2038"/>
                    </a:cubicBezTo>
                    <a:lnTo>
                      <a:pt x="9820" y="1893"/>
                    </a:lnTo>
                    <a:cubicBezTo>
                      <a:pt x="9784" y="1868"/>
                      <a:pt x="9750" y="1843"/>
                      <a:pt x="9714" y="1820"/>
                    </a:cubicBezTo>
                    <a:lnTo>
                      <a:pt x="9606" y="1750"/>
                    </a:lnTo>
                    <a:lnTo>
                      <a:pt x="9389" y="1612"/>
                    </a:lnTo>
                    <a:lnTo>
                      <a:pt x="9168" y="1481"/>
                    </a:lnTo>
                    <a:lnTo>
                      <a:pt x="9058" y="1416"/>
                    </a:lnTo>
                    <a:lnTo>
                      <a:pt x="8945" y="1354"/>
                    </a:lnTo>
                    <a:lnTo>
                      <a:pt x="8719" y="1231"/>
                    </a:lnTo>
                    <a:lnTo>
                      <a:pt x="8490" y="1115"/>
                    </a:lnTo>
                    <a:lnTo>
                      <a:pt x="8374" y="1058"/>
                    </a:lnTo>
                    <a:cubicBezTo>
                      <a:pt x="8336" y="1038"/>
                      <a:pt x="8296" y="1022"/>
                      <a:pt x="8258" y="1005"/>
                    </a:cubicBezTo>
                    <a:lnTo>
                      <a:pt x="8023" y="898"/>
                    </a:lnTo>
                    <a:cubicBezTo>
                      <a:pt x="7392" y="627"/>
                      <a:pt x="6737" y="416"/>
                      <a:pt x="6069" y="263"/>
                    </a:cubicBezTo>
                    <a:cubicBezTo>
                      <a:pt x="5400" y="117"/>
                      <a:pt x="4717" y="26"/>
                      <a:pt x="4033" y="6"/>
                    </a:cubicBezTo>
                    <a:cubicBezTo>
                      <a:pt x="3921" y="3"/>
                      <a:pt x="3810" y="1"/>
                      <a:pt x="3698" y="1"/>
                    </a:cubicBezTo>
                    <a:close/>
                  </a:path>
                </a:pathLst>
              </a:custGeom>
              <a:solidFill>
                <a:srgbClr val="98A0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6" name="Google Shape;3556;p55"/>
              <p:cNvSpPr/>
              <p:nvPr/>
            </p:nvSpPr>
            <p:spPr>
              <a:xfrm>
                <a:off x="5143935" y="596604"/>
                <a:ext cx="844697" cy="1007275"/>
              </a:xfrm>
              <a:custGeom>
                <a:rect b="b" l="l" r="r" t="t"/>
                <a:pathLst>
                  <a:path extrusionOk="0" h="43000" w="36102">
                    <a:moveTo>
                      <a:pt x="19501" y="0"/>
                    </a:moveTo>
                    <a:lnTo>
                      <a:pt x="16128" y="2275"/>
                    </a:lnTo>
                    <a:lnTo>
                      <a:pt x="16127" y="2321"/>
                    </a:lnTo>
                    <a:lnTo>
                      <a:pt x="16009" y="6411"/>
                    </a:lnTo>
                    <a:lnTo>
                      <a:pt x="15982" y="7348"/>
                    </a:lnTo>
                    <a:lnTo>
                      <a:pt x="15975" y="7564"/>
                    </a:lnTo>
                    <a:lnTo>
                      <a:pt x="15795" y="7962"/>
                    </a:lnTo>
                    <a:lnTo>
                      <a:pt x="15765" y="9066"/>
                    </a:lnTo>
                    <a:lnTo>
                      <a:pt x="15515" y="18255"/>
                    </a:lnTo>
                    <a:cubicBezTo>
                      <a:pt x="15507" y="18595"/>
                      <a:pt x="15295" y="18843"/>
                      <a:pt x="15028" y="18943"/>
                    </a:cubicBezTo>
                    <a:lnTo>
                      <a:pt x="15017" y="18947"/>
                    </a:lnTo>
                    <a:cubicBezTo>
                      <a:pt x="14931" y="18978"/>
                      <a:pt x="14841" y="18994"/>
                      <a:pt x="14749" y="18994"/>
                    </a:cubicBezTo>
                    <a:cubicBezTo>
                      <a:pt x="14534" y="18994"/>
                      <a:pt x="14315" y="18904"/>
                      <a:pt x="14158" y="18701"/>
                    </a:cubicBezTo>
                    <a:lnTo>
                      <a:pt x="11418" y="15182"/>
                    </a:lnTo>
                    <a:lnTo>
                      <a:pt x="10898" y="14515"/>
                    </a:lnTo>
                    <a:lnTo>
                      <a:pt x="10693" y="14250"/>
                    </a:lnTo>
                    <a:lnTo>
                      <a:pt x="10099" y="14058"/>
                    </a:lnTo>
                    <a:lnTo>
                      <a:pt x="7826" y="13322"/>
                    </a:lnTo>
                    <a:lnTo>
                      <a:pt x="4669" y="12301"/>
                    </a:lnTo>
                    <a:lnTo>
                      <a:pt x="3129" y="11802"/>
                    </a:lnTo>
                    <a:lnTo>
                      <a:pt x="3618" y="11423"/>
                    </a:lnTo>
                    <a:lnTo>
                      <a:pt x="5467" y="9983"/>
                    </a:lnTo>
                    <a:lnTo>
                      <a:pt x="13731" y="3549"/>
                    </a:lnTo>
                    <a:lnTo>
                      <a:pt x="9218" y="6216"/>
                    </a:lnTo>
                    <a:lnTo>
                      <a:pt x="8257" y="4528"/>
                    </a:lnTo>
                    <a:lnTo>
                      <a:pt x="7321" y="2883"/>
                    </a:lnTo>
                    <a:lnTo>
                      <a:pt x="8043" y="4533"/>
                    </a:lnTo>
                    <a:lnTo>
                      <a:pt x="8882" y="6449"/>
                    </a:lnTo>
                    <a:lnTo>
                      <a:pt x="4531" y="9783"/>
                    </a:lnTo>
                    <a:lnTo>
                      <a:pt x="3375" y="10670"/>
                    </a:lnTo>
                    <a:lnTo>
                      <a:pt x="2962" y="10987"/>
                    </a:lnTo>
                    <a:lnTo>
                      <a:pt x="1590" y="7613"/>
                    </a:lnTo>
                    <a:lnTo>
                      <a:pt x="0" y="3732"/>
                    </a:lnTo>
                    <a:lnTo>
                      <a:pt x="1338" y="7915"/>
                    </a:lnTo>
                    <a:lnTo>
                      <a:pt x="2669" y="12081"/>
                    </a:lnTo>
                    <a:lnTo>
                      <a:pt x="4077" y="12555"/>
                    </a:lnTo>
                    <a:lnTo>
                      <a:pt x="7740" y="13792"/>
                    </a:lnTo>
                    <a:lnTo>
                      <a:pt x="9862" y="14507"/>
                    </a:lnTo>
                    <a:lnTo>
                      <a:pt x="10514" y="14727"/>
                    </a:lnTo>
                    <a:lnTo>
                      <a:pt x="10526" y="14747"/>
                    </a:lnTo>
                    <a:lnTo>
                      <a:pt x="12323" y="17896"/>
                    </a:lnTo>
                    <a:cubicBezTo>
                      <a:pt x="12897" y="18900"/>
                      <a:pt x="13133" y="20031"/>
                      <a:pt x="13038" y="21138"/>
                    </a:cubicBezTo>
                    <a:cubicBezTo>
                      <a:pt x="12971" y="21945"/>
                      <a:pt x="12728" y="22737"/>
                      <a:pt x="12313" y="23458"/>
                    </a:cubicBezTo>
                    <a:cubicBezTo>
                      <a:pt x="12221" y="23619"/>
                      <a:pt x="12119" y="23777"/>
                      <a:pt x="12010" y="23929"/>
                    </a:cubicBezTo>
                    <a:lnTo>
                      <a:pt x="11244" y="24996"/>
                    </a:lnTo>
                    <a:lnTo>
                      <a:pt x="6417" y="31718"/>
                    </a:lnTo>
                    <a:cubicBezTo>
                      <a:pt x="6349" y="31816"/>
                      <a:pt x="6282" y="31914"/>
                      <a:pt x="6217" y="32014"/>
                    </a:cubicBezTo>
                    <a:cubicBezTo>
                      <a:pt x="5263" y="33519"/>
                      <a:pt x="4993" y="35369"/>
                      <a:pt x="5493" y="37093"/>
                    </a:cubicBezTo>
                    <a:lnTo>
                      <a:pt x="6131" y="39295"/>
                    </a:lnTo>
                    <a:lnTo>
                      <a:pt x="6269" y="39770"/>
                    </a:lnTo>
                    <a:cubicBezTo>
                      <a:pt x="6379" y="40152"/>
                      <a:pt x="6467" y="40537"/>
                      <a:pt x="6528" y="40927"/>
                    </a:cubicBezTo>
                    <a:cubicBezTo>
                      <a:pt x="6600" y="41377"/>
                      <a:pt x="6639" y="41829"/>
                      <a:pt x="6647" y="42284"/>
                    </a:cubicBezTo>
                    <a:cubicBezTo>
                      <a:pt x="6649" y="42404"/>
                      <a:pt x="6649" y="42525"/>
                      <a:pt x="6647" y="42644"/>
                    </a:cubicBezTo>
                    <a:cubicBezTo>
                      <a:pt x="6644" y="42762"/>
                      <a:pt x="6641" y="42882"/>
                      <a:pt x="6634" y="43000"/>
                    </a:cubicBezTo>
                    <a:lnTo>
                      <a:pt x="17801" y="43000"/>
                    </a:lnTo>
                    <a:lnTo>
                      <a:pt x="17283" y="41900"/>
                    </a:lnTo>
                    <a:lnTo>
                      <a:pt x="15955" y="39087"/>
                    </a:lnTo>
                    <a:lnTo>
                      <a:pt x="14724" y="36479"/>
                    </a:lnTo>
                    <a:lnTo>
                      <a:pt x="14664" y="36352"/>
                    </a:lnTo>
                    <a:cubicBezTo>
                      <a:pt x="14292" y="35560"/>
                      <a:pt x="14189" y="34673"/>
                      <a:pt x="14363" y="33824"/>
                    </a:cubicBezTo>
                    <a:cubicBezTo>
                      <a:pt x="14397" y="33653"/>
                      <a:pt x="14445" y="33483"/>
                      <a:pt x="14503" y="33316"/>
                    </a:cubicBezTo>
                    <a:lnTo>
                      <a:pt x="16235" y="28337"/>
                    </a:lnTo>
                    <a:lnTo>
                      <a:pt x="18031" y="23767"/>
                    </a:lnTo>
                    <a:cubicBezTo>
                      <a:pt x="18576" y="22947"/>
                      <a:pt x="19318" y="22263"/>
                      <a:pt x="20196" y="21783"/>
                    </a:cubicBezTo>
                    <a:lnTo>
                      <a:pt x="20588" y="21569"/>
                    </a:lnTo>
                    <a:lnTo>
                      <a:pt x="21340" y="21158"/>
                    </a:lnTo>
                    <a:lnTo>
                      <a:pt x="23137" y="20177"/>
                    </a:lnTo>
                    <a:lnTo>
                      <a:pt x="27711" y="14018"/>
                    </a:lnTo>
                    <a:lnTo>
                      <a:pt x="30662" y="13353"/>
                    </a:lnTo>
                    <a:lnTo>
                      <a:pt x="31708" y="13117"/>
                    </a:lnTo>
                    <a:lnTo>
                      <a:pt x="32039" y="12500"/>
                    </a:lnTo>
                    <a:lnTo>
                      <a:pt x="34444" y="8004"/>
                    </a:lnTo>
                    <a:lnTo>
                      <a:pt x="35516" y="6000"/>
                    </a:lnTo>
                    <a:lnTo>
                      <a:pt x="36102" y="4905"/>
                    </a:lnTo>
                    <a:lnTo>
                      <a:pt x="35425" y="5985"/>
                    </a:lnTo>
                    <a:lnTo>
                      <a:pt x="34319" y="7751"/>
                    </a:lnTo>
                    <a:lnTo>
                      <a:pt x="31677" y="11966"/>
                    </a:lnTo>
                    <a:lnTo>
                      <a:pt x="31205" y="12718"/>
                    </a:lnTo>
                    <a:lnTo>
                      <a:pt x="29958" y="12797"/>
                    </a:lnTo>
                    <a:lnTo>
                      <a:pt x="28324" y="12897"/>
                    </a:lnTo>
                    <a:lnTo>
                      <a:pt x="28324" y="12897"/>
                    </a:lnTo>
                    <a:lnTo>
                      <a:pt x="28375" y="11003"/>
                    </a:lnTo>
                    <a:lnTo>
                      <a:pt x="28540" y="5011"/>
                    </a:lnTo>
                    <a:lnTo>
                      <a:pt x="27902" y="10541"/>
                    </a:lnTo>
                    <a:lnTo>
                      <a:pt x="27862" y="10887"/>
                    </a:lnTo>
                    <a:lnTo>
                      <a:pt x="27604" y="13113"/>
                    </a:lnTo>
                    <a:lnTo>
                      <a:pt x="22887" y="19127"/>
                    </a:lnTo>
                    <a:lnTo>
                      <a:pt x="23422" y="15479"/>
                    </a:lnTo>
                    <a:lnTo>
                      <a:pt x="23453" y="15274"/>
                    </a:lnTo>
                    <a:lnTo>
                      <a:pt x="23399" y="15472"/>
                    </a:lnTo>
                    <a:lnTo>
                      <a:pt x="22383" y="19235"/>
                    </a:lnTo>
                    <a:lnTo>
                      <a:pt x="20153" y="19653"/>
                    </a:lnTo>
                    <a:lnTo>
                      <a:pt x="19366" y="19798"/>
                    </a:lnTo>
                    <a:lnTo>
                      <a:pt x="19269" y="19817"/>
                    </a:lnTo>
                    <a:cubicBezTo>
                      <a:pt x="19155" y="19837"/>
                      <a:pt x="19042" y="19848"/>
                      <a:pt x="18932" y="19848"/>
                    </a:cubicBezTo>
                    <a:cubicBezTo>
                      <a:pt x="18814" y="19848"/>
                      <a:pt x="18698" y="19835"/>
                      <a:pt x="18586" y="19814"/>
                    </a:cubicBezTo>
                    <a:cubicBezTo>
                      <a:pt x="17776" y="19656"/>
                      <a:pt x="17137" y="18955"/>
                      <a:pt x="17113" y="18073"/>
                    </a:cubicBezTo>
                    <a:cubicBezTo>
                      <a:pt x="17096" y="17463"/>
                      <a:pt x="17284" y="16880"/>
                      <a:pt x="17628" y="16404"/>
                    </a:cubicBezTo>
                    <a:cubicBezTo>
                      <a:pt x="17892" y="16039"/>
                      <a:pt x="18246" y="15737"/>
                      <a:pt x="18671" y="15536"/>
                    </a:cubicBezTo>
                    <a:lnTo>
                      <a:pt x="21775" y="14061"/>
                    </a:lnTo>
                    <a:lnTo>
                      <a:pt x="21997" y="13957"/>
                    </a:lnTo>
                    <a:lnTo>
                      <a:pt x="22345" y="13792"/>
                    </a:lnTo>
                    <a:lnTo>
                      <a:pt x="23245" y="13364"/>
                    </a:lnTo>
                    <a:lnTo>
                      <a:pt x="23453" y="10153"/>
                    </a:lnTo>
                    <a:lnTo>
                      <a:pt x="22825" y="13120"/>
                    </a:lnTo>
                    <a:lnTo>
                      <a:pt x="22472" y="13279"/>
                    </a:lnTo>
                    <a:lnTo>
                      <a:pt x="21942" y="13518"/>
                    </a:lnTo>
                    <a:lnTo>
                      <a:pt x="16857" y="15808"/>
                    </a:lnTo>
                    <a:lnTo>
                      <a:pt x="16735" y="9175"/>
                    </a:lnTo>
                    <a:lnTo>
                      <a:pt x="16718" y="8199"/>
                    </a:lnTo>
                    <a:lnTo>
                      <a:pt x="16837" y="8059"/>
                    </a:lnTo>
                    <a:lnTo>
                      <a:pt x="17845" y="6872"/>
                    </a:lnTo>
                    <a:lnTo>
                      <a:pt x="18324" y="6308"/>
                    </a:lnTo>
                    <a:lnTo>
                      <a:pt x="19884" y="4472"/>
                    </a:lnTo>
                    <a:lnTo>
                      <a:pt x="20498" y="2466"/>
                    </a:lnTo>
                    <a:lnTo>
                      <a:pt x="20548" y="2301"/>
                    </a:lnTo>
                    <a:lnTo>
                      <a:pt x="20548" y="2301"/>
                    </a:lnTo>
                    <a:lnTo>
                      <a:pt x="20267" y="2353"/>
                    </a:lnTo>
                    <a:lnTo>
                      <a:pt x="20194" y="2562"/>
                    </a:lnTo>
                    <a:lnTo>
                      <a:pt x="19578" y="4295"/>
                    </a:lnTo>
                    <a:lnTo>
                      <a:pt x="17760" y="6362"/>
                    </a:lnTo>
                    <a:lnTo>
                      <a:pt x="17406" y="6764"/>
                    </a:lnTo>
                    <a:lnTo>
                      <a:pt x="16721" y="7543"/>
                    </a:lnTo>
                    <a:lnTo>
                      <a:pt x="16590" y="7692"/>
                    </a:lnTo>
                    <a:lnTo>
                      <a:pt x="16589" y="7485"/>
                    </a:lnTo>
                    <a:lnTo>
                      <a:pt x="16587" y="7259"/>
                    </a:lnTo>
                    <a:lnTo>
                      <a:pt x="16584" y="6557"/>
                    </a:lnTo>
                    <a:lnTo>
                      <a:pt x="16563" y="2249"/>
                    </a:lnTo>
                    <a:lnTo>
                      <a:pt x="16587" y="2232"/>
                    </a:lnTo>
                    <a:lnTo>
                      <a:pt x="19501" y="332"/>
                    </a:lnTo>
                    <a:lnTo>
                      <a:pt x="195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7" name="Google Shape;3557;p55"/>
              <p:cNvSpPr/>
              <p:nvPr/>
            </p:nvSpPr>
            <p:spPr>
              <a:xfrm>
                <a:off x="5723397" y="664537"/>
                <a:ext cx="317785" cy="258471"/>
              </a:xfrm>
              <a:custGeom>
                <a:rect b="b" l="l" r="r" t="t"/>
                <a:pathLst>
                  <a:path extrusionOk="0" h="11034" w="13582">
                    <a:moveTo>
                      <a:pt x="10390" y="0"/>
                    </a:moveTo>
                    <a:cubicBezTo>
                      <a:pt x="9179" y="0"/>
                      <a:pt x="8125" y="674"/>
                      <a:pt x="7585" y="1669"/>
                    </a:cubicBezTo>
                    <a:cubicBezTo>
                      <a:pt x="6779" y="1073"/>
                      <a:pt x="5714" y="709"/>
                      <a:pt x="4545" y="709"/>
                    </a:cubicBezTo>
                    <a:cubicBezTo>
                      <a:pt x="2034" y="709"/>
                      <a:pt x="1" y="2383"/>
                      <a:pt x="1" y="4447"/>
                    </a:cubicBezTo>
                    <a:cubicBezTo>
                      <a:pt x="1" y="6094"/>
                      <a:pt x="1295" y="7492"/>
                      <a:pt x="3094" y="7990"/>
                    </a:cubicBezTo>
                    <a:cubicBezTo>
                      <a:pt x="3207" y="8022"/>
                      <a:pt x="3324" y="8051"/>
                      <a:pt x="3442" y="8073"/>
                    </a:cubicBezTo>
                    <a:cubicBezTo>
                      <a:pt x="3675" y="8121"/>
                      <a:pt x="3915" y="8155"/>
                      <a:pt x="4160" y="8171"/>
                    </a:cubicBezTo>
                    <a:cubicBezTo>
                      <a:pt x="4636" y="9825"/>
                      <a:pt x="6160" y="11033"/>
                      <a:pt x="7966" y="11033"/>
                    </a:cubicBezTo>
                    <a:cubicBezTo>
                      <a:pt x="10154" y="11033"/>
                      <a:pt x="11928" y="9261"/>
                      <a:pt x="11928" y="7074"/>
                    </a:cubicBezTo>
                    <a:cubicBezTo>
                      <a:pt x="11928" y="6723"/>
                      <a:pt x="11882" y="6381"/>
                      <a:pt x="11795" y="6058"/>
                    </a:cubicBezTo>
                    <a:cubicBezTo>
                      <a:pt x="12854" y="5539"/>
                      <a:pt x="13582" y="4451"/>
                      <a:pt x="13582" y="3192"/>
                    </a:cubicBezTo>
                    <a:cubicBezTo>
                      <a:pt x="13582" y="1429"/>
                      <a:pt x="12153" y="0"/>
                      <a:pt x="10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8" name="Google Shape;3558;p55"/>
              <p:cNvSpPr/>
              <p:nvPr/>
            </p:nvSpPr>
            <p:spPr>
              <a:xfrm>
                <a:off x="5814624" y="663506"/>
                <a:ext cx="227470" cy="176625"/>
              </a:xfrm>
              <a:custGeom>
                <a:rect b="b" l="l" r="r" t="t"/>
                <a:pathLst>
                  <a:path extrusionOk="0" h="7540" w="9722">
                    <a:moveTo>
                      <a:pt x="6488" y="0"/>
                    </a:moveTo>
                    <a:lnTo>
                      <a:pt x="6441" y="1"/>
                    </a:lnTo>
                    <a:cubicBezTo>
                      <a:pt x="6379" y="4"/>
                      <a:pt x="6314" y="5"/>
                      <a:pt x="6251" y="9"/>
                    </a:cubicBezTo>
                    <a:lnTo>
                      <a:pt x="6063" y="30"/>
                    </a:lnTo>
                    <a:cubicBezTo>
                      <a:pt x="5561" y="101"/>
                      <a:pt x="5076" y="285"/>
                      <a:pt x="4661" y="575"/>
                    </a:cubicBezTo>
                    <a:cubicBezTo>
                      <a:pt x="4256" y="856"/>
                      <a:pt x="3918" y="1233"/>
                      <a:pt x="3677" y="1664"/>
                    </a:cubicBezTo>
                    <a:lnTo>
                      <a:pt x="3677" y="1664"/>
                    </a:lnTo>
                    <a:cubicBezTo>
                      <a:pt x="3421" y="1482"/>
                      <a:pt x="3148" y="1326"/>
                      <a:pt x="2862" y="1196"/>
                    </a:cubicBezTo>
                    <a:cubicBezTo>
                      <a:pt x="2565" y="1065"/>
                      <a:pt x="2255" y="959"/>
                      <a:pt x="1938" y="885"/>
                    </a:cubicBezTo>
                    <a:cubicBezTo>
                      <a:pt x="1621" y="810"/>
                      <a:pt x="1297" y="768"/>
                      <a:pt x="973" y="751"/>
                    </a:cubicBezTo>
                    <a:cubicBezTo>
                      <a:pt x="932" y="750"/>
                      <a:pt x="892" y="746"/>
                      <a:pt x="851" y="746"/>
                    </a:cubicBezTo>
                    <a:lnTo>
                      <a:pt x="729" y="745"/>
                    </a:lnTo>
                    <a:cubicBezTo>
                      <a:pt x="710" y="745"/>
                      <a:pt x="691" y="744"/>
                      <a:pt x="671" y="744"/>
                    </a:cubicBezTo>
                    <a:cubicBezTo>
                      <a:pt x="609" y="744"/>
                      <a:pt x="547" y="746"/>
                      <a:pt x="486" y="749"/>
                    </a:cubicBezTo>
                    <a:cubicBezTo>
                      <a:pt x="324" y="755"/>
                      <a:pt x="161" y="769"/>
                      <a:pt x="1" y="790"/>
                    </a:cubicBezTo>
                    <a:cubicBezTo>
                      <a:pt x="163" y="773"/>
                      <a:pt x="324" y="763"/>
                      <a:pt x="486" y="760"/>
                    </a:cubicBezTo>
                    <a:cubicBezTo>
                      <a:pt x="519" y="760"/>
                      <a:pt x="552" y="759"/>
                      <a:pt x="586" y="759"/>
                    </a:cubicBezTo>
                    <a:cubicBezTo>
                      <a:pt x="633" y="759"/>
                      <a:pt x="680" y="760"/>
                      <a:pt x="728" y="761"/>
                    </a:cubicBezTo>
                    <a:lnTo>
                      <a:pt x="850" y="765"/>
                    </a:lnTo>
                    <a:cubicBezTo>
                      <a:pt x="891" y="766"/>
                      <a:pt x="930" y="770"/>
                      <a:pt x="970" y="773"/>
                    </a:cubicBezTo>
                    <a:cubicBezTo>
                      <a:pt x="1293" y="795"/>
                      <a:pt x="1614" y="843"/>
                      <a:pt x="1927" y="923"/>
                    </a:cubicBezTo>
                    <a:cubicBezTo>
                      <a:pt x="2239" y="1004"/>
                      <a:pt x="2545" y="1109"/>
                      <a:pt x="2837" y="1243"/>
                    </a:cubicBezTo>
                    <a:cubicBezTo>
                      <a:pt x="3130" y="1380"/>
                      <a:pt x="3409" y="1545"/>
                      <a:pt x="3667" y="1737"/>
                    </a:cubicBezTo>
                    <a:lnTo>
                      <a:pt x="3697" y="1759"/>
                    </a:lnTo>
                    <a:lnTo>
                      <a:pt x="3714" y="1727"/>
                    </a:lnTo>
                    <a:cubicBezTo>
                      <a:pt x="3955" y="1293"/>
                      <a:pt x="4298" y="920"/>
                      <a:pt x="4703" y="638"/>
                    </a:cubicBezTo>
                    <a:cubicBezTo>
                      <a:pt x="5109" y="358"/>
                      <a:pt x="5584" y="179"/>
                      <a:pt x="6072" y="113"/>
                    </a:cubicBezTo>
                    <a:lnTo>
                      <a:pt x="6257" y="94"/>
                    </a:lnTo>
                    <a:cubicBezTo>
                      <a:pt x="6318" y="89"/>
                      <a:pt x="6380" y="88"/>
                      <a:pt x="6441" y="87"/>
                    </a:cubicBezTo>
                    <a:lnTo>
                      <a:pt x="6487" y="86"/>
                    </a:lnTo>
                    <a:cubicBezTo>
                      <a:pt x="6503" y="86"/>
                      <a:pt x="6518" y="87"/>
                      <a:pt x="6533" y="87"/>
                    </a:cubicBezTo>
                    <a:lnTo>
                      <a:pt x="6626" y="89"/>
                    </a:lnTo>
                    <a:cubicBezTo>
                      <a:pt x="6687" y="93"/>
                      <a:pt x="6749" y="99"/>
                      <a:pt x="6810" y="103"/>
                    </a:cubicBezTo>
                    <a:cubicBezTo>
                      <a:pt x="7056" y="128"/>
                      <a:pt x="7298" y="184"/>
                      <a:pt x="7531" y="264"/>
                    </a:cubicBezTo>
                    <a:cubicBezTo>
                      <a:pt x="7764" y="345"/>
                      <a:pt x="7986" y="456"/>
                      <a:pt x="8194" y="587"/>
                    </a:cubicBezTo>
                    <a:cubicBezTo>
                      <a:pt x="8298" y="652"/>
                      <a:pt x="8396" y="727"/>
                      <a:pt x="8493" y="804"/>
                    </a:cubicBezTo>
                    <a:cubicBezTo>
                      <a:pt x="8588" y="883"/>
                      <a:pt x="8680" y="965"/>
                      <a:pt x="8764" y="1056"/>
                    </a:cubicBezTo>
                    <a:cubicBezTo>
                      <a:pt x="9108" y="1409"/>
                      <a:pt x="9364" y="1847"/>
                      <a:pt x="9509" y="2319"/>
                    </a:cubicBezTo>
                    <a:cubicBezTo>
                      <a:pt x="9580" y="2555"/>
                      <a:pt x="9625" y="2800"/>
                      <a:pt x="9640" y="3046"/>
                    </a:cubicBezTo>
                    <a:cubicBezTo>
                      <a:pt x="9644" y="3108"/>
                      <a:pt x="9644" y="3169"/>
                      <a:pt x="9646" y="3231"/>
                    </a:cubicBezTo>
                    <a:lnTo>
                      <a:pt x="9641" y="3415"/>
                    </a:lnTo>
                    <a:lnTo>
                      <a:pt x="9640" y="3461"/>
                    </a:lnTo>
                    <a:cubicBezTo>
                      <a:pt x="9639" y="3477"/>
                      <a:pt x="9637" y="3492"/>
                      <a:pt x="9635" y="3508"/>
                    </a:cubicBezTo>
                    <a:lnTo>
                      <a:pt x="9626" y="3600"/>
                    </a:lnTo>
                    <a:lnTo>
                      <a:pt x="9616" y="3692"/>
                    </a:lnTo>
                    <a:lnTo>
                      <a:pt x="9600" y="3783"/>
                    </a:lnTo>
                    <a:cubicBezTo>
                      <a:pt x="9522" y="4272"/>
                      <a:pt x="9316" y="4737"/>
                      <a:pt x="9021" y="5135"/>
                    </a:cubicBezTo>
                    <a:cubicBezTo>
                      <a:pt x="8876" y="5335"/>
                      <a:pt x="8702" y="5515"/>
                      <a:pt x="8512" y="5676"/>
                    </a:cubicBezTo>
                    <a:cubicBezTo>
                      <a:pt x="8322" y="5836"/>
                      <a:pt x="8113" y="5973"/>
                      <a:pt x="7891" y="6087"/>
                    </a:cubicBezTo>
                    <a:lnTo>
                      <a:pt x="7880" y="6092"/>
                    </a:lnTo>
                    <a:lnTo>
                      <a:pt x="7883" y="6103"/>
                    </a:lnTo>
                    <a:cubicBezTo>
                      <a:pt x="7948" y="6335"/>
                      <a:pt x="7990" y="6574"/>
                      <a:pt x="8010" y="6814"/>
                    </a:cubicBezTo>
                    <a:cubicBezTo>
                      <a:pt x="8029" y="7057"/>
                      <a:pt x="8029" y="7300"/>
                      <a:pt x="8006" y="7539"/>
                    </a:cubicBezTo>
                    <a:cubicBezTo>
                      <a:pt x="8035" y="7300"/>
                      <a:pt x="8042" y="7056"/>
                      <a:pt x="8026" y="6815"/>
                    </a:cubicBezTo>
                    <a:cubicBezTo>
                      <a:pt x="8010" y="6578"/>
                      <a:pt x="7974" y="6342"/>
                      <a:pt x="7915" y="6111"/>
                    </a:cubicBezTo>
                    <a:lnTo>
                      <a:pt x="7915" y="6111"/>
                    </a:lnTo>
                    <a:cubicBezTo>
                      <a:pt x="8362" y="5891"/>
                      <a:pt x="8762" y="5570"/>
                      <a:pt x="9063" y="5170"/>
                    </a:cubicBezTo>
                    <a:cubicBezTo>
                      <a:pt x="9365" y="4769"/>
                      <a:pt x="9582" y="4296"/>
                      <a:pt x="9668" y="3798"/>
                    </a:cubicBezTo>
                    <a:lnTo>
                      <a:pt x="9686" y="3703"/>
                    </a:lnTo>
                    <a:lnTo>
                      <a:pt x="9696" y="3610"/>
                    </a:lnTo>
                    <a:lnTo>
                      <a:pt x="9707" y="3517"/>
                    </a:lnTo>
                    <a:cubicBezTo>
                      <a:pt x="9708" y="3501"/>
                      <a:pt x="9710" y="3486"/>
                      <a:pt x="9712" y="3470"/>
                    </a:cubicBezTo>
                    <a:lnTo>
                      <a:pt x="9714" y="3421"/>
                    </a:lnTo>
                    <a:lnTo>
                      <a:pt x="9722" y="3232"/>
                    </a:lnTo>
                    <a:cubicBezTo>
                      <a:pt x="9719" y="3169"/>
                      <a:pt x="9721" y="3106"/>
                      <a:pt x="9716" y="3042"/>
                    </a:cubicBezTo>
                    <a:cubicBezTo>
                      <a:pt x="9700" y="2790"/>
                      <a:pt x="9656" y="2538"/>
                      <a:pt x="9585" y="2296"/>
                    </a:cubicBezTo>
                    <a:cubicBezTo>
                      <a:pt x="9439" y="1811"/>
                      <a:pt x="9177" y="1362"/>
                      <a:pt x="8826" y="996"/>
                    </a:cubicBezTo>
                    <a:cubicBezTo>
                      <a:pt x="8738" y="904"/>
                      <a:pt x="8645" y="820"/>
                      <a:pt x="8549" y="738"/>
                    </a:cubicBezTo>
                    <a:cubicBezTo>
                      <a:pt x="8450" y="658"/>
                      <a:pt x="8349" y="581"/>
                      <a:pt x="8242" y="513"/>
                    </a:cubicBezTo>
                    <a:cubicBezTo>
                      <a:pt x="8030" y="376"/>
                      <a:pt x="7801" y="262"/>
                      <a:pt x="7561" y="180"/>
                    </a:cubicBezTo>
                    <a:cubicBezTo>
                      <a:pt x="7322" y="97"/>
                      <a:pt x="7073" y="41"/>
                      <a:pt x="6821" y="17"/>
                    </a:cubicBezTo>
                    <a:cubicBezTo>
                      <a:pt x="6758" y="14"/>
                      <a:pt x="6696" y="6"/>
                      <a:pt x="6631" y="4"/>
                    </a:cubicBezTo>
                    <a:lnTo>
                      <a:pt x="6537" y="1"/>
                    </a:lnTo>
                    <a:cubicBezTo>
                      <a:pt x="6521" y="1"/>
                      <a:pt x="6504" y="0"/>
                      <a:pt x="6488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9" name="Google Shape;3559;p55"/>
              <p:cNvSpPr/>
              <p:nvPr/>
            </p:nvSpPr>
            <p:spPr>
              <a:xfrm>
                <a:off x="5036915" y="516092"/>
                <a:ext cx="604732" cy="456108"/>
              </a:xfrm>
              <a:custGeom>
                <a:rect b="b" l="l" r="r" t="t"/>
                <a:pathLst>
                  <a:path extrusionOk="0" h="19471" w="25846">
                    <a:moveTo>
                      <a:pt x="13019" y="0"/>
                    </a:moveTo>
                    <a:cubicBezTo>
                      <a:pt x="11984" y="0"/>
                      <a:pt x="10886" y="283"/>
                      <a:pt x="9866" y="872"/>
                    </a:cubicBezTo>
                    <a:cubicBezTo>
                      <a:pt x="8038" y="1927"/>
                      <a:pt x="6938" y="3688"/>
                      <a:pt x="6848" y="5396"/>
                    </a:cubicBezTo>
                    <a:cubicBezTo>
                      <a:pt x="6585" y="5566"/>
                      <a:pt x="6338" y="5756"/>
                      <a:pt x="6109" y="5965"/>
                    </a:cubicBezTo>
                    <a:cubicBezTo>
                      <a:pt x="5525" y="5032"/>
                      <a:pt x="4488" y="4411"/>
                      <a:pt x="3307" y="4411"/>
                    </a:cubicBezTo>
                    <a:cubicBezTo>
                      <a:pt x="3305" y="4411"/>
                      <a:pt x="3303" y="4411"/>
                      <a:pt x="3301" y="4411"/>
                    </a:cubicBezTo>
                    <a:cubicBezTo>
                      <a:pt x="1476" y="4411"/>
                      <a:pt x="0" y="5890"/>
                      <a:pt x="0" y="7713"/>
                    </a:cubicBezTo>
                    <a:cubicBezTo>
                      <a:pt x="0" y="9537"/>
                      <a:pt x="1478" y="11016"/>
                      <a:pt x="3304" y="11016"/>
                    </a:cubicBezTo>
                    <a:cubicBezTo>
                      <a:pt x="3620" y="11016"/>
                      <a:pt x="3924" y="10971"/>
                      <a:pt x="4214" y="10889"/>
                    </a:cubicBezTo>
                    <a:cubicBezTo>
                      <a:pt x="4384" y="12554"/>
                      <a:pt x="5252" y="14014"/>
                      <a:pt x="6524" y="14965"/>
                    </a:cubicBezTo>
                    <a:cubicBezTo>
                      <a:pt x="5907" y="15678"/>
                      <a:pt x="5616" y="16463"/>
                      <a:pt x="5780" y="17208"/>
                    </a:cubicBezTo>
                    <a:cubicBezTo>
                      <a:pt x="6085" y="18611"/>
                      <a:pt x="7897" y="19471"/>
                      <a:pt x="10186" y="19471"/>
                    </a:cubicBezTo>
                    <a:cubicBezTo>
                      <a:pt x="10867" y="19471"/>
                      <a:pt x="11591" y="19394"/>
                      <a:pt x="12330" y="19234"/>
                    </a:cubicBezTo>
                    <a:cubicBezTo>
                      <a:pt x="13371" y="19006"/>
                      <a:pt x="14314" y="18640"/>
                      <a:pt x="15102" y="18185"/>
                    </a:cubicBezTo>
                    <a:cubicBezTo>
                      <a:pt x="15491" y="17960"/>
                      <a:pt x="15842" y="17713"/>
                      <a:pt x="16149" y="17451"/>
                    </a:cubicBezTo>
                    <a:cubicBezTo>
                      <a:pt x="17136" y="16606"/>
                      <a:pt x="17647" y="15606"/>
                      <a:pt x="17442" y="14666"/>
                    </a:cubicBezTo>
                    <a:cubicBezTo>
                      <a:pt x="17410" y="14518"/>
                      <a:pt x="17362" y="14378"/>
                      <a:pt x="17296" y="14241"/>
                    </a:cubicBezTo>
                    <a:cubicBezTo>
                      <a:pt x="18534" y="14099"/>
                      <a:pt x="19618" y="13452"/>
                      <a:pt x="20336" y="12511"/>
                    </a:cubicBezTo>
                    <a:cubicBezTo>
                      <a:pt x="20691" y="12045"/>
                      <a:pt x="20957" y="11507"/>
                      <a:pt x="21107" y="10923"/>
                    </a:cubicBezTo>
                    <a:cubicBezTo>
                      <a:pt x="21199" y="10566"/>
                      <a:pt x="21249" y="10191"/>
                      <a:pt x="21249" y="9807"/>
                    </a:cubicBezTo>
                    <a:cubicBezTo>
                      <a:pt x="21249" y="9776"/>
                      <a:pt x="21249" y="9745"/>
                      <a:pt x="21247" y="9714"/>
                    </a:cubicBezTo>
                    <a:lnTo>
                      <a:pt x="21247" y="9714"/>
                    </a:lnTo>
                    <a:cubicBezTo>
                      <a:pt x="21544" y="9775"/>
                      <a:pt x="21856" y="9807"/>
                      <a:pt x="22177" y="9807"/>
                    </a:cubicBezTo>
                    <a:cubicBezTo>
                      <a:pt x="24204" y="9807"/>
                      <a:pt x="25845" y="8530"/>
                      <a:pt x="25845" y="6956"/>
                    </a:cubicBezTo>
                    <a:cubicBezTo>
                      <a:pt x="25845" y="6173"/>
                      <a:pt x="25439" y="5464"/>
                      <a:pt x="24782" y="4949"/>
                    </a:cubicBezTo>
                    <a:cubicBezTo>
                      <a:pt x="24702" y="2515"/>
                      <a:pt x="22705" y="569"/>
                      <a:pt x="20254" y="569"/>
                    </a:cubicBezTo>
                    <a:cubicBezTo>
                      <a:pt x="18933" y="569"/>
                      <a:pt x="17745" y="1134"/>
                      <a:pt x="16917" y="2035"/>
                    </a:cubicBezTo>
                    <a:cubicBezTo>
                      <a:pt x="16142" y="709"/>
                      <a:pt x="14658" y="0"/>
                      <a:pt x="1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0" name="Google Shape;3560;p55"/>
              <p:cNvSpPr/>
              <p:nvPr/>
            </p:nvSpPr>
            <p:spPr>
              <a:xfrm>
                <a:off x="5070888" y="514617"/>
                <a:ext cx="545817" cy="142401"/>
              </a:xfrm>
              <a:custGeom>
                <a:rect b="b" l="l" r="r" t="t"/>
                <a:pathLst>
                  <a:path extrusionOk="0" h="6079" w="23328">
                    <a:moveTo>
                      <a:pt x="11563" y="0"/>
                    </a:moveTo>
                    <a:cubicBezTo>
                      <a:pt x="11399" y="0"/>
                      <a:pt x="11235" y="8"/>
                      <a:pt x="11071" y="22"/>
                    </a:cubicBezTo>
                    <a:cubicBezTo>
                      <a:pt x="10502" y="69"/>
                      <a:pt x="9942" y="202"/>
                      <a:pt x="9406" y="399"/>
                    </a:cubicBezTo>
                    <a:cubicBezTo>
                      <a:pt x="9139" y="500"/>
                      <a:pt x="8879" y="617"/>
                      <a:pt x="8626" y="747"/>
                    </a:cubicBezTo>
                    <a:cubicBezTo>
                      <a:pt x="8501" y="817"/>
                      <a:pt x="8374" y="884"/>
                      <a:pt x="8255" y="961"/>
                    </a:cubicBezTo>
                    <a:lnTo>
                      <a:pt x="8073" y="1074"/>
                    </a:lnTo>
                    <a:cubicBezTo>
                      <a:pt x="8042" y="1091"/>
                      <a:pt x="8014" y="1114"/>
                      <a:pt x="7985" y="1134"/>
                    </a:cubicBezTo>
                    <a:lnTo>
                      <a:pt x="7897" y="1196"/>
                    </a:lnTo>
                    <a:cubicBezTo>
                      <a:pt x="7430" y="1522"/>
                      <a:pt x="7004" y="1906"/>
                      <a:pt x="6635" y="2342"/>
                    </a:cubicBezTo>
                    <a:cubicBezTo>
                      <a:pt x="6270" y="2781"/>
                      <a:pt x="5964" y="3269"/>
                      <a:pt x="5742" y="3795"/>
                    </a:cubicBezTo>
                    <a:lnTo>
                      <a:pt x="5719" y="3844"/>
                    </a:lnTo>
                    <a:lnTo>
                      <a:pt x="5700" y="3894"/>
                    </a:lnTo>
                    <a:lnTo>
                      <a:pt x="5663" y="3993"/>
                    </a:lnTo>
                    <a:lnTo>
                      <a:pt x="5626" y="4094"/>
                    </a:lnTo>
                    <a:cubicBezTo>
                      <a:pt x="5614" y="4127"/>
                      <a:pt x="5600" y="4160"/>
                      <a:pt x="5590" y="4195"/>
                    </a:cubicBezTo>
                    <a:lnTo>
                      <a:pt x="5528" y="4400"/>
                    </a:lnTo>
                    <a:cubicBezTo>
                      <a:pt x="5518" y="4434"/>
                      <a:pt x="5507" y="4468"/>
                      <a:pt x="5499" y="4503"/>
                    </a:cubicBezTo>
                    <a:lnTo>
                      <a:pt x="5475" y="4607"/>
                    </a:lnTo>
                    <a:cubicBezTo>
                      <a:pt x="5460" y="4675"/>
                      <a:pt x="5442" y="4745"/>
                      <a:pt x="5427" y="4815"/>
                    </a:cubicBezTo>
                    <a:lnTo>
                      <a:pt x="5394" y="5027"/>
                    </a:lnTo>
                    <a:lnTo>
                      <a:pt x="5378" y="5132"/>
                    </a:lnTo>
                    <a:lnTo>
                      <a:pt x="5368" y="5238"/>
                    </a:lnTo>
                    <a:lnTo>
                      <a:pt x="5352" y="5430"/>
                    </a:lnTo>
                    <a:lnTo>
                      <a:pt x="5352" y="5430"/>
                    </a:lnTo>
                    <a:cubicBezTo>
                      <a:pt x="5107" y="5591"/>
                      <a:pt x="4875" y="5770"/>
                      <a:pt x="4658" y="5966"/>
                    </a:cubicBezTo>
                    <a:lnTo>
                      <a:pt x="4658" y="5966"/>
                    </a:lnTo>
                    <a:cubicBezTo>
                      <a:pt x="4420" y="5606"/>
                      <a:pt x="4117" y="5287"/>
                      <a:pt x="3760" y="5042"/>
                    </a:cubicBezTo>
                    <a:cubicBezTo>
                      <a:pt x="3671" y="4977"/>
                      <a:pt x="3574" y="4921"/>
                      <a:pt x="3477" y="4865"/>
                    </a:cubicBezTo>
                    <a:lnTo>
                      <a:pt x="3329" y="4788"/>
                    </a:lnTo>
                    <a:cubicBezTo>
                      <a:pt x="3304" y="4776"/>
                      <a:pt x="3278" y="4764"/>
                      <a:pt x="3253" y="4752"/>
                    </a:cubicBezTo>
                    <a:lnTo>
                      <a:pt x="3176" y="4719"/>
                    </a:lnTo>
                    <a:cubicBezTo>
                      <a:pt x="3150" y="4709"/>
                      <a:pt x="3124" y="4696"/>
                      <a:pt x="3099" y="4686"/>
                    </a:cubicBezTo>
                    <a:lnTo>
                      <a:pt x="3021" y="4658"/>
                    </a:lnTo>
                    <a:cubicBezTo>
                      <a:pt x="2969" y="4639"/>
                      <a:pt x="2917" y="4618"/>
                      <a:pt x="2863" y="4604"/>
                    </a:cubicBezTo>
                    <a:lnTo>
                      <a:pt x="2703" y="4557"/>
                    </a:lnTo>
                    <a:lnTo>
                      <a:pt x="2540" y="4520"/>
                    </a:lnTo>
                    <a:lnTo>
                      <a:pt x="2499" y="4511"/>
                    </a:lnTo>
                    <a:lnTo>
                      <a:pt x="2458" y="4505"/>
                    </a:lnTo>
                    <a:lnTo>
                      <a:pt x="2376" y="4492"/>
                    </a:lnTo>
                    <a:lnTo>
                      <a:pt x="2294" y="4479"/>
                    </a:lnTo>
                    <a:cubicBezTo>
                      <a:pt x="2266" y="4475"/>
                      <a:pt x="2239" y="4474"/>
                      <a:pt x="2211" y="4471"/>
                    </a:cubicBezTo>
                    <a:cubicBezTo>
                      <a:pt x="2155" y="4468"/>
                      <a:pt x="2101" y="4460"/>
                      <a:pt x="2045" y="4458"/>
                    </a:cubicBezTo>
                    <a:lnTo>
                      <a:pt x="1877" y="4454"/>
                    </a:lnTo>
                    <a:cubicBezTo>
                      <a:pt x="1868" y="4454"/>
                      <a:pt x="1860" y="4454"/>
                      <a:pt x="1851" y="4454"/>
                    </a:cubicBezTo>
                    <a:cubicBezTo>
                      <a:pt x="1638" y="4454"/>
                      <a:pt x="1426" y="4477"/>
                      <a:pt x="1216" y="4518"/>
                    </a:cubicBezTo>
                    <a:cubicBezTo>
                      <a:pt x="780" y="4606"/>
                      <a:pt x="366" y="4783"/>
                      <a:pt x="1" y="5033"/>
                    </a:cubicBezTo>
                    <a:cubicBezTo>
                      <a:pt x="370" y="4790"/>
                      <a:pt x="786" y="4622"/>
                      <a:pt x="1220" y="4541"/>
                    </a:cubicBezTo>
                    <a:cubicBezTo>
                      <a:pt x="1414" y="4507"/>
                      <a:pt x="1612" y="4487"/>
                      <a:pt x="1809" y="4487"/>
                    </a:cubicBezTo>
                    <a:cubicBezTo>
                      <a:pt x="1832" y="4487"/>
                      <a:pt x="1854" y="4487"/>
                      <a:pt x="1876" y="4488"/>
                    </a:cubicBezTo>
                    <a:lnTo>
                      <a:pt x="2041" y="4494"/>
                    </a:lnTo>
                    <a:cubicBezTo>
                      <a:pt x="2097" y="4496"/>
                      <a:pt x="2150" y="4504"/>
                      <a:pt x="2206" y="4509"/>
                    </a:cubicBezTo>
                    <a:cubicBezTo>
                      <a:pt x="2232" y="4511"/>
                      <a:pt x="2261" y="4514"/>
                      <a:pt x="2288" y="4518"/>
                    </a:cubicBezTo>
                    <a:lnTo>
                      <a:pt x="2369" y="4532"/>
                    </a:lnTo>
                    <a:lnTo>
                      <a:pt x="2449" y="4546"/>
                    </a:lnTo>
                    <a:lnTo>
                      <a:pt x="2491" y="4552"/>
                    </a:lnTo>
                    <a:lnTo>
                      <a:pt x="2530" y="4563"/>
                    </a:lnTo>
                    <a:lnTo>
                      <a:pt x="2691" y="4601"/>
                    </a:lnTo>
                    <a:lnTo>
                      <a:pt x="2848" y="4650"/>
                    </a:lnTo>
                    <a:cubicBezTo>
                      <a:pt x="2901" y="4664"/>
                      <a:pt x="2952" y="4687"/>
                      <a:pt x="3003" y="4705"/>
                    </a:cubicBezTo>
                    <a:lnTo>
                      <a:pt x="3080" y="4735"/>
                    </a:lnTo>
                    <a:cubicBezTo>
                      <a:pt x="3106" y="4745"/>
                      <a:pt x="3130" y="4756"/>
                      <a:pt x="3155" y="4768"/>
                    </a:cubicBezTo>
                    <a:lnTo>
                      <a:pt x="3230" y="4802"/>
                    </a:lnTo>
                    <a:cubicBezTo>
                      <a:pt x="3254" y="4814"/>
                      <a:pt x="3279" y="4824"/>
                      <a:pt x="3304" y="4838"/>
                    </a:cubicBezTo>
                    <a:lnTo>
                      <a:pt x="3449" y="4915"/>
                    </a:lnTo>
                    <a:cubicBezTo>
                      <a:pt x="3543" y="4972"/>
                      <a:pt x="3637" y="5028"/>
                      <a:pt x="3724" y="5094"/>
                    </a:cubicBezTo>
                    <a:cubicBezTo>
                      <a:pt x="4083" y="5345"/>
                      <a:pt x="4386" y="5673"/>
                      <a:pt x="4620" y="6042"/>
                    </a:cubicBezTo>
                    <a:lnTo>
                      <a:pt x="4642" y="6078"/>
                    </a:lnTo>
                    <a:lnTo>
                      <a:pt x="4674" y="6050"/>
                    </a:lnTo>
                    <a:cubicBezTo>
                      <a:pt x="4905" y="5843"/>
                      <a:pt x="5151" y="5655"/>
                      <a:pt x="5412" y="5487"/>
                    </a:cubicBezTo>
                    <a:lnTo>
                      <a:pt x="5430" y="5476"/>
                    </a:lnTo>
                    <a:lnTo>
                      <a:pt x="5432" y="5456"/>
                    </a:lnTo>
                    <a:lnTo>
                      <a:pt x="5451" y="5248"/>
                    </a:lnTo>
                    <a:lnTo>
                      <a:pt x="5462" y="5142"/>
                    </a:lnTo>
                    <a:lnTo>
                      <a:pt x="5478" y="5038"/>
                    </a:lnTo>
                    <a:lnTo>
                      <a:pt x="5513" y="4830"/>
                    </a:lnTo>
                    <a:cubicBezTo>
                      <a:pt x="5528" y="4762"/>
                      <a:pt x="5545" y="4695"/>
                      <a:pt x="5560" y="4625"/>
                    </a:cubicBezTo>
                    <a:lnTo>
                      <a:pt x="5585" y="4523"/>
                    </a:lnTo>
                    <a:cubicBezTo>
                      <a:pt x="5592" y="4489"/>
                      <a:pt x="5605" y="4456"/>
                      <a:pt x="5614" y="4422"/>
                    </a:cubicBezTo>
                    <a:lnTo>
                      <a:pt x="5677" y="4220"/>
                    </a:lnTo>
                    <a:cubicBezTo>
                      <a:pt x="5686" y="4187"/>
                      <a:pt x="5700" y="4155"/>
                      <a:pt x="5713" y="4122"/>
                    </a:cubicBezTo>
                    <a:lnTo>
                      <a:pt x="5750" y="4023"/>
                    </a:lnTo>
                    <a:lnTo>
                      <a:pt x="5787" y="3925"/>
                    </a:lnTo>
                    <a:lnTo>
                      <a:pt x="5806" y="3875"/>
                    </a:lnTo>
                    <a:lnTo>
                      <a:pt x="5828" y="3828"/>
                    </a:lnTo>
                    <a:cubicBezTo>
                      <a:pt x="6053" y="3315"/>
                      <a:pt x="6355" y="2835"/>
                      <a:pt x="6715" y="2405"/>
                    </a:cubicBezTo>
                    <a:cubicBezTo>
                      <a:pt x="7079" y="1978"/>
                      <a:pt x="7499" y="1600"/>
                      <a:pt x="7960" y="1280"/>
                    </a:cubicBezTo>
                    <a:lnTo>
                      <a:pt x="8046" y="1219"/>
                    </a:lnTo>
                    <a:cubicBezTo>
                      <a:pt x="8076" y="1200"/>
                      <a:pt x="8102" y="1178"/>
                      <a:pt x="8133" y="1161"/>
                    </a:cubicBezTo>
                    <a:lnTo>
                      <a:pt x="8313" y="1050"/>
                    </a:lnTo>
                    <a:cubicBezTo>
                      <a:pt x="8431" y="974"/>
                      <a:pt x="8555" y="909"/>
                      <a:pt x="8678" y="841"/>
                    </a:cubicBezTo>
                    <a:cubicBezTo>
                      <a:pt x="8928" y="713"/>
                      <a:pt x="9184" y="599"/>
                      <a:pt x="9446" y="500"/>
                    </a:cubicBezTo>
                    <a:cubicBezTo>
                      <a:pt x="9973" y="307"/>
                      <a:pt x="10523" y="178"/>
                      <a:pt x="11082" y="135"/>
                    </a:cubicBezTo>
                    <a:cubicBezTo>
                      <a:pt x="11243" y="121"/>
                      <a:pt x="11405" y="114"/>
                      <a:pt x="11567" y="114"/>
                    </a:cubicBezTo>
                    <a:cubicBezTo>
                      <a:pt x="11965" y="114"/>
                      <a:pt x="12362" y="157"/>
                      <a:pt x="12749" y="245"/>
                    </a:cubicBezTo>
                    <a:cubicBezTo>
                      <a:pt x="13021" y="307"/>
                      <a:pt x="13289" y="392"/>
                      <a:pt x="13545" y="501"/>
                    </a:cubicBezTo>
                    <a:cubicBezTo>
                      <a:pt x="13801" y="612"/>
                      <a:pt x="14048" y="746"/>
                      <a:pt x="14277" y="904"/>
                    </a:cubicBezTo>
                    <a:cubicBezTo>
                      <a:pt x="14738" y="1219"/>
                      <a:pt x="15130" y="1634"/>
                      <a:pt x="15412" y="2114"/>
                    </a:cubicBezTo>
                    <a:lnTo>
                      <a:pt x="15448" y="2176"/>
                    </a:lnTo>
                    <a:lnTo>
                      <a:pt x="15497" y="2123"/>
                    </a:lnTo>
                    <a:cubicBezTo>
                      <a:pt x="15648" y="1962"/>
                      <a:pt x="15806" y="1809"/>
                      <a:pt x="15979" y="1669"/>
                    </a:cubicBezTo>
                    <a:cubicBezTo>
                      <a:pt x="16021" y="1635"/>
                      <a:pt x="16066" y="1602"/>
                      <a:pt x="16109" y="1568"/>
                    </a:cubicBezTo>
                    <a:lnTo>
                      <a:pt x="16175" y="1518"/>
                    </a:lnTo>
                    <a:lnTo>
                      <a:pt x="16242" y="1470"/>
                    </a:lnTo>
                    <a:cubicBezTo>
                      <a:pt x="16288" y="1440"/>
                      <a:pt x="16333" y="1407"/>
                      <a:pt x="16380" y="1378"/>
                    </a:cubicBezTo>
                    <a:lnTo>
                      <a:pt x="16521" y="1291"/>
                    </a:lnTo>
                    <a:cubicBezTo>
                      <a:pt x="16544" y="1276"/>
                      <a:pt x="16568" y="1263"/>
                      <a:pt x="16593" y="1250"/>
                    </a:cubicBezTo>
                    <a:lnTo>
                      <a:pt x="16666" y="1210"/>
                    </a:lnTo>
                    <a:cubicBezTo>
                      <a:pt x="16714" y="1183"/>
                      <a:pt x="16762" y="1157"/>
                      <a:pt x="16814" y="1133"/>
                    </a:cubicBezTo>
                    <a:lnTo>
                      <a:pt x="16962" y="1061"/>
                    </a:lnTo>
                    <a:lnTo>
                      <a:pt x="17114" y="998"/>
                    </a:lnTo>
                    <a:cubicBezTo>
                      <a:pt x="17319" y="916"/>
                      <a:pt x="17528" y="844"/>
                      <a:pt x="17744" y="793"/>
                    </a:cubicBezTo>
                    <a:cubicBezTo>
                      <a:pt x="17850" y="763"/>
                      <a:pt x="17959" y="746"/>
                      <a:pt x="18068" y="725"/>
                    </a:cubicBezTo>
                    <a:lnTo>
                      <a:pt x="18232" y="701"/>
                    </a:lnTo>
                    <a:lnTo>
                      <a:pt x="18314" y="690"/>
                    </a:lnTo>
                    <a:lnTo>
                      <a:pt x="18396" y="684"/>
                    </a:lnTo>
                    <a:cubicBezTo>
                      <a:pt x="18451" y="680"/>
                      <a:pt x="18507" y="674"/>
                      <a:pt x="18562" y="671"/>
                    </a:cubicBezTo>
                    <a:lnTo>
                      <a:pt x="18727" y="665"/>
                    </a:lnTo>
                    <a:cubicBezTo>
                      <a:pt x="18751" y="665"/>
                      <a:pt x="18774" y="664"/>
                      <a:pt x="18797" y="664"/>
                    </a:cubicBezTo>
                    <a:cubicBezTo>
                      <a:pt x="18829" y="664"/>
                      <a:pt x="18860" y="665"/>
                      <a:pt x="18892" y="665"/>
                    </a:cubicBezTo>
                    <a:lnTo>
                      <a:pt x="18975" y="666"/>
                    </a:lnTo>
                    <a:cubicBezTo>
                      <a:pt x="19004" y="666"/>
                      <a:pt x="19031" y="668"/>
                      <a:pt x="19060" y="671"/>
                    </a:cubicBezTo>
                    <a:lnTo>
                      <a:pt x="19225" y="682"/>
                    </a:lnTo>
                    <a:cubicBezTo>
                      <a:pt x="19280" y="687"/>
                      <a:pt x="19334" y="695"/>
                      <a:pt x="19390" y="701"/>
                    </a:cubicBezTo>
                    <a:cubicBezTo>
                      <a:pt x="19416" y="705"/>
                      <a:pt x="19445" y="707"/>
                      <a:pt x="19472" y="712"/>
                    </a:cubicBezTo>
                    <a:lnTo>
                      <a:pt x="19554" y="726"/>
                    </a:lnTo>
                    <a:cubicBezTo>
                      <a:pt x="19608" y="736"/>
                      <a:pt x="19663" y="742"/>
                      <a:pt x="19717" y="756"/>
                    </a:cubicBezTo>
                    <a:cubicBezTo>
                      <a:pt x="19933" y="799"/>
                      <a:pt x="20147" y="861"/>
                      <a:pt x="20355" y="936"/>
                    </a:cubicBezTo>
                    <a:cubicBezTo>
                      <a:pt x="21188" y="1240"/>
                      <a:pt x="21926" y="1798"/>
                      <a:pt x="22451" y="2514"/>
                    </a:cubicBezTo>
                    <a:cubicBezTo>
                      <a:pt x="22582" y="2694"/>
                      <a:pt x="22701" y="2882"/>
                      <a:pt x="22805" y="3080"/>
                    </a:cubicBezTo>
                    <a:cubicBezTo>
                      <a:pt x="22907" y="3276"/>
                      <a:pt x="22998" y="3481"/>
                      <a:pt x="23072" y="3691"/>
                    </a:cubicBezTo>
                    <a:cubicBezTo>
                      <a:pt x="23143" y="3901"/>
                      <a:pt x="23201" y="4117"/>
                      <a:pt x="23245" y="4336"/>
                    </a:cubicBezTo>
                    <a:cubicBezTo>
                      <a:pt x="23291" y="4565"/>
                      <a:pt x="23317" y="4787"/>
                      <a:pt x="23328" y="5010"/>
                    </a:cubicBezTo>
                    <a:cubicBezTo>
                      <a:pt x="23321" y="4787"/>
                      <a:pt x="23300" y="4565"/>
                      <a:pt x="23263" y="4343"/>
                    </a:cubicBezTo>
                    <a:cubicBezTo>
                      <a:pt x="23223" y="4123"/>
                      <a:pt x="23169" y="3906"/>
                      <a:pt x="23099" y="3694"/>
                    </a:cubicBezTo>
                    <a:cubicBezTo>
                      <a:pt x="23027" y="3482"/>
                      <a:pt x="22940" y="3274"/>
                      <a:pt x="22840" y="3074"/>
                    </a:cubicBezTo>
                    <a:cubicBezTo>
                      <a:pt x="22738" y="2874"/>
                      <a:pt x="22620" y="2684"/>
                      <a:pt x="22491" y="2500"/>
                    </a:cubicBezTo>
                    <a:cubicBezTo>
                      <a:pt x="22363" y="2316"/>
                      <a:pt x="22217" y="2145"/>
                      <a:pt x="22061" y="1982"/>
                    </a:cubicBezTo>
                    <a:cubicBezTo>
                      <a:pt x="22022" y="1942"/>
                      <a:pt x="21984" y="1900"/>
                      <a:pt x="21942" y="1863"/>
                    </a:cubicBezTo>
                    <a:lnTo>
                      <a:pt x="21819" y="1747"/>
                    </a:lnTo>
                    <a:cubicBezTo>
                      <a:pt x="21733" y="1675"/>
                      <a:pt x="21650" y="1600"/>
                      <a:pt x="21559" y="1532"/>
                    </a:cubicBezTo>
                    <a:cubicBezTo>
                      <a:pt x="21381" y="1395"/>
                      <a:pt x="21194" y="1269"/>
                      <a:pt x="20997" y="1162"/>
                    </a:cubicBezTo>
                    <a:cubicBezTo>
                      <a:pt x="20972" y="1147"/>
                      <a:pt x="20948" y="1134"/>
                      <a:pt x="20923" y="1121"/>
                    </a:cubicBezTo>
                    <a:lnTo>
                      <a:pt x="20848" y="1083"/>
                    </a:lnTo>
                    <a:cubicBezTo>
                      <a:pt x="20798" y="1058"/>
                      <a:pt x="20748" y="1029"/>
                      <a:pt x="20696" y="1008"/>
                    </a:cubicBezTo>
                    <a:lnTo>
                      <a:pt x="20542" y="939"/>
                    </a:lnTo>
                    <a:lnTo>
                      <a:pt x="20385" y="878"/>
                    </a:lnTo>
                    <a:cubicBezTo>
                      <a:pt x="20173" y="801"/>
                      <a:pt x="19958" y="734"/>
                      <a:pt x="19737" y="688"/>
                    </a:cubicBezTo>
                    <a:cubicBezTo>
                      <a:pt x="19682" y="674"/>
                      <a:pt x="19628" y="667"/>
                      <a:pt x="19572" y="655"/>
                    </a:cubicBezTo>
                    <a:lnTo>
                      <a:pt x="19489" y="640"/>
                    </a:lnTo>
                    <a:cubicBezTo>
                      <a:pt x="19461" y="637"/>
                      <a:pt x="19433" y="633"/>
                      <a:pt x="19405" y="628"/>
                    </a:cubicBezTo>
                    <a:cubicBezTo>
                      <a:pt x="19349" y="622"/>
                      <a:pt x="19294" y="613"/>
                      <a:pt x="19238" y="608"/>
                    </a:cubicBezTo>
                    <a:lnTo>
                      <a:pt x="19070" y="596"/>
                    </a:lnTo>
                    <a:cubicBezTo>
                      <a:pt x="19041" y="593"/>
                      <a:pt x="19013" y="592"/>
                      <a:pt x="18985" y="592"/>
                    </a:cubicBezTo>
                    <a:lnTo>
                      <a:pt x="18901" y="588"/>
                    </a:lnTo>
                    <a:cubicBezTo>
                      <a:pt x="18862" y="588"/>
                      <a:pt x="18823" y="587"/>
                      <a:pt x="18784" y="587"/>
                    </a:cubicBezTo>
                    <a:cubicBezTo>
                      <a:pt x="18766" y="587"/>
                      <a:pt x="18749" y="587"/>
                      <a:pt x="18731" y="587"/>
                    </a:cubicBezTo>
                    <a:lnTo>
                      <a:pt x="18562" y="592"/>
                    </a:lnTo>
                    <a:cubicBezTo>
                      <a:pt x="18506" y="594"/>
                      <a:pt x="18449" y="599"/>
                      <a:pt x="18393" y="603"/>
                    </a:cubicBezTo>
                    <a:lnTo>
                      <a:pt x="18308" y="609"/>
                    </a:lnTo>
                    <a:lnTo>
                      <a:pt x="18225" y="619"/>
                    </a:lnTo>
                    <a:lnTo>
                      <a:pt x="18057" y="642"/>
                    </a:lnTo>
                    <a:cubicBezTo>
                      <a:pt x="17947" y="663"/>
                      <a:pt x="17834" y="679"/>
                      <a:pt x="17724" y="708"/>
                    </a:cubicBezTo>
                    <a:cubicBezTo>
                      <a:pt x="16868" y="906"/>
                      <a:pt x="16077" y="1368"/>
                      <a:pt x="15469" y="2006"/>
                    </a:cubicBezTo>
                    <a:lnTo>
                      <a:pt x="15469" y="2006"/>
                    </a:lnTo>
                    <a:cubicBezTo>
                      <a:pt x="15182" y="1536"/>
                      <a:pt x="14794" y="1131"/>
                      <a:pt x="14342" y="818"/>
                    </a:cubicBezTo>
                    <a:cubicBezTo>
                      <a:pt x="14106" y="655"/>
                      <a:pt x="13853" y="517"/>
                      <a:pt x="13590" y="403"/>
                    </a:cubicBezTo>
                    <a:cubicBezTo>
                      <a:pt x="13328" y="289"/>
                      <a:pt x="13054" y="202"/>
                      <a:pt x="12775" y="137"/>
                    </a:cubicBezTo>
                    <a:cubicBezTo>
                      <a:pt x="12377" y="46"/>
                      <a:pt x="11970" y="0"/>
                      <a:pt x="11563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1" name="Google Shape;3561;p55"/>
              <p:cNvSpPr/>
              <p:nvPr/>
            </p:nvSpPr>
            <p:spPr>
              <a:xfrm>
                <a:off x="5593027" y="785386"/>
                <a:ext cx="162355" cy="176039"/>
              </a:xfrm>
              <a:custGeom>
                <a:rect b="b" l="l" r="r" t="t"/>
                <a:pathLst>
                  <a:path extrusionOk="0" h="7515" w="6939">
                    <a:moveTo>
                      <a:pt x="2625" y="1"/>
                    </a:moveTo>
                    <a:cubicBezTo>
                      <a:pt x="1602" y="1"/>
                      <a:pt x="772" y="830"/>
                      <a:pt x="772" y="1853"/>
                    </a:cubicBezTo>
                    <a:cubicBezTo>
                      <a:pt x="772" y="2009"/>
                      <a:pt x="791" y="2162"/>
                      <a:pt x="828" y="2308"/>
                    </a:cubicBezTo>
                    <a:cubicBezTo>
                      <a:pt x="333" y="2615"/>
                      <a:pt x="1" y="3164"/>
                      <a:pt x="1" y="3790"/>
                    </a:cubicBezTo>
                    <a:cubicBezTo>
                      <a:pt x="1" y="4750"/>
                      <a:pt x="780" y="5530"/>
                      <a:pt x="1740" y="5530"/>
                    </a:cubicBezTo>
                    <a:cubicBezTo>
                      <a:pt x="2118" y="5530"/>
                      <a:pt x="2468" y="5409"/>
                      <a:pt x="2754" y="5203"/>
                    </a:cubicBezTo>
                    <a:lnTo>
                      <a:pt x="2754" y="5203"/>
                    </a:lnTo>
                    <a:cubicBezTo>
                      <a:pt x="2747" y="5273"/>
                      <a:pt x="2744" y="5345"/>
                      <a:pt x="2744" y="5417"/>
                    </a:cubicBezTo>
                    <a:cubicBezTo>
                      <a:pt x="2744" y="5432"/>
                      <a:pt x="2744" y="5448"/>
                      <a:pt x="2745" y="5464"/>
                    </a:cubicBezTo>
                    <a:cubicBezTo>
                      <a:pt x="2749" y="5614"/>
                      <a:pt x="2768" y="5761"/>
                      <a:pt x="2801" y="5903"/>
                    </a:cubicBezTo>
                    <a:cubicBezTo>
                      <a:pt x="2971" y="6619"/>
                      <a:pt x="3509" y="7193"/>
                      <a:pt x="4204" y="7416"/>
                    </a:cubicBezTo>
                    <a:lnTo>
                      <a:pt x="4227" y="7423"/>
                    </a:lnTo>
                    <a:cubicBezTo>
                      <a:pt x="4422" y="7483"/>
                      <a:pt x="4629" y="7514"/>
                      <a:pt x="4841" y="7514"/>
                    </a:cubicBezTo>
                    <a:cubicBezTo>
                      <a:pt x="6000" y="7514"/>
                      <a:pt x="6939" y="6576"/>
                      <a:pt x="6939" y="5417"/>
                    </a:cubicBezTo>
                    <a:cubicBezTo>
                      <a:pt x="6939" y="4580"/>
                      <a:pt x="6447" y="3857"/>
                      <a:pt x="5739" y="3521"/>
                    </a:cubicBezTo>
                    <a:cubicBezTo>
                      <a:pt x="5829" y="3325"/>
                      <a:pt x="5880" y="3106"/>
                      <a:pt x="5880" y="2878"/>
                    </a:cubicBezTo>
                    <a:cubicBezTo>
                      <a:pt x="5880" y="2048"/>
                      <a:pt x="5225" y="1371"/>
                      <a:pt x="4403" y="1335"/>
                    </a:cubicBezTo>
                    <a:cubicBezTo>
                      <a:pt x="4179" y="565"/>
                      <a:pt x="3468" y="1"/>
                      <a:pt x="26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2" name="Google Shape;3562;p55"/>
              <p:cNvSpPr/>
              <p:nvPr/>
            </p:nvSpPr>
            <p:spPr>
              <a:xfrm>
                <a:off x="5680018" y="793796"/>
                <a:ext cx="75012" cy="112440"/>
              </a:xfrm>
              <a:custGeom>
                <a:rect b="b" l="l" r="r" t="t"/>
                <a:pathLst>
                  <a:path extrusionOk="0" h="4800" w="3206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26"/>
                      <a:pt x="299" y="275"/>
                      <a:pt x="411" y="443"/>
                    </a:cubicBezTo>
                    <a:cubicBezTo>
                      <a:pt x="521" y="611"/>
                      <a:pt x="606" y="795"/>
                      <a:pt x="658" y="987"/>
                    </a:cubicBezTo>
                    <a:lnTo>
                      <a:pt x="663" y="1008"/>
                    </a:lnTo>
                    <a:lnTo>
                      <a:pt x="685" y="1010"/>
                    </a:lnTo>
                    <a:cubicBezTo>
                      <a:pt x="932" y="1026"/>
                      <a:pt x="1173" y="1100"/>
                      <a:pt x="1384" y="1226"/>
                    </a:cubicBezTo>
                    <a:lnTo>
                      <a:pt x="1461" y="1277"/>
                    </a:lnTo>
                    <a:cubicBezTo>
                      <a:pt x="1473" y="1285"/>
                      <a:pt x="1486" y="1293"/>
                      <a:pt x="1499" y="1302"/>
                    </a:cubicBezTo>
                    <a:lnTo>
                      <a:pt x="1535" y="1330"/>
                    </a:lnTo>
                    <a:cubicBezTo>
                      <a:pt x="1558" y="1349"/>
                      <a:pt x="1584" y="1367"/>
                      <a:pt x="1606" y="1387"/>
                    </a:cubicBezTo>
                    <a:lnTo>
                      <a:pt x="1673" y="1452"/>
                    </a:lnTo>
                    <a:cubicBezTo>
                      <a:pt x="1685" y="1462"/>
                      <a:pt x="1696" y="1472"/>
                      <a:pt x="1707" y="1484"/>
                    </a:cubicBezTo>
                    <a:lnTo>
                      <a:pt x="1737" y="1519"/>
                    </a:lnTo>
                    <a:lnTo>
                      <a:pt x="1796" y="1587"/>
                    </a:lnTo>
                    <a:lnTo>
                      <a:pt x="1850" y="1662"/>
                    </a:lnTo>
                    <a:lnTo>
                      <a:pt x="1877" y="1699"/>
                    </a:lnTo>
                    <a:lnTo>
                      <a:pt x="1901" y="1739"/>
                    </a:lnTo>
                    <a:lnTo>
                      <a:pt x="1947" y="1818"/>
                    </a:lnTo>
                    <a:cubicBezTo>
                      <a:pt x="1960" y="1846"/>
                      <a:pt x="1972" y="1873"/>
                      <a:pt x="1985" y="1902"/>
                    </a:cubicBezTo>
                    <a:cubicBezTo>
                      <a:pt x="2013" y="1956"/>
                      <a:pt x="2030" y="2016"/>
                      <a:pt x="2050" y="2072"/>
                    </a:cubicBezTo>
                    <a:cubicBezTo>
                      <a:pt x="2061" y="2100"/>
                      <a:pt x="2066" y="2131"/>
                      <a:pt x="2073" y="2161"/>
                    </a:cubicBezTo>
                    <a:lnTo>
                      <a:pt x="2085" y="2206"/>
                    </a:lnTo>
                    <a:lnTo>
                      <a:pt x="2090" y="2227"/>
                    </a:lnTo>
                    <a:lnTo>
                      <a:pt x="2093" y="2251"/>
                    </a:lnTo>
                    <a:cubicBezTo>
                      <a:pt x="2102" y="2310"/>
                      <a:pt x="2114" y="2371"/>
                      <a:pt x="2116" y="2432"/>
                    </a:cubicBezTo>
                    <a:lnTo>
                      <a:pt x="2121" y="2524"/>
                    </a:lnTo>
                    <a:cubicBezTo>
                      <a:pt x="2121" y="2554"/>
                      <a:pt x="2119" y="2585"/>
                      <a:pt x="2118" y="2616"/>
                    </a:cubicBezTo>
                    <a:cubicBezTo>
                      <a:pt x="2114" y="2678"/>
                      <a:pt x="2107" y="2738"/>
                      <a:pt x="2097" y="2798"/>
                    </a:cubicBezTo>
                    <a:cubicBezTo>
                      <a:pt x="2074" y="2919"/>
                      <a:pt x="2038" y="3036"/>
                      <a:pt x="1989" y="3148"/>
                    </a:cubicBezTo>
                    <a:lnTo>
                      <a:pt x="1971" y="3184"/>
                    </a:lnTo>
                    <a:lnTo>
                      <a:pt x="2007" y="3201"/>
                    </a:lnTo>
                    <a:cubicBezTo>
                      <a:pt x="2164" y="3273"/>
                      <a:pt x="2310" y="3366"/>
                      <a:pt x="2445" y="3473"/>
                    </a:cubicBezTo>
                    <a:cubicBezTo>
                      <a:pt x="2580" y="3582"/>
                      <a:pt x="2700" y="3708"/>
                      <a:pt x="2804" y="3847"/>
                    </a:cubicBezTo>
                    <a:cubicBezTo>
                      <a:pt x="2908" y="3985"/>
                      <a:pt x="2996" y="4136"/>
                      <a:pt x="3064" y="4297"/>
                    </a:cubicBezTo>
                    <a:cubicBezTo>
                      <a:pt x="3128" y="4456"/>
                      <a:pt x="3178" y="4624"/>
                      <a:pt x="3205" y="4799"/>
                    </a:cubicBezTo>
                    <a:cubicBezTo>
                      <a:pt x="3190" y="4623"/>
                      <a:pt x="3150" y="4451"/>
                      <a:pt x="3090" y="4285"/>
                    </a:cubicBezTo>
                    <a:cubicBezTo>
                      <a:pt x="3030" y="4118"/>
                      <a:pt x="2948" y="3959"/>
                      <a:pt x="2845" y="3815"/>
                    </a:cubicBezTo>
                    <a:cubicBezTo>
                      <a:pt x="2650" y="3533"/>
                      <a:pt x="2382" y="3300"/>
                      <a:pt x="2075" y="3145"/>
                    </a:cubicBezTo>
                    <a:lnTo>
                      <a:pt x="2075" y="3145"/>
                    </a:lnTo>
                    <a:cubicBezTo>
                      <a:pt x="2173" y="2920"/>
                      <a:pt x="2220" y="2671"/>
                      <a:pt x="2203" y="2426"/>
                    </a:cubicBezTo>
                    <a:cubicBezTo>
                      <a:pt x="2203" y="2361"/>
                      <a:pt x="2190" y="2298"/>
                      <a:pt x="2181" y="2233"/>
                    </a:cubicBezTo>
                    <a:lnTo>
                      <a:pt x="2178" y="2210"/>
                    </a:lnTo>
                    <a:lnTo>
                      <a:pt x="2172" y="2186"/>
                    </a:lnTo>
                    <a:lnTo>
                      <a:pt x="2160" y="2139"/>
                    </a:lnTo>
                    <a:cubicBezTo>
                      <a:pt x="2152" y="2108"/>
                      <a:pt x="2147" y="2077"/>
                      <a:pt x="2135" y="2046"/>
                    </a:cubicBezTo>
                    <a:cubicBezTo>
                      <a:pt x="2112" y="1985"/>
                      <a:pt x="2093" y="1923"/>
                      <a:pt x="2065" y="1864"/>
                    </a:cubicBezTo>
                    <a:cubicBezTo>
                      <a:pt x="2050" y="1836"/>
                      <a:pt x="2037" y="1806"/>
                      <a:pt x="2022" y="1777"/>
                    </a:cubicBezTo>
                    <a:lnTo>
                      <a:pt x="1972" y="1694"/>
                    </a:lnTo>
                    <a:lnTo>
                      <a:pt x="1948" y="1653"/>
                    </a:lnTo>
                    <a:lnTo>
                      <a:pt x="1919" y="1613"/>
                    </a:lnTo>
                    <a:lnTo>
                      <a:pt x="1862" y="1535"/>
                    </a:lnTo>
                    <a:lnTo>
                      <a:pt x="1798" y="1462"/>
                    </a:lnTo>
                    <a:lnTo>
                      <a:pt x="1765" y="1426"/>
                    </a:lnTo>
                    <a:cubicBezTo>
                      <a:pt x="1754" y="1415"/>
                      <a:pt x="1743" y="1405"/>
                      <a:pt x="1731" y="1393"/>
                    </a:cubicBezTo>
                    <a:lnTo>
                      <a:pt x="1661" y="1326"/>
                    </a:lnTo>
                    <a:cubicBezTo>
                      <a:pt x="1636" y="1305"/>
                      <a:pt x="1609" y="1287"/>
                      <a:pt x="1585" y="1266"/>
                    </a:cubicBezTo>
                    <a:lnTo>
                      <a:pt x="1547" y="1237"/>
                    </a:lnTo>
                    <a:cubicBezTo>
                      <a:pt x="1534" y="1226"/>
                      <a:pt x="1519" y="1218"/>
                      <a:pt x="1506" y="1210"/>
                    </a:cubicBezTo>
                    <a:lnTo>
                      <a:pt x="1424" y="1159"/>
                    </a:lnTo>
                    <a:cubicBezTo>
                      <a:pt x="1311" y="1097"/>
                      <a:pt x="1193" y="1042"/>
                      <a:pt x="1068" y="1010"/>
                    </a:cubicBezTo>
                    <a:cubicBezTo>
                      <a:pt x="952" y="973"/>
                      <a:pt x="830" y="960"/>
                      <a:pt x="710" y="951"/>
                    </a:cubicBezTo>
                    <a:lnTo>
                      <a:pt x="710" y="951"/>
                    </a:lnTo>
                    <a:cubicBezTo>
                      <a:pt x="648" y="761"/>
                      <a:pt x="556" y="582"/>
                      <a:pt x="439" y="423"/>
                    </a:cubicBezTo>
                    <a:cubicBezTo>
                      <a:pt x="378" y="341"/>
                      <a:pt x="311" y="264"/>
                      <a:pt x="237" y="193"/>
                    </a:cubicBezTo>
                    <a:cubicBezTo>
                      <a:pt x="164" y="121"/>
                      <a:pt x="85" y="58"/>
                      <a:pt x="0" y="1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3" name="Google Shape;3563;p55"/>
              <p:cNvSpPr/>
              <p:nvPr/>
            </p:nvSpPr>
            <p:spPr>
              <a:xfrm>
                <a:off x="5476437" y="648701"/>
                <a:ext cx="211841" cy="174797"/>
              </a:xfrm>
              <a:custGeom>
                <a:rect b="b" l="l" r="r" t="t"/>
                <a:pathLst>
                  <a:path extrusionOk="0" h="7462" w="9054">
                    <a:moveTo>
                      <a:pt x="2640" y="0"/>
                    </a:moveTo>
                    <a:cubicBezTo>
                      <a:pt x="1183" y="1"/>
                      <a:pt x="1" y="1182"/>
                      <a:pt x="1" y="2640"/>
                    </a:cubicBezTo>
                    <a:cubicBezTo>
                      <a:pt x="1" y="3791"/>
                      <a:pt x="738" y="4770"/>
                      <a:pt x="1767" y="5130"/>
                    </a:cubicBezTo>
                    <a:cubicBezTo>
                      <a:pt x="1958" y="5199"/>
                      <a:pt x="2162" y="5245"/>
                      <a:pt x="2373" y="5266"/>
                    </a:cubicBezTo>
                    <a:cubicBezTo>
                      <a:pt x="2415" y="5269"/>
                      <a:pt x="2457" y="5273"/>
                      <a:pt x="2500" y="5276"/>
                    </a:cubicBezTo>
                    <a:cubicBezTo>
                      <a:pt x="2501" y="5292"/>
                      <a:pt x="2503" y="5309"/>
                      <a:pt x="2505" y="5324"/>
                    </a:cubicBezTo>
                    <a:cubicBezTo>
                      <a:pt x="2525" y="5503"/>
                      <a:pt x="2564" y="5674"/>
                      <a:pt x="2623" y="5840"/>
                    </a:cubicBezTo>
                    <a:cubicBezTo>
                      <a:pt x="2952" y="6785"/>
                      <a:pt x="3849" y="7461"/>
                      <a:pt x="4907" y="7461"/>
                    </a:cubicBezTo>
                    <a:cubicBezTo>
                      <a:pt x="6243" y="7461"/>
                      <a:pt x="7326" y="6378"/>
                      <a:pt x="7326" y="5042"/>
                    </a:cubicBezTo>
                    <a:cubicBezTo>
                      <a:pt x="7326" y="4903"/>
                      <a:pt x="7313" y="4766"/>
                      <a:pt x="7291" y="4633"/>
                    </a:cubicBezTo>
                    <a:cubicBezTo>
                      <a:pt x="8299" y="4410"/>
                      <a:pt x="9053" y="3511"/>
                      <a:pt x="9053" y="2437"/>
                    </a:cubicBezTo>
                    <a:cubicBezTo>
                      <a:pt x="9053" y="1195"/>
                      <a:pt x="8045" y="187"/>
                      <a:pt x="6803" y="187"/>
                    </a:cubicBezTo>
                    <a:cubicBezTo>
                      <a:pt x="5994" y="187"/>
                      <a:pt x="5285" y="614"/>
                      <a:pt x="4887" y="1255"/>
                    </a:cubicBezTo>
                    <a:cubicBezTo>
                      <a:pt x="4423" y="503"/>
                      <a:pt x="3590" y="0"/>
                      <a:pt x="2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4" name="Google Shape;3564;p55"/>
              <p:cNvSpPr/>
              <p:nvPr/>
            </p:nvSpPr>
            <p:spPr>
              <a:xfrm>
                <a:off x="5267404" y="716189"/>
                <a:ext cx="43824" cy="45117"/>
              </a:xfrm>
              <a:custGeom>
                <a:rect b="b" l="l" r="r" t="t"/>
                <a:pathLst>
                  <a:path extrusionOk="0" h="1926" w="1873">
                    <a:moveTo>
                      <a:pt x="936" y="0"/>
                    </a:moveTo>
                    <a:cubicBezTo>
                      <a:pt x="770" y="0"/>
                      <a:pt x="602" y="51"/>
                      <a:pt x="456" y="155"/>
                    </a:cubicBezTo>
                    <a:cubicBezTo>
                      <a:pt x="86" y="421"/>
                      <a:pt x="1" y="936"/>
                      <a:pt x="267" y="1306"/>
                    </a:cubicBezTo>
                    <a:cubicBezTo>
                      <a:pt x="532" y="1677"/>
                      <a:pt x="1727" y="1925"/>
                      <a:pt x="1727" y="1925"/>
                    </a:cubicBezTo>
                    <a:cubicBezTo>
                      <a:pt x="1727" y="1925"/>
                      <a:pt x="1873" y="715"/>
                      <a:pt x="1607" y="345"/>
                    </a:cubicBezTo>
                    <a:cubicBezTo>
                      <a:pt x="1446" y="120"/>
                      <a:pt x="1193" y="0"/>
                      <a:pt x="9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5" name="Google Shape;3565;p55"/>
              <p:cNvSpPr/>
              <p:nvPr/>
            </p:nvSpPr>
            <p:spPr>
              <a:xfrm>
                <a:off x="5106897" y="689836"/>
                <a:ext cx="37085" cy="48958"/>
              </a:xfrm>
              <a:custGeom>
                <a:rect b="b" l="l" r="r" t="t"/>
                <a:pathLst>
                  <a:path extrusionOk="0" h="2090" w="1585">
                    <a:moveTo>
                      <a:pt x="793" y="0"/>
                    </a:moveTo>
                    <a:cubicBezTo>
                      <a:pt x="357" y="0"/>
                      <a:pt x="4" y="354"/>
                      <a:pt x="3" y="789"/>
                    </a:cubicBezTo>
                    <a:cubicBezTo>
                      <a:pt x="1" y="1226"/>
                      <a:pt x="790" y="2089"/>
                      <a:pt x="790" y="2089"/>
                    </a:cubicBezTo>
                    <a:cubicBezTo>
                      <a:pt x="790" y="2089"/>
                      <a:pt x="1582" y="1229"/>
                      <a:pt x="1583" y="793"/>
                    </a:cubicBezTo>
                    <a:cubicBezTo>
                      <a:pt x="1584" y="356"/>
                      <a:pt x="1231" y="2"/>
                      <a:pt x="795" y="0"/>
                    </a:cubicBezTo>
                    <a:cubicBezTo>
                      <a:pt x="794" y="0"/>
                      <a:pt x="793" y="0"/>
                      <a:pt x="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6" name="Google Shape;3566;p55"/>
              <p:cNvSpPr/>
              <p:nvPr/>
            </p:nvSpPr>
            <p:spPr>
              <a:xfrm>
                <a:off x="5165063" y="578450"/>
                <a:ext cx="30042" cy="36590"/>
              </a:xfrm>
              <a:custGeom>
                <a:rect b="b" l="l" r="r" t="t"/>
                <a:pathLst>
                  <a:path extrusionOk="0" h="1562" w="1284">
                    <a:moveTo>
                      <a:pt x="804" y="1"/>
                    </a:moveTo>
                    <a:cubicBezTo>
                      <a:pt x="804" y="1"/>
                      <a:pt x="109" y="543"/>
                      <a:pt x="55" y="867"/>
                    </a:cubicBezTo>
                    <a:cubicBezTo>
                      <a:pt x="1" y="1191"/>
                      <a:pt x="220" y="1499"/>
                      <a:pt x="544" y="1553"/>
                    </a:cubicBezTo>
                    <a:cubicBezTo>
                      <a:pt x="577" y="1559"/>
                      <a:pt x="610" y="1561"/>
                      <a:pt x="642" y="1561"/>
                    </a:cubicBezTo>
                    <a:cubicBezTo>
                      <a:pt x="928" y="1561"/>
                      <a:pt x="1182" y="1355"/>
                      <a:pt x="1231" y="1063"/>
                    </a:cubicBezTo>
                    <a:cubicBezTo>
                      <a:pt x="1284" y="739"/>
                      <a:pt x="804" y="1"/>
                      <a:pt x="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7" name="Google Shape;3567;p55"/>
              <p:cNvSpPr/>
              <p:nvPr/>
            </p:nvSpPr>
            <p:spPr>
              <a:xfrm>
                <a:off x="5219439" y="825677"/>
                <a:ext cx="62846" cy="46850"/>
              </a:xfrm>
              <a:custGeom>
                <a:rect b="b" l="l" r="r" t="t"/>
                <a:pathLst>
                  <a:path extrusionOk="0" h="2000" w="2686">
                    <a:moveTo>
                      <a:pt x="1094" y="0"/>
                    </a:moveTo>
                    <a:cubicBezTo>
                      <a:pt x="967" y="0"/>
                      <a:pt x="854" y="15"/>
                      <a:pt x="767" y="51"/>
                    </a:cubicBezTo>
                    <a:cubicBezTo>
                      <a:pt x="250" y="262"/>
                      <a:pt x="1" y="853"/>
                      <a:pt x="213" y="1370"/>
                    </a:cubicBezTo>
                    <a:cubicBezTo>
                      <a:pt x="373" y="1762"/>
                      <a:pt x="751" y="1999"/>
                      <a:pt x="1150" y="1999"/>
                    </a:cubicBezTo>
                    <a:cubicBezTo>
                      <a:pt x="1277" y="1999"/>
                      <a:pt x="1407" y="1975"/>
                      <a:pt x="1532" y="1924"/>
                    </a:cubicBezTo>
                    <a:cubicBezTo>
                      <a:pt x="2048" y="1712"/>
                      <a:pt x="2686" y="359"/>
                      <a:pt x="2686" y="359"/>
                    </a:cubicBezTo>
                    <a:cubicBezTo>
                      <a:pt x="2686" y="359"/>
                      <a:pt x="1717" y="0"/>
                      <a:pt x="10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8" name="Google Shape;3568;p55"/>
              <p:cNvSpPr/>
              <p:nvPr/>
            </p:nvSpPr>
            <p:spPr>
              <a:xfrm>
                <a:off x="5263894" y="553362"/>
                <a:ext cx="47520" cy="52261"/>
              </a:xfrm>
              <a:custGeom>
                <a:rect b="b" l="l" r="r" t="t"/>
                <a:pathLst>
                  <a:path extrusionOk="0" h="2231" w="2031">
                    <a:moveTo>
                      <a:pt x="1014" y="0"/>
                    </a:moveTo>
                    <a:cubicBezTo>
                      <a:pt x="893" y="0"/>
                      <a:pt x="771" y="25"/>
                      <a:pt x="653" y="77"/>
                    </a:cubicBezTo>
                    <a:cubicBezTo>
                      <a:pt x="203" y="277"/>
                      <a:pt x="0" y="804"/>
                      <a:pt x="200" y="1253"/>
                    </a:cubicBezTo>
                    <a:cubicBezTo>
                      <a:pt x="400" y="1703"/>
                      <a:pt x="1608" y="2231"/>
                      <a:pt x="1608" y="2231"/>
                    </a:cubicBezTo>
                    <a:cubicBezTo>
                      <a:pt x="1608" y="2231"/>
                      <a:pt x="2031" y="980"/>
                      <a:pt x="1831" y="531"/>
                    </a:cubicBezTo>
                    <a:cubicBezTo>
                      <a:pt x="1683" y="198"/>
                      <a:pt x="1356" y="0"/>
                      <a:pt x="10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9" name="Google Shape;3569;p55"/>
              <p:cNvSpPr/>
              <p:nvPr/>
            </p:nvSpPr>
            <p:spPr>
              <a:xfrm>
                <a:off x="5412889" y="757721"/>
                <a:ext cx="73000" cy="53924"/>
              </a:xfrm>
              <a:custGeom>
                <a:rect b="b" l="l" r="r" t="t"/>
                <a:pathLst>
                  <a:path extrusionOk="0" h="2302" w="3120">
                    <a:moveTo>
                      <a:pt x="1822" y="1"/>
                    </a:moveTo>
                    <a:cubicBezTo>
                      <a:pt x="1709" y="1"/>
                      <a:pt x="1594" y="18"/>
                      <a:pt x="1480" y="53"/>
                    </a:cubicBezTo>
                    <a:cubicBezTo>
                      <a:pt x="867" y="240"/>
                      <a:pt x="1" y="1722"/>
                      <a:pt x="1" y="1722"/>
                    </a:cubicBezTo>
                    <a:cubicBezTo>
                      <a:pt x="1" y="1722"/>
                      <a:pt x="1218" y="2302"/>
                      <a:pt x="1922" y="2302"/>
                    </a:cubicBezTo>
                    <a:cubicBezTo>
                      <a:pt x="2012" y="2302"/>
                      <a:pt x="2093" y="2292"/>
                      <a:pt x="2163" y="2271"/>
                    </a:cubicBezTo>
                    <a:cubicBezTo>
                      <a:pt x="2776" y="2083"/>
                      <a:pt x="3120" y="1433"/>
                      <a:pt x="2931" y="820"/>
                    </a:cubicBezTo>
                    <a:cubicBezTo>
                      <a:pt x="2777" y="321"/>
                      <a:pt x="2318" y="1"/>
                      <a:pt x="18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0" name="Google Shape;3570;p55"/>
              <p:cNvSpPr/>
              <p:nvPr/>
            </p:nvSpPr>
            <p:spPr>
              <a:xfrm>
                <a:off x="5458327" y="559241"/>
                <a:ext cx="59570" cy="65192"/>
              </a:xfrm>
              <a:custGeom>
                <a:rect b="b" l="l" r="r" t="t"/>
                <a:pathLst>
                  <a:path extrusionOk="0" h="2783" w="2546">
                    <a:moveTo>
                      <a:pt x="1275" y="1"/>
                    </a:moveTo>
                    <a:cubicBezTo>
                      <a:pt x="852" y="1"/>
                      <a:pt x="447" y="242"/>
                      <a:pt x="260" y="649"/>
                    </a:cubicBezTo>
                    <a:cubicBezTo>
                      <a:pt x="0" y="1209"/>
                      <a:pt x="505" y="2783"/>
                      <a:pt x="505" y="2783"/>
                    </a:cubicBezTo>
                    <a:cubicBezTo>
                      <a:pt x="505" y="2783"/>
                      <a:pt x="2028" y="2145"/>
                      <a:pt x="2286" y="1586"/>
                    </a:cubicBezTo>
                    <a:cubicBezTo>
                      <a:pt x="2546" y="1026"/>
                      <a:pt x="2301" y="361"/>
                      <a:pt x="1742" y="104"/>
                    </a:cubicBezTo>
                    <a:cubicBezTo>
                      <a:pt x="1590" y="34"/>
                      <a:pt x="1431" y="1"/>
                      <a:pt x="12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1" name="Google Shape;3571;p55"/>
              <p:cNvSpPr/>
              <p:nvPr/>
            </p:nvSpPr>
            <p:spPr>
              <a:xfrm>
                <a:off x="5618085" y="506371"/>
                <a:ext cx="56926" cy="73133"/>
              </a:xfrm>
              <a:custGeom>
                <a:rect b="b" l="l" r="r" t="t"/>
                <a:pathLst>
                  <a:path extrusionOk="0" h="3122" w="2433">
                    <a:moveTo>
                      <a:pt x="1215" y="0"/>
                    </a:moveTo>
                    <a:cubicBezTo>
                      <a:pt x="591" y="0"/>
                      <a:pt x="70" y="489"/>
                      <a:pt x="36" y="1119"/>
                    </a:cubicBezTo>
                    <a:cubicBezTo>
                      <a:pt x="0" y="1771"/>
                      <a:pt x="1111" y="3122"/>
                      <a:pt x="1111" y="3122"/>
                    </a:cubicBezTo>
                    <a:cubicBezTo>
                      <a:pt x="1111" y="3122"/>
                      <a:pt x="2361" y="1899"/>
                      <a:pt x="2397" y="1247"/>
                    </a:cubicBezTo>
                    <a:cubicBezTo>
                      <a:pt x="2433" y="595"/>
                      <a:pt x="1934" y="37"/>
                      <a:pt x="1281" y="2"/>
                    </a:cubicBezTo>
                    <a:cubicBezTo>
                      <a:pt x="1259" y="1"/>
                      <a:pt x="1237" y="0"/>
                      <a:pt x="12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2" name="Google Shape;3572;p55"/>
              <p:cNvSpPr/>
              <p:nvPr/>
            </p:nvSpPr>
            <p:spPr>
              <a:xfrm>
                <a:off x="5455239" y="454813"/>
                <a:ext cx="42934" cy="44906"/>
              </a:xfrm>
              <a:custGeom>
                <a:rect b="b" l="l" r="r" t="t"/>
                <a:pathLst>
                  <a:path extrusionOk="0" h="1917" w="1835">
                    <a:moveTo>
                      <a:pt x="1632" y="0"/>
                    </a:moveTo>
                    <a:cubicBezTo>
                      <a:pt x="1631" y="0"/>
                      <a:pt x="480" y="304"/>
                      <a:pt x="240" y="678"/>
                    </a:cubicBezTo>
                    <a:cubicBezTo>
                      <a:pt x="1" y="1052"/>
                      <a:pt x="110" y="1550"/>
                      <a:pt x="484" y="1790"/>
                    </a:cubicBezTo>
                    <a:cubicBezTo>
                      <a:pt x="618" y="1876"/>
                      <a:pt x="768" y="1917"/>
                      <a:pt x="917" y="1917"/>
                    </a:cubicBezTo>
                    <a:cubicBezTo>
                      <a:pt x="1182" y="1917"/>
                      <a:pt x="1442" y="1786"/>
                      <a:pt x="1596" y="1546"/>
                    </a:cubicBezTo>
                    <a:cubicBezTo>
                      <a:pt x="1835" y="1171"/>
                      <a:pt x="1632" y="0"/>
                      <a:pt x="16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3" name="Google Shape;3573;p55"/>
              <p:cNvSpPr/>
              <p:nvPr/>
            </p:nvSpPr>
            <p:spPr>
              <a:xfrm>
                <a:off x="5780745" y="597143"/>
                <a:ext cx="48199" cy="54510"/>
              </a:xfrm>
              <a:custGeom>
                <a:rect b="b" l="l" r="r" t="t"/>
                <a:pathLst>
                  <a:path extrusionOk="0" h="2327" w="2060">
                    <a:moveTo>
                      <a:pt x="526" y="1"/>
                    </a:moveTo>
                    <a:cubicBezTo>
                      <a:pt x="526" y="1"/>
                      <a:pt x="1" y="1245"/>
                      <a:pt x="170" y="1719"/>
                    </a:cubicBezTo>
                    <a:cubicBezTo>
                      <a:pt x="303" y="2094"/>
                      <a:pt x="655" y="2327"/>
                      <a:pt x="1030" y="2327"/>
                    </a:cubicBezTo>
                    <a:cubicBezTo>
                      <a:pt x="1132" y="2327"/>
                      <a:pt x="1236" y="2309"/>
                      <a:pt x="1337" y="2273"/>
                    </a:cubicBezTo>
                    <a:cubicBezTo>
                      <a:pt x="1813" y="2104"/>
                      <a:pt x="2060" y="1581"/>
                      <a:pt x="1891" y="1105"/>
                    </a:cubicBezTo>
                    <a:cubicBezTo>
                      <a:pt x="1721" y="629"/>
                      <a:pt x="526" y="1"/>
                      <a:pt x="5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4" name="Google Shape;3574;p55"/>
              <p:cNvSpPr/>
              <p:nvPr/>
            </p:nvSpPr>
            <p:spPr>
              <a:xfrm>
                <a:off x="5673631" y="618671"/>
                <a:ext cx="61138" cy="45866"/>
              </a:xfrm>
              <a:custGeom>
                <a:rect b="b" l="l" r="r" t="t"/>
                <a:pathLst>
                  <a:path extrusionOk="0" h="1958" w="2613">
                    <a:moveTo>
                      <a:pt x="1605" y="0"/>
                    </a:moveTo>
                    <a:cubicBezTo>
                      <a:pt x="1587" y="0"/>
                      <a:pt x="1568" y="1"/>
                      <a:pt x="1550" y="2"/>
                    </a:cubicBezTo>
                    <a:cubicBezTo>
                      <a:pt x="1011" y="32"/>
                      <a:pt x="1" y="1069"/>
                      <a:pt x="1" y="1069"/>
                    </a:cubicBezTo>
                    <a:cubicBezTo>
                      <a:pt x="1" y="1069"/>
                      <a:pt x="1084" y="1957"/>
                      <a:pt x="1634" y="1957"/>
                    </a:cubicBezTo>
                    <a:cubicBezTo>
                      <a:pt x="1643" y="1957"/>
                      <a:pt x="1652" y="1957"/>
                      <a:pt x="1661" y="1956"/>
                    </a:cubicBezTo>
                    <a:cubicBezTo>
                      <a:pt x="2200" y="1925"/>
                      <a:pt x="2613" y="1464"/>
                      <a:pt x="2582" y="925"/>
                    </a:cubicBezTo>
                    <a:cubicBezTo>
                      <a:pt x="2552" y="403"/>
                      <a:pt x="2120" y="0"/>
                      <a:pt x="16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5" name="Google Shape;3575;p55"/>
              <p:cNvSpPr/>
              <p:nvPr/>
            </p:nvSpPr>
            <p:spPr>
              <a:xfrm>
                <a:off x="5742373" y="741722"/>
                <a:ext cx="58236" cy="42985"/>
              </a:xfrm>
              <a:custGeom>
                <a:rect b="b" l="l" r="r" t="t"/>
                <a:pathLst>
                  <a:path extrusionOk="0" h="1835" w="2489">
                    <a:moveTo>
                      <a:pt x="1470" y="1"/>
                    </a:moveTo>
                    <a:cubicBezTo>
                      <a:pt x="1393" y="1"/>
                      <a:pt x="1316" y="10"/>
                      <a:pt x="1239" y="30"/>
                    </a:cubicBezTo>
                    <a:cubicBezTo>
                      <a:pt x="745" y="157"/>
                      <a:pt x="1" y="1301"/>
                      <a:pt x="1" y="1301"/>
                    </a:cubicBezTo>
                    <a:cubicBezTo>
                      <a:pt x="1" y="1301"/>
                      <a:pt x="999" y="1834"/>
                      <a:pt x="1550" y="1834"/>
                    </a:cubicBezTo>
                    <a:cubicBezTo>
                      <a:pt x="1604" y="1834"/>
                      <a:pt x="1654" y="1829"/>
                      <a:pt x="1698" y="1818"/>
                    </a:cubicBezTo>
                    <a:cubicBezTo>
                      <a:pt x="2191" y="1691"/>
                      <a:pt x="2489" y="1188"/>
                      <a:pt x="2362" y="695"/>
                    </a:cubicBezTo>
                    <a:cubicBezTo>
                      <a:pt x="2255" y="278"/>
                      <a:pt x="1881" y="1"/>
                      <a:pt x="1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6" name="Google Shape;3576;p55"/>
              <p:cNvSpPr/>
              <p:nvPr/>
            </p:nvSpPr>
            <p:spPr>
              <a:xfrm>
                <a:off x="5935987" y="735210"/>
                <a:ext cx="72579" cy="62521"/>
              </a:xfrm>
              <a:custGeom>
                <a:rect b="b" l="l" r="r" t="t"/>
                <a:pathLst>
                  <a:path extrusionOk="0" h="2669" w="3102">
                    <a:moveTo>
                      <a:pt x="433" y="1"/>
                    </a:moveTo>
                    <a:cubicBezTo>
                      <a:pt x="175" y="1"/>
                      <a:pt x="1" y="10"/>
                      <a:pt x="1" y="10"/>
                    </a:cubicBezTo>
                    <a:cubicBezTo>
                      <a:pt x="1" y="10"/>
                      <a:pt x="260" y="1912"/>
                      <a:pt x="814" y="2370"/>
                    </a:cubicBezTo>
                    <a:cubicBezTo>
                      <a:pt x="1057" y="2570"/>
                      <a:pt x="1351" y="2668"/>
                      <a:pt x="1643" y="2668"/>
                    </a:cubicBezTo>
                    <a:cubicBezTo>
                      <a:pt x="2016" y="2668"/>
                      <a:pt x="2387" y="2508"/>
                      <a:pt x="2644" y="2198"/>
                    </a:cubicBezTo>
                    <a:cubicBezTo>
                      <a:pt x="3101" y="1645"/>
                      <a:pt x="3024" y="826"/>
                      <a:pt x="2473" y="369"/>
                    </a:cubicBezTo>
                    <a:cubicBezTo>
                      <a:pt x="2086" y="49"/>
                      <a:pt x="1032" y="1"/>
                      <a:pt x="4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7" name="Google Shape;3577;p55"/>
              <p:cNvSpPr/>
              <p:nvPr/>
            </p:nvSpPr>
            <p:spPr>
              <a:xfrm>
                <a:off x="5861911" y="976534"/>
                <a:ext cx="38957" cy="38206"/>
              </a:xfrm>
              <a:custGeom>
                <a:rect b="b" l="l" r="r" t="t"/>
                <a:pathLst>
                  <a:path extrusionOk="0" h="1631" w="1665">
                    <a:moveTo>
                      <a:pt x="1665" y="0"/>
                    </a:moveTo>
                    <a:cubicBezTo>
                      <a:pt x="1664" y="0"/>
                      <a:pt x="565" y="75"/>
                      <a:pt x="283" y="374"/>
                    </a:cubicBezTo>
                    <a:cubicBezTo>
                      <a:pt x="0" y="671"/>
                      <a:pt x="13" y="1143"/>
                      <a:pt x="311" y="1426"/>
                    </a:cubicBezTo>
                    <a:cubicBezTo>
                      <a:pt x="455" y="1563"/>
                      <a:pt x="639" y="1630"/>
                      <a:pt x="823" y="1630"/>
                    </a:cubicBezTo>
                    <a:cubicBezTo>
                      <a:pt x="1020" y="1630"/>
                      <a:pt x="1217" y="1553"/>
                      <a:pt x="1363" y="1399"/>
                    </a:cubicBezTo>
                    <a:cubicBezTo>
                      <a:pt x="1646" y="1102"/>
                      <a:pt x="1665" y="0"/>
                      <a:pt x="16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8" name="Google Shape;3578;p55"/>
              <p:cNvSpPr/>
              <p:nvPr/>
            </p:nvSpPr>
            <p:spPr>
              <a:xfrm>
                <a:off x="5229921" y="1032637"/>
                <a:ext cx="76463" cy="56407"/>
              </a:xfrm>
              <a:custGeom>
                <a:rect b="b" l="l" r="r" t="t"/>
                <a:pathLst>
                  <a:path extrusionOk="0" h="2408" w="3268">
                    <a:moveTo>
                      <a:pt x="1928" y="1"/>
                    </a:moveTo>
                    <a:cubicBezTo>
                      <a:pt x="1828" y="1"/>
                      <a:pt x="1725" y="13"/>
                      <a:pt x="1623" y="40"/>
                    </a:cubicBezTo>
                    <a:cubicBezTo>
                      <a:pt x="976" y="206"/>
                      <a:pt x="1" y="1708"/>
                      <a:pt x="1" y="1708"/>
                    </a:cubicBezTo>
                    <a:cubicBezTo>
                      <a:pt x="1" y="1708"/>
                      <a:pt x="1309" y="2407"/>
                      <a:pt x="2033" y="2407"/>
                    </a:cubicBezTo>
                    <a:cubicBezTo>
                      <a:pt x="2104" y="2407"/>
                      <a:pt x="2170" y="2400"/>
                      <a:pt x="2228" y="2385"/>
                    </a:cubicBezTo>
                    <a:cubicBezTo>
                      <a:pt x="2876" y="2219"/>
                      <a:pt x="3267" y="1559"/>
                      <a:pt x="3099" y="911"/>
                    </a:cubicBezTo>
                    <a:cubicBezTo>
                      <a:pt x="2958" y="364"/>
                      <a:pt x="2468" y="1"/>
                      <a:pt x="19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9" name="Google Shape;3579;p55"/>
              <p:cNvSpPr/>
              <p:nvPr/>
            </p:nvSpPr>
            <p:spPr>
              <a:xfrm>
                <a:off x="5436544" y="936805"/>
                <a:ext cx="47918" cy="35395"/>
              </a:xfrm>
              <a:custGeom>
                <a:rect b="b" l="l" r="r" t="t"/>
                <a:pathLst>
                  <a:path extrusionOk="0" h="1511" w="2048">
                    <a:moveTo>
                      <a:pt x="1213" y="1"/>
                    </a:moveTo>
                    <a:cubicBezTo>
                      <a:pt x="1156" y="1"/>
                      <a:pt x="1098" y="7"/>
                      <a:pt x="1041" y="20"/>
                    </a:cubicBezTo>
                    <a:cubicBezTo>
                      <a:pt x="633" y="116"/>
                      <a:pt x="0" y="1044"/>
                      <a:pt x="0" y="1044"/>
                    </a:cubicBezTo>
                    <a:cubicBezTo>
                      <a:pt x="0" y="1044"/>
                      <a:pt x="828" y="1510"/>
                      <a:pt x="1279" y="1510"/>
                    </a:cubicBezTo>
                    <a:cubicBezTo>
                      <a:pt x="1317" y="1510"/>
                      <a:pt x="1353" y="1507"/>
                      <a:pt x="1386" y="1499"/>
                    </a:cubicBezTo>
                    <a:cubicBezTo>
                      <a:pt x="1793" y="1404"/>
                      <a:pt x="2047" y="995"/>
                      <a:pt x="1952" y="588"/>
                    </a:cubicBezTo>
                    <a:cubicBezTo>
                      <a:pt x="1871" y="237"/>
                      <a:pt x="1557" y="1"/>
                      <a:pt x="12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0" name="Google Shape;3580;p55"/>
              <p:cNvSpPr/>
              <p:nvPr/>
            </p:nvSpPr>
            <p:spPr>
              <a:xfrm>
                <a:off x="5322271" y="873441"/>
                <a:ext cx="61559" cy="73133"/>
              </a:xfrm>
              <a:custGeom>
                <a:rect b="b" l="l" r="r" t="t"/>
                <a:pathLst>
                  <a:path extrusionOk="0" h="3122" w="2631">
                    <a:moveTo>
                      <a:pt x="1744" y="1"/>
                    </a:moveTo>
                    <a:cubicBezTo>
                      <a:pt x="1744" y="1"/>
                      <a:pt x="291" y="1013"/>
                      <a:pt x="146" y="1660"/>
                    </a:cubicBezTo>
                    <a:cubicBezTo>
                      <a:pt x="0" y="2307"/>
                      <a:pt x="408" y="2949"/>
                      <a:pt x="1055" y="3093"/>
                    </a:cubicBezTo>
                    <a:cubicBezTo>
                      <a:pt x="1143" y="3112"/>
                      <a:pt x="1230" y="3122"/>
                      <a:pt x="1317" y="3122"/>
                    </a:cubicBezTo>
                    <a:cubicBezTo>
                      <a:pt x="1866" y="3122"/>
                      <a:pt x="2362" y="2741"/>
                      <a:pt x="2486" y="2183"/>
                    </a:cubicBezTo>
                    <a:cubicBezTo>
                      <a:pt x="2631" y="1537"/>
                      <a:pt x="1744" y="1"/>
                      <a:pt x="17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1" name="Google Shape;3581;p55"/>
              <p:cNvSpPr/>
              <p:nvPr/>
            </p:nvSpPr>
            <p:spPr>
              <a:xfrm>
                <a:off x="5096719" y="1003590"/>
                <a:ext cx="48105" cy="48818"/>
              </a:xfrm>
              <a:custGeom>
                <a:rect b="b" l="l" r="r" t="t"/>
                <a:pathLst>
                  <a:path extrusionOk="0" h="2084" w="2056">
                    <a:moveTo>
                      <a:pt x="1029" y="0"/>
                    </a:moveTo>
                    <a:cubicBezTo>
                      <a:pt x="761" y="0"/>
                      <a:pt x="495" y="118"/>
                      <a:pt x="315" y="344"/>
                    </a:cubicBezTo>
                    <a:cubicBezTo>
                      <a:pt x="0" y="737"/>
                      <a:pt x="94" y="2084"/>
                      <a:pt x="94" y="2084"/>
                    </a:cubicBezTo>
                    <a:cubicBezTo>
                      <a:pt x="94" y="2084"/>
                      <a:pt x="1428" y="1876"/>
                      <a:pt x="1741" y="1481"/>
                    </a:cubicBezTo>
                    <a:cubicBezTo>
                      <a:pt x="2055" y="1087"/>
                      <a:pt x="1990" y="513"/>
                      <a:pt x="1597" y="199"/>
                    </a:cubicBezTo>
                    <a:cubicBezTo>
                      <a:pt x="1429" y="65"/>
                      <a:pt x="1228" y="0"/>
                      <a:pt x="1029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2" name="Google Shape;3582;p55"/>
              <p:cNvSpPr/>
              <p:nvPr/>
            </p:nvSpPr>
            <p:spPr>
              <a:xfrm>
                <a:off x="5605965" y="972177"/>
                <a:ext cx="50702" cy="40268"/>
              </a:xfrm>
              <a:custGeom>
                <a:rect b="b" l="l" r="r" t="t"/>
                <a:pathLst>
                  <a:path extrusionOk="0" h="1719" w="2167">
                    <a:moveTo>
                      <a:pt x="917" y="0"/>
                    </a:moveTo>
                    <a:cubicBezTo>
                      <a:pt x="464" y="0"/>
                      <a:pt x="0" y="74"/>
                      <a:pt x="0" y="74"/>
                    </a:cubicBezTo>
                    <a:cubicBezTo>
                      <a:pt x="0" y="74"/>
                      <a:pt x="309" y="1313"/>
                      <a:pt x="708" y="1576"/>
                    </a:cubicBezTo>
                    <a:cubicBezTo>
                      <a:pt x="854" y="1673"/>
                      <a:pt x="1019" y="1719"/>
                      <a:pt x="1183" y="1719"/>
                    </a:cubicBezTo>
                    <a:cubicBezTo>
                      <a:pt x="1463" y="1719"/>
                      <a:pt x="1738" y="1583"/>
                      <a:pt x="1904" y="1331"/>
                    </a:cubicBezTo>
                    <a:cubicBezTo>
                      <a:pt x="2166" y="934"/>
                      <a:pt x="2058" y="397"/>
                      <a:pt x="1659" y="135"/>
                    </a:cubicBezTo>
                    <a:cubicBezTo>
                      <a:pt x="1502" y="32"/>
                      <a:pt x="1212" y="0"/>
                      <a:pt x="9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3" name="Google Shape;3583;p55"/>
              <p:cNvSpPr/>
              <p:nvPr/>
            </p:nvSpPr>
            <p:spPr>
              <a:xfrm>
                <a:off x="5620214" y="849055"/>
                <a:ext cx="55218" cy="51933"/>
              </a:xfrm>
              <a:custGeom>
                <a:rect b="b" l="l" r="r" t="t"/>
                <a:pathLst>
                  <a:path extrusionOk="0" h="2217" w="2360">
                    <a:moveTo>
                      <a:pt x="1219" y="1"/>
                    </a:moveTo>
                    <a:cubicBezTo>
                      <a:pt x="960" y="1"/>
                      <a:pt x="700" y="98"/>
                      <a:pt x="499" y="293"/>
                    </a:cubicBezTo>
                    <a:cubicBezTo>
                      <a:pt x="89" y="690"/>
                      <a:pt x="1" y="2217"/>
                      <a:pt x="1" y="2217"/>
                    </a:cubicBezTo>
                    <a:cubicBezTo>
                      <a:pt x="1" y="2217"/>
                      <a:pt x="1529" y="2177"/>
                      <a:pt x="1939" y="1778"/>
                    </a:cubicBezTo>
                    <a:cubicBezTo>
                      <a:pt x="2349" y="1381"/>
                      <a:pt x="2359" y="726"/>
                      <a:pt x="1962" y="315"/>
                    </a:cubicBezTo>
                    <a:cubicBezTo>
                      <a:pt x="1759" y="106"/>
                      <a:pt x="1489" y="1"/>
                      <a:pt x="1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4" name="Google Shape;3584;p55"/>
              <p:cNvSpPr/>
              <p:nvPr/>
            </p:nvSpPr>
            <p:spPr>
              <a:xfrm>
                <a:off x="5774685" y="995602"/>
                <a:ext cx="47848" cy="51441"/>
              </a:xfrm>
              <a:custGeom>
                <a:rect b="b" l="l" r="r" t="t"/>
                <a:pathLst>
                  <a:path extrusionOk="0" h="2196" w="2045">
                    <a:moveTo>
                      <a:pt x="1020" y="0"/>
                    </a:moveTo>
                    <a:cubicBezTo>
                      <a:pt x="880" y="0"/>
                      <a:pt x="738" y="33"/>
                      <a:pt x="605" y="103"/>
                    </a:cubicBezTo>
                    <a:cubicBezTo>
                      <a:pt x="168" y="334"/>
                      <a:pt x="0" y="874"/>
                      <a:pt x="230" y="1312"/>
                    </a:cubicBezTo>
                    <a:cubicBezTo>
                      <a:pt x="461" y="1749"/>
                      <a:pt x="1706" y="2195"/>
                      <a:pt x="1706" y="2195"/>
                    </a:cubicBezTo>
                    <a:cubicBezTo>
                      <a:pt x="1706" y="2195"/>
                      <a:pt x="2044" y="915"/>
                      <a:pt x="1814" y="478"/>
                    </a:cubicBezTo>
                    <a:cubicBezTo>
                      <a:pt x="1654" y="174"/>
                      <a:pt x="1342" y="0"/>
                      <a:pt x="1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5" name="Google Shape;3585;p55"/>
              <p:cNvSpPr/>
              <p:nvPr/>
            </p:nvSpPr>
            <p:spPr>
              <a:xfrm>
                <a:off x="5815911" y="798223"/>
                <a:ext cx="56575" cy="58211"/>
              </a:xfrm>
              <a:custGeom>
                <a:rect b="b" l="l" r="r" t="t"/>
                <a:pathLst>
                  <a:path extrusionOk="0" h="2485" w="2418">
                    <a:moveTo>
                      <a:pt x="1210" y="1"/>
                    </a:moveTo>
                    <a:cubicBezTo>
                      <a:pt x="880" y="1"/>
                      <a:pt x="555" y="153"/>
                      <a:pt x="346" y="439"/>
                    </a:cubicBezTo>
                    <a:cubicBezTo>
                      <a:pt x="0" y="916"/>
                      <a:pt x="177" y="2484"/>
                      <a:pt x="177" y="2484"/>
                    </a:cubicBezTo>
                    <a:cubicBezTo>
                      <a:pt x="177" y="2484"/>
                      <a:pt x="1725" y="2173"/>
                      <a:pt x="2072" y="1696"/>
                    </a:cubicBezTo>
                    <a:cubicBezTo>
                      <a:pt x="2417" y="1219"/>
                      <a:pt x="2313" y="552"/>
                      <a:pt x="1837" y="206"/>
                    </a:cubicBezTo>
                    <a:cubicBezTo>
                      <a:pt x="1647" y="67"/>
                      <a:pt x="1428" y="1"/>
                      <a:pt x="12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6" name="Google Shape;3586;p55"/>
              <p:cNvSpPr/>
              <p:nvPr/>
            </p:nvSpPr>
            <p:spPr>
              <a:xfrm>
                <a:off x="5260712" y="936782"/>
                <a:ext cx="203348" cy="667097"/>
              </a:xfrm>
              <a:custGeom>
                <a:rect b="b" l="l" r="r" t="t"/>
                <a:pathLst>
                  <a:path extrusionOk="0" h="28478" w="8691">
                    <a:moveTo>
                      <a:pt x="5902" y="1"/>
                    </a:moveTo>
                    <a:cubicBezTo>
                      <a:pt x="5875" y="19"/>
                      <a:pt x="5846" y="37"/>
                      <a:pt x="5819" y="55"/>
                    </a:cubicBezTo>
                    <a:cubicBezTo>
                      <a:pt x="5773" y="85"/>
                      <a:pt x="5725" y="114"/>
                      <a:pt x="5677" y="142"/>
                    </a:cubicBezTo>
                    <a:cubicBezTo>
                      <a:pt x="5654" y="158"/>
                      <a:pt x="5630" y="172"/>
                      <a:pt x="5605" y="186"/>
                    </a:cubicBezTo>
                    <a:cubicBezTo>
                      <a:pt x="5594" y="231"/>
                      <a:pt x="5586" y="256"/>
                      <a:pt x="5575" y="301"/>
                    </a:cubicBezTo>
                    <a:lnTo>
                      <a:pt x="7331" y="3379"/>
                    </a:lnTo>
                    <a:cubicBezTo>
                      <a:pt x="7905" y="4383"/>
                      <a:pt x="8141" y="5515"/>
                      <a:pt x="8046" y="6621"/>
                    </a:cubicBezTo>
                    <a:cubicBezTo>
                      <a:pt x="7979" y="7428"/>
                      <a:pt x="7736" y="8220"/>
                      <a:pt x="7321" y="8941"/>
                    </a:cubicBezTo>
                    <a:cubicBezTo>
                      <a:pt x="7229" y="9102"/>
                      <a:pt x="7127" y="9260"/>
                      <a:pt x="7017" y="9412"/>
                    </a:cubicBezTo>
                    <a:lnTo>
                      <a:pt x="6252" y="10479"/>
                    </a:lnTo>
                    <a:lnTo>
                      <a:pt x="1424" y="17202"/>
                    </a:lnTo>
                    <a:cubicBezTo>
                      <a:pt x="1354" y="17299"/>
                      <a:pt x="1288" y="17397"/>
                      <a:pt x="1224" y="17497"/>
                    </a:cubicBezTo>
                    <a:cubicBezTo>
                      <a:pt x="269" y="18996"/>
                      <a:pt x="1" y="20845"/>
                      <a:pt x="501" y="22570"/>
                    </a:cubicBezTo>
                    <a:lnTo>
                      <a:pt x="1139" y="24772"/>
                    </a:lnTo>
                    <a:lnTo>
                      <a:pt x="1277" y="25247"/>
                    </a:lnTo>
                    <a:cubicBezTo>
                      <a:pt x="1387" y="25629"/>
                      <a:pt x="1474" y="26014"/>
                      <a:pt x="1536" y="26404"/>
                    </a:cubicBezTo>
                    <a:cubicBezTo>
                      <a:pt x="1608" y="26854"/>
                      <a:pt x="1647" y="27306"/>
                      <a:pt x="1655" y="27761"/>
                    </a:cubicBezTo>
                    <a:cubicBezTo>
                      <a:pt x="1657" y="27881"/>
                      <a:pt x="1657" y="28002"/>
                      <a:pt x="1655" y="28122"/>
                    </a:cubicBezTo>
                    <a:cubicBezTo>
                      <a:pt x="1652" y="28240"/>
                      <a:pt x="1649" y="28360"/>
                      <a:pt x="1642" y="28478"/>
                    </a:cubicBezTo>
                    <a:lnTo>
                      <a:pt x="4882" y="28478"/>
                    </a:lnTo>
                    <a:cubicBezTo>
                      <a:pt x="4736" y="28206"/>
                      <a:pt x="4591" y="27932"/>
                      <a:pt x="4452" y="27660"/>
                    </a:cubicBezTo>
                    <a:cubicBezTo>
                      <a:pt x="3825" y="26447"/>
                      <a:pt x="3277" y="25249"/>
                      <a:pt x="2912" y="24193"/>
                    </a:cubicBezTo>
                    <a:cubicBezTo>
                      <a:pt x="2616" y="23335"/>
                      <a:pt x="2441" y="22568"/>
                      <a:pt x="2441" y="21958"/>
                    </a:cubicBezTo>
                    <a:cubicBezTo>
                      <a:pt x="2441" y="20773"/>
                      <a:pt x="2925" y="19437"/>
                      <a:pt x="3624" y="18027"/>
                    </a:cubicBezTo>
                    <a:cubicBezTo>
                      <a:pt x="4707" y="15841"/>
                      <a:pt x="6303" y="13482"/>
                      <a:pt x="7402" y="11246"/>
                    </a:cubicBezTo>
                    <a:cubicBezTo>
                      <a:pt x="7780" y="10476"/>
                      <a:pt x="8101" y="9720"/>
                      <a:pt x="8318" y="8992"/>
                    </a:cubicBezTo>
                    <a:cubicBezTo>
                      <a:pt x="8390" y="8754"/>
                      <a:pt x="8450" y="8518"/>
                      <a:pt x="8500" y="8287"/>
                    </a:cubicBezTo>
                    <a:cubicBezTo>
                      <a:pt x="8653" y="7553"/>
                      <a:pt x="8690" y="6861"/>
                      <a:pt x="8645" y="6216"/>
                    </a:cubicBezTo>
                    <a:cubicBezTo>
                      <a:pt x="8476" y="3760"/>
                      <a:pt x="7122" y="2004"/>
                      <a:pt x="6528" y="1343"/>
                    </a:cubicBezTo>
                    <a:cubicBezTo>
                      <a:pt x="6363" y="1159"/>
                      <a:pt x="6321" y="896"/>
                      <a:pt x="6421" y="670"/>
                    </a:cubicBezTo>
                    <a:lnTo>
                      <a:pt x="5902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7" name="Google Shape;3587;p55"/>
              <p:cNvSpPr/>
              <p:nvPr/>
            </p:nvSpPr>
            <p:spPr>
              <a:xfrm>
                <a:off x="5495436" y="771870"/>
                <a:ext cx="42326" cy="268661"/>
              </a:xfrm>
              <a:custGeom>
                <a:rect b="b" l="l" r="r" t="t"/>
                <a:pathLst>
                  <a:path extrusionOk="0" h="11469" w="1809">
                    <a:moveTo>
                      <a:pt x="1507" y="0"/>
                    </a:moveTo>
                    <a:cubicBezTo>
                      <a:pt x="1358" y="585"/>
                      <a:pt x="1091" y="1123"/>
                      <a:pt x="736" y="1589"/>
                    </a:cubicBezTo>
                    <a:lnTo>
                      <a:pt x="486" y="10778"/>
                    </a:lnTo>
                    <a:cubicBezTo>
                      <a:pt x="479" y="11121"/>
                      <a:pt x="267" y="11366"/>
                      <a:pt x="1" y="11468"/>
                    </a:cubicBezTo>
                    <a:lnTo>
                      <a:pt x="894" y="11133"/>
                    </a:lnTo>
                    <a:lnTo>
                      <a:pt x="1193" y="2195"/>
                    </a:lnTo>
                    <a:cubicBezTo>
                      <a:pt x="1203" y="1918"/>
                      <a:pt x="1431" y="1698"/>
                      <a:pt x="1708" y="1698"/>
                    </a:cubicBezTo>
                    <a:lnTo>
                      <a:pt x="1690" y="722"/>
                    </a:lnTo>
                    <a:lnTo>
                      <a:pt x="1809" y="582"/>
                    </a:lnTo>
                    <a:cubicBezTo>
                      <a:pt x="1751" y="418"/>
                      <a:pt x="1711" y="246"/>
                      <a:pt x="1691" y="66"/>
                    </a:cubicBezTo>
                    <a:lnTo>
                      <a:pt x="1561" y="215"/>
                    </a:lnTo>
                    <a:lnTo>
                      <a:pt x="1559" y="8"/>
                    </a:lnTo>
                    <a:cubicBezTo>
                      <a:pt x="1542" y="6"/>
                      <a:pt x="1525" y="4"/>
                      <a:pt x="150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8" name="Google Shape;3588;p55"/>
              <p:cNvSpPr/>
              <p:nvPr/>
            </p:nvSpPr>
            <p:spPr>
              <a:xfrm>
                <a:off x="5495155" y="1040508"/>
                <a:ext cx="304" cy="94"/>
              </a:xfrm>
              <a:custGeom>
                <a:rect b="b" l="l" r="r" t="t"/>
                <a:pathLst>
                  <a:path extrusionOk="0" h="4" w="13">
                    <a:moveTo>
                      <a:pt x="0" y="3"/>
                    </a:moveTo>
                    <a:lnTo>
                      <a:pt x="0" y="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53F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9" name="Google Shape;3589;p55"/>
              <p:cNvSpPr/>
              <p:nvPr/>
            </p:nvSpPr>
            <p:spPr>
              <a:xfrm>
                <a:off x="5596981" y="851749"/>
                <a:ext cx="206974" cy="208740"/>
              </a:xfrm>
              <a:custGeom>
                <a:rect b="b" l="l" r="r" t="t"/>
                <a:pathLst>
                  <a:path extrusionOk="0" h="8911" w="8846">
                    <a:moveTo>
                      <a:pt x="8497" y="0"/>
                    </a:moveTo>
                    <a:lnTo>
                      <a:pt x="8238" y="2226"/>
                    </a:lnTo>
                    <a:lnTo>
                      <a:pt x="3521" y="8240"/>
                    </a:lnTo>
                    <a:lnTo>
                      <a:pt x="4057" y="4589"/>
                    </a:lnTo>
                    <a:cubicBezTo>
                      <a:pt x="4042" y="4586"/>
                      <a:pt x="4048" y="4588"/>
                      <a:pt x="4033" y="4584"/>
                    </a:cubicBezTo>
                    <a:lnTo>
                      <a:pt x="3017" y="8347"/>
                    </a:lnTo>
                    <a:lnTo>
                      <a:pt x="1" y="8911"/>
                    </a:lnTo>
                    <a:lnTo>
                      <a:pt x="1" y="8911"/>
                    </a:lnTo>
                    <a:lnTo>
                      <a:pt x="3042" y="8848"/>
                    </a:lnTo>
                    <a:cubicBezTo>
                      <a:pt x="3425" y="8840"/>
                      <a:pt x="3784" y="8655"/>
                      <a:pt x="4014" y="8349"/>
                    </a:cubicBezTo>
                    <a:lnTo>
                      <a:pt x="8559" y="2280"/>
                    </a:lnTo>
                    <a:lnTo>
                      <a:pt x="8845" y="84"/>
                    </a:lnTo>
                    <a:cubicBezTo>
                      <a:pt x="8727" y="60"/>
                      <a:pt x="8610" y="31"/>
                      <a:pt x="849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0" name="Google Shape;3590;p55"/>
              <p:cNvSpPr/>
              <p:nvPr/>
            </p:nvSpPr>
            <p:spPr>
              <a:xfrm>
                <a:off x="5538276" y="913334"/>
                <a:ext cx="120310" cy="53714"/>
              </a:xfrm>
              <a:custGeom>
                <a:rect b="b" l="l" r="r" t="t"/>
                <a:pathLst>
                  <a:path extrusionOk="0" h="2293" w="5142">
                    <a:moveTo>
                      <a:pt x="5085" y="1"/>
                    </a:moveTo>
                    <a:lnTo>
                      <a:pt x="0" y="2292"/>
                    </a:lnTo>
                    <a:lnTo>
                      <a:pt x="4684" y="366"/>
                    </a:lnTo>
                    <a:lnTo>
                      <a:pt x="4920" y="545"/>
                    </a:lnTo>
                    <a:lnTo>
                      <a:pt x="5141" y="440"/>
                    </a:lnTo>
                    <a:cubicBezTo>
                      <a:pt x="5109" y="298"/>
                      <a:pt x="5089" y="151"/>
                      <a:pt x="5085" y="1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1" name="Google Shape;3591;p55"/>
              <p:cNvSpPr/>
              <p:nvPr/>
            </p:nvSpPr>
            <p:spPr>
              <a:xfrm>
                <a:off x="5404794" y="1101788"/>
                <a:ext cx="220896" cy="502021"/>
              </a:xfrm>
              <a:custGeom>
                <a:rect b="b" l="l" r="r" t="t"/>
                <a:pathLst>
                  <a:path extrusionOk="0" h="21431" w="9441">
                    <a:moveTo>
                      <a:pt x="9440" y="0"/>
                    </a:moveTo>
                    <a:cubicBezTo>
                      <a:pt x="9440" y="0"/>
                      <a:pt x="6574" y="17"/>
                      <a:pt x="5247" y="2892"/>
                    </a:cubicBezTo>
                    <a:cubicBezTo>
                      <a:pt x="4348" y="4840"/>
                      <a:pt x="3663" y="6723"/>
                      <a:pt x="3318" y="7734"/>
                    </a:cubicBezTo>
                    <a:cubicBezTo>
                      <a:pt x="3155" y="8207"/>
                      <a:pt x="2753" y="8558"/>
                      <a:pt x="2262" y="8652"/>
                    </a:cubicBezTo>
                    <a:lnTo>
                      <a:pt x="0" y="9089"/>
                    </a:lnTo>
                    <a:lnTo>
                      <a:pt x="1367" y="9333"/>
                    </a:lnTo>
                    <a:cubicBezTo>
                      <a:pt x="2226" y="9486"/>
                      <a:pt x="2748" y="10364"/>
                      <a:pt x="2475" y="11191"/>
                    </a:cubicBezTo>
                    <a:cubicBezTo>
                      <a:pt x="2136" y="12215"/>
                      <a:pt x="1787" y="13557"/>
                      <a:pt x="1837" y="14626"/>
                    </a:cubicBezTo>
                    <a:cubicBezTo>
                      <a:pt x="1932" y="16639"/>
                      <a:pt x="4337" y="21431"/>
                      <a:pt x="4337" y="21431"/>
                    </a:cubicBezTo>
                    <a:lnTo>
                      <a:pt x="6654" y="21431"/>
                    </a:lnTo>
                    <a:lnTo>
                      <a:pt x="6136" y="20332"/>
                    </a:lnTo>
                    <a:lnTo>
                      <a:pt x="4808" y="17518"/>
                    </a:lnTo>
                    <a:lnTo>
                      <a:pt x="3577" y="14911"/>
                    </a:lnTo>
                    <a:lnTo>
                      <a:pt x="3517" y="14784"/>
                    </a:lnTo>
                    <a:cubicBezTo>
                      <a:pt x="3144" y="13991"/>
                      <a:pt x="3041" y="13104"/>
                      <a:pt x="3215" y="12256"/>
                    </a:cubicBezTo>
                    <a:cubicBezTo>
                      <a:pt x="3250" y="12084"/>
                      <a:pt x="3297" y="11914"/>
                      <a:pt x="3355" y="11748"/>
                    </a:cubicBezTo>
                    <a:lnTo>
                      <a:pt x="5087" y="6769"/>
                    </a:lnTo>
                    <a:lnTo>
                      <a:pt x="6883" y="2199"/>
                    </a:lnTo>
                    <a:cubicBezTo>
                      <a:pt x="7429" y="1379"/>
                      <a:pt x="8170" y="694"/>
                      <a:pt x="9048" y="215"/>
                    </a:cubicBezTo>
                    <a:lnTo>
                      <a:pt x="944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592" name="Google Shape;3592;p55"/>
            <p:cNvSpPr/>
            <p:nvPr/>
          </p:nvSpPr>
          <p:spPr>
            <a:xfrm>
              <a:off x="3637540" y="713579"/>
              <a:ext cx="965405" cy="796587"/>
            </a:xfrm>
            <a:custGeom>
              <a:rect b="b" l="l" r="r" t="t"/>
              <a:pathLst>
                <a:path extrusionOk="0" h="7462" w="9054">
                  <a:moveTo>
                    <a:pt x="2640" y="0"/>
                  </a:moveTo>
                  <a:cubicBezTo>
                    <a:pt x="1183" y="1"/>
                    <a:pt x="1" y="1182"/>
                    <a:pt x="1" y="2640"/>
                  </a:cubicBezTo>
                  <a:cubicBezTo>
                    <a:pt x="1" y="3791"/>
                    <a:pt x="738" y="4770"/>
                    <a:pt x="1767" y="5130"/>
                  </a:cubicBezTo>
                  <a:cubicBezTo>
                    <a:pt x="1958" y="5199"/>
                    <a:pt x="2162" y="5245"/>
                    <a:pt x="2373" y="5266"/>
                  </a:cubicBezTo>
                  <a:cubicBezTo>
                    <a:pt x="2415" y="5269"/>
                    <a:pt x="2457" y="5273"/>
                    <a:pt x="2500" y="5276"/>
                  </a:cubicBezTo>
                  <a:cubicBezTo>
                    <a:pt x="2501" y="5292"/>
                    <a:pt x="2503" y="5309"/>
                    <a:pt x="2505" y="5324"/>
                  </a:cubicBezTo>
                  <a:cubicBezTo>
                    <a:pt x="2525" y="5503"/>
                    <a:pt x="2564" y="5674"/>
                    <a:pt x="2623" y="5840"/>
                  </a:cubicBezTo>
                  <a:cubicBezTo>
                    <a:pt x="2952" y="6785"/>
                    <a:pt x="3849" y="7461"/>
                    <a:pt x="4907" y="7461"/>
                  </a:cubicBezTo>
                  <a:cubicBezTo>
                    <a:pt x="6243" y="7461"/>
                    <a:pt x="7326" y="6378"/>
                    <a:pt x="7326" y="5042"/>
                  </a:cubicBezTo>
                  <a:cubicBezTo>
                    <a:pt x="7326" y="4903"/>
                    <a:pt x="7313" y="4766"/>
                    <a:pt x="7291" y="4633"/>
                  </a:cubicBezTo>
                  <a:cubicBezTo>
                    <a:pt x="8299" y="4410"/>
                    <a:pt x="9053" y="3511"/>
                    <a:pt x="9053" y="2437"/>
                  </a:cubicBezTo>
                  <a:cubicBezTo>
                    <a:pt x="9053" y="1195"/>
                    <a:pt x="8045" y="187"/>
                    <a:pt x="6803" y="187"/>
                  </a:cubicBezTo>
                  <a:cubicBezTo>
                    <a:pt x="5994" y="187"/>
                    <a:pt x="5285" y="614"/>
                    <a:pt x="4887" y="1255"/>
                  </a:cubicBezTo>
                  <a:cubicBezTo>
                    <a:pt x="4423" y="503"/>
                    <a:pt x="3590" y="0"/>
                    <a:pt x="2640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3" name="Google Shape;3593;p55"/>
            <p:cNvSpPr/>
            <p:nvPr/>
          </p:nvSpPr>
          <p:spPr>
            <a:xfrm>
              <a:off x="4090355" y="901036"/>
              <a:ext cx="231168" cy="254498"/>
            </a:xfrm>
            <a:custGeom>
              <a:rect b="b" l="l" r="r" t="t"/>
              <a:pathLst>
                <a:path extrusionOk="0" h="2384" w="2168">
                  <a:moveTo>
                    <a:pt x="1086" y="0"/>
                  </a:moveTo>
                  <a:cubicBezTo>
                    <a:pt x="720" y="0"/>
                    <a:pt x="370" y="212"/>
                    <a:pt x="213" y="568"/>
                  </a:cubicBezTo>
                  <a:cubicBezTo>
                    <a:pt x="1" y="1050"/>
                    <a:pt x="454" y="2384"/>
                    <a:pt x="454" y="2384"/>
                  </a:cubicBezTo>
                  <a:cubicBezTo>
                    <a:pt x="454" y="2384"/>
                    <a:pt x="1744" y="1819"/>
                    <a:pt x="1957" y="1338"/>
                  </a:cubicBezTo>
                  <a:cubicBezTo>
                    <a:pt x="2168" y="856"/>
                    <a:pt x="1950" y="294"/>
                    <a:pt x="1470" y="81"/>
                  </a:cubicBezTo>
                  <a:cubicBezTo>
                    <a:pt x="1345" y="26"/>
                    <a:pt x="1214" y="0"/>
                    <a:pt x="1086" y="0"/>
                  </a:cubicBezTo>
                  <a:close/>
                </a:path>
              </a:pathLst>
            </a:custGeom>
            <a:solidFill>
              <a:srgbClr val="B4B7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94" name="Google Shape;3594;p55"/>
          <p:cNvGrpSpPr/>
          <p:nvPr/>
        </p:nvGrpSpPr>
        <p:grpSpPr>
          <a:xfrm flipH="1">
            <a:off x="-12" y="3973194"/>
            <a:ext cx="10436575" cy="1197200"/>
            <a:chOff x="-646237" y="3946300"/>
            <a:chExt cx="10436575" cy="1197200"/>
          </a:xfrm>
        </p:grpSpPr>
        <p:grpSp>
          <p:nvGrpSpPr>
            <p:cNvPr id="3595" name="Google Shape;3595;p55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3596" name="Google Shape;3596;p55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7" name="Google Shape;3597;p55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8" name="Google Shape;3598;p55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9" name="Google Shape;3599;p55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0" name="Google Shape;3600;p55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1" name="Google Shape;3601;p55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02" name="Google Shape;3602;p55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3603" name="Google Shape;3603;p55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4" name="Google Shape;3604;p55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5" name="Google Shape;3605;p55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6" name="Google Shape;3606;p55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7" name="Google Shape;3607;p55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08" name="Google Shape;3608;p55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3609" name="Google Shape;3609;p5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0" name="Google Shape;3610;p5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1" name="Google Shape;3611;p5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12" name="Google Shape;3612;p55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3613" name="Google Shape;3613;p5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4" name="Google Shape;3614;p5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5" name="Google Shape;3615;p5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9" name="Shape 3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0" name="Google Shape;3620;p56"/>
          <p:cNvSpPr txBox="1"/>
          <p:nvPr>
            <p:ph idx="1" type="subTitle"/>
          </p:nvPr>
        </p:nvSpPr>
        <p:spPr>
          <a:xfrm>
            <a:off x="715108" y="1632175"/>
            <a:ext cx="23436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6M Antenna</a:t>
            </a:r>
            <a:endParaRPr/>
          </a:p>
        </p:txBody>
      </p:sp>
      <p:sp>
        <p:nvSpPr>
          <p:cNvPr id="3621" name="Google Shape;3621;p56"/>
          <p:cNvSpPr txBox="1"/>
          <p:nvPr>
            <p:ph idx="2" type="subTitle"/>
          </p:nvPr>
        </p:nvSpPr>
        <p:spPr>
          <a:xfrm>
            <a:off x="715100" y="2040775"/>
            <a:ext cx="234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/>
              <a:t>6 Meter TreeTenna: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/>
              <a:t>~3 MHz Bandwidth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/>
              <a:t>Choose FT8/SSB/CW Version or FM Version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/>
              <a:t>Either version can cover entire band with antenna tuner.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/>
              <a:t>~9 Feet Long - Shipped in 2 pieces. Very easy to assemble.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/>
              <a:t>450 Watts Power Handling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Higher Power Versions Available</a:t>
            </a:r>
            <a:endParaRPr sz="1200"/>
          </a:p>
        </p:txBody>
      </p:sp>
      <p:sp>
        <p:nvSpPr>
          <p:cNvPr id="3622" name="Google Shape;3622;p56"/>
          <p:cNvSpPr txBox="1"/>
          <p:nvPr>
            <p:ph idx="3" type="subTitle"/>
          </p:nvPr>
        </p:nvSpPr>
        <p:spPr>
          <a:xfrm>
            <a:off x="6080400" y="2040775"/>
            <a:ext cx="234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/>
              <a:t>Dual Band TreeTenna: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2 Meter and 70cm Ham Bands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About 43" Overall Length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&lt;10 MHz Bandwidth on VHF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&lt;30 MHz Bandwidth on UHF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100 Watts UHF Power Handling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250 Watts VHF Power Handling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(Higher Power Versions Available)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Dark Green Color</a:t>
            </a:r>
            <a:endParaRPr sz="1200"/>
          </a:p>
        </p:txBody>
      </p:sp>
      <p:sp>
        <p:nvSpPr>
          <p:cNvPr id="3623" name="Google Shape;3623;p56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Antennas Used</a:t>
            </a:r>
            <a:endParaRPr/>
          </a:p>
        </p:txBody>
      </p:sp>
      <p:sp>
        <p:nvSpPr>
          <p:cNvPr id="3624" name="Google Shape;3624;p56"/>
          <p:cNvSpPr txBox="1"/>
          <p:nvPr>
            <p:ph idx="7" type="subTitle"/>
          </p:nvPr>
        </p:nvSpPr>
        <p:spPr>
          <a:xfrm>
            <a:off x="6080404" y="1632175"/>
            <a:ext cx="23436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2M Antenna</a:t>
            </a:r>
            <a:endParaRPr/>
          </a:p>
        </p:txBody>
      </p:sp>
      <p:pic>
        <p:nvPicPr>
          <p:cNvPr id="3625" name="Google Shape;3625;p56" title="treetenna-6m.jpg"/>
          <p:cNvPicPr preferRelativeResize="0"/>
          <p:nvPr/>
        </p:nvPicPr>
        <p:blipFill rotWithShape="1">
          <a:blip r:embed="rId3">
            <a:alphaModFix/>
          </a:blip>
          <a:srcRect b="0" l="36754" r="31080" t="0"/>
          <a:stretch/>
        </p:blipFill>
        <p:spPr>
          <a:xfrm>
            <a:off x="3260900" y="1527325"/>
            <a:ext cx="948040" cy="29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6" name="Google Shape;3626;p56" title="treetenna-2m.jpg"/>
          <p:cNvPicPr preferRelativeResize="0"/>
          <p:nvPr/>
        </p:nvPicPr>
        <p:blipFill rotWithShape="1">
          <a:blip r:embed="rId4">
            <a:alphaModFix/>
          </a:blip>
          <a:srcRect b="0" l="32401" r="42015" t="0"/>
          <a:stretch/>
        </p:blipFill>
        <p:spPr>
          <a:xfrm>
            <a:off x="4714050" y="1527325"/>
            <a:ext cx="754025" cy="29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7" name="Google Shape;3627;p56"/>
          <p:cNvSpPr txBox="1"/>
          <p:nvPr/>
        </p:nvSpPr>
        <p:spPr>
          <a:xfrm>
            <a:off x="6022375" y="48289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https://www.treetenna.com/order.htm</a:t>
            </a:r>
            <a:endParaRPr sz="1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1" name="Shape 3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2" name="Google Shape;3632;p57"/>
          <p:cNvSpPr txBox="1"/>
          <p:nvPr>
            <p:ph idx="1" type="subTitle"/>
          </p:nvPr>
        </p:nvSpPr>
        <p:spPr>
          <a:xfrm>
            <a:off x="715108" y="1632175"/>
            <a:ext cx="23436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HF Antenna</a:t>
            </a:r>
            <a:endParaRPr/>
          </a:p>
        </p:txBody>
      </p:sp>
      <p:sp>
        <p:nvSpPr>
          <p:cNvPr id="3633" name="Google Shape;3633;p57"/>
          <p:cNvSpPr txBox="1"/>
          <p:nvPr>
            <p:ph idx="2" type="subTitle"/>
          </p:nvPr>
        </p:nvSpPr>
        <p:spPr>
          <a:xfrm>
            <a:off x="715100" y="2040775"/>
            <a:ext cx="3629400" cy="26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Alpha Delta Parallel Wire Sloper Antenna DX-B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Parallel Wire Sloper Antenna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Multi-Band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Resonant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1,000 W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160, 80, 40, 30, 20* meters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/>
              <a:t>60 ft. Length</a:t>
            </a:r>
            <a:endParaRPr sz="1200"/>
          </a:p>
        </p:txBody>
      </p:sp>
      <p:sp>
        <p:nvSpPr>
          <p:cNvPr id="3634" name="Google Shape;3634;p57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Antennas Used</a:t>
            </a:r>
            <a:endParaRPr/>
          </a:p>
        </p:txBody>
      </p:sp>
      <p:pic>
        <p:nvPicPr>
          <p:cNvPr id="3635" name="Google Shape;3635;p57" title="ALF-DX-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9458" y="451125"/>
            <a:ext cx="381000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6" name="Google Shape;3636;p57" title="sloper-diagr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7450" y="2501200"/>
            <a:ext cx="3902007" cy="24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7" name="Google Shape;3637;p57" title="qrcode-alpha-delta-dx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4750" y="3431200"/>
            <a:ext cx="1466850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1" name="Shape 3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2" name="Google Shape;3642;p58"/>
          <p:cNvGrpSpPr/>
          <p:nvPr/>
        </p:nvGrpSpPr>
        <p:grpSpPr>
          <a:xfrm>
            <a:off x="-37754" y="198074"/>
            <a:ext cx="3214398" cy="3673808"/>
            <a:chOff x="-37754" y="198074"/>
            <a:chExt cx="3214398" cy="3673808"/>
          </a:xfrm>
        </p:grpSpPr>
        <p:grpSp>
          <p:nvGrpSpPr>
            <p:cNvPr id="3643" name="Google Shape;3643;p58"/>
            <p:cNvGrpSpPr/>
            <p:nvPr/>
          </p:nvGrpSpPr>
          <p:grpSpPr>
            <a:xfrm rot="-827937">
              <a:off x="168141" y="1502034"/>
              <a:ext cx="2802606" cy="2065425"/>
              <a:chOff x="325375" y="3506952"/>
              <a:chExt cx="3087600" cy="1587749"/>
            </a:xfrm>
          </p:grpSpPr>
          <p:sp>
            <p:nvSpPr>
              <p:cNvPr id="3644" name="Google Shape;3644;p58"/>
              <p:cNvSpPr/>
              <p:nvPr/>
            </p:nvSpPr>
            <p:spPr>
              <a:xfrm>
                <a:off x="949553" y="3506952"/>
                <a:ext cx="1838700" cy="1473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5" name="Google Shape;3645;p58"/>
              <p:cNvSpPr/>
              <p:nvPr/>
            </p:nvSpPr>
            <p:spPr>
              <a:xfrm>
                <a:off x="714703" y="3941446"/>
                <a:ext cx="2308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6" name="Google Shape;3646;p58"/>
              <p:cNvSpPr/>
              <p:nvPr/>
            </p:nvSpPr>
            <p:spPr>
              <a:xfrm>
                <a:off x="497325" y="4403528"/>
                <a:ext cx="2743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7" name="Google Shape;3647;p58"/>
              <p:cNvSpPr/>
              <p:nvPr/>
            </p:nvSpPr>
            <p:spPr>
              <a:xfrm>
                <a:off x="325375" y="4919802"/>
                <a:ext cx="30876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48" name="Google Shape;3648;p58"/>
            <p:cNvGrpSpPr/>
            <p:nvPr/>
          </p:nvGrpSpPr>
          <p:grpSpPr>
            <a:xfrm rot="-826804">
              <a:off x="192190" y="387642"/>
              <a:ext cx="1704039" cy="929658"/>
              <a:chOff x="3710932" y="3098628"/>
              <a:chExt cx="1303451" cy="711113"/>
            </a:xfrm>
          </p:grpSpPr>
          <p:sp>
            <p:nvSpPr>
              <p:cNvPr id="3649" name="Google Shape;3649;p58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0" name="Google Shape;3650;p58"/>
              <p:cNvSpPr/>
              <p:nvPr/>
            </p:nvSpPr>
            <p:spPr>
              <a:xfrm>
                <a:off x="4656705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62" y="0"/>
                    </a:moveTo>
                    <a:cubicBezTo>
                      <a:pt x="27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79" y="294"/>
                      <a:pt x="180" y="295"/>
                    </a:cubicBezTo>
                    <a:cubicBezTo>
                      <a:pt x="541" y="302"/>
                      <a:pt x="1195" y="316"/>
                      <a:pt x="1763" y="316"/>
                    </a:cubicBezTo>
                    <a:cubicBezTo>
                      <a:pt x="2140" y="316"/>
                      <a:pt x="2478" y="310"/>
                      <a:pt x="2669" y="291"/>
                    </a:cubicBezTo>
                    <a:cubicBezTo>
                      <a:pt x="3238" y="235"/>
                      <a:pt x="3364" y="0"/>
                      <a:pt x="3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1" name="Google Shape;3651;p58"/>
              <p:cNvSpPr/>
              <p:nvPr/>
            </p:nvSpPr>
            <p:spPr>
              <a:xfrm>
                <a:off x="4644843" y="3186683"/>
                <a:ext cx="28194" cy="19794"/>
              </a:xfrm>
              <a:custGeom>
                <a:rect b="b" l="l" r="r" t="t"/>
                <a:pathLst>
                  <a:path extrusionOk="0" h="845" w="1205">
                    <a:moveTo>
                      <a:pt x="114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5" y="844"/>
                    </a:lnTo>
                    <a:lnTo>
                      <a:pt x="1205" y="130"/>
                    </a:lnTo>
                    <a:cubicBezTo>
                      <a:pt x="1205" y="58"/>
                      <a:pt x="1155" y="0"/>
                      <a:pt x="10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2" name="Google Shape;3652;p58"/>
              <p:cNvSpPr/>
              <p:nvPr/>
            </p:nvSpPr>
            <p:spPr>
              <a:xfrm>
                <a:off x="4650856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29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3" name="Google Shape;3653;p58"/>
              <p:cNvSpPr/>
              <p:nvPr/>
            </p:nvSpPr>
            <p:spPr>
              <a:xfrm>
                <a:off x="4640912" y="3203877"/>
                <a:ext cx="36079" cy="30874"/>
              </a:xfrm>
              <a:custGeom>
                <a:rect b="b" l="l" r="r" t="t"/>
                <a:pathLst>
                  <a:path extrusionOk="0" h="1318" w="1542">
                    <a:moveTo>
                      <a:pt x="144" y="1"/>
                    </a:moveTo>
                    <a:cubicBezTo>
                      <a:pt x="65" y="1"/>
                      <a:pt x="1" y="76"/>
                      <a:pt x="3" y="166"/>
                    </a:cubicBezTo>
                    <a:lnTo>
                      <a:pt x="3" y="1318"/>
                    </a:lnTo>
                    <a:lnTo>
                      <a:pt x="1541" y="971"/>
                    </a:lnTo>
                    <a:lnTo>
                      <a:pt x="1541" y="166"/>
                    </a:lnTo>
                    <a:cubicBezTo>
                      <a:pt x="1541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4" name="Google Shape;3654;p58"/>
              <p:cNvSpPr/>
              <p:nvPr/>
            </p:nvSpPr>
            <p:spPr>
              <a:xfrm>
                <a:off x="4649054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80" y="1"/>
                    </a:moveTo>
                    <a:cubicBezTo>
                      <a:pt x="36" y="1"/>
                      <a:pt x="0" y="76"/>
                      <a:pt x="0" y="166"/>
                    </a:cubicBezTo>
                    <a:lnTo>
                      <a:pt x="0" y="1318"/>
                    </a:lnTo>
                    <a:lnTo>
                      <a:pt x="845" y="971"/>
                    </a:lnTo>
                    <a:lnTo>
                      <a:pt x="845" y="166"/>
                    </a:lnTo>
                    <a:cubicBezTo>
                      <a:pt x="845" y="76"/>
                      <a:pt x="811" y="1"/>
                      <a:pt x="76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5" name="Google Shape;3655;p58"/>
              <p:cNvSpPr/>
              <p:nvPr/>
            </p:nvSpPr>
            <p:spPr>
              <a:xfrm>
                <a:off x="4633519" y="3214793"/>
                <a:ext cx="52106" cy="19958"/>
              </a:xfrm>
              <a:custGeom>
                <a:rect b="b" l="l" r="r" t="t"/>
                <a:pathLst>
                  <a:path extrusionOk="0" h="852" w="2227">
                    <a:moveTo>
                      <a:pt x="2121" y="0"/>
                    </a:moveTo>
                    <a:cubicBezTo>
                      <a:pt x="2116" y="0"/>
                      <a:pt x="2111" y="1"/>
                      <a:pt x="2106" y="1"/>
                    </a:cubicBezTo>
                    <a:lnTo>
                      <a:pt x="1828" y="46"/>
                    </a:lnTo>
                    <a:lnTo>
                      <a:pt x="375" y="279"/>
                    </a:lnTo>
                    <a:lnTo>
                      <a:pt x="91" y="324"/>
                    </a:lnTo>
                    <a:cubicBezTo>
                      <a:pt x="39" y="333"/>
                      <a:pt x="1" y="385"/>
                      <a:pt x="1" y="444"/>
                    </a:cubicBezTo>
                    <a:lnTo>
                      <a:pt x="1" y="852"/>
                    </a:lnTo>
                    <a:lnTo>
                      <a:pt x="335" y="787"/>
                    </a:lnTo>
                    <a:lnTo>
                      <a:pt x="734" y="710"/>
                    </a:lnTo>
                    <a:lnTo>
                      <a:pt x="2226" y="422"/>
                    </a:lnTo>
                    <a:lnTo>
                      <a:pt x="2226" y="122"/>
                    </a:lnTo>
                    <a:cubicBezTo>
                      <a:pt x="2226" y="53"/>
                      <a:pt x="2178" y="0"/>
                      <a:pt x="2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6" name="Google Shape;3656;p58"/>
              <p:cNvSpPr/>
              <p:nvPr/>
            </p:nvSpPr>
            <p:spPr>
              <a:xfrm>
                <a:off x="4641357" y="3216058"/>
                <a:ext cx="36407" cy="17311"/>
              </a:xfrm>
              <a:custGeom>
                <a:rect b="b" l="l" r="r" t="t"/>
                <a:pathLst>
                  <a:path extrusionOk="0" h="739" w="1556">
                    <a:moveTo>
                      <a:pt x="1452" y="0"/>
                    </a:moveTo>
                    <a:cubicBezTo>
                      <a:pt x="1447" y="0"/>
                      <a:pt x="1442" y="1"/>
                      <a:pt x="1437" y="2"/>
                    </a:cubicBezTo>
                    <a:lnTo>
                      <a:pt x="87" y="218"/>
                    </a:lnTo>
                    <a:cubicBezTo>
                      <a:pt x="38" y="225"/>
                      <a:pt x="0" y="271"/>
                      <a:pt x="0" y="331"/>
                    </a:cubicBezTo>
                    <a:lnTo>
                      <a:pt x="0" y="738"/>
                    </a:lnTo>
                    <a:lnTo>
                      <a:pt x="399" y="656"/>
                    </a:lnTo>
                    <a:lnTo>
                      <a:pt x="1556" y="419"/>
                    </a:lnTo>
                    <a:lnTo>
                      <a:pt x="1556" y="118"/>
                    </a:lnTo>
                    <a:lnTo>
                      <a:pt x="1556" y="117"/>
                    </a:lnTo>
                    <a:cubicBezTo>
                      <a:pt x="1556" y="51"/>
                      <a:pt x="1508" y="0"/>
                      <a:pt x="145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7" name="Google Shape;3657;p58"/>
              <p:cNvSpPr/>
              <p:nvPr/>
            </p:nvSpPr>
            <p:spPr>
              <a:xfrm>
                <a:off x="4649827" y="3183240"/>
                <a:ext cx="18273" cy="3467"/>
              </a:xfrm>
              <a:custGeom>
                <a:rect b="b" l="l" r="r" t="t"/>
                <a:pathLst>
                  <a:path extrusionOk="0" h="148" w="781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8" name="Google Shape;3658;p58"/>
              <p:cNvSpPr/>
              <p:nvPr/>
            </p:nvSpPr>
            <p:spPr>
              <a:xfrm>
                <a:off x="4646621" y="3167802"/>
                <a:ext cx="24661" cy="15437"/>
              </a:xfrm>
              <a:custGeom>
                <a:rect b="b" l="l" r="r" t="t"/>
                <a:pathLst>
                  <a:path extrusionOk="0" h="659" w="1054">
                    <a:moveTo>
                      <a:pt x="528" y="0"/>
                    </a:moveTo>
                    <a:cubicBezTo>
                      <a:pt x="237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3" y="659"/>
                    </a:cubicBezTo>
                    <a:lnTo>
                      <a:pt x="1012" y="659"/>
                    </a:lnTo>
                    <a:cubicBezTo>
                      <a:pt x="1036" y="659"/>
                      <a:pt x="1054" y="637"/>
                      <a:pt x="1054" y="611"/>
                    </a:cubicBezTo>
                    <a:cubicBezTo>
                      <a:pt x="1054" y="273"/>
                      <a:pt x="818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9" name="Google Shape;3659;p58"/>
              <p:cNvSpPr/>
              <p:nvPr/>
            </p:nvSpPr>
            <p:spPr>
              <a:xfrm>
                <a:off x="4648306" y="3170403"/>
                <a:ext cx="21292" cy="12837"/>
              </a:xfrm>
              <a:custGeom>
                <a:rect b="b" l="l" r="r" t="t"/>
                <a:pathLst>
                  <a:path extrusionOk="0" h="548" w="91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lnTo>
                      <a:pt x="1" y="512"/>
                    </a:lnTo>
                    <a:cubicBezTo>
                      <a:pt x="1" y="531"/>
                      <a:pt x="16" y="548"/>
                      <a:pt x="36" y="548"/>
                    </a:cubicBezTo>
                    <a:lnTo>
                      <a:pt x="873" y="548"/>
                    </a:lnTo>
                    <a:cubicBezTo>
                      <a:pt x="893" y="548"/>
                      <a:pt x="909" y="532"/>
                      <a:pt x="909" y="512"/>
                    </a:cubicBezTo>
                    <a:lnTo>
                      <a:pt x="909" y="453"/>
                    </a:lnTo>
                    <a:cubicBezTo>
                      <a:pt x="909" y="203"/>
                      <a:pt x="707" y="0"/>
                      <a:pt x="4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0" name="Google Shape;3660;p58"/>
              <p:cNvSpPr/>
              <p:nvPr/>
            </p:nvSpPr>
            <p:spPr>
              <a:xfrm>
                <a:off x="4649803" y="3183216"/>
                <a:ext cx="18273" cy="3443"/>
              </a:xfrm>
              <a:custGeom>
                <a:rect b="b" l="l" r="r" t="t"/>
                <a:pathLst>
                  <a:path extrusionOk="0" h="147" w="781">
                    <a:moveTo>
                      <a:pt x="0" y="1"/>
                    </a:moveTo>
                    <a:lnTo>
                      <a:pt x="0" y="146"/>
                    </a:lnTo>
                    <a:lnTo>
                      <a:pt x="105" y="146"/>
                    </a:lnTo>
                    <a:lnTo>
                      <a:pt x="105" y="126"/>
                    </a:lnTo>
                    <a:cubicBezTo>
                      <a:pt x="105" y="88"/>
                      <a:pt x="131" y="57"/>
                      <a:pt x="164" y="57"/>
                    </a:cubicBezTo>
                    <a:lnTo>
                      <a:pt x="781" y="5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1" name="Google Shape;3661;p58"/>
              <p:cNvSpPr/>
              <p:nvPr/>
            </p:nvSpPr>
            <p:spPr>
              <a:xfrm>
                <a:off x="4564847" y="3171433"/>
                <a:ext cx="90923" cy="7426"/>
              </a:xfrm>
              <a:custGeom>
                <a:rect b="b" l="l" r="r" t="t"/>
                <a:pathLst>
                  <a:path extrusionOk="0" h="317" w="3886">
                    <a:moveTo>
                      <a:pt x="1" y="0"/>
                    </a:moveTo>
                    <a:cubicBezTo>
                      <a:pt x="1" y="0"/>
                      <a:pt x="127" y="235"/>
                      <a:pt x="696" y="291"/>
                    </a:cubicBezTo>
                    <a:cubicBezTo>
                      <a:pt x="887" y="310"/>
                      <a:pt x="1308" y="316"/>
                      <a:pt x="1784" y="316"/>
                    </a:cubicBezTo>
                    <a:cubicBezTo>
                      <a:pt x="2502" y="316"/>
                      <a:pt x="3344" y="302"/>
                      <a:pt x="3706" y="295"/>
                    </a:cubicBezTo>
                    <a:cubicBezTo>
                      <a:pt x="3805" y="294"/>
                      <a:pt x="3885" y="199"/>
                      <a:pt x="3885" y="83"/>
                    </a:cubicBezTo>
                    <a:lnTo>
                      <a:pt x="3885" y="72"/>
                    </a:lnTo>
                    <a:cubicBezTo>
                      <a:pt x="3884" y="31"/>
                      <a:pt x="3857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2" name="Google Shape;3662;p58"/>
              <p:cNvSpPr/>
              <p:nvPr/>
            </p:nvSpPr>
            <p:spPr>
              <a:xfrm>
                <a:off x="3989900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0" y="0"/>
                    </a:moveTo>
                    <a:cubicBezTo>
                      <a:pt x="0" y="0"/>
                      <a:pt x="125" y="235"/>
                      <a:pt x="696" y="291"/>
                    </a:cubicBezTo>
                    <a:cubicBezTo>
                      <a:pt x="886" y="310"/>
                      <a:pt x="1224" y="316"/>
                      <a:pt x="1601" y="316"/>
                    </a:cubicBezTo>
                    <a:cubicBezTo>
                      <a:pt x="2169" y="316"/>
                      <a:pt x="2823" y="302"/>
                      <a:pt x="3185" y="295"/>
                    </a:cubicBezTo>
                    <a:cubicBezTo>
                      <a:pt x="3285" y="294"/>
                      <a:pt x="3364" y="199"/>
                      <a:pt x="3364" y="83"/>
                    </a:cubicBezTo>
                    <a:lnTo>
                      <a:pt x="3364" y="72"/>
                    </a:lnTo>
                    <a:cubicBezTo>
                      <a:pt x="3364" y="31"/>
                      <a:pt x="3336" y="0"/>
                      <a:pt x="3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3" name="Google Shape;3663;p58"/>
              <p:cNvSpPr/>
              <p:nvPr/>
            </p:nvSpPr>
            <p:spPr>
              <a:xfrm>
                <a:off x="4052278" y="3186683"/>
                <a:ext cx="28147" cy="19794"/>
              </a:xfrm>
              <a:custGeom>
                <a:rect b="b" l="l" r="r" t="t"/>
                <a:pathLst>
                  <a:path extrusionOk="0" h="845" w="1203">
                    <a:moveTo>
                      <a:pt x="113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3" y="844"/>
                    </a:lnTo>
                    <a:lnTo>
                      <a:pt x="1203" y="130"/>
                    </a:lnTo>
                    <a:cubicBezTo>
                      <a:pt x="1203" y="58"/>
                      <a:pt x="1153" y="0"/>
                      <a:pt x="10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4" name="Google Shape;3664;p58"/>
              <p:cNvSpPr/>
              <p:nvPr/>
            </p:nvSpPr>
            <p:spPr>
              <a:xfrm>
                <a:off x="4058291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30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5" name="Google Shape;3665;p58"/>
              <p:cNvSpPr/>
              <p:nvPr/>
            </p:nvSpPr>
            <p:spPr>
              <a:xfrm>
                <a:off x="4048324" y="3203877"/>
                <a:ext cx="36032" cy="30874"/>
              </a:xfrm>
              <a:custGeom>
                <a:rect b="b" l="l" r="r" t="t"/>
                <a:pathLst>
                  <a:path extrusionOk="0" h="1318" w="1540">
                    <a:moveTo>
                      <a:pt x="144" y="1"/>
                    </a:moveTo>
                    <a:cubicBezTo>
                      <a:pt x="64" y="1"/>
                      <a:pt x="1" y="76"/>
                      <a:pt x="1" y="166"/>
                    </a:cubicBezTo>
                    <a:lnTo>
                      <a:pt x="1" y="971"/>
                    </a:lnTo>
                    <a:lnTo>
                      <a:pt x="1539" y="1318"/>
                    </a:lnTo>
                    <a:lnTo>
                      <a:pt x="1539" y="166"/>
                    </a:lnTo>
                    <a:cubicBezTo>
                      <a:pt x="1540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6" name="Google Shape;3666;p58"/>
              <p:cNvSpPr/>
              <p:nvPr/>
            </p:nvSpPr>
            <p:spPr>
              <a:xfrm>
                <a:off x="4056489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78" y="1"/>
                    </a:moveTo>
                    <a:cubicBezTo>
                      <a:pt x="35" y="1"/>
                      <a:pt x="0" y="76"/>
                      <a:pt x="0" y="166"/>
                    </a:cubicBezTo>
                    <a:lnTo>
                      <a:pt x="0" y="971"/>
                    </a:lnTo>
                    <a:lnTo>
                      <a:pt x="845" y="1318"/>
                    </a:lnTo>
                    <a:lnTo>
                      <a:pt x="845" y="166"/>
                    </a:lnTo>
                    <a:cubicBezTo>
                      <a:pt x="843" y="76"/>
                      <a:pt x="809" y="1"/>
                      <a:pt x="76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7" name="Google Shape;3667;p58"/>
              <p:cNvSpPr/>
              <p:nvPr/>
            </p:nvSpPr>
            <p:spPr>
              <a:xfrm>
                <a:off x="4039713" y="3214793"/>
                <a:ext cx="52083" cy="19958"/>
              </a:xfrm>
              <a:custGeom>
                <a:rect b="b" l="l" r="r" t="t"/>
                <a:pathLst>
                  <a:path extrusionOk="0" h="852" w="2226">
                    <a:moveTo>
                      <a:pt x="105" y="0"/>
                    </a:moveTo>
                    <a:cubicBezTo>
                      <a:pt x="48" y="0"/>
                      <a:pt x="0" y="53"/>
                      <a:pt x="0" y="122"/>
                    </a:cubicBezTo>
                    <a:lnTo>
                      <a:pt x="0" y="422"/>
                    </a:lnTo>
                    <a:lnTo>
                      <a:pt x="1493" y="710"/>
                    </a:lnTo>
                    <a:lnTo>
                      <a:pt x="1891" y="787"/>
                    </a:lnTo>
                    <a:lnTo>
                      <a:pt x="2226" y="852"/>
                    </a:lnTo>
                    <a:lnTo>
                      <a:pt x="2226" y="444"/>
                    </a:lnTo>
                    <a:cubicBezTo>
                      <a:pt x="2226" y="385"/>
                      <a:pt x="2188" y="333"/>
                      <a:pt x="2136" y="324"/>
                    </a:cubicBezTo>
                    <a:lnTo>
                      <a:pt x="1851" y="279"/>
                    </a:lnTo>
                    <a:lnTo>
                      <a:pt x="398" y="46"/>
                    </a:lnTo>
                    <a:lnTo>
                      <a:pt x="120" y="1"/>
                    </a:lnTo>
                    <a:cubicBezTo>
                      <a:pt x="115" y="1"/>
                      <a:pt x="11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8" name="Google Shape;3668;p58"/>
              <p:cNvSpPr/>
              <p:nvPr/>
            </p:nvSpPr>
            <p:spPr>
              <a:xfrm>
                <a:off x="4047481" y="3216058"/>
                <a:ext cx="36477" cy="17311"/>
              </a:xfrm>
              <a:custGeom>
                <a:rect b="b" l="l" r="r" t="t"/>
                <a:pathLst>
                  <a:path extrusionOk="0" h="739" w="1559">
                    <a:moveTo>
                      <a:pt x="104" y="0"/>
                    </a:moveTo>
                    <a:cubicBezTo>
                      <a:pt x="49" y="0"/>
                      <a:pt x="1" y="51"/>
                      <a:pt x="1" y="117"/>
                    </a:cubicBezTo>
                    <a:cubicBezTo>
                      <a:pt x="2" y="117"/>
                      <a:pt x="2" y="117"/>
                      <a:pt x="2" y="118"/>
                    </a:cubicBezTo>
                    <a:lnTo>
                      <a:pt x="2" y="419"/>
                    </a:lnTo>
                    <a:lnTo>
                      <a:pt x="1160" y="656"/>
                    </a:lnTo>
                    <a:lnTo>
                      <a:pt x="1558" y="738"/>
                    </a:lnTo>
                    <a:cubicBezTo>
                      <a:pt x="1558" y="733"/>
                      <a:pt x="1557" y="331"/>
                      <a:pt x="1557" y="331"/>
                    </a:cubicBezTo>
                    <a:cubicBezTo>
                      <a:pt x="1557" y="271"/>
                      <a:pt x="1518" y="225"/>
                      <a:pt x="1470" y="218"/>
                    </a:cubicBezTo>
                    <a:lnTo>
                      <a:pt x="120" y="2"/>
                    </a:lnTo>
                    <a:cubicBezTo>
                      <a:pt x="114" y="1"/>
                      <a:pt x="109" y="0"/>
                      <a:pt x="104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9" name="Google Shape;3669;p58"/>
              <p:cNvSpPr/>
              <p:nvPr/>
            </p:nvSpPr>
            <p:spPr>
              <a:xfrm>
                <a:off x="4057238" y="3183216"/>
                <a:ext cx="18297" cy="3467"/>
              </a:xfrm>
              <a:custGeom>
                <a:rect b="b" l="l" r="r" t="t"/>
                <a:pathLst>
                  <a:path extrusionOk="0" h="148" w="782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0" name="Google Shape;3670;p58"/>
              <p:cNvSpPr/>
              <p:nvPr/>
            </p:nvSpPr>
            <p:spPr>
              <a:xfrm>
                <a:off x="4054009" y="3167802"/>
                <a:ext cx="24684" cy="15437"/>
              </a:xfrm>
              <a:custGeom>
                <a:rect b="b" l="l" r="r" t="t"/>
                <a:pathLst>
                  <a:path extrusionOk="0" h="659" w="1055">
                    <a:moveTo>
                      <a:pt x="528" y="0"/>
                    </a:moveTo>
                    <a:cubicBezTo>
                      <a:pt x="236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4" y="659"/>
                    </a:cubicBezTo>
                    <a:lnTo>
                      <a:pt x="1013" y="659"/>
                    </a:lnTo>
                    <a:cubicBezTo>
                      <a:pt x="1035" y="659"/>
                      <a:pt x="1055" y="637"/>
                      <a:pt x="1055" y="611"/>
                    </a:cubicBezTo>
                    <a:cubicBezTo>
                      <a:pt x="1055" y="273"/>
                      <a:pt x="819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1" name="Google Shape;3671;p58"/>
              <p:cNvSpPr/>
              <p:nvPr/>
            </p:nvSpPr>
            <p:spPr>
              <a:xfrm>
                <a:off x="4055717" y="3170403"/>
                <a:ext cx="21315" cy="12837"/>
              </a:xfrm>
              <a:custGeom>
                <a:rect b="b" l="l" r="r" t="t"/>
                <a:pathLst>
                  <a:path extrusionOk="0" h="548" w="911">
                    <a:moveTo>
                      <a:pt x="457" y="0"/>
                    </a:moveTo>
                    <a:cubicBezTo>
                      <a:pt x="202" y="0"/>
                      <a:pt x="0" y="203"/>
                      <a:pt x="0" y="453"/>
                    </a:cubicBezTo>
                    <a:lnTo>
                      <a:pt x="0" y="512"/>
                    </a:lnTo>
                    <a:cubicBezTo>
                      <a:pt x="0" y="532"/>
                      <a:pt x="17" y="548"/>
                      <a:pt x="35" y="548"/>
                    </a:cubicBezTo>
                    <a:lnTo>
                      <a:pt x="873" y="548"/>
                    </a:lnTo>
                    <a:cubicBezTo>
                      <a:pt x="894" y="548"/>
                      <a:pt x="909" y="531"/>
                      <a:pt x="909" y="512"/>
                    </a:cubicBezTo>
                    <a:lnTo>
                      <a:pt x="909" y="453"/>
                    </a:lnTo>
                    <a:cubicBezTo>
                      <a:pt x="910" y="203"/>
                      <a:pt x="706" y="0"/>
                      <a:pt x="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2" name="Google Shape;3672;p58"/>
              <p:cNvSpPr/>
              <p:nvPr/>
            </p:nvSpPr>
            <p:spPr>
              <a:xfrm>
                <a:off x="4057238" y="3183216"/>
                <a:ext cx="18297" cy="3443"/>
              </a:xfrm>
              <a:custGeom>
                <a:rect b="b" l="l" r="r" t="t"/>
                <a:pathLst>
                  <a:path extrusionOk="0" h="147" w="782">
                    <a:moveTo>
                      <a:pt x="0" y="1"/>
                    </a:moveTo>
                    <a:lnTo>
                      <a:pt x="0" y="57"/>
                    </a:lnTo>
                    <a:lnTo>
                      <a:pt x="617" y="57"/>
                    </a:lnTo>
                    <a:cubicBezTo>
                      <a:pt x="650" y="57"/>
                      <a:pt x="677" y="88"/>
                      <a:pt x="677" y="126"/>
                    </a:cubicBezTo>
                    <a:lnTo>
                      <a:pt x="677" y="146"/>
                    </a:lnTo>
                    <a:lnTo>
                      <a:pt x="781" y="146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3" name="Google Shape;3673;p58"/>
              <p:cNvSpPr/>
              <p:nvPr/>
            </p:nvSpPr>
            <p:spPr>
              <a:xfrm>
                <a:off x="4069569" y="3171433"/>
                <a:ext cx="90899" cy="7426"/>
              </a:xfrm>
              <a:custGeom>
                <a:rect b="b" l="l" r="r" t="t"/>
                <a:pathLst>
                  <a:path extrusionOk="0" h="317" w="3885">
                    <a:moveTo>
                      <a:pt x="62" y="0"/>
                    </a:moveTo>
                    <a:cubicBezTo>
                      <a:pt x="28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80" y="294"/>
                      <a:pt x="180" y="295"/>
                    </a:cubicBezTo>
                    <a:cubicBezTo>
                      <a:pt x="541" y="302"/>
                      <a:pt x="1384" y="316"/>
                      <a:pt x="2102" y="316"/>
                    </a:cubicBezTo>
                    <a:cubicBezTo>
                      <a:pt x="2578" y="316"/>
                      <a:pt x="2999" y="310"/>
                      <a:pt x="3190" y="291"/>
                    </a:cubicBezTo>
                    <a:cubicBezTo>
                      <a:pt x="3759" y="235"/>
                      <a:pt x="3885" y="0"/>
                      <a:pt x="38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4" name="Google Shape;3674;p58"/>
              <p:cNvSpPr/>
              <p:nvPr/>
            </p:nvSpPr>
            <p:spPr>
              <a:xfrm>
                <a:off x="4289271" y="3249649"/>
                <a:ext cx="146773" cy="30991"/>
              </a:xfrm>
              <a:custGeom>
                <a:rect b="b" l="l" r="r" t="t"/>
                <a:pathLst>
                  <a:path extrusionOk="0" h="1323" w="6273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6272" y="1322"/>
                    </a:lnTo>
                    <a:lnTo>
                      <a:pt x="6272" y="39"/>
                    </a:lnTo>
                    <a:cubicBezTo>
                      <a:pt x="6272" y="17"/>
                      <a:pt x="6255" y="0"/>
                      <a:pt x="62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5" name="Google Shape;3675;p58"/>
              <p:cNvSpPr/>
              <p:nvPr/>
            </p:nvSpPr>
            <p:spPr>
              <a:xfrm>
                <a:off x="4307147" y="3249649"/>
                <a:ext cx="111045" cy="30991"/>
              </a:xfrm>
              <a:custGeom>
                <a:rect b="b" l="l" r="r" t="t"/>
                <a:pathLst>
                  <a:path extrusionOk="0" h="1323" w="4746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4745" y="1322"/>
                    </a:lnTo>
                    <a:lnTo>
                      <a:pt x="4745" y="39"/>
                    </a:lnTo>
                    <a:cubicBezTo>
                      <a:pt x="4745" y="17"/>
                      <a:pt x="4727" y="0"/>
                      <a:pt x="4706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6" name="Google Shape;3676;p58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7" name="Google Shape;3677;p58"/>
              <p:cNvSpPr/>
              <p:nvPr/>
            </p:nvSpPr>
            <p:spPr>
              <a:xfrm>
                <a:off x="4260328" y="3261502"/>
                <a:ext cx="204658" cy="43149"/>
              </a:xfrm>
              <a:custGeom>
                <a:rect b="b" l="l" r="r" t="t"/>
                <a:pathLst>
                  <a:path extrusionOk="0" h="1842" w="8747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8746" y="1842"/>
                    </a:lnTo>
                    <a:lnTo>
                      <a:pt x="8746" y="52"/>
                    </a:lnTo>
                    <a:cubicBezTo>
                      <a:pt x="8746" y="23"/>
                      <a:pt x="8723" y="0"/>
                      <a:pt x="86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8" name="Google Shape;3678;p58"/>
              <p:cNvSpPr/>
              <p:nvPr/>
            </p:nvSpPr>
            <p:spPr>
              <a:xfrm>
                <a:off x="4818125" y="3352579"/>
                <a:ext cx="62214" cy="42891"/>
              </a:xfrm>
              <a:custGeom>
                <a:rect b="b" l="l" r="r" t="t"/>
                <a:pathLst>
                  <a:path extrusionOk="0" h="1831" w="2659">
                    <a:moveTo>
                      <a:pt x="0" y="1"/>
                    </a:moveTo>
                    <a:lnTo>
                      <a:pt x="0" y="1351"/>
                    </a:lnTo>
                    <a:cubicBezTo>
                      <a:pt x="0" y="1424"/>
                      <a:pt x="15" y="1492"/>
                      <a:pt x="39" y="1553"/>
                    </a:cubicBezTo>
                    <a:cubicBezTo>
                      <a:pt x="106" y="1718"/>
                      <a:pt x="252" y="1830"/>
                      <a:pt x="415" y="1830"/>
                    </a:cubicBezTo>
                    <a:cubicBezTo>
                      <a:pt x="447" y="1830"/>
                      <a:pt x="479" y="1826"/>
                      <a:pt x="511" y="1817"/>
                    </a:cubicBezTo>
                    <a:lnTo>
                      <a:pt x="2356" y="1137"/>
                    </a:lnTo>
                    <a:cubicBezTo>
                      <a:pt x="2374" y="1132"/>
                      <a:pt x="2392" y="1125"/>
                      <a:pt x="2408" y="1118"/>
                    </a:cubicBezTo>
                    <a:cubicBezTo>
                      <a:pt x="2557" y="1051"/>
                      <a:pt x="2659" y="884"/>
                      <a:pt x="2659" y="694"/>
                    </a:cubicBezTo>
                    <a:lnTo>
                      <a:pt x="26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9" name="Google Shape;3679;p58"/>
              <p:cNvSpPr/>
              <p:nvPr/>
            </p:nvSpPr>
            <p:spPr>
              <a:xfrm>
                <a:off x="4804695" y="3330700"/>
                <a:ext cx="84582" cy="58328"/>
              </a:xfrm>
              <a:custGeom>
                <a:rect b="b" l="l" r="r" t="t"/>
                <a:pathLst>
                  <a:path extrusionOk="0" h="2490" w="3615">
                    <a:moveTo>
                      <a:pt x="0" y="1"/>
                    </a:moveTo>
                    <a:lnTo>
                      <a:pt x="0" y="1837"/>
                    </a:lnTo>
                    <a:cubicBezTo>
                      <a:pt x="0" y="2205"/>
                      <a:pt x="260" y="2489"/>
                      <a:pt x="563" y="2489"/>
                    </a:cubicBezTo>
                    <a:cubicBezTo>
                      <a:pt x="579" y="2489"/>
                      <a:pt x="596" y="2488"/>
                      <a:pt x="612" y="2487"/>
                    </a:cubicBezTo>
                    <a:cubicBezTo>
                      <a:pt x="639" y="2484"/>
                      <a:pt x="666" y="2478"/>
                      <a:pt x="692" y="2471"/>
                    </a:cubicBezTo>
                    <a:lnTo>
                      <a:pt x="3031" y="1608"/>
                    </a:lnTo>
                    <a:lnTo>
                      <a:pt x="3203" y="1545"/>
                    </a:lnTo>
                    <a:cubicBezTo>
                      <a:pt x="3213" y="1543"/>
                      <a:pt x="3223" y="1540"/>
                      <a:pt x="3233" y="1536"/>
                    </a:cubicBezTo>
                    <a:cubicBezTo>
                      <a:pt x="3458" y="1459"/>
                      <a:pt x="3614" y="1220"/>
                      <a:pt x="3614" y="944"/>
                    </a:cubicBezTo>
                    <a:lnTo>
                      <a:pt x="36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0" name="Google Shape;3680;p58"/>
              <p:cNvSpPr/>
              <p:nvPr/>
            </p:nvSpPr>
            <p:spPr>
              <a:xfrm>
                <a:off x="3847901" y="3349206"/>
                <a:ext cx="62214" cy="42868"/>
              </a:xfrm>
              <a:custGeom>
                <a:rect b="b" l="l" r="r" t="t"/>
                <a:pathLst>
                  <a:path extrusionOk="0" h="1830" w="2659">
                    <a:moveTo>
                      <a:pt x="0" y="0"/>
                    </a:moveTo>
                    <a:lnTo>
                      <a:pt x="0" y="694"/>
                    </a:lnTo>
                    <a:cubicBezTo>
                      <a:pt x="0" y="775"/>
                      <a:pt x="19" y="853"/>
                      <a:pt x="53" y="920"/>
                    </a:cubicBezTo>
                    <a:cubicBezTo>
                      <a:pt x="107" y="1027"/>
                      <a:pt x="195" y="1107"/>
                      <a:pt x="303" y="1136"/>
                    </a:cubicBezTo>
                    <a:lnTo>
                      <a:pt x="569" y="1235"/>
                    </a:lnTo>
                    <a:lnTo>
                      <a:pt x="2149" y="1817"/>
                    </a:lnTo>
                    <a:cubicBezTo>
                      <a:pt x="2181" y="1825"/>
                      <a:pt x="2213" y="1830"/>
                      <a:pt x="2245" y="1830"/>
                    </a:cubicBezTo>
                    <a:cubicBezTo>
                      <a:pt x="2407" y="1830"/>
                      <a:pt x="2553" y="1718"/>
                      <a:pt x="2619" y="1551"/>
                    </a:cubicBezTo>
                    <a:cubicBezTo>
                      <a:pt x="2644" y="1489"/>
                      <a:pt x="2658" y="1422"/>
                      <a:pt x="2658" y="1350"/>
                    </a:cubicBezTo>
                    <a:lnTo>
                      <a:pt x="26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1" name="Google Shape;3681;p58"/>
              <p:cNvSpPr/>
              <p:nvPr/>
            </p:nvSpPr>
            <p:spPr>
              <a:xfrm>
                <a:off x="3838986" y="3327303"/>
                <a:ext cx="84559" cy="58305"/>
              </a:xfrm>
              <a:custGeom>
                <a:rect b="b" l="l" r="r" t="t"/>
                <a:pathLst>
                  <a:path extrusionOk="0" h="2489" w="3614">
                    <a:moveTo>
                      <a:pt x="1" y="0"/>
                    </a:moveTo>
                    <a:lnTo>
                      <a:pt x="1" y="944"/>
                    </a:lnTo>
                    <a:cubicBezTo>
                      <a:pt x="1" y="1219"/>
                      <a:pt x="159" y="1459"/>
                      <a:pt x="384" y="1536"/>
                    </a:cubicBezTo>
                    <a:cubicBezTo>
                      <a:pt x="393" y="1540"/>
                      <a:pt x="404" y="1542"/>
                      <a:pt x="413" y="1546"/>
                    </a:cubicBezTo>
                    <a:lnTo>
                      <a:pt x="902" y="1726"/>
                    </a:lnTo>
                    <a:lnTo>
                      <a:pt x="2921" y="2471"/>
                    </a:lnTo>
                    <a:cubicBezTo>
                      <a:pt x="2948" y="2479"/>
                      <a:pt x="2975" y="2484"/>
                      <a:pt x="3002" y="2486"/>
                    </a:cubicBezTo>
                    <a:cubicBezTo>
                      <a:pt x="3020" y="2488"/>
                      <a:pt x="3037" y="2489"/>
                      <a:pt x="3054" y="2489"/>
                    </a:cubicBezTo>
                    <a:cubicBezTo>
                      <a:pt x="3356" y="2489"/>
                      <a:pt x="3614" y="2205"/>
                      <a:pt x="3614" y="1838"/>
                    </a:cubicBezTo>
                    <a:lnTo>
                      <a:pt x="3614" y="1"/>
                    </a:lnTo>
                    <a:lnTo>
                      <a:pt x="36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2" name="Google Shape;3682;p58"/>
              <p:cNvSpPr/>
              <p:nvPr/>
            </p:nvSpPr>
            <p:spPr>
              <a:xfrm>
                <a:off x="4284802" y="3261502"/>
                <a:ext cx="155664" cy="43149"/>
              </a:xfrm>
              <a:custGeom>
                <a:rect b="b" l="l" r="r" t="t"/>
                <a:pathLst>
                  <a:path extrusionOk="0" h="1842" w="6653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6652" y="1842"/>
                    </a:lnTo>
                    <a:lnTo>
                      <a:pt x="6652" y="52"/>
                    </a:lnTo>
                    <a:cubicBezTo>
                      <a:pt x="6652" y="23"/>
                      <a:pt x="6630" y="0"/>
                      <a:pt x="6600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3" name="Google Shape;3683;p58"/>
              <p:cNvSpPr/>
              <p:nvPr/>
            </p:nvSpPr>
            <p:spPr>
              <a:xfrm>
                <a:off x="4829566" y="3107132"/>
                <a:ext cx="184817" cy="17358"/>
              </a:xfrm>
              <a:custGeom>
                <a:rect b="b" l="l" r="r" t="t"/>
                <a:pathLst>
                  <a:path extrusionOk="0" h="741" w="7899">
                    <a:moveTo>
                      <a:pt x="144" y="1"/>
                    </a:moveTo>
                    <a:cubicBezTo>
                      <a:pt x="65" y="1"/>
                      <a:pt x="2" y="75"/>
                      <a:pt x="1" y="167"/>
                    </a:cubicBezTo>
                    <a:lnTo>
                      <a:pt x="1" y="196"/>
                    </a:lnTo>
                    <a:cubicBezTo>
                      <a:pt x="1" y="465"/>
                      <a:pt x="187" y="688"/>
                      <a:pt x="422" y="691"/>
                    </a:cubicBezTo>
                    <a:cubicBezTo>
                      <a:pt x="1277" y="707"/>
                      <a:pt x="2827" y="740"/>
                      <a:pt x="4168" y="740"/>
                    </a:cubicBezTo>
                    <a:cubicBezTo>
                      <a:pt x="5040" y="740"/>
                      <a:pt x="5824" y="726"/>
                      <a:pt x="6268" y="683"/>
                    </a:cubicBezTo>
                    <a:cubicBezTo>
                      <a:pt x="7603" y="551"/>
                      <a:pt x="7898" y="1"/>
                      <a:pt x="7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4" name="Google Shape;3684;p58"/>
              <p:cNvSpPr/>
              <p:nvPr/>
            </p:nvSpPr>
            <p:spPr>
              <a:xfrm>
                <a:off x="4801770" y="3142902"/>
                <a:ext cx="66168" cy="46545"/>
              </a:xfrm>
              <a:custGeom>
                <a:rect b="b" l="l" r="r" t="t"/>
                <a:pathLst>
                  <a:path extrusionOk="0" h="1987" w="2828">
                    <a:moveTo>
                      <a:pt x="264" y="1"/>
                    </a:moveTo>
                    <a:cubicBezTo>
                      <a:pt x="11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2827" y="1986"/>
                    </a:lnTo>
                    <a:lnTo>
                      <a:pt x="2827" y="305"/>
                    </a:lnTo>
                    <a:cubicBezTo>
                      <a:pt x="2827" y="137"/>
                      <a:pt x="2709" y="1"/>
                      <a:pt x="25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5" name="Google Shape;3685;p58"/>
              <p:cNvSpPr/>
              <p:nvPr/>
            </p:nvSpPr>
            <p:spPr>
              <a:xfrm>
                <a:off x="4815832" y="3142902"/>
                <a:ext cx="38044" cy="46545"/>
              </a:xfrm>
              <a:custGeom>
                <a:rect b="b" l="l" r="r" t="t"/>
                <a:pathLst>
                  <a:path extrusionOk="0" h="1987" w="1626">
                    <a:moveTo>
                      <a:pt x="153" y="1"/>
                    </a:moveTo>
                    <a:cubicBezTo>
                      <a:pt x="6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1625" y="1986"/>
                    </a:lnTo>
                    <a:lnTo>
                      <a:pt x="1625" y="305"/>
                    </a:lnTo>
                    <a:cubicBezTo>
                      <a:pt x="1625" y="137"/>
                      <a:pt x="1558" y="1"/>
                      <a:pt x="147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6" name="Google Shape;3686;p58"/>
              <p:cNvSpPr/>
              <p:nvPr/>
            </p:nvSpPr>
            <p:spPr>
              <a:xfrm>
                <a:off x="4792551" y="3183357"/>
                <a:ext cx="84582" cy="72454"/>
              </a:xfrm>
              <a:custGeom>
                <a:rect b="b" l="l" r="r" t="t"/>
                <a:pathLst>
                  <a:path extrusionOk="0" h="3093" w="3615">
                    <a:moveTo>
                      <a:pt x="338" y="1"/>
                    </a:moveTo>
                    <a:cubicBezTo>
                      <a:pt x="152" y="1"/>
                      <a:pt x="1" y="174"/>
                      <a:pt x="0" y="391"/>
                    </a:cubicBezTo>
                    <a:lnTo>
                      <a:pt x="0" y="3093"/>
                    </a:lnTo>
                    <a:lnTo>
                      <a:pt x="3614" y="2279"/>
                    </a:lnTo>
                    <a:lnTo>
                      <a:pt x="3614" y="390"/>
                    </a:lnTo>
                    <a:cubicBezTo>
                      <a:pt x="3614" y="175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7" name="Google Shape;3687;p58"/>
              <p:cNvSpPr/>
              <p:nvPr/>
            </p:nvSpPr>
            <p:spPr>
              <a:xfrm>
                <a:off x="4811644" y="3183357"/>
                <a:ext cx="46397" cy="72454"/>
              </a:xfrm>
              <a:custGeom>
                <a:rect b="b" l="l" r="r" t="t"/>
                <a:pathLst>
                  <a:path extrusionOk="0" h="3093" w="1983">
                    <a:moveTo>
                      <a:pt x="184" y="1"/>
                    </a:moveTo>
                    <a:cubicBezTo>
                      <a:pt x="83" y="1"/>
                      <a:pt x="0" y="174"/>
                      <a:pt x="0" y="391"/>
                    </a:cubicBezTo>
                    <a:lnTo>
                      <a:pt x="0" y="3093"/>
                    </a:lnTo>
                    <a:lnTo>
                      <a:pt x="1983" y="2279"/>
                    </a:lnTo>
                    <a:lnTo>
                      <a:pt x="1983" y="390"/>
                    </a:lnTo>
                    <a:cubicBezTo>
                      <a:pt x="1983" y="175"/>
                      <a:pt x="1900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8" name="Google Shape;3688;p58"/>
              <p:cNvSpPr/>
              <p:nvPr/>
            </p:nvSpPr>
            <p:spPr>
              <a:xfrm>
                <a:off x="4775120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4980" y="0"/>
                    </a:moveTo>
                    <a:cubicBezTo>
                      <a:pt x="4969" y="0"/>
                      <a:pt x="4957" y="1"/>
                      <a:pt x="4945" y="3"/>
                    </a:cubicBezTo>
                    <a:lnTo>
                      <a:pt x="4292" y="108"/>
                    </a:lnTo>
                    <a:lnTo>
                      <a:pt x="878" y="655"/>
                    </a:lnTo>
                    <a:lnTo>
                      <a:pt x="215" y="762"/>
                    </a:lnTo>
                    <a:cubicBezTo>
                      <a:pt x="92" y="781"/>
                      <a:pt x="1" y="902"/>
                      <a:pt x="1" y="1045"/>
                    </a:cubicBezTo>
                    <a:lnTo>
                      <a:pt x="1" y="1999"/>
                    </a:lnTo>
                    <a:lnTo>
                      <a:pt x="786" y="1847"/>
                    </a:lnTo>
                    <a:lnTo>
                      <a:pt x="1722" y="1668"/>
                    </a:lnTo>
                    <a:lnTo>
                      <a:pt x="5227" y="992"/>
                    </a:lnTo>
                    <a:lnTo>
                      <a:pt x="5227" y="286"/>
                    </a:lnTo>
                    <a:cubicBezTo>
                      <a:pt x="5227" y="126"/>
                      <a:pt x="5115" y="0"/>
                      <a:pt x="49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9" name="Google Shape;3689;p58"/>
              <p:cNvSpPr/>
              <p:nvPr/>
            </p:nvSpPr>
            <p:spPr>
              <a:xfrm>
                <a:off x="4793511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3408" y="1"/>
                    </a:moveTo>
                    <a:cubicBezTo>
                      <a:pt x="3397" y="1"/>
                      <a:pt x="3386" y="2"/>
                      <a:pt x="3374" y="3"/>
                    </a:cubicBezTo>
                    <a:lnTo>
                      <a:pt x="206" y="512"/>
                    </a:lnTo>
                    <a:cubicBezTo>
                      <a:pt x="92" y="530"/>
                      <a:pt x="3" y="640"/>
                      <a:pt x="1" y="778"/>
                    </a:cubicBezTo>
                    <a:lnTo>
                      <a:pt x="0" y="1724"/>
                    </a:lnTo>
                    <a:lnTo>
                      <a:pt x="0" y="1735"/>
                    </a:lnTo>
                    <a:lnTo>
                      <a:pt x="936" y="1543"/>
                    </a:lnTo>
                    <a:lnTo>
                      <a:pt x="3655" y="986"/>
                    </a:lnTo>
                    <a:lnTo>
                      <a:pt x="3656" y="278"/>
                    </a:lnTo>
                    <a:cubicBezTo>
                      <a:pt x="3656" y="276"/>
                      <a:pt x="3656" y="275"/>
                      <a:pt x="3655" y="274"/>
                    </a:cubicBezTo>
                    <a:cubicBezTo>
                      <a:pt x="3652" y="119"/>
                      <a:pt x="3538" y="1"/>
                      <a:pt x="340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0" name="Google Shape;3690;p58"/>
              <p:cNvSpPr/>
              <p:nvPr/>
            </p:nvSpPr>
            <p:spPr>
              <a:xfrm>
                <a:off x="4813375" y="3134867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1" name="Google Shape;3691;p58"/>
              <p:cNvSpPr/>
              <p:nvPr/>
            </p:nvSpPr>
            <p:spPr>
              <a:xfrm>
                <a:off x="4805864" y="3098628"/>
                <a:ext cx="57956" cy="36285"/>
              </a:xfrm>
              <a:custGeom>
                <a:rect b="b" l="l" r="r" t="t"/>
                <a:pathLst>
                  <a:path extrusionOk="0" h="1549" w="2477">
                    <a:moveTo>
                      <a:pt x="1239" y="1"/>
                    </a:moveTo>
                    <a:cubicBezTo>
                      <a:pt x="555" y="1"/>
                      <a:pt x="0" y="642"/>
                      <a:pt x="1" y="1432"/>
                    </a:cubicBezTo>
                    <a:cubicBezTo>
                      <a:pt x="1" y="1497"/>
                      <a:pt x="45" y="1548"/>
                      <a:pt x="101" y="1548"/>
                    </a:cubicBezTo>
                    <a:lnTo>
                      <a:pt x="2378" y="1548"/>
                    </a:lnTo>
                    <a:cubicBezTo>
                      <a:pt x="2431" y="1548"/>
                      <a:pt x="2476" y="1497"/>
                      <a:pt x="2476" y="1432"/>
                    </a:cubicBezTo>
                    <a:cubicBezTo>
                      <a:pt x="2476" y="642"/>
                      <a:pt x="1922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2" name="Google Shape;3692;p58"/>
              <p:cNvSpPr/>
              <p:nvPr/>
            </p:nvSpPr>
            <p:spPr>
              <a:xfrm>
                <a:off x="4809842" y="3104742"/>
                <a:ext cx="49977" cy="30195"/>
              </a:xfrm>
              <a:custGeom>
                <a:rect b="b" l="l" r="r" t="t"/>
                <a:pathLst>
                  <a:path extrusionOk="0" h="1289" w="2136">
                    <a:moveTo>
                      <a:pt x="1065" y="0"/>
                    </a:moveTo>
                    <a:cubicBezTo>
                      <a:pt x="477" y="0"/>
                      <a:pt x="1" y="475"/>
                      <a:pt x="3" y="1064"/>
                    </a:cubicBezTo>
                    <a:lnTo>
                      <a:pt x="3" y="1202"/>
                    </a:lnTo>
                    <a:cubicBezTo>
                      <a:pt x="3" y="1249"/>
                      <a:pt x="40" y="1288"/>
                      <a:pt x="87" y="1288"/>
                    </a:cubicBezTo>
                    <a:lnTo>
                      <a:pt x="2051" y="1288"/>
                    </a:lnTo>
                    <a:cubicBezTo>
                      <a:pt x="2097" y="1288"/>
                      <a:pt x="2136" y="1249"/>
                      <a:pt x="2136" y="1202"/>
                    </a:cubicBezTo>
                    <a:lnTo>
                      <a:pt x="2136" y="1064"/>
                    </a:lnTo>
                    <a:cubicBezTo>
                      <a:pt x="2136" y="475"/>
                      <a:pt x="1660" y="0"/>
                      <a:pt x="1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3" name="Google Shape;3693;p58"/>
              <p:cNvSpPr/>
              <p:nvPr/>
            </p:nvSpPr>
            <p:spPr>
              <a:xfrm>
                <a:off x="4813422" y="3134914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244" y="344"/>
                    </a:lnTo>
                    <a:lnTo>
                      <a:pt x="244" y="294"/>
                    </a:lnTo>
                    <a:cubicBezTo>
                      <a:pt x="244" y="204"/>
                      <a:pt x="307" y="131"/>
                      <a:pt x="384" y="131"/>
                    </a:cubicBezTo>
                    <a:lnTo>
                      <a:pt x="1834" y="131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4" name="Google Shape;3694;p58"/>
              <p:cNvSpPr/>
              <p:nvPr/>
            </p:nvSpPr>
            <p:spPr>
              <a:xfrm>
                <a:off x="4613888" y="3107132"/>
                <a:ext cx="213432" cy="17358"/>
              </a:xfrm>
              <a:custGeom>
                <a:rect b="b" l="l" r="r" t="t"/>
                <a:pathLst>
                  <a:path extrusionOk="0" h="741" w="9122">
                    <a:moveTo>
                      <a:pt x="1" y="1"/>
                    </a:moveTo>
                    <a:cubicBezTo>
                      <a:pt x="1" y="1"/>
                      <a:pt x="296" y="551"/>
                      <a:pt x="1632" y="683"/>
                    </a:cubicBezTo>
                    <a:cubicBezTo>
                      <a:pt x="2075" y="726"/>
                      <a:pt x="3048" y="740"/>
                      <a:pt x="4151" y="740"/>
                    </a:cubicBezTo>
                    <a:cubicBezTo>
                      <a:pt x="5845" y="740"/>
                      <a:pt x="7844" y="707"/>
                      <a:pt x="8699" y="691"/>
                    </a:cubicBezTo>
                    <a:cubicBezTo>
                      <a:pt x="8933" y="688"/>
                      <a:pt x="9121" y="465"/>
                      <a:pt x="9121" y="196"/>
                    </a:cubicBezTo>
                    <a:lnTo>
                      <a:pt x="9121" y="167"/>
                    </a:lnTo>
                    <a:cubicBezTo>
                      <a:pt x="9121" y="75"/>
                      <a:pt x="9057" y="1"/>
                      <a:pt x="8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5" name="Google Shape;3695;p58"/>
              <p:cNvSpPr/>
              <p:nvPr/>
            </p:nvSpPr>
            <p:spPr>
              <a:xfrm>
                <a:off x="3710932" y="3107132"/>
                <a:ext cx="184793" cy="17358"/>
              </a:xfrm>
              <a:custGeom>
                <a:rect b="b" l="l" r="r" t="t"/>
                <a:pathLst>
                  <a:path extrusionOk="0" h="741" w="7898">
                    <a:moveTo>
                      <a:pt x="0" y="1"/>
                    </a:moveTo>
                    <a:cubicBezTo>
                      <a:pt x="0" y="1"/>
                      <a:pt x="295" y="551"/>
                      <a:pt x="1631" y="683"/>
                    </a:cubicBezTo>
                    <a:cubicBezTo>
                      <a:pt x="2074" y="726"/>
                      <a:pt x="2858" y="740"/>
                      <a:pt x="3731" y="740"/>
                    </a:cubicBezTo>
                    <a:cubicBezTo>
                      <a:pt x="5071" y="740"/>
                      <a:pt x="6622" y="707"/>
                      <a:pt x="7476" y="691"/>
                    </a:cubicBezTo>
                    <a:cubicBezTo>
                      <a:pt x="7711" y="688"/>
                      <a:pt x="7898" y="465"/>
                      <a:pt x="7898" y="196"/>
                    </a:cubicBezTo>
                    <a:lnTo>
                      <a:pt x="7898" y="167"/>
                    </a:lnTo>
                    <a:cubicBezTo>
                      <a:pt x="7898" y="74"/>
                      <a:pt x="7834" y="1"/>
                      <a:pt x="7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6" name="Google Shape;3696;p58"/>
              <p:cNvSpPr/>
              <p:nvPr/>
            </p:nvSpPr>
            <p:spPr>
              <a:xfrm>
                <a:off x="3857423" y="3142902"/>
                <a:ext cx="66121" cy="46545"/>
              </a:xfrm>
              <a:custGeom>
                <a:rect b="b" l="l" r="r" t="t"/>
                <a:pathLst>
                  <a:path extrusionOk="0" h="1987" w="2826">
                    <a:moveTo>
                      <a:pt x="263" y="1"/>
                    </a:moveTo>
                    <a:cubicBezTo>
                      <a:pt x="11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2826" y="1986"/>
                    </a:lnTo>
                    <a:lnTo>
                      <a:pt x="2826" y="305"/>
                    </a:lnTo>
                    <a:cubicBezTo>
                      <a:pt x="2826" y="137"/>
                      <a:pt x="2708" y="2"/>
                      <a:pt x="25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7" name="Google Shape;3697;p58"/>
              <p:cNvSpPr/>
              <p:nvPr/>
            </p:nvSpPr>
            <p:spPr>
              <a:xfrm>
                <a:off x="3871462" y="3142902"/>
                <a:ext cx="37998" cy="46545"/>
              </a:xfrm>
              <a:custGeom>
                <a:rect b="b" l="l" r="r" t="t"/>
                <a:pathLst>
                  <a:path extrusionOk="0" h="1987" w="1624">
                    <a:moveTo>
                      <a:pt x="151" y="1"/>
                    </a:moveTo>
                    <a:cubicBezTo>
                      <a:pt x="6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1624" y="1986"/>
                    </a:lnTo>
                    <a:lnTo>
                      <a:pt x="1624" y="305"/>
                    </a:lnTo>
                    <a:cubicBezTo>
                      <a:pt x="1624" y="137"/>
                      <a:pt x="1556" y="2"/>
                      <a:pt x="1473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8" name="Google Shape;3698;p58"/>
              <p:cNvSpPr/>
              <p:nvPr/>
            </p:nvSpPr>
            <p:spPr>
              <a:xfrm>
                <a:off x="3848181" y="3183357"/>
                <a:ext cx="84582" cy="72430"/>
              </a:xfrm>
              <a:custGeom>
                <a:rect b="b" l="l" r="r" t="t"/>
                <a:pathLst>
                  <a:path extrusionOk="0" h="3092" w="3615">
                    <a:moveTo>
                      <a:pt x="336" y="1"/>
                    </a:moveTo>
                    <a:cubicBezTo>
                      <a:pt x="150" y="1"/>
                      <a:pt x="0" y="175"/>
                      <a:pt x="0" y="390"/>
                    </a:cubicBezTo>
                    <a:lnTo>
                      <a:pt x="0" y="2278"/>
                    </a:lnTo>
                    <a:lnTo>
                      <a:pt x="3614" y="3092"/>
                    </a:lnTo>
                    <a:lnTo>
                      <a:pt x="3614" y="390"/>
                    </a:lnTo>
                    <a:cubicBezTo>
                      <a:pt x="3614" y="174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9" name="Google Shape;3699;p58"/>
              <p:cNvSpPr/>
              <p:nvPr/>
            </p:nvSpPr>
            <p:spPr>
              <a:xfrm>
                <a:off x="3867250" y="3183357"/>
                <a:ext cx="46421" cy="72454"/>
              </a:xfrm>
              <a:custGeom>
                <a:rect b="b" l="l" r="r" t="t"/>
                <a:pathLst>
                  <a:path extrusionOk="0" h="3093" w="1984">
                    <a:moveTo>
                      <a:pt x="185" y="1"/>
                    </a:moveTo>
                    <a:cubicBezTo>
                      <a:pt x="83" y="1"/>
                      <a:pt x="1" y="175"/>
                      <a:pt x="1" y="390"/>
                    </a:cubicBezTo>
                    <a:lnTo>
                      <a:pt x="1" y="2279"/>
                    </a:lnTo>
                    <a:lnTo>
                      <a:pt x="1982" y="3093"/>
                    </a:lnTo>
                    <a:lnTo>
                      <a:pt x="1982" y="391"/>
                    </a:lnTo>
                    <a:cubicBezTo>
                      <a:pt x="1983" y="174"/>
                      <a:pt x="1900" y="1"/>
                      <a:pt x="1799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0" name="Google Shape;3700;p58"/>
              <p:cNvSpPr/>
              <p:nvPr/>
            </p:nvSpPr>
            <p:spPr>
              <a:xfrm>
                <a:off x="3827896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247" y="0"/>
                    </a:moveTo>
                    <a:cubicBezTo>
                      <a:pt x="113" y="0"/>
                      <a:pt x="1" y="126"/>
                      <a:pt x="1" y="286"/>
                    </a:cubicBezTo>
                    <a:lnTo>
                      <a:pt x="1" y="992"/>
                    </a:lnTo>
                    <a:lnTo>
                      <a:pt x="3505" y="1668"/>
                    </a:lnTo>
                    <a:lnTo>
                      <a:pt x="4441" y="1847"/>
                    </a:lnTo>
                    <a:lnTo>
                      <a:pt x="5227" y="1999"/>
                    </a:lnTo>
                    <a:lnTo>
                      <a:pt x="5227" y="1045"/>
                    </a:lnTo>
                    <a:cubicBezTo>
                      <a:pt x="5227" y="902"/>
                      <a:pt x="5136" y="781"/>
                      <a:pt x="5013" y="762"/>
                    </a:cubicBezTo>
                    <a:lnTo>
                      <a:pt x="4349" y="655"/>
                    </a:lnTo>
                    <a:lnTo>
                      <a:pt x="936" y="108"/>
                    </a:lnTo>
                    <a:lnTo>
                      <a:pt x="283" y="3"/>
                    </a:lnTo>
                    <a:cubicBezTo>
                      <a:pt x="271" y="1"/>
                      <a:pt x="259" y="0"/>
                      <a:pt x="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1" name="Google Shape;3701;p58"/>
              <p:cNvSpPr/>
              <p:nvPr/>
            </p:nvSpPr>
            <p:spPr>
              <a:xfrm>
                <a:off x="3846263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247" y="1"/>
                    </a:moveTo>
                    <a:cubicBezTo>
                      <a:pt x="116" y="1"/>
                      <a:pt x="2" y="119"/>
                      <a:pt x="0" y="274"/>
                    </a:cubicBezTo>
                    <a:lnTo>
                      <a:pt x="0" y="278"/>
                    </a:lnTo>
                    <a:lnTo>
                      <a:pt x="1" y="986"/>
                    </a:lnTo>
                    <a:lnTo>
                      <a:pt x="2720" y="1543"/>
                    </a:lnTo>
                    <a:lnTo>
                      <a:pt x="3656" y="1735"/>
                    </a:lnTo>
                    <a:lnTo>
                      <a:pt x="3656" y="1724"/>
                    </a:lnTo>
                    <a:lnTo>
                      <a:pt x="3655" y="778"/>
                    </a:lnTo>
                    <a:cubicBezTo>
                      <a:pt x="3653" y="640"/>
                      <a:pt x="3564" y="530"/>
                      <a:pt x="3450" y="512"/>
                    </a:cubicBezTo>
                    <a:lnTo>
                      <a:pt x="281" y="3"/>
                    </a:lnTo>
                    <a:cubicBezTo>
                      <a:pt x="270" y="2"/>
                      <a:pt x="259" y="1"/>
                      <a:pt x="24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2" name="Google Shape;3702;p58"/>
              <p:cNvSpPr/>
              <p:nvPr/>
            </p:nvSpPr>
            <p:spPr>
              <a:xfrm>
                <a:off x="3869029" y="3134890"/>
                <a:ext cx="42911" cy="8058"/>
              </a:xfrm>
              <a:custGeom>
                <a:rect b="b" l="l" r="r" t="t"/>
                <a:pathLst>
                  <a:path extrusionOk="0" h="344" w="1834">
                    <a:moveTo>
                      <a:pt x="1" y="0"/>
                    </a:moveTo>
                    <a:lnTo>
                      <a:pt x="1" y="344"/>
                    </a:lnTo>
                    <a:lnTo>
                      <a:pt x="1833" y="344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3" name="Google Shape;3703;p58"/>
              <p:cNvSpPr/>
              <p:nvPr/>
            </p:nvSpPr>
            <p:spPr>
              <a:xfrm>
                <a:off x="3861518" y="3098628"/>
                <a:ext cx="57932" cy="36285"/>
              </a:xfrm>
              <a:custGeom>
                <a:rect b="b" l="l" r="r" t="t"/>
                <a:pathLst>
                  <a:path extrusionOk="0" h="1549" w="2476">
                    <a:moveTo>
                      <a:pt x="1237" y="1"/>
                    </a:moveTo>
                    <a:cubicBezTo>
                      <a:pt x="554" y="1"/>
                      <a:pt x="1" y="642"/>
                      <a:pt x="1" y="1432"/>
                    </a:cubicBezTo>
                    <a:cubicBezTo>
                      <a:pt x="1" y="1495"/>
                      <a:pt x="46" y="1548"/>
                      <a:pt x="99" y="1548"/>
                    </a:cubicBezTo>
                    <a:lnTo>
                      <a:pt x="2376" y="1548"/>
                    </a:lnTo>
                    <a:cubicBezTo>
                      <a:pt x="2431" y="1548"/>
                      <a:pt x="2475" y="1497"/>
                      <a:pt x="2475" y="1432"/>
                    </a:cubicBezTo>
                    <a:cubicBezTo>
                      <a:pt x="2475" y="642"/>
                      <a:pt x="1920" y="1"/>
                      <a:pt x="12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4" name="Google Shape;3704;p58"/>
              <p:cNvSpPr/>
              <p:nvPr/>
            </p:nvSpPr>
            <p:spPr>
              <a:xfrm>
                <a:off x="3865472" y="3104742"/>
                <a:ext cx="49954" cy="30195"/>
              </a:xfrm>
              <a:custGeom>
                <a:rect b="b" l="l" r="r" t="t"/>
                <a:pathLst>
                  <a:path extrusionOk="0" h="1289" w="2135">
                    <a:moveTo>
                      <a:pt x="1072" y="0"/>
                    </a:moveTo>
                    <a:cubicBezTo>
                      <a:pt x="478" y="0"/>
                      <a:pt x="1" y="475"/>
                      <a:pt x="1" y="1064"/>
                    </a:cubicBezTo>
                    <a:lnTo>
                      <a:pt x="1" y="1202"/>
                    </a:lnTo>
                    <a:cubicBezTo>
                      <a:pt x="1" y="1249"/>
                      <a:pt x="39" y="1288"/>
                      <a:pt x="87" y="1288"/>
                    </a:cubicBezTo>
                    <a:lnTo>
                      <a:pt x="2051" y="1288"/>
                    </a:lnTo>
                    <a:cubicBezTo>
                      <a:pt x="2098" y="1288"/>
                      <a:pt x="2135" y="1249"/>
                      <a:pt x="2135" y="1202"/>
                    </a:cubicBezTo>
                    <a:lnTo>
                      <a:pt x="2135" y="1064"/>
                    </a:lnTo>
                    <a:cubicBezTo>
                      <a:pt x="2135" y="475"/>
                      <a:pt x="1660" y="0"/>
                      <a:pt x="10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5" name="Google Shape;3705;p58"/>
              <p:cNvSpPr/>
              <p:nvPr/>
            </p:nvSpPr>
            <p:spPr>
              <a:xfrm>
                <a:off x="3868982" y="3134890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1" y="0"/>
                    </a:moveTo>
                    <a:lnTo>
                      <a:pt x="1" y="132"/>
                    </a:lnTo>
                    <a:lnTo>
                      <a:pt x="1451" y="132"/>
                    </a:lnTo>
                    <a:cubicBezTo>
                      <a:pt x="1528" y="132"/>
                      <a:pt x="1590" y="205"/>
                      <a:pt x="1590" y="294"/>
                    </a:cubicBezTo>
                    <a:lnTo>
                      <a:pt x="159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6" name="Google Shape;3706;p58"/>
              <p:cNvSpPr/>
              <p:nvPr/>
            </p:nvSpPr>
            <p:spPr>
              <a:xfrm>
                <a:off x="3898018" y="3107132"/>
                <a:ext cx="213409" cy="17358"/>
              </a:xfrm>
              <a:custGeom>
                <a:rect b="b" l="l" r="r" t="t"/>
                <a:pathLst>
                  <a:path extrusionOk="0" h="741" w="9121">
                    <a:moveTo>
                      <a:pt x="144" y="1"/>
                    </a:moveTo>
                    <a:cubicBezTo>
                      <a:pt x="65" y="1"/>
                      <a:pt x="0" y="74"/>
                      <a:pt x="0" y="167"/>
                    </a:cubicBezTo>
                    <a:lnTo>
                      <a:pt x="0" y="196"/>
                    </a:lnTo>
                    <a:cubicBezTo>
                      <a:pt x="0" y="465"/>
                      <a:pt x="189" y="688"/>
                      <a:pt x="423" y="691"/>
                    </a:cubicBezTo>
                    <a:cubicBezTo>
                      <a:pt x="1278" y="707"/>
                      <a:pt x="3276" y="740"/>
                      <a:pt x="4970" y="740"/>
                    </a:cubicBezTo>
                    <a:cubicBezTo>
                      <a:pt x="6073" y="740"/>
                      <a:pt x="7046" y="726"/>
                      <a:pt x="7490" y="683"/>
                    </a:cubicBezTo>
                    <a:cubicBezTo>
                      <a:pt x="8825" y="551"/>
                      <a:pt x="9121" y="1"/>
                      <a:pt x="9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7" name="Google Shape;3707;p58"/>
              <p:cNvSpPr/>
              <p:nvPr/>
            </p:nvSpPr>
            <p:spPr>
              <a:xfrm>
                <a:off x="3781779" y="3222640"/>
                <a:ext cx="1161686" cy="261048"/>
              </a:xfrm>
              <a:custGeom>
                <a:rect b="b" l="l" r="r" t="t"/>
                <a:pathLst>
                  <a:path extrusionOk="0" h="11144" w="49650">
                    <a:moveTo>
                      <a:pt x="1755" y="1"/>
                    </a:moveTo>
                    <a:cubicBezTo>
                      <a:pt x="1040" y="1"/>
                      <a:pt x="416" y="502"/>
                      <a:pt x="144" y="1226"/>
                    </a:cubicBezTo>
                    <a:cubicBezTo>
                      <a:pt x="98" y="1349"/>
                      <a:pt x="62" y="1480"/>
                      <a:pt x="39" y="1614"/>
                    </a:cubicBezTo>
                    <a:cubicBezTo>
                      <a:pt x="14" y="1749"/>
                      <a:pt x="1" y="1891"/>
                      <a:pt x="1" y="2034"/>
                    </a:cubicBezTo>
                    <a:cubicBezTo>
                      <a:pt x="1" y="2497"/>
                      <a:pt x="74" y="2902"/>
                      <a:pt x="209" y="3260"/>
                    </a:cubicBezTo>
                    <a:cubicBezTo>
                      <a:pt x="360" y="3661"/>
                      <a:pt x="588" y="4001"/>
                      <a:pt x="875" y="4298"/>
                    </a:cubicBezTo>
                    <a:cubicBezTo>
                      <a:pt x="1419" y="4857"/>
                      <a:pt x="2179" y="5252"/>
                      <a:pt x="3039" y="5573"/>
                    </a:cubicBezTo>
                    <a:lnTo>
                      <a:pt x="15791" y="9988"/>
                    </a:lnTo>
                    <a:lnTo>
                      <a:pt x="18358" y="10876"/>
                    </a:lnTo>
                    <a:cubicBezTo>
                      <a:pt x="19446" y="11054"/>
                      <a:pt x="20543" y="11143"/>
                      <a:pt x="21642" y="11143"/>
                    </a:cubicBezTo>
                    <a:lnTo>
                      <a:pt x="28010" y="11143"/>
                    </a:lnTo>
                    <a:cubicBezTo>
                      <a:pt x="29108" y="11143"/>
                      <a:pt x="30205" y="11054"/>
                      <a:pt x="31292" y="10876"/>
                    </a:cubicBezTo>
                    <a:lnTo>
                      <a:pt x="33860" y="9988"/>
                    </a:lnTo>
                    <a:lnTo>
                      <a:pt x="46611" y="5573"/>
                    </a:lnTo>
                    <a:cubicBezTo>
                      <a:pt x="47472" y="5252"/>
                      <a:pt x="48230" y="4857"/>
                      <a:pt x="48775" y="4298"/>
                    </a:cubicBezTo>
                    <a:cubicBezTo>
                      <a:pt x="49064" y="4003"/>
                      <a:pt x="49292" y="3661"/>
                      <a:pt x="49442" y="3260"/>
                    </a:cubicBezTo>
                    <a:cubicBezTo>
                      <a:pt x="49577" y="2902"/>
                      <a:pt x="49650" y="2497"/>
                      <a:pt x="49650" y="2034"/>
                    </a:cubicBezTo>
                    <a:cubicBezTo>
                      <a:pt x="49650" y="1890"/>
                      <a:pt x="49637" y="1749"/>
                      <a:pt x="49608" y="1614"/>
                    </a:cubicBezTo>
                    <a:cubicBezTo>
                      <a:pt x="49583" y="1480"/>
                      <a:pt x="49547" y="1349"/>
                      <a:pt x="49501" y="1226"/>
                    </a:cubicBezTo>
                    <a:cubicBezTo>
                      <a:pt x="49230" y="502"/>
                      <a:pt x="48606" y="1"/>
                      <a:pt x="47891" y="1"/>
                    </a:cubicBezTo>
                    <a:cubicBezTo>
                      <a:pt x="47836" y="1"/>
                      <a:pt x="47780" y="4"/>
                      <a:pt x="47724" y="10"/>
                    </a:cubicBezTo>
                    <a:lnTo>
                      <a:pt x="31258" y="2652"/>
                    </a:lnTo>
                    <a:cubicBezTo>
                      <a:pt x="30191" y="2824"/>
                      <a:pt x="29115" y="2910"/>
                      <a:pt x="28038" y="2910"/>
                    </a:cubicBezTo>
                    <a:lnTo>
                      <a:pt x="21607" y="2910"/>
                    </a:lnTo>
                    <a:cubicBezTo>
                      <a:pt x="20530" y="2910"/>
                      <a:pt x="19454" y="2824"/>
                      <a:pt x="18388" y="2652"/>
                    </a:cubicBezTo>
                    <a:lnTo>
                      <a:pt x="1922" y="10"/>
                    </a:lnTo>
                    <a:cubicBezTo>
                      <a:pt x="1865" y="4"/>
                      <a:pt x="1810" y="1"/>
                      <a:pt x="1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8" name="Google Shape;3708;p58"/>
              <p:cNvSpPr/>
              <p:nvPr/>
            </p:nvSpPr>
            <p:spPr>
              <a:xfrm>
                <a:off x="3788401" y="3273801"/>
                <a:ext cx="1148583" cy="209888"/>
              </a:xfrm>
              <a:custGeom>
                <a:rect b="b" l="l" r="r" t="t"/>
                <a:pathLst>
                  <a:path extrusionOk="0" h="8960" w="49090">
                    <a:moveTo>
                      <a:pt x="47616" y="1"/>
                    </a:moveTo>
                    <a:cubicBezTo>
                      <a:pt x="47561" y="1"/>
                      <a:pt x="47505" y="3"/>
                      <a:pt x="47449" y="9"/>
                    </a:cubicBezTo>
                    <a:lnTo>
                      <a:pt x="30983" y="2651"/>
                    </a:lnTo>
                    <a:cubicBezTo>
                      <a:pt x="29916" y="2820"/>
                      <a:pt x="28840" y="2908"/>
                      <a:pt x="27764" y="2908"/>
                    </a:cubicBezTo>
                    <a:lnTo>
                      <a:pt x="21330" y="2908"/>
                    </a:lnTo>
                    <a:cubicBezTo>
                      <a:pt x="20253" y="2908"/>
                      <a:pt x="19179" y="2821"/>
                      <a:pt x="18112" y="2651"/>
                    </a:cubicBezTo>
                    <a:lnTo>
                      <a:pt x="1644" y="9"/>
                    </a:lnTo>
                    <a:cubicBezTo>
                      <a:pt x="1589" y="4"/>
                      <a:pt x="1535" y="1"/>
                      <a:pt x="1481" y="1"/>
                    </a:cubicBezTo>
                    <a:cubicBezTo>
                      <a:pt x="1302" y="1"/>
                      <a:pt x="1128" y="32"/>
                      <a:pt x="965" y="88"/>
                    </a:cubicBezTo>
                    <a:cubicBezTo>
                      <a:pt x="211" y="357"/>
                      <a:pt x="1" y="1495"/>
                      <a:pt x="588" y="2104"/>
                    </a:cubicBezTo>
                    <a:lnTo>
                      <a:pt x="597" y="2113"/>
                    </a:lnTo>
                    <a:cubicBezTo>
                      <a:pt x="999" y="2526"/>
                      <a:pt x="1516" y="2849"/>
                      <a:pt x="2106" y="3118"/>
                    </a:cubicBezTo>
                    <a:cubicBezTo>
                      <a:pt x="2315" y="3215"/>
                      <a:pt x="2536" y="3305"/>
                      <a:pt x="2761" y="3389"/>
                    </a:cubicBezTo>
                    <a:lnTo>
                      <a:pt x="3004" y="3472"/>
                    </a:lnTo>
                    <a:lnTo>
                      <a:pt x="11910" y="6556"/>
                    </a:lnTo>
                    <a:lnTo>
                      <a:pt x="12545" y="6775"/>
                    </a:lnTo>
                    <a:lnTo>
                      <a:pt x="15513" y="7804"/>
                    </a:lnTo>
                    <a:lnTo>
                      <a:pt x="15795" y="7902"/>
                    </a:lnTo>
                    <a:lnTo>
                      <a:pt x="16646" y="8195"/>
                    </a:lnTo>
                    <a:lnTo>
                      <a:pt x="18081" y="8693"/>
                    </a:lnTo>
                    <a:cubicBezTo>
                      <a:pt x="19166" y="8870"/>
                      <a:pt x="20264" y="8959"/>
                      <a:pt x="21363" y="8959"/>
                    </a:cubicBezTo>
                    <a:lnTo>
                      <a:pt x="27729" y="8959"/>
                    </a:lnTo>
                    <a:cubicBezTo>
                      <a:pt x="28827" y="8959"/>
                      <a:pt x="29923" y="8871"/>
                      <a:pt x="31010" y="8693"/>
                    </a:cubicBezTo>
                    <a:lnTo>
                      <a:pt x="33578" y="7804"/>
                    </a:lnTo>
                    <a:lnTo>
                      <a:pt x="38029" y="6262"/>
                    </a:lnTo>
                    <a:lnTo>
                      <a:pt x="38664" y="6042"/>
                    </a:lnTo>
                    <a:lnTo>
                      <a:pt x="46328" y="3389"/>
                    </a:lnTo>
                    <a:cubicBezTo>
                      <a:pt x="46403" y="3362"/>
                      <a:pt x="46477" y="3333"/>
                      <a:pt x="46551" y="3303"/>
                    </a:cubicBezTo>
                    <a:cubicBezTo>
                      <a:pt x="46725" y="3235"/>
                      <a:pt x="46892" y="3163"/>
                      <a:pt x="47056" y="3085"/>
                    </a:cubicBezTo>
                    <a:cubicBezTo>
                      <a:pt x="47194" y="3020"/>
                      <a:pt x="47327" y="2953"/>
                      <a:pt x="47456" y="2881"/>
                    </a:cubicBezTo>
                    <a:cubicBezTo>
                      <a:pt x="47851" y="2664"/>
                      <a:pt x="48203" y="2413"/>
                      <a:pt x="48492" y="2114"/>
                    </a:cubicBezTo>
                    <a:cubicBezTo>
                      <a:pt x="48496" y="2112"/>
                      <a:pt x="48499" y="2108"/>
                      <a:pt x="48501" y="2106"/>
                    </a:cubicBezTo>
                    <a:cubicBezTo>
                      <a:pt x="49090" y="1495"/>
                      <a:pt x="48880" y="356"/>
                      <a:pt x="48128" y="88"/>
                    </a:cubicBezTo>
                    <a:cubicBezTo>
                      <a:pt x="47965" y="30"/>
                      <a:pt x="47793" y="1"/>
                      <a:pt x="47616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9" name="Google Shape;3709;p58"/>
              <p:cNvSpPr/>
              <p:nvPr/>
            </p:nvSpPr>
            <p:spPr>
              <a:xfrm>
                <a:off x="3923404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6" y="1"/>
                    </a:moveTo>
                    <a:cubicBezTo>
                      <a:pt x="150" y="1"/>
                      <a:pt x="0" y="228"/>
                      <a:pt x="55" y="458"/>
                    </a:cubicBezTo>
                    <a:lnTo>
                      <a:pt x="257" y="1304"/>
                    </a:lnTo>
                    <a:cubicBezTo>
                      <a:pt x="294" y="1460"/>
                      <a:pt x="417" y="1569"/>
                      <a:pt x="557" y="1569"/>
                    </a:cubicBezTo>
                    <a:cubicBezTo>
                      <a:pt x="599" y="1569"/>
                      <a:pt x="638" y="1560"/>
                      <a:pt x="674" y="1542"/>
                    </a:cubicBezTo>
                    <a:cubicBezTo>
                      <a:pt x="816" y="1476"/>
                      <a:pt x="902" y="1295"/>
                      <a:pt x="861" y="1111"/>
                    </a:cubicBezTo>
                    <a:lnTo>
                      <a:pt x="659" y="265"/>
                    </a:lnTo>
                    <a:cubicBezTo>
                      <a:pt x="639" y="187"/>
                      <a:pt x="599" y="121"/>
                      <a:pt x="546" y="74"/>
                    </a:cubicBezTo>
                    <a:cubicBezTo>
                      <a:pt x="524" y="55"/>
                      <a:pt x="499" y="38"/>
                      <a:pt x="473" y="26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0" name="Google Shape;3710;p58"/>
              <p:cNvSpPr/>
              <p:nvPr/>
            </p:nvSpPr>
            <p:spPr>
              <a:xfrm>
                <a:off x="3929137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227" y="0"/>
                    </a:moveTo>
                    <a:cubicBezTo>
                      <a:pt x="86" y="66"/>
                      <a:pt x="1" y="248"/>
                      <a:pt x="44" y="432"/>
                    </a:cubicBezTo>
                    <a:lnTo>
                      <a:pt x="245" y="1278"/>
                    </a:lnTo>
                    <a:cubicBezTo>
                      <a:pt x="272" y="1389"/>
                      <a:pt x="341" y="1476"/>
                      <a:pt x="429" y="1516"/>
                    </a:cubicBezTo>
                    <a:cubicBezTo>
                      <a:pt x="571" y="1450"/>
                      <a:pt x="657" y="1269"/>
                      <a:pt x="614" y="1085"/>
                    </a:cubicBezTo>
                    <a:lnTo>
                      <a:pt x="413" y="239"/>
                    </a:lnTo>
                    <a:cubicBezTo>
                      <a:pt x="393" y="161"/>
                      <a:pt x="352" y="95"/>
                      <a:pt x="300" y="48"/>
                    </a:cubicBezTo>
                    <a:cubicBezTo>
                      <a:pt x="276" y="29"/>
                      <a:pt x="253" y="12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1" name="Google Shape;3711;p58"/>
              <p:cNvSpPr/>
              <p:nvPr/>
            </p:nvSpPr>
            <p:spPr>
              <a:xfrm>
                <a:off x="3954944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356" y="1"/>
                    </a:moveTo>
                    <a:cubicBezTo>
                      <a:pt x="150" y="1"/>
                      <a:pt x="0" y="228"/>
                      <a:pt x="54" y="457"/>
                    </a:cubicBezTo>
                    <a:lnTo>
                      <a:pt x="256" y="1302"/>
                    </a:lnTo>
                    <a:cubicBezTo>
                      <a:pt x="293" y="1459"/>
                      <a:pt x="416" y="1567"/>
                      <a:pt x="557" y="1567"/>
                    </a:cubicBezTo>
                    <a:cubicBezTo>
                      <a:pt x="598" y="1567"/>
                      <a:pt x="638" y="1559"/>
                      <a:pt x="674" y="1540"/>
                    </a:cubicBezTo>
                    <a:cubicBezTo>
                      <a:pt x="815" y="1475"/>
                      <a:pt x="902" y="1293"/>
                      <a:pt x="859" y="1113"/>
                    </a:cubicBezTo>
                    <a:lnTo>
                      <a:pt x="658" y="267"/>
                    </a:lnTo>
                    <a:cubicBezTo>
                      <a:pt x="639" y="188"/>
                      <a:pt x="598" y="121"/>
                      <a:pt x="546" y="74"/>
                    </a:cubicBezTo>
                    <a:cubicBezTo>
                      <a:pt x="522" y="54"/>
                      <a:pt x="498" y="38"/>
                      <a:pt x="473" y="27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2" name="Google Shape;3712;p58"/>
              <p:cNvSpPr/>
              <p:nvPr/>
            </p:nvSpPr>
            <p:spPr>
              <a:xfrm>
                <a:off x="3960653" y="3339110"/>
                <a:ext cx="15396" cy="35489"/>
              </a:xfrm>
              <a:custGeom>
                <a:rect b="b" l="l" r="r" t="t"/>
                <a:pathLst>
                  <a:path extrusionOk="0" h="1515" w="658">
                    <a:moveTo>
                      <a:pt x="227" y="1"/>
                    </a:moveTo>
                    <a:cubicBezTo>
                      <a:pt x="86" y="66"/>
                      <a:pt x="0" y="248"/>
                      <a:pt x="44" y="431"/>
                    </a:cubicBezTo>
                    <a:lnTo>
                      <a:pt x="245" y="1276"/>
                    </a:lnTo>
                    <a:cubicBezTo>
                      <a:pt x="272" y="1387"/>
                      <a:pt x="342" y="1474"/>
                      <a:pt x="430" y="1514"/>
                    </a:cubicBezTo>
                    <a:cubicBezTo>
                      <a:pt x="571" y="1449"/>
                      <a:pt x="658" y="1267"/>
                      <a:pt x="614" y="1087"/>
                    </a:cubicBezTo>
                    <a:lnTo>
                      <a:pt x="413" y="241"/>
                    </a:lnTo>
                    <a:cubicBezTo>
                      <a:pt x="394" y="162"/>
                      <a:pt x="353" y="95"/>
                      <a:pt x="301" y="48"/>
                    </a:cubicBezTo>
                    <a:cubicBezTo>
                      <a:pt x="277" y="28"/>
                      <a:pt x="252" y="12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3" name="Google Shape;3713;p58"/>
              <p:cNvSpPr/>
              <p:nvPr/>
            </p:nvSpPr>
            <p:spPr>
              <a:xfrm>
                <a:off x="3986484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7" y="0"/>
                    </a:moveTo>
                    <a:cubicBezTo>
                      <a:pt x="150" y="0"/>
                      <a:pt x="1" y="227"/>
                      <a:pt x="55" y="457"/>
                    </a:cubicBezTo>
                    <a:lnTo>
                      <a:pt x="257" y="1303"/>
                    </a:lnTo>
                    <a:cubicBezTo>
                      <a:pt x="294" y="1459"/>
                      <a:pt x="417" y="1568"/>
                      <a:pt x="558" y="1568"/>
                    </a:cubicBezTo>
                    <a:cubicBezTo>
                      <a:pt x="599" y="1568"/>
                      <a:pt x="639" y="1559"/>
                      <a:pt x="674" y="1541"/>
                    </a:cubicBezTo>
                    <a:cubicBezTo>
                      <a:pt x="816" y="1476"/>
                      <a:pt x="901" y="1294"/>
                      <a:pt x="860" y="1111"/>
                    </a:cubicBezTo>
                    <a:lnTo>
                      <a:pt x="659" y="265"/>
                    </a:lnTo>
                    <a:cubicBezTo>
                      <a:pt x="640" y="187"/>
                      <a:pt x="599" y="120"/>
                      <a:pt x="546" y="73"/>
                    </a:cubicBezTo>
                    <a:cubicBezTo>
                      <a:pt x="524" y="54"/>
                      <a:pt x="499" y="37"/>
                      <a:pt x="473" y="26"/>
                    </a:cubicBezTo>
                    <a:cubicBezTo>
                      <a:pt x="438" y="9"/>
                      <a:pt x="398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4" name="Google Shape;3714;p58"/>
              <p:cNvSpPr/>
              <p:nvPr/>
            </p:nvSpPr>
            <p:spPr>
              <a:xfrm>
                <a:off x="3992193" y="3349791"/>
                <a:ext cx="15396" cy="35512"/>
              </a:xfrm>
              <a:custGeom>
                <a:rect b="b" l="l" r="r" t="t"/>
                <a:pathLst>
                  <a:path extrusionOk="0" h="1516" w="658">
                    <a:moveTo>
                      <a:pt x="228" y="1"/>
                    </a:moveTo>
                    <a:cubicBezTo>
                      <a:pt x="87" y="66"/>
                      <a:pt x="1" y="248"/>
                      <a:pt x="45" y="432"/>
                    </a:cubicBezTo>
                    <a:lnTo>
                      <a:pt x="246" y="1278"/>
                    </a:lnTo>
                    <a:cubicBezTo>
                      <a:pt x="273" y="1390"/>
                      <a:pt x="342" y="1476"/>
                      <a:pt x="430" y="1516"/>
                    </a:cubicBezTo>
                    <a:cubicBezTo>
                      <a:pt x="572" y="1451"/>
                      <a:pt x="657" y="1269"/>
                      <a:pt x="615" y="1086"/>
                    </a:cubicBezTo>
                    <a:lnTo>
                      <a:pt x="414" y="240"/>
                    </a:lnTo>
                    <a:cubicBezTo>
                      <a:pt x="395" y="162"/>
                      <a:pt x="354" y="95"/>
                      <a:pt x="301" y="48"/>
                    </a:cubicBezTo>
                    <a:cubicBezTo>
                      <a:pt x="278" y="29"/>
                      <a:pt x="254" y="12"/>
                      <a:pt x="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5" name="Google Shape;3715;p58"/>
              <p:cNvSpPr/>
              <p:nvPr/>
            </p:nvSpPr>
            <p:spPr>
              <a:xfrm>
                <a:off x="3782692" y="3251359"/>
                <a:ext cx="1159908" cy="151911"/>
              </a:xfrm>
              <a:custGeom>
                <a:rect b="b" l="l" r="r" t="t"/>
                <a:pathLst>
                  <a:path extrusionOk="0" h="6485" w="49574">
                    <a:moveTo>
                      <a:pt x="107" y="0"/>
                    </a:moveTo>
                    <a:cubicBezTo>
                      <a:pt x="61" y="123"/>
                      <a:pt x="25" y="254"/>
                      <a:pt x="1" y="388"/>
                    </a:cubicBezTo>
                    <a:lnTo>
                      <a:pt x="54" y="407"/>
                    </a:lnTo>
                    <a:lnTo>
                      <a:pt x="12453" y="4877"/>
                    </a:lnTo>
                    <a:cubicBezTo>
                      <a:pt x="15412" y="5943"/>
                      <a:pt x="18482" y="6485"/>
                      <a:pt x="21580" y="6485"/>
                    </a:cubicBezTo>
                    <a:lnTo>
                      <a:pt x="27993" y="6485"/>
                    </a:lnTo>
                    <a:cubicBezTo>
                      <a:pt x="31091" y="6485"/>
                      <a:pt x="34163" y="5943"/>
                      <a:pt x="37121" y="4877"/>
                    </a:cubicBezTo>
                    <a:lnTo>
                      <a:pt x="49520" y="407"/>
                    </a:lnTo>
                    <a:lnTo>
                      <a:pt x="49574" y="388"/>
                    </a:lnTo>
                    <a:cubicBezTo>
                      <a:pt x="49548" y="254"/>
                      <a:pt x="49513" y="123"/>
                      <a:pt x="49464" y="0"/>
                    </a:cubicBezTo>
                    <a:lnTo>
                      <a:pt x="37014" y="4490"/>
                    </a:lnTo>
                    <a:cubicBezTo>
                      <a:pt x="34090" y="5543"/>
                      <a:pt x="31054" y="6079"/>
                      <a:pt x="27992" y="6079"/>
                    </a:cubicBezTo>
                    <a:lnTo>
                      <a:pt x="21579" y="6079"/>
                    </a:lnTo>
                    <a:cubicBezTo>
                      <a:pt x="18517" y="6079"/>
                      <a:pt x="15481" y="5544"/>
                      <a:pt x="12558" y="4490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6" name="Google Shape;3716;p58"/>
              <p:cNvSpPr/>
              <p:nvPr/>
            </p:nvSpPr>
            <p:spPr>
              <a:xfrm>
                <a:off x="3782762" y="3256396"/>
                <a:ext cx="1159837" cy="146875"/>
              </a:xfrm>
              <a:custGeom>
                <a:rect b="b" l="l" r="r" t="t"/>
                <a:pathLst>
                  <a:path extrusionOk="0" h="6270" w="49571">
                    <a:moveTo>
                      <a:pt x="39" y="1"/>
                    </a:moveTo>
                    <a:cubicBezTo>
                      <a:pt x="18" y="54"/>
                      <a:pt x="16" y="119"/>
                      <a:pt x="1" y="173"/>
                    </a:cubicBezTo>
                    <a:lnTo>
                      <a:pt x="12452" y="4662"/>
                    </a:lnTo>
                    <a:cubicBezTo>
                      <a:pt x="15411" y="5728"/>
                      <a:pt x="18481" y="6270"/>
                      <a:pt x="21579" y="6270"/>
                    </a:cubicBezTo>
                    <a:lnTo>
                      <a:pt x="27991" y="6270"/>
                    </a:lnTo>
                    <a:cubicBezTo>
                      <a:pt x="31090" y="6270"/>
                      <a:pt x="34162" y="5728"/>
                      <a:pt x="37119" y="4662"/>
                    </a:cubicBezTo>
                    <a:lnTo>
                      <a:pt x="49571" y="173"/>
                    </a:lnTo>
                    <a:cubicBezTo>
                      <a:pt x="49554" y="119"/>
                      <a:pt x="49551" y="52"/>
                      <a:pt x="49532" y="1"/>
                    </a:cubicBezTo>
                    <a:lnTo>
                      <a:pt x="37014" y="4522"/>
                    </a:lnTo>
                    <a:cubicBezTo>
                      <a:pt x="34090" y="5578"/>
                      <a:pt x="31055" y="6112"/>
                      <a:pt x="27991" y="6112"/>
                    </a:cubicBezTo>
                    <a:lnTo>
                      <a:pt x="21579" y="6112"/>
                    </a:lnTo>
                    <a:cubicBezTo>
                      <a:pt x="18517" y="6112"/>
                      <a:pt x="15481" y="5578"/>
                      <a:pt x="12557" y="4522"/>
                    </a:cubicBez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7" name="Google Shape;3717;p58"/>
              <p:cNvSpPr/>
              <p:nvPr/>
            </p:nvSpPr>
            <p:spPr>
              <a:xfrm>
                <a:off x="4780806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6"/>
                    </a:cubicBezTo>
                    <a:cubicBezTo>
                      <a:pt x="404" y="38"/>
                      <a:pt x="379" y="55"/>
                      <a:pt x="357" y="74"/>
                    </a:cubicBezTo>
                    <a:cubicBezTo>
                      <a:pt x="303" y="121"/>
                      <a:pt x="262" y="187"/>
                      <a:pt x="245" y="265"/>
                    </a:cubicBezTo>
                    <a:lnTo>
                      <a:pt x="44" y="1111"/>
                    </a:lnTo>
                    <a:cubicBezTo>
                      <a:pt x="1" y="1295"/>
                      <a:pt x="87" y="1476"/>
                      <a:pt x="228" y="1542"/>
                    </a:cubicBezTo>
                    <a:cubicBezTo>
                      <a:pt x="264" y="1560"/>
                      <a:pt x="303" y="1569"/>
                      <a:pt x="344" y="1569"/>
                    </a:cubicBezTo>
                    <a:cubicBezTo>
                      <a:pt x="486" y="1569"/>
                      <a:pt x="609" y="1460"/>
                      <a:pt x="646" y="1304"/>
                    </a:cubicBezTo>
                    <a:lnTo>
                      <a:pt x="847" y="458"/>
                    </a:lnTo>
                    <a:cubicBezTo>
                      <a:pt x="901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8" name="Google Shape;3718;p58"/>
              <p:cNvSpPr/>
              <p:nvPr/>
            </p:nvSpPr>
            <p:spPr>
              <a:xfrm>
                <a:off x="4780806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0"/>
                    </a:moveTo>
                    <a:cubicBezTo>
                      <a:pt x="405" y="12"/>
                      <a:pt x="380" y="29"/>
                      <a:pt x="358" y="48"/>
                    </a:cubicBezTo>
                    <a:cubicBezTo>
                      <a:pt x="305" y="95"/>
                      <a:pt x="264" y="161"/>
                      <a:pt x="246" y="239"/>
                    </a:cubicBezTo>
                    <a:lnTo>
                      <a:pt x="45" y="1085"/>
                    </a:lnTo>
                    <a:cubicBezTo>
                      <a:pt x="1" y="1269"/>
                      <a:pt x="87" y="1450"/>
                      <a:pt x="228" y="1516"/>
                    </a:cubicBezTo>
                    <a:cubicBezTo>
                      <a:pt x="317" y="1476"/>
                      <a:pt x="385" y="1389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9" name="Google Shape;3719;p58"/>
              <p:cNvSpPr/>
              <p:nvPr/>
            </p:nvSpPr>
            <p:spPr>
              <a:xfrm>
                <a:off x="4749266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7"/>
                    </a:cubicBezTo>
                    <a:cubicBezTo>
                      <a:pt x="403" y="38"/>
                      <a:pt x="378" y="54"/>
                      <a:pt x="356" y="74"/>
                    </a:cubicBezTo>
                    <a:cubicBezTo>
                      <a:pt x="303" y="121"/>
                      <a:pt x="262" y="188"/>
                      <a:pt x="244" y="267"/>
                    </a:cubicBezTo>
                    <a:lnTo>
                      <a:pt x="42" y="1113"/>
                    </a:lnTo>
                    <a:cubicBezTo>
                      <a:pt x="0" y="1293"/>
                      <a:pt x="86" y="1475"/>
                      <a:pt x="228" y="1540"/>
                    </a:cubicBezTo>
                    <a:cubicBezTo>
                      <a:pt x="264" y="1559"/>
                      <a:pt x="303" y="1567"/>
                      <a:pt x="344" y="1567"/>
                    </a:cubicBezTo>
                    <a:cubicBezTo>
                      <a:pt x="485" y="1567"/>
                      <a:pt x="608" y="1459"/>
                      <a:pt x="645" y="1302"/>
                    </a:cubicBezTo>
                    <a:lnTo>
                      <a:pt x="846" y="457"/>
                    </a:lnTo>
                    <a:cubicBezTo>
                      <a:pt x="902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0" name="Google Shape;3720;p58"/>
              <p:cNvSpPr/>
              <p:nvPr/>
            </p:nvSpPr>
            <p:spPr>
              <a:xfrm>
                <a:off x="4749266" y="3339110"/>
                <a:ext cx="15372" cy="35489"/>
              </a:xfrm>
              <a:custGeom>
                <a:rect b="b" l="l" r="r" t="t"/>
                <a:pathLst>
                  <a:path extrusionOk="0" h="1515" w="657">
                    <a:moveTo>
                      <a:pt x="430" y="1"/>
                    </a:moveTo>
                    <a:cubicBezTo>
                      <a:pt x="404" y="12"/>
                      <a:pt x="379" y="28"/>
                      <a:pt x="357" y="48"/>
                    </a:cubicBezTo>
                    <a:cubicBezTo>
                      <a:pt x="305" y="95"/>
                      <a:pt x="264" y="162"/>
                      <a:pt x="245" y="241"/>
                    </a:cubicBezTo>
                    <a:lnTo>
                      <a:pt x="44" y="1087"/>
                    </a:lnTo>
                    <a:cubicBezTo>
                      <a:pt x="0" y="1267"/>
                      <a:pt x="86" y="1449"/>
                      <a:pt x="228" y="1514"/>
                    </a:cubicBezTo>
                    <a:cubicBezTo>
                      <a:pt x="316" y="1474"/>
                      <a:pt x="385" y="1387"/>
                      <a:pt x="412" y="1276"/>
                    </a:cubicBezTo>
                    <a:lnTo>
                      <a:pt x="613" y="431"/>
                    </a:lnTo>
                    <a:cubicBezTo>
                      <a:pt x="656" y="248"/>
                      <a:pt x="571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1" name="Google Shape;3721;p58"/>
              <p:cNvSpPr/>
              <p:nvPr/>
            </p:nvSpPr>
            <p:spPr>
              <a:xfrm>
                <a:off x="4717703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0"/>
                    </a:moveTo>
                    <a:cubicBezTo>
                      <a:pt x="505" y="0"/>
                      <a:pt x="465" y="9"/>
                      <a:pt x="429" y="26"/>
                    </a:cubicBezTo>
                    <a:cubicBezTo>
                      <a:pt x="403" y="37"/>
                      <a:pt x="379" y="54"/>
                      <a:pt x="356" y="73"/>
                    </a:cubicBezTo>
                    <a:cubicBezTo>
                      <a:pt x="303" y="120"/>
                      <a:pt x="262" y="187"/>
                      <a:pt x="243" y="265"/>
                    </a:cubicBezTo>
                    <a:lnTo>
                      <a:pt x="41" y="1111"/>
                    </a:lnTo>
                    <a:cubicBezTo>
                      <a:pt x="0" y="1294"/>
                      <a:pt x="87" y="1476"/>
                      <a:pt x="228" y="1541"/>
                    </a:cubicBezTo>
                    <a:cubicBezTo>
                      <a:pt x="264" y="1559"/>
                      <a:pt x="303" y="1568"/>
                      <a:pt x="344" y="1568"/>
                    </a:cubicBezTo>
                    <a:cubicBezTo>
                      <a:pt x="486" y="1568"/>
                      <a:pt x="609" y="1459"/>
                      <a:pt x="646" y="1303"/>
                    </a:cubicBezTo>
                    <a:lnTo>
                      <a:pt x="847" y="457"/>
                    </a:lnTo>
                    <a:cubicBezTo>
                      <a:pt x="902" y="227"/>
                      <a:pt x="752" y="0"/>
                      <a:pt x="5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2" name="Google Shape;3722;p58"/>
              <p:cNvSpPr/>
              <p:nvPr/>
            </p:nvSpPr>
            <p:spPr>
              <a:xfrm>
                <a:off x="4717703" y="334979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1"/>
                    </a:moveTo>
                    <a:cubicBezTo>
                      <a:pt x="405" y="12"/>
                      <a:pt x="380" y="29"/>
                      <a:pt x="357" y="48"/>
                    </a:cubicBezTo>
                    <a:cubicBezTo>
                      <a:pt x="305" y="95"/>
                      <a:pt x="264" y="162"/>
                      <a:pt x="245" y="240"/>
                    </a:cubicBezTo>
                    <a:lnTo>
                      <a:pt x="44" y="1086"/>
                    </a:lnTo>
                    <a:cubicBezTo>
                      <a:pt x="0" y="1269"/>
                      <a:pt x="87" y="1451"/>
                      <a:pt x="228" y="1516"/>
                    </a:cubicBezTo>
                    <a:cubicBezTo>
                      <a:pt x="316" y="1476"/>
                      <a:pt x="385" y="1390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3" name="Google Shape;3723;p58"/>
              <p:cNvSpPr/>
              <p:nvPr/>
            </p:nvSpPr>
            <p:spPr>
              <a:xfrm>
                <a:off x="3837676" y="3346816"/>
                <a:ext cx="340153" cy="367819"/>
              </a:xfrm>
              <a:custGeom>
                <a:rect b="b" l="l" r="r" t="t"/>
                <a:pathLst>
                  <a:path extrusionOk="0" h="15702" w="14538">
                    <a:moveTo>
                      <a:pt x="0" y="1"/>
                    </a:moveTo>
                    <a:lnTo>
                      <a:pt x="1608" y="14187"/>
                    </a:lnTo>
                    <a:cubicBezTo>
                      <a:pt x="1706" y="15050"/>
                      <a:pt x="2347" y="15701"/>
                      <a:pt x="3099" y="15701"/>
                    </a:cubicBezTo>
                    <a:lnTo>
                      <a:pt x="11642" y="15701"/>
                    </a:lnTo>
                    <a:cubicBezTo>
                      <a:pt x="13239" y="15701"/>
                      <a:pt x="14537" y="14198"/>
                      <a:pt x="14537" y="12350"/>
                    </a:cubicBezTo>
                    <a:lnTo>
                      <a:pt x="14537" y="5078"/>
                    </a:lnTo>
                    <a:lnTo>
                      <a:pt x="13960" y="4878"/>
                    </a:lnTo>
                    <a:lnTo>
                      <a:pt x="13689" y="4785"/>
                    </a:lnTo>
                    <a:lnTo>
                      <a:pt x="13689" y="12351"/>
                    </a:lnTo>
                    <a:cubicBezTo>
                      <a:pt x="13689" y="13656"/>
                      <a:pt x="12770" y="14718"/>
                      <a:pt x="11643" y="14718"/>
                    </a:cubicBezTo>
                    <a:lnTo>
                      <a:pt x="3100" y="14718"/>
                    </a:lnTo>
                    <a:cubicBezTo>
                      <a:pt x="2773" y="14718"/>
                      <a:pt x="2495" y="14434"/>
                      <a:pt x="2453" y="14060"/>
                    </a:cubicBezTo>
                    <a:lnTo>
                      <a:pt x="1039" y="1589"/>
                    </a:lnTo>
                    <a:lnTo>
                      <a:pt x="1010" y="1337"/>
                    </a:lnTo>
                    <a:lnTo>
                      <a:pt x="850" y="1278"/>
                    </a:lnTo>
                    <a:lnTo>
                      <a:pt x="744" y="1238"/>
                    </a:lnTo>
                    <a:cubicBezTo>
                      <a:pt x="635" y="1209"/>
                      <a:pt x="547" y="1129"/>
                      <a:pt x="494" y="1022"/>
                    </a:cubicBezTo>
                    <a:cubicBezTo>
                      <a:pt x="477" y="988"/>
                      <a:pt x="465" y="953"/>
                      <a:pt x="456" y="915"/>
                    </a:cubicBezTo>
                    <a:cubicBezTo>
                      <a:pt x="446" y="878"/>
                      <a:pt x="441" y="837"/>
                      <a:pt x="441" y="796"/>
                    </a:cubicBezTo>
                    <a:lnTo>
                      <a:pt x="441" y="703"/>
                    </a:lnTo>
                    <a:cubicBezTo>
                      <a:pt x="215" y="626"/>
                      <a:pt x="59" y="386"/>
                      <a:pt x="59" y="111"/>
                    </a:cubicBezTo>
                    <a:lnTo>
                      <a:pt x="59" y="26"/>
                    </a:lnTo>
                    <a:cubicBezTo>
                      <a:pt x="39" y="18"/>
                      <a:pt x="20" y="10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4" name="Google Shape;3724;p58"/>
              <p:cNvSpPr/>
              <p:nvPr/>
            </p:nvSpPr>
            <p:spPr>
              <a:xfrm>
                <a:off x="3849141" y="3370757"/>
                <a:ext cx="318604" cy="332986"/>
              </a:xfrm>
              <a:custGeom>
                <a:rect b="b" l="l" r="r" t="t"/>
                <a:pathLst>
                  <a:path extrusionOk="0" h="14215" w="13617">
                    <a:moveTo>
                      <a:pt x="0" y="0"/>
                    </a:moveTo>
                    <a:lnTo>
                      <a:pt x="1449" y="12791"/>
                    </a:lnTo>
                    <a:cubicBezTo>
                      <a:pt x="1544" y="13602"/>
                      <a:pt x="2146" y="14214"/>
                      <a:pt x="2853" y="14214"/>
                    </a:cubicBezTo>
                    <a:lnTo>
                      <a:pt x="10892" y="14214"/>
                    </a:lnTo>
                    <a:cubicBezTo>
                      <a:pt x="12394" y="14214"/>
                      <a:pt x="13617" y="12801"/>
                      <a:pt x="13617" y="11061"/>
                    </a:cubicBezTo>
                    <a:lnTo>
                      <a:pt x="13617" y="3908"/>
                    </a:lnTo>
                    <a:lnTo>
                      <a:pt x="13196" y="3763"/>
                    </a:lnTo>
                    <a:lnTo>
                      <a:pt x="13196" y="11329"/>
                    </a:lnTo>
                    <a:cubicBezTo>
                      <a:pt x="13196" y="12634"/>
                      <a:pt x="12277" y="13696"/>
                      <a:pt x="11150" y="13696"/>
                    </a:cubicBezTo>
                    <a:lnTo>
                      <a:pt x="2607" y="13696"/>
                    </a:lnTo>
                    <a:cubicBezTo>
                      <a:pt x="2280" y="13696"/>
                      <a:pt x="2002" y="13412"/>
                      <a:pt x="1960" y="13038"/>
                    </a:cubicBezTo>
                    <a:lnTo>
                      <a:pt x="516" y="315"/>
                    </a:lnTo>
                    <a:lnTo>
                      <a:pt x="250" y="216"/>
                    </a:lnTo>
                    <a:cubicBezTo>
                      <a:pt x="141" y="187"/>
                      <a:pt x="53" y="10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5" name="Google Shape;3725;p58"/>
              <p:cNvSpPr/>
              <p:nvPr/>
            </p:nvSpPr>
            <p:spPr>
              <a:xfrm>
                <a:off x="4558085" y="3341265"/>
                <a:ext cx="340691" cy="373371"/>
              </a:xfrm>
              <a:custGeom>
                <a:rect b="b" l="l" r="r" t="t"/>
                <a:pathLst>
                  <a:path extrusionOk="0" h="15939" w="14561">
                    <a:moveTo>
                      <a:pt x="14560" y="1"/>
                    </a:moveTo>
                    <a:cubicBezTo>
                      <a:pt x="14432" y="73"/>
                      <a:pt x="14298" y="140"/>
                      <a:pt x="14154" y="206"/>
                    </a:cubicBezTo>
                    <a:lnTo>
                      <a:pt x="14154" y="492"/>
                    </a:lnTo>
                    <a:cubicBezTo>
                      <a:pt x="14154" y="591"/>
                      <a:pt x="14134" y="687"/>
                      <a:pt x="14097" y="771"/>
                    </a:cubicBezTo>
                    <a:cubicBezTo>
                      <a:pt x="14032" y="920"/>
                      <a:pt x="13916" y="1036"/>
                      <a:pt x="13773" y="1084"/>
                    </a:cubicBezTo>
                    <a:lnTo>
                      <a:pt x="13773" y="1176"/>
                    </a:lnTo>
                    <a:cubicBezTo>
                      <a:pt x="13773" y="1365"/>
                      <a:pt x="13671" y="1531"/>
                      <a:pt x="13522" y="1600"/>
                    </a:cubicBezTo>
                    <a:lnTo>
                      <a:pt x="12087" y="14294"/>
                    </a:lnTo>
                    <a:cubicBezTo>
                      <a:pt x="12045" y="14670"/>
                      <a:pt x="11766" y="14952"/>
                      <a:pt x="11439" y="14952"/>
                    </a:cubicBezTo>
                    <a:lnTo>
                      <a:pt x="2897" y="14952"/>
                    </a:lnTo>
                    <a:cubicBezTo>
                      <a:pt x="1768" y="14952"/>
                      <a:pt x="851" y="13891"/>
                      <a:pt x="851" y="12585"/>
                    </a:cubicBezTo>
                    <a:lnTo>
                      <a:pt x="851" y="4869"/>
                    </a:lnTo>
                    <a:lnTo>
                      <a:pt x="430" y="5016"/>
                    </a:lnTo>
                    <a:lnTo>
                      <a:pt x="0" y="5165"/>
                    </a:lnTo>
                    <a:lnTo>
                      <a:pt x="0" y="12587"/>
                    </a:lnTo>
                    <a:cubicBezTo>
                      <a:pt x="0" y="14435"/>
                      <a:pt x="1299" y="15938"/>
                      <a:pt x="2897" y="15938"/>
                    </a:cubicBezTo>
                    <a:lnTo>
                      <a:pt x="11439" y="15938"/>
                    </a:lnTo>
                    <a:cubicBezTo>
                      <a:pt x="12191" y="15938"/>
                      <a:pt x="12832" y="15287"/>
                      <a:pt x="12930" y="14424"/>
                    </a:cubicBezTo>
                    <a:lnTo>
                      <a:pt x="14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6" name="Google Shape;3726;p58"/>
              <p:cNvSpPr/>
              <p:nvPr/>
            </p:nvSpPr>
            <p:spPr>
              <a:xfrm>
                <a:off x="4568099" y="3359349"/>
                <a:ext cx="319820" cy="344394"/>
              </a:xfrm>
              <a:custGeom>
                <a:rect b="b" l="l" r="r" t="t"/>
                <a:pathLst>
                  <a:path extrusionOk="0" h="14702" w="13669">
                    <a:moveTo>
                      <a:pt x="13669" y="0"/>
                    </a:moveTo>
                    <a:cubicBezTo>
                      <a:pt x="13603" y="149"/>
                      <a:pt x="13488" y="265"/>
                      <a:pt x="13343" y="313"/>
                    </a:cubicBezTo>
                    <a:lnTo>
                      <a:pt x="13343" y="405"/>
                    </a:lnTo>
                    <a:cubicBezTo>
                      <a:pt x="13343" y="594"/>
                      <a:pt x="13241" y="761"/>
                      <a:pt x="13092" y="829"/>
                    </a:cubicBezTo>
                    <a:lnTo>
                      <a:pt x="11657" y="13524"/>
                    </a:lnTo>
                    <a:cubicBezTo>
                      <a:pt x="11615" y="13899"/>
                      <a:pt x="11337" y="14182"/>
                      <a:pt x="11009" y="14182"/>
                    </a:cubicBezTo>
                    <a:lnTo>
                      <a:pt x="2467" y="14182"/>
                    </a:lnTo>
                    <a:cubicBezTo>
                      <a:pt x="1338" y="14182"/>
                      <a:pt x="421" y="13120"/>
                      <a:pt x="421" y="11815"/>
                    </a:cubicBezTo>
                    <a:lnTo>
                      <a:pt x="421" y="4099"/>
                    </a:lnTo>
                    <a:lnTo>
                      <a:pt x="0" y="4244"/>
                    </a:lnTo>
                    <a:lnTo>
                      <a:pt x="0" y="11548"/>
                    </a:lnTo>
                    <a:cubicBezTo>
                      <a:pt x="0" y="13288"/>
                      <a:pt x="1224" y="14701"/>
                      <a:pt x="2726" y="14701"/>
                    </a:cubicBezTo>
                    <a:lnTo>
                      <a:pt x="10763" y="14701"/>
                    </a:lnTo>
                    <a:cubicBezTo>
                      <a:pt x="11471" y="14701"/>
                      <a:pt x="12075" y="14089"/>
                      <a:pt x="12167" y="13278"/>
                    </a:cubicBezTo>
                    <a:lnTo>
                      <a:pt x="13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7" name="Google Shape;3727;p58"/>
              <p:cNvSpPr/>
              <p:nvPr/>
            </p:nvSpPr>
            <p:spPr>
              <a:xfrm>
                <a:off x="4889253" y="3346043"/>
                <a:ext cx="164" cy="1288"/>
              </a:xfrm>
              <a:custGeom>
                <a:rect b="b" l="l" r="r" t="t"/>
                <a:pathLst>
                  <a:path extrusionOk="0" h="55" w="7">
                    <a:moveTo>
                      <a:pt x="6" y="1"/>
                    </a:moveTo>
                    <a:lnTo>
                      <a:pt x="6" y="1"/>
                    </a:lnTo>
                    <a:cubicBezTo>
                      <a:pt x="4" y="2"/>
                      <a:pt x="3" y="2"/>
                      <a:pt x="0" y="4"/>
                    </a:cubicBezTo>
                    <a:lnTo>
                      <a:pt x="0" y="54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BABC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8" name="Google Shape;3728;p58"/>
              <p:cNvSpPr/>
              <p:nvPr/>
            </p:nvSpPr>
            <p:spPr>
              <a:xfrm>
                <a:off x="4115638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2" y="607"/>
                      <a:pt x="274" y="611"/>
                    </a:cubicBezTo>
                    <a:lnTo>
                      <a:pt x="1225" y="640"/>
                    </a:lnTo>
                    <a:cubicBezTo>
                      <a:pt x="1226" y="640"/>
                      <a:pt x="1228" y="640"/>
                      <a:pt x="1230" y="640"/>
                    </a:cubicBezTo>
                    <a:cubicBezTo>
                      <a:pt x="1381" y="640"/>
                      <a:pt x="1506" y="501"/>
                      <a:pt x="1509" y="327"/>
                    </a:cubicBezTo>
                    <a:lnTo>
                      <a:pt x="1516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9" name="Google Shape;3729;p58"/>
              <p:cNvSpPr/>
              <p:nvPr/>
            </p:nvSpPr>
            <p:spPr>
              <a:xfrm>
                <a:off x="4118165" y="3535294"/>
                <a:ext cx="13851" cy="45702"/>
              </a:xfrm>
              <a:custGeom>
                <a:rect b="b" l="l" r="r" t="t"/>
                <a:pathLst>
                  <a:path extrusionOk="0" h="1951" w="592">
                    <a:moveTo>
                      <a:pt x="114" y="1"/>
                    </a:moveTo>
                    <a:cubicBezTo>
                      <a:pt x="72" y="1"/>
                      <a:pt x="34" y="38"/>
                      <a:pt x="33" y="92"/>
                    </a:cubicBezTo>
                    <a:lnTo>
                      <a:pt x="1" y="1568"/>
                    </a:lnTo>
                    <a:cubicBezTo>
                      <a:pt x="1" y="1598"/>
                      <a:pt x="14" y="1627"/>
                      <a:pt x="35" y="1645"/>
                    </a:cubicBezTo>
                    <a:lnTo>
                      <a:pt x="369" y="1932"/>
                    </a:lnTo>
                    <a:cubicBezTo>
                      <a:pt x="384" y="1945"/>
                      <a:pt x="401" y="1951"/>
                      <a:pt x="417" y="1951"/>
                    </a:cubicBezTo>
                    <a:cubicBezTo>
                      <a:pt x="455" y="1951"/>
                      <a:pt x="492" y="1919"/>
                      <a:pt x="497" y="1869"/>
                    </a:cubicBezTo>
                    <a:lnTo>
                      <a:pt x="571" y="1241"/>
                    </a:lnTo>
                    <a:lnTo>
                      <a:pt x="571" y="1231"/>
                    </a:lnTo>
                    <a:lnTo>
                      <a:pt x="591" y="362"/>
                    </a:lnTo>
                    <a:cubicBezTo>
                      <a:pt x="592" y="327"/>
                      <a:pt x="576" y="296"/>
                      <a:pt x="551" y="278"/>
                    </a:cubicBezTo>
                    <a:lnTo>
                      <a:pt x="155" y="14"/>
                    </a:lnTo>
                    <a:cubicBezTo>
                      <a:pt x="142" y="5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0" name="Google Shape;3730;p58"/>
              <p:cNvSpPr/>
              <p:nvPr/>
            </p:nvSpPr>
            <p:spPr>
              <a:xfrm>
                <a:off x="4144230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2" y="4"/>
                      <a:pt x="470" y="11"/>
                    </a:cubicBezTo>
                    <a:lnTo>
                      <a:pt x="64" y="254"/>
                    </a:lnTo>
                    <a:cubicBezTo>
                      <a:pt x="39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4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8" y="97"/>
                    </a:lnTo>
                    <a:cubicBezTo>
                      <a:pt x="589" y="41"/>
                      <a:pt x="550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1" name="Google Shape;3731;p58"/>
              <p:cNvSpPr/>
              <p:nvPr/>
            </p:nvSpPr>
            <p:spPr>
              <a:xfrm>
                <a:off x="4096101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28" y="0"/>
                    </a:moveTo>
                    <a:cubicBezTo>
                      <a:pt x="1451" y="658"/>
                      <a:pt x="1353" y="1312"/>
                      <a:pt x="1236" y="1962"/>
                    </a:cubicBezTo>
                    <a:cubicBezTo>
                      <a:pt x="1232" y="1984"/>
                      <a:pt x="1229" y="2004"/>
                      <a:pt x="1225" y="2026"/>
                    </a:cubicBezTo>
                    <a:cubicBezTo>
                      <a:pt x="1219" y="2057"/>
                      <a:pt x="1214" y="2090"/>
                      <a:pt x="1206" y="2122"/>
                    </a:cubicBezTo>
                    <a:cubicBezTo>
                      <a:pt x="1204" y="2136"/>
                      <a:pt x="1201" y="2149"/>
                      <a:pt x="1199" y="2163"/>
                    </a:cubicBezTo>
                    <a:cubicBezTo>
                      <a:pt x="1050" y="2985"/>
                      <a:pt x="867" y="3800"/>
                      <a:pt x="658" y="4605"/>
                    </a:cubicBezTo>
                    <a:cubicBezTo>
                      <a:pt x="345" y="5804"/>
                      <a:pt x="183" y="6557"/>
                      <a:pt x="98" y="7059"/>
                    </a:cubicBezTo>
                    <a:cubicBezTo>
                      <a:pt x="87" y="7123"/>
                      <a:pt x="77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1" y="7887"/>
                      <a:pt x="1" y="7922"/>
                    </a:cubicBezTo>
                    <a:cubicBezTo>
                      <a:pt x="0" y="7959"/>
                      <a:pt x="0" y="7995"/>
                      <a:pt x="1" y="8033"/>
                    </a:cubicBezTo>
                    <a:cubicBezTo>
                      <a:pt x="5" y="8105"/>
                      <a:pt x="10" y="8177"/>
                      <a:pt x="19" y="8246"/>
                    </a:cubicBezTo>
                    <a:cubicBezTo>
                      <a:pt x="132" y="9134"/>
                      <a:pt x="783" y="9825"/>
                      <a:pt x="1585" y="9849"/>
                    </a:cubicBezTo>
                    <a:cubicBezTo>
                      <a:pt x="1598" y="9849"/>
                      <a:pt x="1610" y="9849"/>
                      <a:pt x="1623" y="9849"/>
                    </a:cubicBezTo>
                    <a:cubicBezTo>
                      <a:pt x="1667" y="9849"/>
                      <a:pt x="1710" y="9847"/>
                      <a:pt x="1754" y="9843"/>
                    </a:cubicBezTo>
                    <a:cubicBezTo>
                      <a:pt x="2481" y="9778"/>
                      <a:pt x="3077" y="9156"/>
                      <a:pt x="3219" y="8338"/>
                    </a:cubicBezTo>
                    <a:cubicBezTo>
                      <a:pt x="3230" y="8270"/>
                      <a:pt x="3239" y="8199"/>
                      <a:pt x="3244" y="8128"/>
                    </a:cubicBezTo>
                    <a:cubicBezTo>
                      <a:pt x="3246" y="8092"/>
                      <a:pt x="3248" y="8055"/>
                      <a:pt x="3249" y="8016"/>
                    </a:cubicBezTo>
                    <a:cubicBezTo>
                      <a:pt x="3250" y="7983"/>
                      <a:pt x="3250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6" y="7762"/>
                      <a:pt x="3244" y="7698"/>
                      <a:pt x="3239" y="7628"/>
                    </a:cubicBezTo>
                    <a:cubicBezTo>
                      <a:pt x="3234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3" y="7151"/>
                    </a:cubicBezTo>
                    <a:cubicBezTo>
                      <a:pt x="3128" y="6635"/>
                      <a:pt x="2995" y="5860"/>
                      <a:pt x="2727" y="4610"/>
                    </a:cubicBezTo>
                    <a:cubicBezTo>
                      <a:pt x="2557" y="3813"/>
                      <a:pt x="2415" y="3009"/>
                      <a:pt x="2302" y="2199"/>
                    </a:cubicBezTo>
                    <a:cubicBezTo>
                      <a:pt x="2301" y="2185"/>
                      <a:pt x="2298" y="2172"/>
                      <a:pt x="2297" y="2158"/>
                    </a:cubicBezTo>
                    <a:cubicBezTo>
                      <a:pt x="2291" y="2123"/>
                      <a:pt x="2287" y="2088"/>
                      <a:pt x="2282" y="2054"/>
                    </a:cubicBezTo>
                    <a:cubicBezTo>
                      <a:pt x="2280" y="2035"/>
                      <a:pt x="2277" y="2014"/>
                      <a:pt x="2275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2" name="Google Shape;3732;p58"/>
              <p:cNvSpPr/>
              <p:nvPr/>
            </p:nvSpPr>
            <p:spPr>
              <a:xfrm>
                <a:off x="4135456" y="3534216"/>
                <a:ext cx="6154" cy="52378"/>
              </a:xfrm>
              <a:custGeom>
                <a:rect b="b" l="l" r="r" t="t"/>
                <a:pathLst>
                  <a:path extrusionOk="0" h="2236" w="263">
                    <a:moveTo>
                      <a:pt x="36" y="0"/>
                    </a:moveTo>
                    <a:cubicBezTo>
                      <a:pt x="16" y="0"/>
                      <a:pt x="0" y="19"/>
                      <a:pt x="0" y="41"/>
                    </a:cubicBezTo>
                    <a:lnTo>
                      <a:pt x="45" y="2196"/>
                    </a:lnTo>
                    <a:cubicBezTo>
                      <a:pt x="45" y="2218"/>
                      <a:pt x="61" y="2235"/>
                      <a:pt x="87" y="2236"/>
                    </a:cubicBezTo>
                    <a:cubicBezTo>
                      <a:pt x="107" y="2236"/>
                      <a:pt x="122" y="2219"/>
                      <a:pt x="123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3" name="Google Shape;3733;p58"/>
              <p:cNvSpPr/>
              <p:nvPr/>
            </p:nvSpPr>
            <p:spPr>
              <a:xfrm>
                <a:off x="4129583" y="358994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9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7" y="134"/>
                    </a:cubicBezTo>
                    <a:cubicBezTo>
                      <a:pt x="90" y="134"/>
                      <a:pt x="116" y="105"/>
                      <a:pt x="117" y="68"/>
                    </a:cubicBezTo>
                    <a:cubicBezTo>
                      <a:pt x="118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4" name="Google Shape;3734;p58"/>
              <p:cNvSpPr/>
              <p:nvPr/>
            </p:nvSpPr>
            <p:spPr>
              <a:xfrm>
                <a:off x="4130425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9" y="0"/>
                      <a:pt x="3" y="29"/>
                      <a:pt x="3" y="66"/>
                    </a:cubicBezTo>
                    <a:cubicBezTo>
                      <a:pt x="1" y="102"/>
                      <a:pt x="27" y="132"/>
                      <a:pt x="59" y="133"/>
                    </a:cubicBezTo>
                    <a:cubicBezTo>
                      <a:pt x="60" y="133"/>
                      <a:pt x="61" y="134"/>
                      <a:pt x="63" y="134"/>
                    </a:cubicBezTo>
                    <a:cubicBezTo>
                      <a:pt x="93" y="134"/>
                      <a:pt x="117" y="104"/>
                      <a:pt x="118" y="68"/>
                    </a:cubicBezTo>
                    <a:cubicBezTo>
                      <a:pt x="119" y="33"/>
                      <a:pt x="93" y="2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5" name="Google Shape;3735;p58"/>
              <p:cNvSpPr/>
              <p:nvPr/>
            </p:nvSpPr>
            <p:spPr>
              <a:xfrm>
                <a:off x="4131291" y="3568628"/>
                <a:ext cx="2738" cy="3162"/>
              </a:xfrm>
              <a:custGeom>
                <a:rect b="b" l="l" r="r" t="t"/>
                <a:pathLst>
                  <a:path extrusionOk="0" h="135" w="117">
                    <a:moveTo>
                      <a:pt x="56" y="1"/>
                    </a:moveTo>
                    <a:cubicBezTo>
                      <a:pt x="27" y="1"/>
                      <a:pt x="2" y="30"/>
                      <a:pt x="1" y="65"/>
                    </a:cubicBezTo>
                    <a:cubicBezTo>
                      <a:pt x="1" y="101"/>
                      <a:pt x="24" y="132"/>
                      <a:pt x="56" y="134"/>
                    </a:cubicBezTo>
                    <a:cubicBezTo>
                      <a:pt x="57" y="134"/>
                      <a:pt x="57" y="134"/>
                      <a:pt x="58" y="134"/>
                    </a:cubicBezTo>
                    <a:cubicBezTo>
                      <a:pt x="90" y="134"/>
                      <a:pt x="115" y="105"/>
                      <a:pt x="116" y="68"/>
                    </a:cubicBezTo>
                    <a:cubicBezTo>
                      <a:pt x="117" y="33"/>
                      <a:pt x="91" y="2"/>
                      <a:pt x="59" y="1"/>
                    </a:cubicBezTo>
                    <a:cubicBezTo>
                      <a:pt x="58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6" name="Google Shape;3736;p58"/>
              <p:cNvSpPr/>
              <p:nvPr/>
            </p:nvSpPr>
            <p:spPr>
              <a:xfrm>
                <a:off x="4132087" y="3557969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1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6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9" y="32"/>
                      <a:pt x="93" y="1"/>
                      <a:pt x="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7" name="Google Shape;3737;p58"/>
              <p:cNvSpPr/>
              <p:nvPr/>
            </p:nvSpPr>
            <p:spPr>
              <a:xfrm>
                <a:off x="4142288" y="3590296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8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8" name="Google Shape;3738;p58"/>
              <p:cNvSpPr/>
              <p:nvPr/>
            </p:nvSpPr>
            <p:spPr>
              <a:xfrm>
                <a:off x="414191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8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0" y="134"/>
                      <a:pt x="117" y="104"/>
                      <a:pt x="117" y="68"/>
                    </a:cubicBezTo>
                    <a:cubicBezTo>
                      <a:pt x="117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9" name="Google Shape;3739;p58"/>
              <p:cNvSpPr/>
              <p:nvPr/>
            </p:nvSpPr>
            <p:spPr>
              <a:xfrm>
                <a:off x="4141516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1" y="103"/>
                      <a:pt x="26" y="133"/>
                      <a:pt x="58" y="133"/>
                    </a:cubicBezTo>
                    <a:cubicBezTo>
                      <a:pt x="59" y="133"/>
                      <a:pt x="59" y="133"/>
                      <a:pt x="60" y="133"/>
                    </a:cubicBezTo>
                    <a:cubicBezTo>
                      <a:pt x="91" y="133"/>
                      <a:pt x="118" y="104"/>
                      <a:pt x="118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0" name="Google Shape;3740;p58"/>
              <p:cNvSpPr/>
              <p:nvPr/>
            </p:nvSpPr>
            <p:spPr>
              <a:xfrm>
                <a:off x="4141165" y="3558227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59" y="1"/>
                    </a:moveTo>
                    <a:cubicBezTo>
                      <a:pt x="27" y="1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6"/>
                      <a:pt x="117" y="68"/>
                    </a:cubicBezTo>
                    <a:cubicBezTo>
                      <a:pt x="117" y="32"/>
                      <a:pt x="93" y="2"/>
                      <a:pt x="61" y="1"/>
                    </a:cubicBezTo>
                    <a:cubicBezTo>
                      <a:pt x="60" y="1"/>
                      <a:pt x="60" y="1"/>
                      <a:pt x="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1" name="Google Shape;3741;p58"/>
              <p:cNvSpPr/>
              <p:nvPr/>
            </p:nvSpPr>
            <p:spPr>
              <a:xfrm>
                <a:off x="4096172" y="3738389"/>
                <a:ext cx="75901" cy="13423"/>
              </a:xfrm>
              <a:custGeom>
                <a:rect b="b" l="l" r="r" t="t"/>
                <a:pathLst>
                  <a:path extrusionOk="0" h="573" w="3244">
                    <a:moveTo>
                      <a:pt x="0" y="0"/>
                    </a:move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7" y="572"/>
                      <a:pt x="2994" y="422"/>
                      <a:pt x="3218" y="304"/>
                    </a:cubicBezTo>
                    <a:cubicBezTo>
                      <a:pt x="3229" y="236"/>
                      <a:pt x="3238" y="165"/>
                      <a:pt x="3243" y="94"/>
                    </a:cubicBezTo>
                    <a:lnTo>
                      <a:pt x="3243" y="94"/>
                    </a:lnTo>
                    <a:cubicBezTo>
                      <a:pt x="3091" y="194"/>
                      <a:pt x="2669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59" y="115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2" name="Google Shape;3742;p58"/>
              <p:cNvSpPr/>
              <p:nvPr/>
            </p:nvSpPr>
            <p:spPr>
              <a:xfrm>
                <a:off x="4096405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1" y="71"/>
                      <a:pt x="4" y="132"/>
                      <a:pt x="1" y="191"/>
                    </a:cubicBezTo>
                    <a:cubicBezTo>
                      <a:pt x="230" y="331"/>
                      <a:pt x="710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7" y="562"/>
                      <a:pt x="3017" y="403"/>
                      <a:pt x="3236" y="284"/>
                    </a:cubicBezTo>
                    <a:cubicBezTo>
                      <a:pt x="3235" y="227"/>
                      <a:pt x="3232" y="163"/>
                      <a:pt x="3227" y="93"/>
                    </a:cubicBezTo>
                    <a:cubicBezTo>
                      <a:pt x="3061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1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3" name="Google Shape;3743;p58"/>
              <p:cNvSpPr/>
              <p:nvPr/>
            </p:nvSpPr>
            <p:spPr>
              <a:xfrm>
                <a:off x="4097763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30" y="0"/>
                    </a:moveTo>
                    <a:cubicBezTo>
                      <a:pt x="19" y="64"/>
                      <a:pt x="9" y="123"/>
                      <a:pt x="0" y="180"/>
                    </a:cubicBezTo>
                    <a:cubicBezTo>
                      <a:pt x="244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3" y="271"/>
                    </a:cubicBezTo>
                    <a:cubicBezTo>
                      <a:pt x="3138" y="214"/>
                      <a:pt x="3131" y="154"/>
                      <a:pt x="3123" y="89"/>
                    </a:cubicBezTo>
                    <a:cubicBezTo>
                      <a:pt x="2925" y="196"/>
                      <a:pt x="2507" y="350"/>
                      <a:pt x="1745" y="350"/>
                    </a:cubicBezTo>
                    <a:cubicBezTo>
                      <a:pt x="1689" y="350"/>
                      <a:pt x="1630" y="349"/>
                      <a:pt x="1570" y="348"/>
                    </a:cubicBezTo>
                    <a:cubicBezTo>
                      <a:pt x="694" y="322"/>
                      <a:pt x="236" y="125"/>
                      <a:pt x="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4" name="Google Shape;3744;p58"/>
              <p:cNvSpPr/>
              <p:nvPr/>
            </p:nvSpPr>
            <p:spPr>
              <a:xfrm>
                <a:off x="4124178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8" y="0"/>
                    </a:moveTo>
                    <a:cubicBezTo>
                      <a:pt x="34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9" y="160"/>
                    </a:cubicBezTo>
                    <a:cubicBezTo>
                      <a:pt x="5" y="174"/>
                      <a:pt x="3" y="187"/>
                      <a:pt x="0" y="201"/>
                    </a:cubicBezTo>
                    <a:cubicBezTo>
                      <a:pt x="96" y="253"/>
                      <a:pt x="262" y="310"/>
                      <a:pt x="551" y="319"/>
                    </a:cubicBezTo>
                    <a:cubicBezTo>
                      <a:pt x="575" y="320"/>
                      <a:pt x="599" y="320"/>
                      <a:pt x="622" y="320"/>
                    </a:cubicBezTo>
                    <a:cubicBezTo>
                      <a:pt x="865" y="320"/>
                      <a:pt x="1014" y="277"/>
                      <a:pt x="1102" y="235"/>
                    </a:cubicBezTo>
                    <a:cubicBezTo>
                      <a:pt x="1101" y="221"/>
                      <a:pt x="1098" y="207"/>
                      <a:pt x="1097" y="194"/>
                    </a:cubicBezTo>
                    <a:cubicBezTo>
                      <a:pt x="1091" y="159"/>
                      <a:pt x="1087" y="124"/>
                      <a:pt x="1082" y="89"/>
                    </a:cubicBezTo>
                    <a:cubicBezTo>
                      <a:pt x="1080" y="71"/>
                      <a:pt x="1077" y="50"/>
                      <a:pt x="1075" y="31"/>
                    </a:cubicBezTo>
                    <a:cubicBezTo>
                      <a:pt x="1032" y="60"/>
                      <a:pt x="903" y="124"/>
                      <a:pt x="614" y="124"/>
                    </a:cubicBezTo>
                    <a:cubicBezTo>
                      <a:pt x="595" y="124"/>
                      <a:pt x="576" y="124"/>
                      <a:pt x="556" y="123"/>
                    </a:cubicBezTo>
                    <a:cubicBezTo>
                      <a:pt x="218" y="114"/>
                      <a:pt x="78" y="32"/>
                      <a:pt x="38" y="0"/>
                    </a:cubicBezTo>
                    <a:close/>
                  </a:path>
                </a:pathLst>
              </a:custGeom>
              <a:solidFill>
                <a:srgbClr val="3E597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5" name="Google Shape;3745;p58"/>
              <p:cNvSpPr/>
              <p:nvPr/>
            </p:nvSpPr>
            <p:spPr>
              <a:xfrm>
                <a:off x="4137141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6" y="4810"/>
                      <a:pt x="250" y="5451"/>
                    </a:cubicBezTo>
                    <a:cubicBezTo>
                      <a:pt x="684" y="7677"/>
                      <a:pt x="292" y="9133"/>
                      <a:pt x="0" y="9835"/>
                    </a:cubicBezTo>
                    <a:cubicBezTo>
                      <a:pt x="727" y="9770"/>
                      <a:pt x="1323" y="9148"/>
                      <a:pt x="1465" y="8330"/>
                    </a:cubicBezTo>
                    <a:cubicBezTo>
                      <a:pt x="1476" y="8262"/>
                      <a:pt x="1485" y="8191"/>
                      <a:pt x="1490" y="8120"/>
                    </a:cubicBezTo>
                    <a:cubicBezTo>
                      <a:pt x="1492" y="8084"/>
                      <a:pt x="1494" y="8047"/>
                      <a:pt x="1495" y="8008"/>
                    </a:cubicBezTo>
                    <a:cubicBezTo>
                      <a:pt x="1496" y="7975"/>
                      <a:pt x="1496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2" y="7754"/>
                      <a:pt x="1490" y="7690"/>
                      <a:pt x="1485" y="7620"/>
                    </a:cubicBezTo>
                    <a:cubicBezTo>
                      <a:pt x="1480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9" y="7143"/>
                    </a:cubicBezTo>
                    <a:cubicBezTo>
                      <a:pt x="1374" y="6627"/>
                      <a:pt x="1241" y="5852"/>
                      <a:pt x="973" y="4602"/>
                    </a:cubicBezTo>
                    <a:cubicBezTo>
                      <a:pt x="803" y="3805"/>
                      <a:pt x="661" y="3001"/>
                      <a:pt x="548" y="2191"/>
                    </a:cubicBezTo>
                    <a:cubicBezTo>
                      <a:pt x="547" y="2177"/>
                      <a:pt x="544" y="2164"/>
                      <a:pt x="543" y="2150"/>
                    </a:cubicBezTo>
                    <a:cubicBezTo>
                      <a:pt x="537" y="2115"/>
                      <a:pt x="533" y="2080"/>
                      <a:pt x="528" y="2046"/>
                    </a:cubicBezTo>
                    <a:cubicBezTo>
                      <a:pt x="526" y="2027"/>
                      <a:pt x="523" y="2006"/>
                      <a:pt x="521" y="1987"/>
                    </a:cubicBezTo>
                    <a:cubicBezTo>
                      <a:pt x="438" y="1360"/>
                      <a:pt x="372" y="731"/>
                      <a:pt x="325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6" name="Google Shape;3746;p58"/>
              <p:cNvSpPr/>
              <p:nvPr/>
            </p:nvSpPr>
            <p:spPr>
              <a:xfrm>
                <a:off x="4586256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1" y="607"/>
                      <a:pt x="274" y="611"/>
                    </a:cubicBezTo>
                    <a:lnTo>
                      <a:pt x="1224" y="640"/>
                    </a:lnTo>
                    <a:cubicBezTo>
                      <a:pt x="1226" y="640"/>
                      <a:pt x="1227" y="640"/>
                      <a:pt x="1229" y="640"/>
                    </a:cubicBezTo>
                    <a:cubicBezTo>
                      <a:pt x="1380" y="640"/>
                      <a:pt x="1505" y="501"/>
                      <a:pt x="1509" y="327"/>
                    </a:cubicBezTo>
                    <a:lnTo>
                      <a:pt x="1515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7" name="Google Shape;3747;p58"/>
              <p:cNvSpPr/>
              <p:nvPr/>
            </p:nvSpPr>
            <p:spPr>
              <a:xfrm>
                <a:off x="4588829" y="3535294"/>
                <a:ext cx="13828" cy="45702"/>
              </a:xfrm>
              <a:custGeom>
                <a:rect b="b" l="l" r="r" t="t"/>
                <a:pathLst>
                  <a:path extrusionOk="0" h="1951" w="591">
                    <a:moveTo>
                      <a:pt x="113" y="1"/>
                    </a:moveTo>
                    <a:cubicBezTo>
                      <a:pt x="71" y="1"/>
                      <a:pt x="34" y="38"/>
                      <a:pt x="32" y="92"/>
                    </a:cubicBezTo>
                    <a:lnTo>
                      <a:pt x="0" y="1568"/>
                    </a:lnTo>
                    <a:cubicBezTo>
                      <a:pt x="0" y="1598"/>
                      <a:pt x="14" y="1627"/>
                      <a:pt x="34" y="1645"/>
                    </a:cubicBezTo>
                    <a:lnTo>
                      <a:pt x="368" y="1932"/>
                    </a:lnTo>
                    <a:cubicBezTo>
                      <a:pt x="383" y="1945"/>
                      <a:pt x="399" y="1951"/>
                      <a:pt x="415" y="1951"/>
                    </a:cubicBezTo>
                    <a:cubicBezTo>
                      <a:pt x="453" y="1951"/>
                      <a:pt x="490" y="1919"/>
                      <a:pt x="496" y="1869"/>
                    </a:cubicBezTo>
                    <a:lnTo>
                      <a:pt x="569" y="1241"/>
                    </a:lnTo>
                    <a:cubicBezTo>
                      <a:pt x="570" y="1237"/>
                      <a:pt x="570" y="1235"/>
                      <a:pt x="570" y="1231"/>
                    </a:cubicBezTo>
                    <a:lnTo>
                      <a:pt x="590" y="362"/>
                    </a:lnTo>
                    <a:cubicBezTo>
                      <a:pt x="591" y="327"/>
                      <a:pt x="576" y="296"/>
                      <a:pt x="550" y="278"/>
                    </a:cubicBezTo>
                    <a:lnTo>
                      <a:pt x="154" y="14"/>
                    </a:lnTo>
                    <a:cubicBezTo>
                      <a:pt x="141" y="5"/>
                      <a:pt x="126" y="1"/>
                      <a:pt x="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8" name="Google Shape;3748;p58"/>
              <p:cNvSpPr/>
              <p:nvPr/>
            </p:nvSpPr>
            <p:spPr>
              <a:xfrm>
                <a:off x="4614871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3" y="4"/>
                      <a:pt x="471" y="11"/>
                    </a:cubicBezTo>
                    <a:lnTo>
                      <a:pt x="63" y="254"/>
                    </a:lnTo>
                    <a:cubicBezTo>
                      <a:pt x="38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5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9" y="97"/>
                    </a:lnTo>
                    <a:cubicBezTo>
                      <a:pt x="589" y="41"/>
                      <a:pt x="551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9" name="Google Shape;3749;p58"/>
              <p:cNvSpPr/>
              <p:nvPr/>
            </p:nvSpPr>
            <p:spPr>
              <a:xfrm>
                <a:off x="4566719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30" y="0"/>
                    </a:moveTo>
                    <a:cubicBezTo>
                      <a:pt x="1452" y="658"/>
                      <a:pt x="1354" y="1312"/>
                      <a:pt x="1236" y="1962"/>
                    </a:cubicBezTo>
                    <a:cubicBezTo>
                      <a:pt x="1232" y="1984"/>
                      <a:pt x="1228" y="2004"/>
                      <a:pt x="1225" y="2026"/>
                    </a:cubicBezTo>
                    <a:cubicBezTo>
                      <a:pt x="1218" y="2057"/>
                      <a:pt x="1213" y="2090"/>
                      <a:pt x="1207" y="2122"/>
                    </a:cubicBezTo>
                    <a:cubicBezTo>
                      <a:pt x="1205" y="2136"/>
                      <a:pt x="1202" y="2149"/>
                      <a:pt x="1200" y="2163"/>
                    </a:cubicBezTo>
                    <a:cubicBezTo>
                      <a:pt x="1048" y="2985"/>
                      <a:pt x="867" y="3800"/>
                      <a:pt x="658" y="4605"/>
                    </a:cubicBezTo>
                    <a:cubicBezTo>
                      <a:pt x="345" y="5804"/>
                      <a:pt x="182" y="6557"/>
                      <a:pt x="98" y="7059"/>
                    </a:cubicBezTo>
                    <a:cubicBezTo>
                      <a:pt x="87" y="7123"/>
                      <a:pt x="78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2" y="7887"/>
                      <a:pt x="2" y="7922"/>
                    </a:cubicBezTo>
                    <a:cubicBezTo>
                      <a:pt x="1" y="7959"/>
                      <a:pt x="1" y="7995"/>
                      <a:pt x="2" y="8033"/>
                    </a:cubicBezTo>
                    <a:cubicBezTo>
                      <a:pt x="5" y="8105"/>
                      <a:pt x="10" y="8177"/>
                      <a:pt x="18" y="8246"/>
                    </a:cubicBezTo>
                    <a:cubicBezTo>
                      <a:pt x="131" y="9134"/>
                      <a:pt x="782" y="9825"/>
                      <a:pt x="1585" y="9849"/>
                    </a:cubicBezTo>
                    <a:cubicBezTo>
                      <a:pt x="1598" y="9849"/>
                      <a:pt x="1611" y="9849"/>
                      <a:pt x="1623" y="9849"/>
                    </a:cubicBezTo>
                    <a:cubicBezTo>
                      <a:pt x="1667" y="9849"/>
                      <a:pt x="1711" y="9847"/>
                      <a:pt x="1754" y="9843"/>
                    </a:cubicBezTo>
                    <a:cubicBezTo>
                      <a:pt x="2481" y="9778"/>
                      <a:pt x="3078" y="9156"/>
                      <a:pt x="3218" y="8338"/>
                    </a:cubicBezTo>
                    <a:cubicBezTo>
                      <a:pt x="3230" y="8270"/>
                      <a:pt x="3238" y="8199"/>
                      <a:pt x="3243" y="8128"/>
                    </a:cubicBezTo>
                    <a:cubicBezTo>
                      <a:pt x="3247" y="8092"/>
                      <a:pt x="3248" y="8055"/>
                      <a:pt x="3249" y="8016"/>
                    </a:cubicBezTo>
                    <a:cubicBezTo>
                      <a:pt x="3251" y="7983"/>
                      <a:pt x="3251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7" y="7762"/>
                      <a:pt x="3243" y="7698"/>
                      <a:pt x="3238" y="7628"/>
                    </a:cubicBezTo>
                    <a:cubicBezTo>
                      <a:pt x="3233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2" y="7151"/>
                    </a:cubicBezTo>
                    <a:cubicBezTo>
                      <a:pt x="3129" y="6635"/>
                      <a:pt x="2995" y="5860"/>
                      <a:pt x="2728" y="4610"/>
                    </a:cubicBezTo>
                    <a:cubicBezTo>
                      <a:pt x="2556" y="3813"/>
                      <a:pt x="2415" y="3009"/>
                      <a:pt x="2302" y="2199"/>
                    </a:cubicBezTo>
                    <a:cubicBezTo>
                      <a:pt x="2300" y="2185"/>
                      <a:pt x="2298" y="2172"/>
                      <a:pt x="2297" y="2158"/>
                    </a:cubicBezTo>
                    <a:cubicBezTo>
                      <a:pt x="2292" y="2123"/>
                      <a:pt x="2288" y="2088"/>
                      <a:pt x="2282" y="2054"/>
                    </a:cubicBezTo>
                    <a:cubicBezTo>
                      <a:pt x="2279" y="2035"/>
                      <a:pt x="2277" y="2014"/>
                      <a:pt x="2274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0" name="Google Shape;3750;p58"/>
              <p:cNvSpPr/>
              <p:nvPr/>
            </p:nvSpPr>
            <p:spPr>
              <a:xfrm>
                <a:off x="4606097" y="3534216"/>
                <a:ext cx="6177" cy="52378"/>
              </a:xfrm>
              <a:custGeom>
                <a:rect b="b" l="l" r="r" t="t"/>
                <a:pathLst>
                  <a:path extrusionOk="0" h="2236" w="264">
                    <a:moveTo>
                      <a:pt x="36" y="0"/>
                    </a:moveTo>
                    <a:cubicBezTo>
                      <a:pt x="16" y="0"/>
                      <a:pt x="1" y="19"/>
                      <a:pt x="1" y="41"/>
                    </a:cubicBezTo>
                    <a:lnTo>
                      <a:pt x="46" y="2196"/>
                    </a:lnTo>
                    <a:cubicBezTo>
                      <a:pt x="46" y="2218"/>
                      <a:pt x="61" y="2235"/>
                      <a:pt x="88" y="2236"/>
                    </a:cubicBezTo>
                    <a:cubicBezTo>
                      <a:pt x="107" y="2236"/>
                      <a:pt x="123" y="2219"/>
                      <a:pt x="124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1" name="Google Shape;3751;p58"/>
              <p:cNvSpPr/>
              <p:nvPr/>
            </p:nvSpPr>
            <p:spPr>
              <a:xfrm>
                <a:off x="4600224" y="3589944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8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2" name="Google Shape;3752;p58"/>
              <p:cNvSpPr/>
              <p:nvPr/>
            </p:nvSpPr>
            <p:spPr>
              <a:xfrm>
                <a:off x="4601066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29"/>
                      <a:pt x="1" y="66"/>
                    </a:cubicBezTo>
                    <a:cubicBezTo>
                      <a:pt x="0" y="102"/>
                      <a:pt x="26" y="132"/>
                      <a:pt x="58" y="133"/>
                    </a:cubicBezTo>
                    <a:cubicBezTo>
                      <a:pt x="59" y="133"/>
                      <a:pt x="60" y="133"/>
                      <a:pt x="61" y="133"/>
                    </a:cubicBezTo>
                    <a:cubicBezTo>
                      <a:pt x="91" y="133"/>
                      <a:pt x="115" y="103"/>
                      <a:pt x="117" y="68"/>
                    </a:cubicBezTo>
                    <a:cubicBezTo>
                      <a:pt x="118" y="33"/>
                      <a:pt x="93" y="2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3" name="Google Shape;3753;p58"/>
              <p:cNvSpPr/>
              <p:nvPr/>
            </p:nvSpPr>
            <p:spPr>
              <a:xfrm>
                <a:off x="4601908" y="3568628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58" y="1"/>
                    </a:moveTo>
                    <a:cubicBezTo>
                      <a:pt x="27" y="1"/>
                      <a:pt x="3" y="30"/>
                      <a:pt x="1" y="65"/>
                    </a:cubicBezTo>
                    <a:cubicBezTo>
                      <a:pt x="0" y="101"/>
                      <a:pt x="26" y="132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3"/>
                      <a:pt x="92" y="2"/>
                      <a:pt x="61" y="1"/>
                    </a:cubicBezTo>
                    <a:cubicBezTo>
                      <a:pt x="60" y="1"/>
                      <a:pt x="59" y="1"/>
                      <a:pt x="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4" name="Google Shape;3754;p58"/>
              <p:cNvSpPr/>
              <p:nvPr/>
            </p:nvSpPr>
            <p:spPr>
              <a:xfrm>
                <a:off x="4602727" y="3557969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2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7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8" y="32"/>
                      <a:pt x="93" y="1"/>
                      <a:pt x="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5" name="Google Shape;3755;p58"/>
              <p:cNvSpPr/>
              <p:nvPr/>
            </p:nvSpPr>
            <p:spPr>
              <a:xfrm>
                <a:off x="4612905" y="3590296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1" y="134"/>
                      <a:pt x="118" y="106"/>
                      <a:pt x="118" y="68"/>
                    </a:cubicBezTo>
                    <a:cubicBezTo>
                      <a:pt x="119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6" name="Google Shape;3756;p58"/>
              <p:cNvSpPr/>
              <p:nvPr/>
            </p:nvSpPr>
            <p:spPr>
              <a:xfrm>
                <a:off x="461255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7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4"/>
                      <a:pt x="117" y="68"/>
                    </a:cubicBezTo>
                    <a:cubicBezTo>
                      <a:pt x="117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7" name="Google Shape;3757;p58"/>
              <p:cNvSpPr/>
              <p:nvPr/>
            </p:nvSpPr>
            <p:spPr>
              <a:xfrm>
                <a:off x="4612157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0" y="103"/>
                      <a:pt x="26" y="133"/>
                      <a:pt x="58" y="133"/>
                    </a:cubicBezTo>
                    <a:cubicBezTo>
                      <a:pt x="59" y="133"/>
                      <a:pt x="60" y="133"/>
                      <a:pt x="60" y="133"/>
                    </a:cubicBezTo>
                    <a:cubicBezTo>
                      <a:pt x="91" y="133"/>
                      <a:pt x="117" y="104"/>
                      <a:pt x="117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0" y="0"/>
                      <a:pt x="59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8" name="Google Shape;3758;p58"/>
              <p:cNvSpPr/>
              <p:nvPr/>
            </p:nvSpPr>
            <p:spPr>
              <a:xfrm>
                <a:off x="4611759" y="3558227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3" y="30"/>
                      <a:pt x="3" y="66"/>
                    </a:cubicBezTo>
                    <a:cubicBezTo>
                      <a:pt x="1" y="103"/>
                      <a:pt x="26" y="134"/>
                      <a:pt x="59" y="134"/>
                    </a:cubicBezTo>
                    <a:cubicBezTo>
                      <a:pt x="60" y="134"/>
                      <a:pt x="60" y="134"/>
                      <a:pt x="61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9" y="32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9" name="Google Shape;3759;p58"/>
              <p:cNvSpPr/>
              <p:nvPr/>
            </p:nvSpPr>
            <p:spPr>
              <a:xfrm>
                <a:off x="4566836" y="3738389"/>
                <a:ext cx="75878" cy="13423"/>
              </a:xfrm>
              <a:custGeom>
                <a:rect b="b" l="l" r="r" t="t"/>
                <a:pathLst>
                  <a:path extrusionOk="0" h="573" w="3243">
                    <a:moveTo>
                      <a:pt x="1" y="0"/>
                    </a:moveTo>
                    <a:lnTo>
                      <a:pt x="1" y="0"/>
                    </a:ln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6" y="572"/>
                      <a:pt x="2993" y="422"/>
                      <a:pt x="3217" y="304"/>
                    </a:cubicBezTo>
                    <a:cubicBezTo>
                      <a:pt x="3228" y="236"/>
                      <a:pt x="3237" y="165"/>
                      <a:pt x="3243" y="94"/>
                    </a:cubicBezTo>
                    <a:lnTo>
                      <a:pt x="3243" y="94"/>
                    </a:lnTo>
                    <a:cubicBezTo>
                      <a:pt x="3088" y="194"/>
                      <a:pt x="2666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60" y="11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0" name="Google Shape;3760;p58"/>
              <p:cNvSpPr/>
              <p:nvPr/>
            </p:nvSpPr>
            <p:spPr>
              <a:xfrm>
                <a:off x="4567046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0" y="71"/>
                      <a:pt x="4" y="132"/>
                      <a:pt x="1" y="191"/>
                    </a:cubicBezTo>
                    <a:cubicBezTo>
                      <a:pt x="230" y="331"/>
                      <a:pt x="711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8" y="562"/>
                      <a:pt x="3017" y="403"/>
                      <a:pt x="3237" y="284"/>
                    </a:cubicBezTo>
                    <a:cubicBezTo>
                      <a:pt x="3235" y="227"/>
                      <a:pt x="3233" y="163"/>
                      <a:pt x="3227" y="93"/>
                    </a:cubicBezTo>
                    <a:cubicBezTo>
                      <a:pt x="3059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2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1" name="Google Shape;3761;p58"/>
              <p:cNvSpPr/>
              <p:nvPr/>
            </p:nvSpPr>
            <p:spPr>
              <a:xfrm>
                <a:off x="4568380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29" y="0"/>
                    </a:moveTo>
                    <a:cubicBezTo>
                      <a:pt x="18" y="64"/>
                      <a:pt x="9" y="123"/>
                      <a:pt x="0" y="180"/>
                    </a:cubicBezTo>
                    <a:cubicBezTo>
                      <a:pt x="243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4" y="271"/>
                    </a:cubicBezTo>
                    <a:cubicBezTo>
                      <a:pt x="3139" y="214"/>
                      <a:pt x="3130" y="154"/>
                      <a:pt x="3123" y="89"/>
                    </a:cubicBezTo>
                    <a:cubicBezTo>
                      <a:pt x="2926" y="196"/>
                      <a:pt x="2507" y="350"/>
                      <a:pt x="1745" y="350"/>
                    </a:cubicBezTo>
                    <a:cubicBezTo>
                      <a:pt x="1689" y="350"/>
                      <a:pt x="1631" y="349"/>
                      <a:pt x="1571" y="348"/>
                    </a:cubicBezTo>
                    <a:cubicBezTo>
                      <a:pt x="695" y="322"/>
                      <a:pt x="236" y="125"/>
                      <a:pt x="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2" name="Google Shape;3762;p58"/>
              <p:cNvSpPr/>
              <p:nvPr/>
            </p:nvSpPr>
            <p:spPr>
              <a:xfrm>
                <a:off x="4594796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7" y="0"/>
                    </a:moveTo>
                    <a:cubicBezTo>
                      <a:pt x="33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8" y="160"/>
                    </a:cubicBezTo>
                    <a:cubicBezTo>
                      <a:pt x="6" y="174"/>
                      <a:pt x="3" y="187"/>
                      <a:pt x="1" y="201"/>
                    </a:cubicBezTo>
                    <a:cubicBezTo>
                      <a:pt x="95" y="253"/>
                      <a:pt x="262" y="310"/>
                      <a:pt x="550" y="319"/>
                    </a:cubicBezTo>
                    <a:cubicBezTo>
                      <a:pt x="575" y="320"/>
                      <a:pt x="598" y="320"/>
                      <a:pt x="621" y="320"/>
                    </a:cubicBezTo>
                    <a:cubicBezTo>
                      <a:pt x="865" y="320"/>
                      <a:pt x="1013" y="277"/>
                      <a:pt x="1102" y="235"/>
                    </a:cubicBezTo>
                    <a:cubicBezTo>
                      <a:pt x="1100" y="221"/>
                      <a:pt x="1098" y="207"/>
                      <a:pt x="1097" y="194"/>
                    </a:cubicBezTo>
                    <a:cubicBezTo>
                      <a:pt x="1092" y="159"/>
                      <a:pt x="1088" y="124"/>
                      <a:pt x="1082" y="89"/>
                    </a:cubicBezTo>
                    <a:cubicBezTo>
                      <a:pt x="1079" y="71"/>
                      <a:pt x="1077" y="50"/>
                      <a:pt x="1074" y="31"/>
                    </a:cubicBezTo>
                    <a:cubicBezTo>
                      <a:pt x="1031" y="60"/>
                      <a:pt x="904" y="124"/>
                      <a:pt x="614" y="124"/>
                    </a:cubicBezTo>
                    <a:cubicBezTo>
                      <a:pt x="595" y="124"/>
                      <a:pt x="575" y="124"/>
                      <a:pt x="555" y="123"/>
                    </a:cubicBezTo>
                    <a:cubicBezTo>
                      <a:pt x="217" y="114"/>
                      <a:pt x="80" y="32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3" name="Google Shape;3763;p58"/>
              <p:cNvSpPr/>
              <p:nvPr/>
            </p:nvSpPr>
            <p:spPr>
              <a:xfrm>
                <a:off x="4607758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5" y="4810"/>
                      <a:pt x="251" y="5451"/>
                    </a:cubicBezTo>
                    <a:cubicBezTo>
                      <a:pt x="683" y="7677"/>
                      <a:pt x="294" y="9133"/>
                      <a:pt x="0" y="9835"/>
                    </a:cubicBezTo>
                    <a:cubicBezTo>
                      <a:pt x="727" y="9770"/>
                      <a:pt x="1324" y="9148"/>
                      <a:pt x="1464" y="8330"/>
                    </a:cubicBezTo>
                    <a:cubicBezTo>
                      <a:pt x="1476" y="8262"/>
                      <a:pt x="1484" y="8191"/>
                      <a:pt x="1489" y="8120"/>
                    </a:cubicBezTo>
                    <a:cubicBezTo>
                      <a:pt x="1493" y="8084"/>
                      <a:pt x="1494" y="8047"/>
                      <a:pt x="1495" y="8008"/>
                    </a:cubicBezTo>
                    <a:cubicBezTo>
                      <a:pt x="1497" y="7975"/>
                      <a:pt x="1497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3" y="7754"/>
                      <a:pt x="1489" y="7690"/>
                      <a:pt x="1484" y="7620"/>
                    </a:cubicBezTo>
                    <a:cubicBezTo>
                      <a:pt x="1479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8" y="7143"/>
                    </a:cubicBezTo>
                    <a:cubicBezTo>
                      <a:pt x="1375" y="6627"/>
                      <a:pt x="1241" y="5852"/>
                      <a:pt x="974" y="4602"/>
                    </a:cubicBezTo>
                    <a:cubicBezTo>
                      <a:pt x="802" y="3805"/>
                      <a:pt x="661" y="3001"/>
                      <a:pt x="548" y="2191"/>
                    </a:cubicBezTo>
                    <a:cubicBezTo>
                      <a:pt x="546" y="2177"/>
                      <a:pt x="544" y="2164"/>
                      <a:pt x="543" y="2150"/>
                    </a:cubicBezTo>
                    <a:cubicBezTo>
                      <a:pt x="538" y="2115"/>
                      <a:pt x="534" y="2080"/>
                      <a:pt x="528" y="2046"/>
                    </a:cubicBezTo>
                    <a:cubicBezTo>
                      <a:pt x="525" y="2027"/>
                      <a:pt x="523" y="2006"/>
                      <a:pt x="520" y="1987"/>
                    </a:cubicBezTo>
                    <a:cubicBezTo>
                      <a:pt x="437" y="1360"/>
                      <a:pt x="372" y="731"/>
                      <a:pt x="324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4" name="Google Shape;3764;p58"/>
              <p:cNvSpPr/>
              <p:nvPr/>
            </p:nvSpPr>
            <p:spPr>
              <a:xfrm>
                <a:off x="4347086" y="3791610"/>
                <a:ext cx="42841" cy="18131"/>
              </a:xfrm>
              <a:custGeom>
                <a:rect b="b" l="l" r="r" t="t"/>
                <a:pathLst>
                  <a:path extrusionOk="0" h="774" w="1831">
                    <a:moveTo>
                      <a:pt x="13" y="1"/>
                    </a:moveTo>
                    <a:lnTo>
                      <a:pt x="5" y="342"/>
                    </a:lnTo>
                    <a:cubicBezTo>
                      <a:pt x="1" y="556"/>
                      <a:pt x="147" y="734"/>
                      <a:pt x="332" y="739"/>
                    </a:cubicBezTo>
                    <a:lnTo>
                      <a:pt x="1480" y="773"/>
                    </a:lnTo>
                    <a:cubicBezTo>
                      <a:pt x="1483" y="773"/>
                      <a:pt x="1486" y="773"/>
                      <a:pt x="1489" y="773"/>
                    </a:cubicBezTo>
                    <a:cubicBezTo>
                      <a:pt x="1670" y="773"/>
                      <a:pt x="1818" y="606"/>
                      <a:pt x="1823" y="396"/>
                    </a:cubicBezTo>
                    <a:lnTo>
                      <a:pt x="1830" y="55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5" name="Google Shape;3765;p58"/>
              <p:cNvSpPr/>
              <p:nvPr/>
            </p:nvSpPr>
            <p:spPr>
              <a:xfrm>
                <a:off x="4350198" y="3509550"/>
                <a:ext cx="16706" cy="55213"/>
              </a:xfrm>
              <a:custGeom>
                <a:rect b="b" l="l" r="r" t="t"/>
                <a:pathLst>
                  <a:path extrusionOk="0" h="2357" w="714">
                    <a:moveTo>
                      <a:pt x="136" y="0"/>
                    </a:moveTo>
                    <a:cubicBezTo>
                      <a:pt x="85" y="0"/>
                      <a:pt x="40" y="47"/>
                      <a:pt x="39" y="111"/>
                    </a:cubicBezTo>
                    <a:lnTo>
                      <a:pt x="0" y="1894"/>
                    </a:lnTo>
                    <a:cubicBezTo>
                      <a:pt x="0" y="1931"/>
                      <a:pt x="14" y="1966"/>
                      <a:pt x="40" y="1987"/>
                    </a:cubicBezTo>
                    <a:lnTo>
                      <a:pt x="444" y="2334"/>
                    </a:lnTo>
                    <a:cubicBezTo>
                      <a:pt x="462" y="2349"/>
                      <a:pt x="482" y="2357"/>
                      <a:pt x="502" y="2357"/>
                    </a:cubicBezTo>
                    <a:cubicBezTo>
                      <a:pt x="548" y="2357"/>
                      <a:pt x="592" y="2318"/>
                      <a:pt x="599" y="2258"/>
                    </a:cubicBezTo>
                    <a:lnTo>
                      <a:pt x="688" y="1499"/>
                    </a:lnTo>
                    <a:cubicBezTo>
                      <a:pt x="689" y="1495"/>
                      <a:pt x="689" y="1490"/>
                      <a:pt x="689" y="1487"/>
                    </a:cubicBezTo>
                    <a:lnTo>
                      <a:pt x="713" y="437"/>
                    </a:lnTo>
                    <a:cubicBezTo>
                      <a:pt x="714" y="396"/>
                      <a:pt x="694" y="357"/>
                      <a:pt x="664" y="336"/>
                    </a:cubicBezTo>
                    <a:lnTo>
                      <a:pt x="186" y="16"/>
                    </a:lnTo>
                    <a:cubicBezTo>
                      <a:pt x="169" y="5"/>
                      <a:pt x="152" y="0"/>
                      <a:pt x="1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6" name="Google Shape;3766;p58"/>
              <p:cNvSpPr/>
              <p:nvPr/>
            </p:nvSpPr>
            <p:spPr>
              <a:xfrm>
                <a:off x="4381691" y="3510838"/>
                <a:ext cx="16636" cy="54627"/>
              </a:xfrm>
              <a:custGeom>
                <a:rect b="b" l="l" r="r" t="t"/>
                <a:pathLst>
                  <a:path extrusionOk="0" h="2332" w="711">
                    <a:moveTo>
                      <a:pt x="611" y="0"/>
                    </a:moveTo>
                    <a:cubicBezTo>
                      <a:pt x="596" y="0"/>
                      <a:pt x="581" y="4"/>
                      <a:pt x="567" y="13"/>
                    </a:cubicBezTo>
                    <a:lnTo>
                      <a:pt x="75" y="305"/>
                    </a:lnTo>
                    <a:cubicBezTo>
                      <a:pt x="44" y="323"/>
                      <a:pt x="23" y="361"/>
                      <a:pt x="23" y="402"/>
                    </a:cubicBezTo>
                    <a:lnTo>
                      <a:pt x="1" y="1451"/>
                    </a:lnTo>
                    <a:lnTo>
                      <a:pt x="1" y="1465"/>
                    </a:lnTo>
                    <a:lnTo>
                      <a:pt x="58" y="2228"/>
                    </a:lnTo>
                    <a:cubicBezTo>
                      <a:pt x="62" y="2290"/>
                      <a:pt x="106" y="2331"/>
                      <a:pt x="154" y="2331"/>
                    </a:cubicBezTo>
                    <a:cubicBezTo>
                      <a:pt x="172" y="2331"/>
                      <a:pt x="191" y="2325"/>
                      <a:pt x="209" y="2312"/>
                    </a:cubicBezTo>
                    <a:lnTo>
                      <a:pt x="627" y="1991"/>
                    </a:lnTo>
                    <a:cubicBezTo>
                      <a:pt x="654" y="1970"/>
                      <a:pt x="669" y="1935"/>
                      <a:pt x="670" y="1900"/>
                    </a:cubicBezTo>
                    <a:lnTo>
                      <a:pt x="709" y="116"/>
                    </a:lnTo>
                    <a:cubicBezTo>
                      <a:pt x="710" y="49"/>
                      <a:pt x="663" y="0"/>
                      <a:pt x="6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7" name="Google Shape;3767;p58"/>
              <p:cNvSpPr/>
              <p:nvPr/>
            </p:nvSpPr>
            <p:spPr>
              <a:xfrm>
                <a:off x="4323548" y="3527564"/>
                <a:ext cx="91882" cy="278711"/>
              </a:xfrm>
              <a:custGeom>
                <a:rect b="b" l="l" r="r" t="t"/>
                <a:pathLst>
                  <a:path extrusionOk="0" h="11898" w="3927">
                    <a:moveTo>
                      <a:pt x="1845" y="0"/>
                    </a:moveTo>
                    <a:cubicBezTo>
                      <a:pt x="1750" y="795"/>
                      <a:pt x="1632" y="1586"/>
                      <a:pt x="1493" y="2371"/>
                    </a:cubicBezTo>
                    <a:cubicBezTo>
                      <a:pt x="1488" y="2397"/>
                      <a:pt x="1484" y="2422"/>
                      <a:pt x="1478" y="2448"/>
                    </a:cubicBezTo>
                    <a:cubicBezTo>
                      <a:pt x="1471" y="2487"/>
                      <a:pt x="1465" y="2526"/>
                      <a:pt x="1457" y="2565"/>
                    </a:cubicBezTo>
                    <a:cubicBezTo>
                      <a:pt x="1455" y="2580"/>
                      <a:pt x="1452" y="2597"/>
                      <a:pt x="1448" y="2613"/>
                    </a:cubicBezTo>
                    <a:cubicBezTo>
                      <a:pt x="1266" y="3607"/>
                      <a:pt x="1047" y="4590"/>
                      <a:pt x="794" y="5564"/>
                    </a:cubicBezTo>
                    <a:cubicBezTo>
                      <a:pt x="417" y="7012"/>
                      <a:pt x="220" y="7920"/>
                      <a:pt x="118" y="8529"/>
                    </a:cubicBezTo>
                    <a:cubicBezTo>
                      <a:pt x="104" y="8606"/>
                      <a:pt x="93" y="8677"/>
                      <a:pt x="83" y="8745"/>
                    </a:cubicBezTo>
                    <a:cubicBezTo>
                      <a:pt x="63" y="8879"/>
                      <a:pt x="48" y="8997"/>
                      <a:pt x="37" y="9102"/>
                    </a:cubicBezTo>
                    <a:cubicBezTo>
                      <a:pt x="26" y="9186"/>
                      <a:pt x="20" y="9262"/>
                      <a:pt x="15" y="9331"/>
                    </a:cubicBezTo>
                    <a:cubicBezTo>
                      <a:pt x="12" y="9372"/>
                      <a:pt x="10" y="9411"/>
                      <a:pt x="7" y="9447"/>
                    </a:cubicBezTo>
                    <a:cubicBezTo>
                      <a:pt x="5" y="9487"/>
                      <a:pt x="2" y="9529"/>
                      <a:pt x="2" y="9570"/>
                    </a:cubicBezTo>
                    <a:cubicBezTo>
                      <a:pt x="1" y="9616"/>
                      <a:pt x="1" y="9659"/>
                      <a:pt x="2" y="9704"/>
                    </a:cubicBezTo>
                    <a:cubicBezTo>
                      <a:pt x="5" y="9791"/>
                      <a:pt x="11" y="9877"/>
                      <a:pt x="22" y="9960"/>
                    </a:cubicBezTo>
                    <a:cubicBezTo>
                      <a:pt x="159" y="11033"/>
                      <a:pt x="945" y="11868"/>
                      <a:pt x="1914" y="11897"/>
                    </a:cubicBezTo>
                    <a:cubicBezTo>
                      <a:pt x="1931" y="11897"/>
                      <a:pt x="1948" y="11897"/>
                      <a:pt x="1965" y="11897"/>
                    </a:cubicBezTo>
                    <a:cubicBezTo>
                      <a:pt x="2017" y="11897"/>
                      <a:pt x="2068" y="11895"/>
                      <a:pt x="2119" y="11889"/>
                    </a:cubicBezTo>
                    <a:cubicBezTo>
                      <a:pt x="2996" y="11810"/>
                      <a:pt x="3718" y="11059"/>
                      <a:pt x="3888" y="10072"/>
                    </a:cubicBezTo>
                    <a:cubicBezTo>
                      <a:pt x="3902" y="9989"/>
                      <a:pt x="3912" y="9903"/>
                      <a:pt x="3918" y="9817"/>
                    </a:cubicBezTo>
                    <a:cubicBezTo>
                      <a:pt x="3921" y="9774"/>
                      <a:pt x="3923" y="9728"/>
                      <a:pt x="3924" y="9682"/>
                    </a:cubicBezTo>
                    <a:cubicBezTo>
                      <a:pt x="3926" y="9642"/>
                      <a:pt x="3926" y="9601"/>
                      <a:pt x="3924" y="9561"/>
                    </a:cubicBezTo>
                    <a:cubicBezTo>
                      <a:pt x="3924" y="9524"/>
                      <a:pt x="3923" y="9484"/>
                      <a:pt x="3922" y="9443"/>
                    </a:cubicBezTo>
                    <a:cubicBezTo>
                      <a:pt x="3919" y="9375"/>
                      <a:pt x="3916" y="9298"/>
                      <a:pt x="3911" y="9213"/>
                    </a:cubicBezTo>
                    <a:cubicBezTo>
                      <a:pt x="3904" y="9109"/>
                      <a:pt x="3894" y="8991"/>
                      <a:pt x="3880" y="8856"/>
                    </a:cubicBezTo>
                    <a:cubicBezTo>
                      <a:pt x="3872" y="8787"/>
                      <a:pt x="3863" y="8714"/>
                      <a:pt x="3855" y="8637"/>
                    </a:cubicBezTo>
                    <a:cubicBezTo>
                      <a:pt x="3776" y="8015"/>
                      <a:pt x="3616" y="7076"/>
                      <a:pt x="3292" y="5567"/>
                    </a:cubicBezTo>
                    <a:cubicBezTo>
                      <a:pt x="3086" y="4605"/>
                      <a:pt x="2913" y="3633"/>
                      <a:pt x="2778" y="2654"/>
                    </a:cubicBezTo>
                    <a:cubicBezTo>
                      <a:pt x="2776" y="2639"/>
                      <a:pt x="2774" y="2622"/>
                      <a:pt x="2771" y="2606"/>
                    </a:cubicBezTo>
                    <a:cubicBezTo>
                      <a:pt x="2766" y="2565"/>
                      <a:pt x="2759" y="2524"/>
                      <a:pt x="2754" y="2482"/>
                    </a:cubicBezTo>
                    <a:cubicBezTo>
                      <a:pt x="2752" y="2457"/>
                      <a:pt x="2748" y="2434"/>
                      <a:pt x="2745" y="2410"/>
                    </a:cubicBezTo>
                    <a:cubicBezTo>
                      <a:pt x="2646" y="1653"/>
                      <a:pt x="2566" y="894"/>
                      <a:pt x="2508" y="131"/>
                    </a:cubicBezTo>
                    <a:lnTo>
                      <a:pt x="2499" y="19"/>
                    </a:lnTo>
                    <a:lnTo>
                      <a:pt x="2189" y="10"/>
                    </a:lnTo>
                    <a:lnTo>
                      <a:pt x="18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8" name="Google Shape;3768;p58"/>
              <p:cNvSpPr/>
              <p:nvPr/>
            </p:nvSpPr>
            <p:spPr>
              <a:xfrm>
                <a:off x="4371069" y="3508261"/>
                <a:ext cx="7440" cy="63271"/>
              </a:xfrm>
              <a:custGeom>
                <a:rect b="b" l="l" r="r" t="t"/>
                <a:pathLst>
                  <a:path extrusionOk="0" h="2701" w="318">
                    <a:moveTo>
                      <a:pt x="42" y="1"/>
                    </a:moveTo>
                    <a:cubicBezTo>
                      <a:pt x="20" y="1"/>
                      <a:pt x="0" y="22"/>
                      <a:pt x="0" y="51"/>
                    </a:cubicBezTo>
                    <a:lnTo>
                      <a:pt x="56" y="2653"/>
                    </a:lnTo>
                    <a:cubicBezTo>
                      <a:pt x="57" y="2678"/>
                      <a:pt x="75" y="2701"/>
                      <a:pt x="97" y="2701"/>
                    </a:cubicBezTo>
                    <a:lnTo>
                      <a:pt x="107" y="2701"/>
                    </a:lnTo>
                    <a:cubicBezTo>
                      <a:pt x="128" y="2701"/>
                      <a:pt x="148" y="2681"/>
                      <a:pt x="149" y="2656"/>
                    </a:cubicBezTo>
                    <a:lnTo>
                      <a:pt x="316" y="60"/>
                    </a:lnTo>
                    <a:cubicBezTo>
                      <a:pt x="317" y="32"/>
                      <a:pt x="299" y="9"/>
                      <a:pt x="275" y="7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9" name="Google Shape;3769;p58"/>
              <p:cNvSpPr/>
              <p:nvPr/>
            </p:nvSpPr>
            <p:spPr>
              <a:xfrm>
                <a:off x="4363956" y="3575608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3" y="34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1" y="161"/>
                      <a:pt x="71" y="161"/>
                    </a:cubicBezTo>
                    <a:cubicBezTo>
                      <a:pt x="109" y="161"/>
                      <a:pt x="140" y="128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0" name="Google Shape;3770;p58"/>
              <p:cNvSpPr/>
              <p:nvPr/>
            </p:nvSpPr>
            <p:spPr>
              <a:xfrm>
                <a:off x="4364962" y="3562701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3" y="0"/>
                    </a:moveTo>
                    <a:cubicBezTo>
                      <a:pt x="35" y="0"/>
                      <a:pt x="4" y="36"/>
                      <a:pt x="3" y="79"/>
                    </a:cubicBezTo>
                    <a:cubicBezTo>
                      <a:pt x="1" y="124"/>
                      <a:pt x="32" y="161"/>
                      <a:pt x="70" y="162"/>
                    </a:cubicBezTo>
                    <a:cubicBezTo>
                      <a:pt x="71" y="163"/>
                      <a:pt x="72" y="163"/>
                      <a:pt x="72" y="163"/>
                    </a:cubicBezTo>
                    <a:cubicBezTo>
                      <a:pt x="109" y="163"/>
                      <a:pt x="141" y="128"/>
                      <a:pt x="142" y="85"/>
                    </a:cubicBezTo>
                    <a:cubicBezTo>
                      <a:pt x="143" y="39"/>
                      <a:pt x="113" y="2"/>
                      <a:pt x="75" y="0"/>
                    </a:cubicBezTo>
                    <a:cubicBezTo>
                      <a:pt x="74" y="0"/>
                      <a:pt x="74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1" name="Google Shape;3771;p58"/>
              <p:cNvSpPr/>
              <p:nvPr/>
            </p:nvSpPr>
            <p:spPr>
              <a:xfrm>
                <a:off x="4365968" y="3549817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4" y="1"/>
                    </a:moveTo>
                    <a:cubicBezTo>
                      <a:pt x="35" y="1"/>
                      <a:pt x="3" y="36"/>
                      <a:pt x="2" y="79"/>
                    </a:cubicBezTo>
                    <a:cubicBezTo>
                      <a:pt x="1" y="124"/>
                      <a:pt x="32" y="161"/>
                      <a:pt x="70" y="163"/>
                    </a:cubicBezTo>
                    <a:cubicBezTo>
                      <a:pt x="70" y="163"/>
                      <a:pt x="71" y="163"/>
                      <a:pt x="71" y="163"/>
                    </a:cubicBezTo>
                    <a:cubicBezTo>
                      <a:pt x="109" y="163"/>
                      <a:pt x="140" y="128"/>
                      <a:pt x="141" y="84"/>
                    </a:cubicBezTo>
                    <a:cubicBezTo>
                      <a:pt x="142" y="40"/>
                      <a:pt x="112" y="2"/>
                      <a:pt x="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2" name="Google Shape;3772;p58"/>
              <p:cNvSpPr/>
              <p:nvPr/>
            </p:nvSpPr>
            <p:spPr>
              <a:xfrm>
                <a:off x="4366974" y="3536980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2" y="0"/>
                    </a:moveTo>
                    <a:cubicBezTo>
                      <a:pt x="35" y="0"/>
                      <a:pt x="4" y="36"/>
                      <a:pt x="2" y="78"/>
                    </a:cubicBezTo>
                    <a:cubicBezTo>
                      <a:pt x="1" y="123"/>
                      <a:pt x="32" y="160"/>
                      <a:pt x="70" y="162"/>
                    </a:cubicBezTo>
                    <a:cubicBezTo>
                      <a:pt x="70" y="162"/>
                      <a:pt x="71" y="162"/>
                      <a:pt x="71" y="162"/>
                    </a:cubicBezTo>
                    <a:cubicBezTo>
                      <a:pt x="109" y="162"/>
                      <a:pt x="140" y="128"/>
                      <a:pt x="142" y="83"/>
                    </a:cubicBezTo>
                    <a:cubicBezTo>
                      <a:pt x="143" y="39"/>
                      <a:pt x="113" y="1"/>
                      <a:pt x="74" y="0"/>
                    </a:cubicBezTo>
                    <a:cubicBezTo>
                      <a:pt x="73" y="0"/>
                      <a:pt x="73" y="0"/>
                      <a:pt x="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3" name="Google Shape;3773;p58"/>
              <p:cNvSpPr/>
              <p:nvPr/>
            </p:nvSpPr>
            <p:spPr>
              <a:xfrm>
                <a:off x="4379305" y="3576007"/>
                <a:ext cx="3322" cy="3818"/>
              </a:xfrm>
              <a:custGeom>
                <a:rect b="b" l="l" r="r" t="t"/>
                <a:pathLst>
                  <a:path extrusionOk="0" h="163" w="142">
                    <a:moveTo>
                      <a:pt x="71" y="1"/>
                    </a:moveTo>
                    <a:cubicBezTo>
                      <a:pt x="33" y="1"/>
                      <a:pt x="2" y="36"/>
                      <a:pt x="1" y="79"/>
                    </a:cubicBezTo>
                    <a:cubicBezTo>
                      <a:pt x="0" y="124"/>
                      <a:pt x="30" y="161"/>
                      <a:pt x="69" y="163"/>
                    </a:cubicBezTo>
                    <a:cubicBezTo>
                      <a:pt x="69" y="163"/>
                      <a:pt x="70" y="163"/>
                      <a:pt x="70" y="163"/>
                    </a:cubicBezTo>
                    <a:cubicBezTo>
                      <a:pt x="108" y="163"/>
                      <a:pt x="140" y="127"/>
                      <a:pt x="141" y="84"/>
                    </a:cubicBezTo>
                    <a:cubicBezTo>
                      <a:pt x="142" y="40"/>
                      <a:pt x="111" y="2"/>
                      <a:pt x="73" y="1"/>
                    </a:cubicBezTo>
                    <a:cubicBezTo>
                      <a:pt x="72" y="1"/>
                      <a:pt x="72" y="1"/>
                      <a:pt x="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4" name="Google Shape;3774;p58"/>
              <p:cNvSpPr/>
              <p:nvPr/>
            </p:nvSpPr>
            <p:spPr>
              <a:xfrm>
                <a:off x="4378837" y="3563123"/>
                <a:ext cx="3322" cy="3795"/>
              </a:xfrm>
              <a:custGeom>
                <a:rect b="b" l="l" r="r" t="t"/>
                <a:pathLst>
                  <a:path extrusionOk="0" h="162" w="142">
                    <a:moveTo>
                      <a:pt x="72" y="1"/>
                    </a:moveTo>
                    <a:cubicBezTo>
                      <a:pt x="34" y="1"/>
                      <a:pt x="3" y="36"/>
                      <a:pt x="2" y="79"/>
                    </a:cubicBezTo>
                    <a:cubicBezTo>
                      <a:pt x="1" y="124"/>
                      <a:pt x="31" y="161"/>
                      <a:pt x="69" y="162"/>
                    </a:cubicBezTo>
                    <a:cubicBezTo>
                      <a:pt x="70" y="162"/>
                      <a:pt x="71" y="162"/>
                      <a:pt x="72" y="162"/>
                    </a:cubicBezTo>
                    <a:cubicBezTo>
                      <a:pt x="110" y="162"/>
                      <a:pt x="140" y="127"/>
                      <a:pt x="141" y="84"/>
                    </a:cubicBezTo>
                    <a:cubicBezTo>
                      <a:pt x="141" y="38"/>
                      <a:pt x="112" y="1"/>
                      <a:pt x="73" y="1"/>
                    </a:cubicBezTo>
                    <a:cubicBezTo>
                      <a:pt x="73" y="1"/>
                      <a:pt x="72" y="1"/>
                      <a:pt x="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5" name="Google Shape;3775;p58"/>
              <p:cNvSpPr/>
              <p:nvPr/>
            </p:nvSpPr>
            <p:spPr>
              <a:xfrm>
                <a:off x="4378369" y="3550192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1" y="0"/>
                    </a:moveTo>
                    <a:cubicBezTo>
                      <a:pt x="34" y="0"/>
                      <a:pt x="2" y="36"/>
                      <a:pt x="1" y="78"/>
                    </a:cubicBezTo>
                    <a:cubicBezTo>
                      <a:pt x="0" y="123"/>
                      <a:pt x="31" y="160"/>
                      <a:pt x="69" y="162"/>
                    </a:cubicBezTo>
                    <a:cubicBezTo>
                      <a:pt x="69" y="162"/>
                      <a:pt x="70" y="162"/>
                      <a:pt x="70" y="162"/>
                    </a:cubicBezTo>
                    <a:cubicBezTo>
                      <a:pt x="109" y="162"/>
                      <a:pt x="140" y="127"/>
                      <a:pt x="141" y="83"/>
                    </a:cubicBezTo>
                    <a:cubicBezTo>
                      <a:pt x="143" y="39"/>
                      <a:pt x="112" y="1"/>
                      <a:pt x="73" y="0"/>
                    </a:cubicBezTo>
                    <a:cubicBezTo>
                      <a:pt x="72" y="0"/>
                      <a:pt x="72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6" name="Google Shape;3776;p58"/>
              <p:cNvSpPr/>
              <p:nvPr/>
            </p:nvSpPr>
            <p:spPr>
              <a:xfrm>
                <a:off x="4377901" y="3537285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4" y="35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0" y="161"/>
                      <a:pt x="71" y="161"/>
                    </a:cubicBezTo>
                    <a:cubicBezTo>
                      <a:pt x="109" y="161"/>
                      <a:pt x="140" y="126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7" name="Google Shape;3777;p58"/>
              <p:cNvSpPr/>
              <p:nvPr/>
            </p:nvSpPr>
            <p:spPr>
              <a:xfrm>
                <a:off x="4323619" y="3754833"/>
                <a:ext cx="91648" cy="16257"/>
              </a:xfrm>
              <a:custGeom>
                <a:rect b="b" l="l" r="r" t="t"/>
                <a:pathLst>
                  <a:path extrusionOk="0" h="694" w="3917">
                    <a:moveTo>
                      <a:pt x="1" y="1"/>
                    </a:moveTo>
                    <a:lnTo>
                      <a:pt x="1" y="1"/>
                    </a:lnTo>
                    <a:cubicBezTo>
                      <a:pt x="3" y="88"/>
                      <a:pt x="11" y="174"/>
                      <a:pt x="21" y="257"/>
                    </a:cubicBezTo>
                    <a:cubicBezTo>
                      <a:pt x="304" y="427"/>
                      <a:pt x="884" y="659"/>
                      <a:pt x="1945" y="690"/>
                    </a:cubicBezTo>
                    <a:cubicBezTo>
                      <a:pt x="2019" y="692"/>
                      <a:pt x="2091" y="693"/>
                      <a:pt x="2161" y="693"/>
                    </a:cubicBezTo>
                    <a:cubicBezTo>
                      <a:pt x="3087" y="693"/>
                      <a:pt x="3616" y="511"/>
                      <a:pt x="3886" y="370"/>
                    </a:cubicBezTo>
                    <a:cubicBezTo>
                      <a:pt x="3900" y="287"/>
                      <a:pt x="3910" y="201"/>
                      <a:pt x="3916" y="115"/>
                    </a:cubicBezTo>
                    <a:lnTo>
                      <a:pt x="3916" y="115"/>
                    </a:lnTo>
                    <a:cubicBezTo>
                      <a:pt x="3731" y="236"/>
                      <a:pt x="3223" y="482"/>
                      <a:pt x="2165" y="482"/>
                    </a:cubicBezTo>
                    <a:cubicBezTo>
                      <a:pt x="2096" y="482"/>
                      <a:pt x="2024" y="481"/>
                      <a:pt x="1950" y="479"/>
                    </a:cubicBezTo>
                    <a:cubicBezTo>
                      <a:pt x="742" y="444"/>
                      <a:pt x="191" y="1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8" name="Google Shape;3778;p58"/>
              <p:cNvSpPr/>
              <p:nvPr/>
            </p:nvSpPr>
            <p:spPr>
              <a:xfrm>
                <a:off x="4323899" y="3740755"/>
                <a:ext cx="91461" cy="15882"/>
              </a:xfrm>
              <a:custGeom>
                <a:rect b="b" l="l" r="r" t="t"/>
                <a:pathLst>
                  <a:path extrusionOk="0" h="678" w="3909">
                    <a:moveTo>
                      <a:pt x="21" y="1"/>
                    </a:moveTo>
                    <a:cubicBezTo>
                      <a:pt x="11" y="85"/>
                      <a:pt x="5" y="161"/>
                      <a:pt x="0" y="230"/>
                    </a:cubicBezTo>
                    <a:cubicBezTo>
                      <a:pt x="276" y="399"/>
                      <a:pt x="857" y="643"/>
                      <a:pt x="1945" y="675"/>
                    </a:cubicBezTo>
                    <a:cubicBezTo>
                      <a:pt x="2020" y="677"/>
                      <a:pt x="2093" y="678"/>
                      <a:pt x="2163" y="678"/>
                    </a:cubicBezTo>
                    <a:cubicBezTo>
                      <a:pt x="3114" y="678"/>
                      <a:pt x="3645" y="486"/>
                      <a:pt x="3908" y="342"/>
                    </a:cubicBezTo>
                    <a:cubicBezTo>
                      <a:pt x="3906" y="274"/>
                      <a:pt x="3903" y="197"/>
                      <a:pt x="3897" y="112"/>
                    </a:cubicBezTo>
                    <a:cubicBezTo>
                      <a:pt x="3696" y="237"/>
                      <a:pt x="3186" y="468"/>
                      <a:pt x="2159" y="468"/>
                    </a:cubicBezTo>
                    <a:cubicBezTo>
                      <a:pt x="2091" y="468"/>
                      <a:pt x="2022" y="467"/>
                      <a:pt x="1950" y="464"/>
                    </a:cubicBezTo>
                    <a:cubicBezTo>
                      <a:pt x="784" y="432"/>
                      <a:pt x="228" y="145"/>
                      <a:pt x="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9" name="Google Shape;3779;p58"/>
              <p:cNvSpPr/>
              <p:nvPr/>
            </p:nvSpPr>
            <p:spPr>
              <a:xfrm>
                <a:off x="4325490" y="3727332"/>
                <a:ext cx="88887" cy="14851"/>
              </a:xfrm>
              <a:custGeom>
                <a:rect b="b" l="l" r="r" t="t"/>
                <a:pathLst>
                  <a:path extrusionOk="0" h="634" w="3799">
                    <a:moveTo>
                      <a:pt x="36" y="1"/>
                    </a:moveTo>
                    <a:cubicBezTo>
                      <a:pt x="23" y="78"/>
                      <a:pt x="11" y="149"/>
                      <a:pt x="1" y="217"/>
                    </a:cubicBezTo>
                    <a:cubicBezTo>
                      <a:pt x="296" y="384"/>
                      <a:pt x="870" y="601"/>
                      <a:pt x="1892" y="630"/>
                    </a:cubicBezTo>
                    <a:cubicBezTo>
                      <a:pt x="1968" y="633"/>
                      <a:pt x="2043" y="634"/>
                      <a:pt x="2114" y="634"/>
                    </a:cubicBezTo>
                    <a:cubicBezTo>
                      <a:pt x="2999" y="634"/>
                      <a:pt x="3519" y="466"/>
                      <a:pt x="3798" y="328"/>
                    </a:cubicBezTo>
                    <a:cubicBezTo>
                      <a:pt x="3790" y="258"/>
                      <a:pt x="3783" y="186"/>
                      <a:pt x="3773" y="108"/>
                    </a:cubicBezTo>
                    <a:cubicBezTo>
                      <a:pt x="3534" y="237"/>
                      <a:pt x="3028" y="423"/>
                      <a:pt x="2106" y="423"/>
                    </a:cubicBezTo>
                    <a:cubicBezTo>
                      <a:pt x="2038" y="423"/>
                      <a:pt x="1968" y="422"/>
                      <a:pt x="1896" y="420"/>
                    </a:cubicBezTo>
                    <a:cubicBezTo>
                      <a:pt x="840" y="389"/>
                      <a:pt x="286" y="153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0" name="Google Shape;3780;p58"/>
              <p:cNvSpPr/>
              <p:nvPr/>
            </p:nvSpPr>
            <p:spPr>
              <a:xfrm>
                <a:off x="4357405" y="3583081"/>
                <a:ext cx="31142" cy="9089"/>
              </a:xfrm>
              <a:custGeom>
                <a:rect b="b" l="l" r="r" t="t"/>
                <a:pathLst>
                  <a:path extrusionOk="0" h="388" w="1331">
                    <a:moveTo>
                      <a:pt x="45" y="0"/>
                    </a:moveTo>
                    <a:cubicBezTo>
                      <a:pt x="40" y="27"/>
                      <a:pt x="36" y="52"/>
                      <a:pt x="30" y="78"/>
                    </a:cubicBezTo>
                    <a:cubicBezTo>
                      <a:pt x="24" y="117"/>
                      <a:pt x="18" y="155"/>
                      <a:pt x="10" y="195"/>
                    </a:cubicBezTo>
                    <a:cubicBezTo>
                      <a:pt x="8" y="211"/>
                      <a:pt x="4" y="228"/>
                      <a:pt x="1" y="245"/>
                    </a:cubicBezTo>
                    <a:cubicBezTo>
                      <a:pt x="116" y="308"/>
                      <a:pt x="317" y="376"/>
                      <a:pt x="665" y="387"/>
                    </a:cubicBezTo>
                    <a:cubicBezTo>
                      <a:pt x="693" y="388"/>
                      <a:pt x="720" y="388"/>
                      <a:pt x="745" y="388"/>
                    </a:cubicBezTo>
                    <a:cubicBezTo>
                      <a:pt x="1042" y="388"/>
                      <a:pt x="1223" y="336"/>
                      <a:pt x="1331" y="284"/>
                    </a:cubicBezTo>
                    <a:cubicBezTo>
                      <a:pt x="1328" y="268"/>
                      <a:pt x="1327" y="251"/>
                      <a:pt x="1324" y="235"/>
                    </a:cubicBezTo>
                    <a:cubicBezTo>
                      <a:pt x="1319" y="194"/>
                      <a:pt x="1312" y="151"/>
                      <a:pt x="1307" y="110"/>
                    </a:cubicBezTo>
                    <a:cubicBezTo>
                      <a:pt x="1305" y="86"/>
                      <a:pt x="1302" y="63"/>
                      <a:pt x="1298" y="38"/>
                    </a:cubicBezTo>
                    <a:cubicBezTo>
                      <a:pt x="1247" y="75"/>
                      <a:pt x="1092" y="151"/>
                      <a:pt x="743" y="151"/>
                    </a:cubicBezTo>
                    <a:cubicBezTo>
                      <a:pt x="720" y="151"/>
                      <a:pt x="696" y="151"/>
                      <a:pt x="671" y="150"/>
                    </a:cubicBezTo>
                    <a:cubicBezTo>
                      <a:pt x="262" y="139"/>
                      <a:pt x="96" y="40"/>
                      <a:pt x="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1" name="Google Shape;3781;p58"/>
              <p:cNvSpPr/>
              <p:nvPr/>
            </p:nvSpPr>
            <p:spPr>
              <a:xfrm>
                <a:off x="4373128" y="3527751"/>
                <a:ext cx="42303" cy="278312"/>
              </a:xfrm>
              <a:custGeom>
                <a:rect b="b" l="l" r="r" t="t"/>
                <a:pathLst>
                  <a:path extrusionOk="0" h="11881" w="1808">
                    <a:moveTo>
                      <a:pt x="69" y="0"/>
                    </a:moveTo>
                    <a:lnTo>
                      <a:pt x="69" y="4230"/>
                    </a:lnTo>
                    <a:cubicBezTo>
                      <a:pt x="69" y="5022"/>
                      <a:pt x="152" y="5812"/>
                      <a:pt x="302" y="6584"/>
                    </a:cubicBezTo>
                    <a:cubicBezTo>
                      <a:pt x="825" y="9273"/>
                      <a:pt x="354" y="11032"/>
                      <a:pt x="0" y="11880"/>
                    </a:cubicBezTo>
                    <a:cubicBezTo>
                      <a:pt x="877" y="11801"/>
                      <a:pt x="1599" y="11050"/>
                      <a:pt x="1769" y="10063"/>
                    </a:cubicBezTo>
                    <a:cubicBezTo>
                      <a:pt x="1783" y="9979"/>
                      <a:pt x="1793" y="9894"/>
                      <a:pt x="1799" y="9808"/>
                    </a:cubicBezTo>
                    <a:cubicBezTo>
                      <a:pt x="1802" y="9764"/>
                      <a:pt x="1804" y="9719"/>
                      <a:pt x="1805" y="9673"/>
                    </a:cubicBezTo>
                    <a:cubicBezTo>
                      <a:pt x="1807" y="9633"/>
                      <a:pt x="1807" y="9592"/>
                      <a:pt x="1805" y="9552"/>
                    </a:cubicBezTo>
                    <a:cubicBezTo>
                      <a:pt x="1805" y="9515"/>
                      <a:pt x="1804" y="9475"/>
                      <a:pt x="1803" y="9434"/>
                    </a:cubicBezTo>
                    <a:cubicBezTo>
                      <a:pt x="1800" y="9366"/>
                      <a:pt x="1797" y="9289"/>
                      <a:pt x="1792" y="9204"/>
                    </a:cubicBezTo>
                    <a:cubicBezTo>
                      <a:pt x="1785" y="9100"/>
                      <a:pt x="1775" y="8982"/>
                      <a:pt x="1761" y="8846"/>
                    </a:cubicBezTo>
                    <a:cubicBezTo>
                      <a:pt x="1753" y="8778"/>
                      <a:pt x="1744" y="8705"/>
                      <a:pt x="1736" y="8628"/>
                    </a:cubicBezTo>
                    <a:cubicBezTo>
                      <a:pt x="1657" y="8005"/>
                      <a:pt x="1497" y="7066"/>
                      <a:pt x="1173" y="5558"/>
                    </a:cubicBezTo>
                    <a:cubicBezTo>
                      <a:pt x="967" y="4595"/>
                      <a:pt x="794" y="3624"/>
                      <a:pt x="659" y="2645"/>
                    </a:cubicBezTo>
                    <a:cubicBezTo>
                      <a:pt x="657" y="2630"/>
                      <a:pt x="655" y="2613"/>
                      <a:pt x="652" y="2597"/>
                    </a:cubicBezTo>
                    <a:cubicBezTo>
                      <a:pt x="647" y="2556"/>
                      <a:pt x="640" y="2515"/>
                      <a:pt x="635" y="2472"/>
                    </a:cubicBezTo>
                    <a:cubicBezTo>
                      <a:pt x="633" y="2448"/>
                      <a:pt x="629" y="2425"/>
                      <a:pt x="626" y="2400"/>
                    </a:cubicBezTo>
                    <a:cubicBezTo>
                      <a:pt x="527" y="1644"/>
                      <a:pt x="447" y="885"/>
                      <a:pt x="389" y="122"/>
                    </a:cubicBezTo>
                    <a:lnTo>
                      <a:pt x="380" y="9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2" name="Google Shape;3782;p58"/>
              <p:cNvSpPr/>
              <p:nvPr/>
            </p:nvSpPr>
            <p:spPr>
              <a:xfrm>
                <a:off x="4067018" y="3415311"/>
                <a:ext cx="626000" cy="197028"/>
              </a:xfrm>
              <a:custGeom>
                <a:rect b="b" l="l" r="r" t="t"/>
                <a:pathLst>
                  <a:path extrusionOk="0" h="8411" w="26755">
                    <a:moveTo>
                      <a:pt x="26754" y="1"/>
                    </a:moveTo>
                    <a:lnTo>
                      <a:pt x="26119" y="221"/>
                    </a:lnTo>
                    <a:lnTo>
                      <a:pt x="26119" y="7013"/>
                    </a:lnTo>
                    <a:cubicBezTo>
                      <a:pt x="26119" y="7380"/>
                      <a:pt x="25865" y="7676"/>
                      <a:pt x="25549" y="7676"/>
                    </a:cubicBezTo>
                    <a:lnTo>
                      <a:pt x="1208" y="7676"/>
                    </a:lnTo>
                    <a:cubicBezTo>
                      <a:pt x="891" y="7676"/>
                      <a:pt x="634" y="7379"/>
                      <a:pt x="634" y="7013"/>
                    </a:cubicBezTo>
                    <a:lnTo>
                      <a:pt x="634" y="734"/>
                    </a:lnTo>
                    <a:lnTo>
                      <a:pt x="0" y="515"/>
                    </a:lnTo>
                    <a:lnTo>
                      <a:pt x="0" y="7013"/>
                    </a:lnTo>
                    <a:cubicBezTo>
                      <a:pt x="0" y="7784"/>
                      <a:pt x="541" y="8410"/>
                      <a:pt x="1208" y="8410"/>
                    </a:cubicBezTo>
                    <a:lnTo>
                      <a:pt x="25548" y="8410"/>
                    </a:lnTo>
                    <a:cubicBezTo>
                      <a:pt x="26214" y="8410"/>
                      <a:pt x="26754" y="7783"/>
                      <a:pt x="26754" y="7013"/>
                    </a:cubicBezTo>
                    <a:lnTo>
                      <a:pt x="267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783" name="Google Shape;3783;p58"/>
          <p:cNvGrpSpPr/>
          <p:nvPr/>
        </p:nvGrpSpPr>
        <p:grpSpPr>
          <a:xfrm flipH="1">
            <a:off x="-646237" y="3632730"/>
            <a:ext cx="10436575" cy="1242270"/>
            <a:chOff x="-12" y="3708930"/>
            <a:chExt cx="10436575" cy="1242270"/>
          </a:xfrm>
        </p:grpSpPr>
        <p:grpSp>
          <p:nvGrpSpPr>
            <p:cNvPr id="3784" name="Google Shape;3784;p58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3785" name="Google Shape;3785;p58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6" name="Google Shape;3786;p58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7" name="Google Shape;3787;p58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8" name="Google Shape;3788;p58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9" name="Google Shape;3789;p58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0" name="Google Shape;3790;p58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91" name="Google Shape;3791;p58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3792" name="Google Shape;3792;p58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3" name="Google Shape;3793;p58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4" name="Google Shape;3794;p58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5" name="Google Shape;3795;p58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6" name="Google Shape;3796;p58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97" name="Google Shape;3797;p58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3798" name="Google Shape;3798;p58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9" name="Google Shape;3799;p58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0" name="Google Shape;3800;p58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801" name="Google Shape;3801;p58"/>
          <p:cNvSpPr txBox="1"/>
          <p:nvPr>
            <p:ph type="title"/>
          </p:nvPr>
        </p:nvSpPr>
        <p:spPr>
          <a:xfrm>
            <a:off x="2487775" y="1681225"/>
            <a:ext cx="4312500" cy="7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Location</a:t>
            </a:r>
            <a:endParaRPr/>
          </a:p>
        </p:txBody>
      </p:sp>
      <p:sp>
        <p:nvSpPr>
          <p:cNvPr id="3802" name="Google Shape;3802;p58"/>
          <p:cNvSpPr txBox="1"/>
          <p:nvPr>
            <p:ph idx="2" type="title"/>
          </p:nvPr>
        </p:nvSpPr>
        <p:spPr>
          <a:xfrm>
            <a:off x="1193575" y="1734150"/>
            <a:ext cx="1065600" cy="106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900"/>
              <a:t>04</a:t>
            </a:r>
            <a:endParaRPr sz="5900"/>
          </a:p>
        </p:txBody>
      </p:sp>
      <p:sp>
        <p:nvSpPr>
          <p:cNvPr id="3803" name="Google Shape;3803;p58"/>
          <p:cNvSpPr txBox="1"/>
          <p:nvPr>
            <p:ph idx="1" type="subTitle"/>
          </p:nvPr>
        </p:nvSpPr>
        <p:spPr>
          <a:xfrm>
            <a:off x="2487775" y="2208875"/>
            <a:ext cx="2952000" cy="6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An overview of the location where the experiment was conducted.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04" name="Google Shape;3804;p58"/>
          <p:cNvGrpSpPr/>
          <p:nvPr/>
        </p:nvGrpSpPr>
        <p:grpSpPr>
          <a:xfrm>
            <a:off x="6672234" y="614851"/>
            <a:ext cx="3423695" cy="3913780"/>
            <a:chOff x="1634550" y="-170011"/>
            <a:chExt cx="4580806" cy="5236526"/>
          </a:xfrm>
        </p:grpSpPr>
        <p:grpSp>
          <p:nvGrpSpPr>
            <p:cNvPr id="3805" name="Google Shape;3805;p58"/>
            <p:cNvGrpSpPr/>
            <p:nvPr/>
          </p:nvGrpSpPr>
          <p:grpSpPr>
            <a:xfrm>
              <a:off x="1634550" y="-170011"/>
              <a:ext cx="4580806" cy="5236526"/>
              <a:chOff x="5036915" y="454813"/>
              <a:chExt cx="1005180" cy="1149067"/>
            </a:xfrm>
          </p:grpSpPr>
          <p:sp>
            <p:nvSpPr>
              <p:cNvPr id="3806" name="Google Shape;3806;p58"/>
              <p:cNvSpPr/>
              <p:nvPr/>
            </p:nvSpPr>
            <p:spPr>
              <a:xfrm>
                <a:off x="5756552" y="515390"/>
                <a:ext cx="29996" cy="22137"/>
              </a:xfrm>
              <a:custGeom>
                <a:rect b="b" l="l" r="r" t="t"/>
                <a:pathLst>
                  <a:path extrusionOk="0" h="945" w="1282">
                    <a:moveTo>
                      <a:pt x="491" y="0"/>
                    </a:moveTo>
                    <a:cubicBezTo>
                      <a:pt x="455" y="0"/>
                      <a:pt x="423" y="4"/>
                      <a:pt x="396" y="12"/>
                    </a:cubicBezTo>
                    <a:cubicBezTo>
                      <a:pt x="144" y="88"/>
                      <a:pt x="1" y="354"/>
                      <a:pt x="78" y="606"/>
                    </a:cubicBezTo>
                    <a:cubicBezTo>
                      <a:pt x="140" y="811"/>
                      <a:pt x="330" y="944"/>
                      <a:pt x="534" y="944"/>
                    </a:cubicBezTo>
                    <a:cubicBezTo>
                      <a:pt x="580" y="944"/>
                      <a:pt x="626" y="937"/>
                      <a:pt x="672" y="924"/>
                    </a:cubicBezTo>
                    <a:cubicBezTo>
                      <a:pt x="923" y="848"/>
                      <a:pt x="1282" y="242"/>
                      <a:pt x="1282" y="242"/>
                    </a:cubicBezTo>
                    <a:cubicBezTo>
                      <a:pt x="1282" y="242"/>
                      <a:pt x="778" y="0"/>
                      <a:pt x="49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7" name="Google Shape;3807;p58"/>
              <p:cNvSpPr/>
              <p:nvPr/>
            </p:nvSpPr>
            <p:spPr>
              <a:xfrm>
                <a:off x="5690360" y="460013"/>
                <a:ext cx="28545" cy="22090"/>
              </a:xfrm>
              <a:custGeom>
                <a:rect b="b" l="l" r="r" t="t"/>
                <a:pathLst>
                  <a:path extrusionOk="0" h="943" w="1220">
                    <a:moveTo>
                      <a:pt x="610" y="0"/>
                    </a:moveTo>
                    <a:cubicBezTo>
                      <a:pt x="331" y="0"/>
                      <a:pt x="0" y="73"/>
                      <a:pt x="0" y="73"/>
                    </a:cubicBezTo>
                    <a:cubicBezTo>
                      <a:pt x="0" y="73"/>
                      <a:pt x="210" y="745"/>
                      <a:pt x="436" y="878"/>
                    </a:cubicBezTo>
                    <a:cubicBezTo>
                      <a:pt x="512" y="922"/>
                      <a:pt x="595" y="943"/>
                      <a:pt x="677" y="943"/>
                    </a:cubicBezTo>
                    <a:cubicBezTo>
                      <a:pt x="841" y="943"/>
                      <a:pt x="1000" y="858"/>
                      <a:pt x="1087" y="706"/>
                    </a:cubicBezTo>
                    <a:cubicBezTo>
                      <a:pt x="1220" y="479"/>
                      <a:pt x="1144" y="186"/>
                      <a:pt x="916" y="55"/>
                    </a:cubicBezTo>
                    <a:cubicBezTo>
                      <a:pt x="846" y="15"/>
                      <a:pt x="733" y="0"/>
                      <a:pt x="6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8" name="Google Shape;3808;p58"/>
              <p:cNvSpPr/>
              <p:nvPr/>
            </p:nvSpPr>
            <p:spPr>
              <a:xfrm>
                <a:off x="5129452" y="471046"/>
                <a:ext cx="788238" cy="666137"/>
              </a:xfrm>
              <a:custGeom>
                <a:rect b="b" l="l" r="r" t="t"/>
                <a:pathLst>
                  <a:path extrusionOk="0" h="28437" w="33689">
                    <a:moveTo>
                      <a:pt x="20645" y="0"/>
                    </a:moveTo>
                    <a:cubicBezTo>
                      <a:pt x="14931" y="0"/>
                      <a:pt x="10233" y="4352"/>
                      <a:pt x="9684" y="9924"/>
                    </a:cubicBezTo>
                    <a:cubicBezTo>
                      <a:pt x="9448" y="9906"/>
                      <a:pt x="9208" y="9896"/>
                      <a:pt x="8967" y="9896"/>
                    </a:cubicBezTo>
                    <a:cubicBezTo>
                      <a:pt x="4016" y="9896"/>
                      <a:pt x="4" y="13908"/>
                      <a:pt x="1" y="18856"/>
                    </a:cubicBezTo>
                    <a:cubicBezTo>
                      <a:pt x="1" y="23808"/>
                      <a:pt x="4015" y="27820"/>
                      <a:pt x="8964" y="27820"/>
                    </a:cubicBezTo>
                    <a:cubicBezTo>
                      <a:pt x="12967" y="27820"/>
                      <a:pt x="16357" y="25197"/>
                      <a:pt x="17507" y="21577"/>
                    </a:cubicBezTo>
                    <a:cubicBezTo>
                      <a:pt x="18253" y="21798"/>
                      <a:pt x="19029" y="21941"/>
                      <a:pt x="19830" y="22000"/>
                    </a:cubicBezTo>
                    <a:cubicBezTo>
                      <a:pt x="20089" y="25597"/>
                      <a:pt x="23086" y="28436"/>
                      <a:pt x="26751" y="28436"/>
                    </a:cubicBezTo>
                    <a:cubicBezTo>
                      <a:pt x="30582" y="28436"/>
                      <a:pt x="33688" y="25331"/>
                      <a:pt x="33688" y="21498"/>
                    </a:cubicBezTo>
                    <a:cubicBezTo>
                      <a:pt x="33688" y="19092"/>
                      <a:pt x="32463" y="16973"/>
                      <a:pt x="30603" y="15728"/>
                    </a:cubicBezTo>
                    <a:cubicBezTo>
                      <a:pt x="31280" y="14299"/>
                      <a:pt x="31660" y="12702"/>
                      <a:pt x="31660" y="11015"/>
                    </a:cubicBezTo>
                    <a:cubicBezTo>
                      <a:pt x="31660" y="4931"/>
                      <a:pt x="26729" y="0"/>
                      <a:pt x="206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9" name="Google Shape;3809;p58"/>
              <p:cNvSpPr/>
              <p:nvPr/>
            </p:nvSpPr>
            <p:spPr>
              <a:xfrm>
                <a:off x="5527677" y="470203"/>
                <a:ext cx="320452" cy="154136"/>
              </a:xfrm>
              <a:custGeom>
                <a:rect b="b" l="l" r="r" t="t"/>
                <a:pathLst>
                  <a:path extrusionOk="0" h="6580" w="13696">
                    <a:moveTo>
                      <a:pt x="3698" y="1"/>
                    </a:moveTo>
                    <a:cubicBezTo>
                      <a:pt x="3124" y="1"/>
                      <a:pt x="2550" y="43"/>
                      <a:pt x="1985" y="131"/>
                    </a:cubicBezTo>
                    <a:cubicBezTo>
                      <a:pt x="1308" y="246"/>
                      <a:pt x="643" y="415"/>
                      <a:pt x="0" y="648"/>
                    </a:cubicBezTo>
                    <a:cubicBezTo>
                      <a:pt x="1150" y="265"/>
                      <a:pt x="2359" y="69"/>
                      <a:pt x="3568" y="69"/>
                    </a:cubicBezTo>
                    <a:cubicBezTo>
                      <a:pt x="3722" y="69"/>
                      <a:pt x="3876" y="72"/>
                      <a:pt x="4029" y="79"/>
                    </a:cubicBezTo>
                    <a:cubicBezTo>
                      <a:pt x="4710" y="109"/>
                      <a:pt x="5387" y="197"/>
                      <a:pt x="6051" y="346"/>
                    </a:cubicBezTo>
                    <a:cubicBezTo>
                      <a:pt x="6714" y="500"/>
                      <a:pt x="7364" y="712"/>
                      <a:pt x="7988" y="984"/>
                    </a:cubicBezTo>
                    <a:cubicBezTo>
                      <a:pt x="9237" y="1525"/>
                      <a:pt x="10386" y="2298"/>
                      <a:pt x="11355" y="3254"/>
                    </a:cubicBezTo>
                    <a:cubicBezTo>
                      <a:pt x="11478" y="3371"/>
                      <a:pt x="11594" y="3497"/>
                      <a:pt x="11712" y="3620"/>
                    </a:cubicBezTo>
                    <a:cubicBezTo>
                      <a:pt x="11742" y="3651"/>
                      <a:pt x="11770" y="3681"/>
                      <a:pt x="11798" y="3713"/>
                    </a:cubicBezTo>
                    <a:lnTo>
                      <a:pt x="11883" y="3807"/>
                    </a:lnTo>
                    <a:lnTo>
                      <a:pt x="11967" y="3903"/>
                    </a:lnTo>
                    <a:lnTo>
                      <a:pt x="12009" y="3950"/>
                    </a:lnTo>
                    <a:lnTo>
                      <a:pt x="12050" y="3999"/>
                    </a:lnTo>
                    <a:cubicBezTo>
                      <a:pt x="12160" y="4129"/>
                      <a:pt x="12270" y="4261"/>
                      <a:pt x="12371" y="4396"/>
                    </a:cubicBezTo>
                    <a:lnTo>
                      <a:pt x="12449" y="4498"/>
                    </a:lnTo>
                    <a:cubicBezTo>
                      <a:pt x="12475" y="4530"/>
                      <a:pt x="12502" y="4565"/>
                      <a:pt x="12526" y="4600"/>
                    </a:cubicBezTo>
                    <a:lnTo>
                      <a:pt x="12675" y="4807"/>
                    </a:lnTo>
                    <a:cubicBezTo>
                      <a:pt x="13070" y="5364"/>
                      <a:pt x="13406" y="5961"/>
                      <a:pt x="13695" y="6580"/>
                    </a:cubicBezTo>
                    <a:cubicBezTo>
                      <a:pt x="13557" y="6268"/>
                      <a:pt x="13413" y="5956"/>
                      <a:pt x="13245" y="5659"/>
                    </a:cubicBezTo>
                    <a:cubicBezTo>
                      <a:pt x="13166" y="5508"/>
                      <a:pt x="13075" y="5363"/>
                      <a:pt x="12989" y="5215"/>
                    </a:cubicBezTo>
                    <a:cubicBezTo>
                      <a:pt x="12946" y="5141"/>
                      <a:pt x="12896" y="5069"/>
                      <a:pt x="12852" y="4997"/>
                    </a:cubicBezTo>
                    <a:cubicBezTo>
                      <a:pt x="12806" y="4925"/>
                      <a:pt x="12761" y="4852"/>
                      <a:pt x="12711" y="4784"/>
                    </a:cubicBezTo>
                    <a:cubicBezTo>
                      <a:pt x="12324" y="4220"/>
                      <a:pt x="11888" y="3686"/>
                      <a:pt x="11402" y="3202"/>
                    </a:cubicBezTo>
                    <a:cubicBezTo>
                      <a:pt x="11162" y="2958"/>
                      <a:pt x="10906" y="2730"/>
                      <a:pt x="10643" y="2509"/>
                    </a:cubicBezTo>
                    <a:cubicBezTo>
                      <a:pt x="10509" y="2402"/>
                      <a:pt x="10378" y="2293"/>
                      <a:pt x="10238" y="2191"/>
                    </a:cubicBezTo>
                    <a:cubicBezTo>
                      <a:pt x="10168" y="2140"/>
                      <a:pt x="10101" y="2089"/>
                      <a:pt x="10032" y="2038"/>
                    </a:cubicBezTo>
                    <a:lnTo>
                      <a:pt x="9820" y="1893"/>
                    </a:lnTo>
                    <a:cubicBezTo>
                      <a:pt x="9784" y="1868"/>
                      <a:pt x="9750" y="1843"/>
                      <a:pt x="9714" y="1820"/>
                    </a:cubicBezTo>
                    <a:lnTo>
                      <a:pt x="9606" y="1750"/>
                    </a:lnTo>
                    <a:lnTo>
                      <a:pt x="9389" y="1612"/>
                    </a:lnTo>
                    <a:lnTo>
                      <a:pt x="9168" y="1481"/>
                    </a:lnTo>
                    <a:lnTo>
                      <a:pt x="9058" y="1416"/>
                    </a:lnTo>
                    <a:lnTo>
                      <a:pt x="8945" y="1354"/>
                    </a:lnTo>
                    <a:lnTo>
                      <a:pt x="8719" y="1231"/>
                    </a:lnTo>
                    <a:lnTo>
                      <a:pt x="8490" y="1115"/>
                    </a:lnTo>
                    <a:lnTo>
                      <a:pt x="8374" y="1058"/>
                    </a:lnTo>
                    <a:cubicBezTo>
                      <a:pt x="8336" y="1038"/>
                      <a:pt x="8296" y="1022"/>
                      <a:pt x="8258" y="1005"/>
                    </a:cubicBezTo>
                    <a:lnTo>
                      <a:pt x="8023" y="898"/>
                    </a:lnTo>
                    <a:cubicBezTo>
                      <a:pt x="7392" y="627"/>
                      <a:pt x="6737" y="416"/>
                      <a:pt x="6069" y="263"/>
                    </a:cubicBezTo>
                    <a:cubicBezTo>
                      <a:pt x="5400" y="117"/>
                      <a:pt x="4717" y="26"/>
                      <a:pt x="4033" y="6"/>
                    </a:cubicBezTo>
                    <a:cubicBezTo>
                      <a:pt x="3921" y="3"/>
                      <a:pt x="3810" y="1"/>
                      <a:pt x="3698" y="1"/>
                    </a:cubicBezTo>
                    <a:close/>
                  </a:path>
                </a:pathLst>
              </a:custGeom>
              <a:solidFill>
                <a:srgbClr val="98A0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0" name="Google Shape;3810;p58"/>
              <p:cNvSpPr/>
              <p:nvPr/>
            </p:nvSpPr>
            <p:spPr>
              <a:xfrm>
                <a:off x="5143935" y="596604"/>
                <a:ext cx="844697" cy="1007275"/>
              </a:xfrm>
              <a:custGeom>
                <a:rect b="b" l="l" r="r" t="t"/>
                <a:pathLst>
                  <a:path extrusionOk="0" h="43000" w="36102">
                    <a:moveTo>
                      <a:pt x="19501" y="0"/>
                    </a:moveTo>
                    <a:lnTo>
                      <a:pt x="16128" y="2275"/>
                    </a:lnTo>
                    <a:lnTo>
                      <a:pt x="16127" y="2321"/>
                    </a:lnTo>
                    <a:lnTo>
                      <a:pt x="16009" y="6411"/>
                    </a:lnTo>
                    <a:lnTo>
                      <a:pt x="15982" y="7348"/>
                    </a:lnTo>
                    <a:lnTo>
                      <a:pt x="15975" y="7564"/>
                    </a:lnTo>
                    <a:lnTo>
                      <a:pt x="15795" y="7962"/>
                    </a:lnTo>
                    <a:lnTo>
                      <a:pt x="15765" y="9066"/>
                    </a:lnTo>
                    <a:lnTo>
                      <a:pt x="15515" y="18255"/>
                    </a:lnTo>
                    <a:cubicBezTo>
                      <a:pt x="15507" y="18595"/>
                      <a:pt x="15295" y="18843"/>
                      <a:pt x="15028" y="18943"/>
                    </a:cubicBezTo>
                    <a:lnTo>
                      <a:pt x="15017" y="18947"/>
                    </a:lnTo>
                    <a:cubicBezTo>
                      <a:pt x="14931" y="18978"/>
                      <a:pt x="14841" y="18994"/>
                      <a:pt x="14749" y="18994"/>
                    </a:cubicBezTo>
                    <a:cubicBezTo>
                      <a:pt x="14534" y="18994"/>
                      <a:pt x="14315" y="18904"/>
                      <a:pt x="14158" y="18701"/>
                    </a:cubicBezTo>
                    <a:lnTo>
                      <a:pt x="11418" y="15182"/>
                    </a:lnTo>
                    <a:lnTo>
                      <a:pt x="10898" y="14515"/>
                    </a:lnTo>
                    <a:lnTo>
                      <a:pt x="10693" y="14250"/>
                    </a:lnTo>
                    <a:lnTo>
                      <a:pt x="10099" y="14058"/>
                    </a:lnTo>
                    <a:lnTo>
                      <a:pt x="7826" y="13322"/>
                    </a:lnTo>
                    <a:lnTo>
                      <a:pt x="4669" y="12301"/>
                    </a:lnTo>
                    <a:lnTo>
                      <a:pt x="3129" y="11802"/>
                    </a:lnTo>
                    <a:lnTo>
                      <a:pt x="3618" y="11423"/>
                    </a:lnTo>
                    <a:lnTo>
                      <a:pt x="5467" y="9983"/>
                    </a:lnTo>
                    <a:lnTo>
                      <a:pt x="13731" y="3549"/>
                    </a:lnTo>
                    <a:lnTo>
                      <a:pt x="9218" y="6216"/>
                    </a:lnTo>
                    <a:lnTo>
                      <a:pt x="8257" y="4528"/>
                    </a:lnTo>
                    <a:lnTo>
                      <a:pt x="7321" y="2883"/>
                    </a:lnTo>
                    <a:lnTo>
                      <a:pt x="8043" y="4533"/>
                    </a:lnTo>
                    <a:lnTo>
                      <a:pt x="8882" y="6449"/>
                    </a:lnTo>
                    <a:lnTo>
                      <a:pt x="4531" y="9783"/>
                    </a:lnTo>
                    <a:lnTo>
                      <a:pt x="3375" y="10670"/>
                    </a:lnTo>
                    <a:lnTo>
                      <a:pt x="2962" y="10987"/>
                    </a:lnTo>
                    <a:lnTo>
                      <a:pt x="1590" y="7613"/>
                    </a:lnTo>
                    <a:lnTo>
                      <a:pt x="0" y="3732"/>
                    </a:lnTo>
                    <a:lnTo>
                      <a:pt x="1338" y="7915"/>
                    </a:lnTo>
                    <a:lnTo>
                      <a:pt x="2669" y="12081"/>
                    </a:lnTo>
                    <a:lnTo>
                      <a:pt x="4077" y="12555"/>
                    </a:lnTo>
                    <a:lnTo>
                      <a:pt x="7740" y="13792"/>
                    </a:lnTo>
                    <a:lnTo>
                      <a:pt x="9862" y="14507"/>
                    </a:lnTo>
                    <a:lnTo>
                      <a:pt x="10514" y="14727"/>
                    </a:lnTo>
                    <a:lnTo>
                      <a:pt x="10526" y="14747"/>
                    </a:lnTo>
                    <a:lnTo>
                      <a:pt x="12323" y="17896"/>
                    </a:lnTo>
                    <a:cubicBezTo>
                      <a:pt x="12897" y="18900"/>
                      <a:pt x="13133" y="20031"/>
                      <a:pt x="13038" y="21138"/>
                    </a:cubicBezTo>
                    <a:cubicBezTo>
                      <a:pt x="12971" y="21945"/>
                      <a:pt x="12728" y="22737"/>
                      <a:pt x="12313" y="23458"/>
                    </a:cubicBezTo>
                    <a:cubicBezTo>
                      <a:pt x="12221" y="23619"/>
                      <a:pt x="12119" y="23777"/>
                      <a:pt x="12010" y="23929"/>
                    </a:cubicBezTo>
                    <a:lnTo>
                      <a:pt x="11244" y="24996"/>
                    </a:lnTo>
                    <a:lnTo>
                      <a:pt x="6417" y="31718"/>
                    </a:lnTo>
                    <a:cubicBezTo>
                      <a:pt x="6349" y="31816"/>
                      <a:pt x="6282" y="31914"/>
                      <a:pt x="6217" y="32014"/>
                    </a:cubicBezTo>
                    <a:cubicBezTo>
                      <a:pt x="5263" y="33519"/>
                      <a:pt x="4993" y="35369"/>
                      <a:pt x="5493" y="37093"/>
                    </a:cubicBezTo>
                    <a:lnTo>
                      <a:pt x="6131" y="39295"/>
                    </a:lnTo>
                    <a:lnTo>
                      <a:pt x="6269" y="39770"/>
                    </a:lnTo>
                    <a:cubicBezTo>
                      <a:pt x="6379" y="40152"/>
                      <a:pt x="6467" y="40537"/>
                      <a:pt x="6528" y="40927"/>
                    </a:cubicBezTo>
                    <a:cubicBezTo>
                      <a:pt x="6600" y="41377"/>
                      <a:pt x="6639" y="41829"/>
                      <a:pt x="6647" y="42284"/>
                    </a:cubicBezTo>
                    <a:cubicBezTo>
                      <a:pt x="6649" y="42404"/>
                      <a:pt x="6649" y="42525"/>
                      <a:pt x="6647" y="42644"/>
                    </a:cubicBezTo>
                    <a:cubicBezTo>
                      <a:pt x="6644" y="42762"/>
                      <a:pt x="6641" y="42882"/>
                      <a:pt x="6634" y="43000"/>
                    </a:cubicBezTo>
                    <a:lnTo>
                      <a:pt x="17801" y="43000"/>
                    </a:lnTo>
                    <a:lnTo>
                      <a:pt x="17283" y="41900"/>
                    </a:lnTo>
                    <a:lnTo>
                      <a:pt x="15955" y="39087"/>
                    </a:lnTo>
                    <a:lnTo>
                      <a:pt x="14724" y="36479"/>
                    </a:lnTo>
                    <a:lnTo>
                      <a:pt x="14664" y="36352"/>
                    </a:lnTo>
                    <a:cubicBezTo>
                      <a:pt x="14292" y="35560"/>
                      <a:pt x="14189" y="34673"/>
                      <a:pt x="14363" y="33824"/>
                    </a:cubicBezTo>
                    <a:cubicBezTo>
                      <a:pt x="14397" y="33653"/>
                      <a:pt x="14445" y="33483"/>
                      <a:pt x="14503" y="33316"/>
                    </a:cubicBezTo>
                    <a:lnTo>
                      <a:pt x="16235" y="28337"/>
                    </a:lnTo>
                    <a:lnTo>
                      <a:pt x="18031" y="23767"/>
                    </a:lnTo>
                    <a:cubicBezTo>
                      <a:pt x="18576" y="22947"/>
                      <a:pt x="19318" y="22263"/>
                      <a:pt x="20196" y="21783"/>
                    </a:cubicBezTo>
                    <a:lnTo>
                      <a:pt x="20588" y="21569"/>
                    </a:lnTo>
                    <a:lnTo>
                      <a:pt x="21340" y="21158"/>
                    </a:lnTo>
                    <a:lnTo>
                      <a:pt x="23137" y="20177"/>
                    </a:lnTo>
                    <a:lnTo>
                      <a:pt x="27711" y="14018"/>
                    </a:lnTo>
                    <a:lnTo>
                      <a:pt x="30662" y="13353"/>
                    </a:lnTo>
                    <a:lnTo>
                      <a:pt x="31708" y="13117"/>
                    </a:lnTo>
                    <a:lnTo>
                      <a:pt x="32039" y="12500"/>
                    </a:lnTo>
                    <a:lnTo>
                      <a:pt x="34444" y="8004"/>
                    </a:lnTo>
                    <a:lnTo>
                      <a:pt x="35516" y="6000"/>
                    </a:lnTo>
                    <a:lnTo>
                      <a:pt x="36102" y="4905"/>
                    </a:lnTo>
                    <a:lnTo>
                      <a:pt x="35425" y="5985"/>
                    </a:lnTo>
                    <a:lnTo>
                      <a:pt x="34319" y="7751"/>
                    </a:lnTo>
                    <a:lnTo>
                      <a:pt x="31677" y="11966"/>
                    </a:lnTo>
                    <a:lnTo>
                      <a:pt x="31205" y="12718"/>
                    </a:lnTo>
                    <a:lnTo>
                      <a:pt x="29958" y="12797"/>
                    </a:lnTo>
                    <a:lnTo>
                      <a:pt x="28324" y="12897"/>
                    </a:lnTo>
                    <a:lnTo>
                      <a:pt x="28324" y="12897"/>
                    </a:lnTo>
                    <a:lnTo>
                      <a:pt x="28375" y="11003"/>
                    </a:lnTo>
                    <a:lnTo>
                      <a:pt x="28540" y="5011"/>
                    </a:lnTo>
                    <a:lnTo>
                      <a:pt x="27902" y="10541"/>
                    </a:lnTo>
                    <a:lnTo>
                      <a:pt x="27862" y="10887"/>
                    </a:lnTo>
                    <a:lnTo>
                      <a:pt x="27604" y="13113"/>
                    </a:lnTo>
                    <a:lnTo>
                      <a:pt x="22887" y="19127"/>
                    </a:lnTo>
                    <a:lnTo>
                      <a:pt x="23422" y="15479"/>
                    </a:lnTo>
                    <a:lnTo>
                      <a:pt x="23453" y="15274"/>
                    </a:lnTo>
                    <a:lnTo>
                      <a:pt x="23399" y="15472"/>
                    </a:lnTo>
                    <a:lnTo>
                      <a:pt x="22383" y="19235"/>
                    </a:lnTo>
                    <a:lnTo>
                      <a:pt x="20153" y="19653"/>
                    </a:lnTo>
                    <a:lnTo>
                      <a:pt x="19366" y="19798"/>
                    </a:lnTo>
                    <a:lnTo>
                      <a:pt x="19269" y="19817"/>
                    </a:lnTo>
                    <a:cubicBezTo>
                      <a:pt x="19155" y="19837"/>
                      <a:pt x="19042" y="19848"/>
                      <a:pt x="18932" y="19848"/>
                    </a:cubicBezTo>
                    <a:cubicBezTo>
                      <a:pt x="18814" y="19848"/>
                      <a:pt x="18698" y="19835"/>
                      <a:pt x="18586" y="19814"/>
                    </a:cubicBezTo>
                    <a:cubicBezTo>
                      <a:pt x="17776" y="19656"/>
                      <a:pt x="17137" y="18955"/>
                      <a:pt x="17113" y="18073"/>
                    </a:cubicBezTo>
                    <a:cubicBezTo>
                      <a:pt x="17096" y="17463"/>
                      <a:pt x="17284" y="16880"/>
                      <a:pt x="17628" y="16404"/>
                    </a:cubicBezTo>
                    <a:cubicBezTo>
                      <a:pt x="17892" y="16039"/>
                      <a:pt x="18246" y="15737"/>
                      <a:pt x="18671" y="15536"/>
                    </a:cubicBezTo>
                    <a:lnTo>
                      <a:pt x="21775" y="14061"/>
                    </a:lnTo>
                    <a:lnTo>
                      <a:pt x="21997" y="13957"/>
                    </a:lnTo>
                    <a:lnTo>
                      <a:pt x="22345" y="13792"/>
                    </a:lnTo>
                    <a:lnTo>
                      <a:pt x="23245" y="13364"/>
                    </a:lnTo>
                    <a:lnTo>
                      <a:pt x="23453" y="10153"/>
                    </a:lnTo>
                    <a:lnTo>
                      <a:pt x="22825" y="13120"/>
                    </a:lnTo>
                    <a:lnTo>
                      <a:pt x="22472" y="13279"/>
                    </a:lnTo>
                    <a:lnTo>
                      <a:pt x="21942" y="13518"/>
                    </a:lnTo>
                    <a:lnTo>
                      <a:pt x="16857" y="15808"/>
                    </a:lnTo>
                    <a:lnTo>
                      <a:pt x="16735" y="9175"/>
                    </a:lnTo>
                    <a:lnTo>
                      <a:pt x="16718" y="8199"/>
                    </a:lnTo>
                    <a:lnTo>
                      <a:pt x="16837" y="8059"/>
                    </a:lnTo>
                    <a:lnTo>
                      <a:pt x="17845" y="6872"/>
                    </a:lnTo>
                    <a:lnTo>
                      <a:pt x="18324" y="6308"/>
                    </a:lnTo>
                    <a:lnTo>
                      <a:pt x="19884" y="4472"/>
                    </a:lnTo>
                    <a:lnTo>
                      <a:pt x="20498" y="2466"/>
                    </a:lnTo>
                    <a:lnTo>
                      <a:pt x="20548" y="2301"/>
                    </a:lnTo>
                    <a:lnTo>
                      <a:pt x="20548" y="2301"/>
                    </a:lnTo>
                    <a:lnTo>
                      <a:pt x="20267" y="2353"/>
                    </a:lnTo>
                    <a:lnTo>
                      <a:pt x="20194" y="2562"/>
                    </a:lnTo>
                    <a:lnTo>
                      <a:pt x="19578" y="4295"/>
                    </a:lnTo>
                    <a:lnTo>
                      <a:pt x="17760" y="6362"/>
                    </a:lnTo>
                    <a:lnTo>
                      <a:pt x="17406" y="6764"/>
                    </a:lnTo>
                    <a:lnTo>
                      <a:pt x="16721" y="7543"/>
                    </a:lnTo>
                    <a:lnTo>
                      <a:pt x="16590" y="7692"/>
                    </a:lnTo>
                    <a:lnTo>
                      <a:pt x="16589" y="7485"/>
                    </a:lnTo>
                    <a:lnTo>
                      <a:pt x="16587" y="7259"/>
                    </a:lnTo>
                    <a:lnTo>
                      <a:pt x="16584" y="6557"/>
                    </a:lnTo>
                    <a:lnTo>
                      <a:pt x="16563" y="2249"/>
                    </a:lnTo>
                    <a:lnTo>
                      <a:pt x="16587" y="2232"/>
                    </a:lnTo>
                    <a:lnTo>
                      <a:pt x="19501" y="332"/>
                    </a:lnTo>
                    <a:lnTo>
                      <a:pt x="195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1" name="Google Shape;3811;p58"/>
              <p:cNvSpPr/>
              <p:nvPr/>
            </p:nvSpPr>
            <p:spPr>
              <a:xfrm>
                <a:off x="5723397" y="664537"/>
                <a:ext cx="317785" cy="258471"/>
              </a:xfrm>
              <a:custGeom>
                <a:rect b="b" l="l" r="r" t="t"/>
                <a:pathLst>
                  <a:path extrusionOk="0" h="11034" w="13582">
                    <a:moveTo>
                      <a:pt x="10390" y="0"/>
                    </a:moveTo>
                    <a:cubicBezTo>
                      <a:pt x="9179" y="0"/>
                      <a:pt x="8125" y="674"/>
                      <a:pt x="7585" y="1669"/>
                    </a:cubicBezTo>
                    <a:cubicBezTo>
                      <a:pt x="6779" y="1073"/>
                      <a:pt x="5714" y="709"/>
                      <a:pt x="4545" y="709"/>
                    </a:cubicBezTo>
                    <a:cubicBezTo>
                      <a:pt x="2034" y="709"/>
                      <a:pt x="1" y="2383"/>
                      <a:pt x="1" y="4447"/>
                    </a:cubicBezTo>
                    <a:cubicBezTo>
                      <a:pt x="1" y="6094"/>
                      <a:pt x="1295" y="7492"/>
                      <a:pt x="3094" y="7990"/>
                    </a:cubicBezTo>
                    <a:cubicBezTo>
                      <a:pt x="3207" y="8022"/>
                      <a:pt x="3324" y="8051"/>
                      <a:pt x="3442" y="8073"/>
                    </a:cubicBezTo>
                    <a:cubicBezTo>
                      <a:pt x="3675" y="8121"/>
                      <a:pt x="3915" y="8155"/>
                      <a:pt x="4160" y="8171"/>
                    </a:cubicBezTo>
                    <a:cubicBezTo>
                      <a:pt x="4636" y="9825"/>
                      <a:pt x="6160" y="11033"/>
                      <a:pt x="7966" y="11033"/>
                    </a:cubicBezTo>
                    <a:cubicBezTo>
                      <a:pt x="10154" y="11033"/>
                      <a:pt x="11928" y="9261"/>
                      <a:pt x="11928" y="7074"/>
                    </a:cubicBezTo>
                    <a:cubicBezTo>
                      <a:pt x="11928" y="6723"/>
                      <a:pt x="11882" y="6381"/>
                      <a:pt x="11795" y="6058"/>
                    </a:cubicBezTo>
                    <a:cubicBezTo>
                      <a:pt x="12854" y="5539"/>
                      <a:pt x="13582" y="4451"/>
                      <a:pt x="13582" y="3192"/>
                    </a:cubicBezTo>
                    <a:cubicBezTo>
                      <a:pt x="13582" y="1429"/>
                      <a:pt x="12153" y="0"/>
                      <a:pt x="10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2" name="Google Shape;3812;p58"/>
              <p:cNvSpPr/>
              <p:nvPr/>
            </p:nvSpPr>
            <p:spPr>
              <a:xfrm>
                <a:off x="5814624" y="663506"/>
                <a:ext cx="227470" cy="176625"/>
              </a:xfrm>
              <a:custGeom>
                <a:rect b="b" l="l" r="r" t="t"/>
                <a:pathLst>
                  <a:path extrusionOk="0" h="7540" w="9722">
                    <a:moveTo>
                      <a:pt x="6488" y="0"/>
                    </a:moveTo>
                    <a:lnTo>
                      <a:pt x="6441" y="1"/>
                    </a:lnTo>
                    <a:cubicBezTo>
                      <a:pt x="6379" y="4"/>
                      <a:pt x="6314" y="5"/>
                      <a:pt x="6251" y="9"/>
                    </a:cubicBezTo>
                    <a:lnTo>
                      <a:pt x="6063" y="30"/>
                    </a:lnTo>
                    <a:cubicBezTo>
                      <a:pt x="5561" y="101"/>
                      <a:pt x="5076" y="285"/>
                      <a:pt x="4661" y="575"/>
                    </a:cubicBezTo>
                    <a:cubicBezTo>
                      <a:pt x="4256" y="856"/>
                      <a:pt x="3918" y="1233"/>
                      <a:pt x="3677" y="1664"/>
                    </a:cubicBezTo>
                    <a:lnTo>
                      <a:pt x="3677" y="1664"/>
                    </a:lnTo>
                    <a:cubicBezTo>
                      <a:pt x="3421" y="1482"/>
                      <a:pt x="3148" y="1326"/>
                      <a:pt x="2862" y="1196"/>
                    </a:cubicBezTo>
                    <a:cubicBezTo>
                      <a:pt x="2565" y="1065"/>
                      <a:pt x="2255" y="959"/>
                      <a:pt x="1938" y="885"/>
                    </a:cubicBezTo>
                    <a:cubicBezTo>
                      <a:pt x="1621" y="810"/>
                      <a:pt x="1297" y="768"/>
                      <a:pt x="973" y="751"/>
                    </a:cubicBezTo>
                    <a:cubicBezTo>
                      <a:pt x="932" y="750"/>
                      <a:pt x="892" y="746"/>
                      <a:pt x="851" y="746"/>
                    </a:cubicBezTo>
                    <a:lnTo>
                      <a:pt x="729" y="745"/>
                    </a:lnTo>
                    <a:cubicBezTo>
                      <a:pt x="710" y="745"/>
                      <a:pt x="691" y="744"/>
                      <a:pt x="671" y="744"/>
                    </a:cubicBezTo>
                    <a:cubicBezTo>
                      <a:pt x="609" y="744"/>
                      <a:pt x="547" y="746"/>
                      <a:pt x="486" y="749"/>
                    </a:cubicBezTo>
                    <a:cubicBezTo>
                      <a:pt x="324" y="755"/>
                      <a:pt x="161" y="769"/>
                      <a:pt x="1" y="790"/>
                    </a:cubicBezTo>
                    <a:cubicBezTo>
                      <a:pt x="163" y="773"/>
                      <a:pt x="324" y="763"/>
                      <a:pt x="486" y="760"/>
                    </a:cubicBezTo>
                    <a:cubicBezTo>
                      <a:pt x="519" y="760"/>
                      <a:pt x="552" y="759"/>
                      <a:pt x="586" y="759"/>
                    </a:cubicBezTo>
                    <a:cubicBezTo>
                      <a:pt x="633" y="759"/>
                      <a:pt x="680" y="760"/>
                      <a:pt x="728" y="761"/>
                    </a:cubicBezTo>
                    <a:lnTo>
                      <a:pt x="850" y="765"/>
                    </a:lnTo>
                    <a:cubicBezTo>
                      <a:pt x="891" y="766"/>
                      <a:pt x="930" y="770"/>
                      <a:pt x="970" y="773"/>
                    </a:cubicBezTo>
                    <a:cubicBezTo>
                      <a:pt x="1293" y="795"/>
                      <a:pt x="1614" y="843"/>
                      <a:pt x="1927" y="923"/>
                    </a:cubicBezTo>
                    <a:cubicBezTo>
                      <a:pt x="2239" y="1004"/>
                      <a:pt x="2545" y="1109"/>
                      <a:pt x="2837" y="1243"/>
                    </a:cubicBezTo>
                    <a:cubicBezTo>
                      <a:pt x="3130" y="1380"/>
                      <a:pt x="3409" y="1545"/>
                      <a:pt x="3667" y="1737"/>
                    </a:cubicBezTo>
                    <a:lnTo>
                      <a:pt x="3697" y="1759"/>
                    </a:lnTo>
                    <a:lnTo>
                      <a:pt x="3714" y="1727"/>
                    </a:lnTo>
                    <a:cubicBezTo>
                      <a:pt x="3955" y="1293"/>
                      <a:pt x="4298" y="920"/>
                      <a:pt x="4703" y="638"/>
                    </a:cubicBezTo>
                    <a:cubicBezTo>
                      <a:pt x="5109" y="358"/>
                      <a:pt x="5584" y="179"/>
                      <a:pt x="6072" y="113"/>
                    </a:cubicBezTo>
                    <a:lnTo>
                      <a:pt x="6257" y="94"/>
                    </a:lnTo>
                    <a:cubicBezTo>
                      <a:pt x="6318" y="89"/>
                      <a:pt x="6380" y="88"/>
                      <a:pt x="6441" y="87"/>
                    </a:cubicBezTo>
                    <a:lnTo>
                      <a:pt x="6487" y="86"/>
                    </a:lnTo>
                    <a:cubicBezTo>
                      <a:pt x="6503" y="86"/>
                      <a:pt x="6518" y="87"/>
                      <a:pt x="6533" y="87"/>
                    </a:cubicBezTo>
                    <a:lnTo>
                      <a:pt x="6626" y="89"/>
                    </a:lnTo>
                    <a:cubicBezTo>
                      <a:pt x="6687" y="93"/>
                      <a:pt x="6749" y="99"/>
                      <a:pt x="6810" y="103"/>
                    </a:cubicBezTo>
                    <a:cubicBezTo>
                      <a:pt x="7056" y="128"/>
                      <a:pt x="7298" y="184"/>
                      <a:pt x="7531" y="264"/>
                    </a:cubicBezTo>
                    <a:cubicBezTo>
                      <a:pt x="7764" y="345"/>
                      <a:pt x="7986" y="456"/>
                      <a:pt x="8194" y="587"/>
                    </a:cubicBezTo>
                    <a:cubicBezTo>
                      <a:pt x="8298" y="652"/>
                      <a:pt x="8396" y="727"/>
                      <a:pt x="8493" y="804"/>
                    </a:cubicBezTo>
                    <a:cubicBezTo>
                      <a:pt x="8588" y="883"/>
                      <a:pt x="8680" y="965"/>
                      <a:pt x="8764" y="1056"/>
                    </a:cubicBezTo>
                    <a:cubicBezTo>
                      <a:pt x="9108" y="1409"/>
                      <a:pt x="9364" y="1847"/>
                      <a:pt x="9509" y="2319"/>
                    </a:cubicBezTo>
                    <a:cubicBezTo>
                      <a:pt x="9580" y="2555"/>
                      <a:pt x="9625" y="2800"/>
                      <a:pt x="9640" y="3046"/>
                    </a:cubicBezTo>
                    <a:cubicBezTo>
                      <a:pt x="9644" y="3108"/>
                      <a:pt x="9644" y="3169"/>
                      <a:pt x="9646" y="3231"/>
                    </a:cubicBezTo>
                    <a:lnTo>
                      <a:pt x="9641" y="3415"/>
                    </a:lnTo>
                    <a:lnTo>
                      <a:pt x="9640" y="3461"/>
                    </a:lnTo>
                    <a:cubicBezTo>
                      <a:pt x="9639" y="3477"/>
                      <a:pt x="9637" y="3492"/>
                      <a:pt x="9635" y="3508"/>
                    </a:cubicBezTo>
                    <a:lnTo>
                      <a:pt x="9626" y="3600"/>
                    </a:lnTo>
                    <a:lnTo>
                      <a:pt x="9616" y="3692"/>
                    </a:lnTo>
                    <a:lnTo>
                      <a:pt x="9600" y="3783"/>
                    </a:lnTo>
                    <a:cubicBezTo>
                      <a:pt x="9522" y="4272"/>
                      <a:pt x="9316" y="4737"/>
                      <a:pt x="9021" y="5135"/>
                    </a:cubicBezTo>
                    <a:cubicBezTo>
                      <a:pt x="8876" y="5335"/>
                      <a:pt x="8702" y="5515"/>
                      <a:pt x="8512" y="5676"/>
                    </a:cubicBezTo>
                    <a:cubicBezTo>
                      <a:pt x="8322" y="5836"/>
                      <a:pt x="8113" y="5973"/>
                      <a:pt x="7891" y="6087"/>
                    </a:cubicBezTo>
                    <a:lnTo>
                      <a:pt x="7880" y="6092"/>
                    </a:lnTo>
                    <a:lnTo>
                      <a:pt x="7883" y="6103"/>
                    </a:lnTo>
                    <a:cubicBezTo>
                      <a:pt x="7948" y="6335"/>
                      <a:pt x="7990" y="6574"/>
                      <a:pt x="8010" y="6814"/>
                    </a:cubicBezTo>
                    <a:cubicBezTo>
                      <a:pt x="8029" y="7057"/>
                      <a:pt x="8029" y="7300"/>
                      <a:pt x="8006" y="7539"/>
                    </a:cubicBezTo>
                    <a:cubicBezTo>
                      <a:pt x="8035" y="7300"/>
                      <a:pt x="8042" y="7056"/>
                      <a:pt x="8026" y="6815"/>
                    </a:cubicBezTo>
                    <a:cubicBezTo>
                      <a:pt x="8010" y="6578"/>
                      <a:pt x="7974" y="6342"/>
                      <a:pt x="7915" y="6111"/>
                    </a:cubicBezTo>
                    <a:lnTo>
                      <a:pt x="7915" y="6111"/>
                    </a:lnTo>
                    <a:cubicBezTo>
                      <a:pt x="8362" y="5891"/>
                      <a:pt x="8762" y="5570"/>
                      <a:pt x="9063" y="5170"/>
                    </a:cubicBezTo>
                    <a:cubicBezTo>
                      <a:pt x="9365" y="4769"/>
                      <a:pt x="9582" y="4296"/>
                      <a:pt x="9668" y="3798"/>
                    </a:cubicBezTo>
                    <a:lnTo>
                      <a:pt x="9686" y="3703"/>
                    </a:lnTo>
                    <a:lnTo>
                      <a:pt x="9696" y="3610"/>
                    </a:lnTo>
                    <a:lnTo>
                      <a:pt x="9707" y="3517"/>
                    </a:lnTo>
                    <a:cubicBezTo>
                      <a:pt x="9708" y="3501"/>
                      <a:pt x="9710" y="3486"/>
                      <a:pt x="9712" y="3470"/>
                    </a:cubicBezTo>
                    <a:lnTo>
                      <a:pt x="9714" y="3421"/>
                    </a:lnTo>
                    <a:lnTo>
                      <a:pt x="9722" y="3232"/>
                    </a:lnTo>
                    <a:cubicBezTo>
                      <a:pt x="9719" y="3169"/>
                      <a:pt x="9721" y="3106"/>
                      <a:pt x="9716" y="3042"/>
                    </a:cubicBezTo>
                    <a:cubicBezTo>
                      <a:pt x="9700" y="2790"/>
                      <a:pt x="9656" y="2538"/>
                      <a:pt x="9585" y="2296"/>
                    </a:cubicBezTo>
                    <a:cubicBezTo>
                      <a:pt x="9439" y="1811"/>
                      <a:pt x="9177" y="1362"/>
                      <a:pt x="8826" y="996"/>
                    </a:cubicBezTo>
                    <a:cubicBezTo>
                      <a:pt x="8738" y="904"/>
                      <a:pt x="8645" y="820"/>
                      <a:pt x="8549" y="738"/>
                    </a:cubicBezTo>
                    <a:cubicBezTo>
                      <a:pt x="8450" y="658"/>
                      <a:pt x="8349" y="581"/>
                      <a:pt x="8242" y="513"/>
                    </a:cubicBezTo>
                    <a:cubicBezTo>
                      <a:pt x="8030" y="376"/>
                      <a:pt x="7801" y="262"/>
                      <a:pt x="7561" y="180"/>
                    </a:cubicBezTo>
                    <a:cubicBezTo>
                      <a:pt x="7322" y="97"/>
                      <a:pt x="7073" y="41"/>
                      <a:pt x="6821" y="17"/>
                    </a:cubicBezTo>
                    <a:cubicBezTo>
                      <a:pt x="6758" y="14"/>
                      <a:pt x="6696" y="6"/>
                      <a:pt x="6631" y="4"/>
                    </a:cubicBezTo>
                    <a:lnTo>
                      <a:pt x="6537" y="1"/>
                    </a:lnTo>
                    <a:cubicBezTo>
                      <a:pt x="6521" y="1"/>
                      <a:pt x="6504" y="0"/>
                      <a:pt x="6488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3" name="Google Shape;3813;p58"/>
              <p:cNvSpPr/>
              <p:nvPr/>
            </p:nvSpPr>
            <p:spPr>
              <a:xfrm>
                <a:off x="5036915" y="516092"/>
                <a:ext cx="604732" cy="456108"/>
              </a:xfrm>
              <a:custGeom>
                <a:rect b="b" l="l" r="r" t="t"/>
                <a:pathLst>
                  <a:path extrusionOk="0" h="19471" w="25846">
                    <a:moveTo>
                      <a:pt x="13019" y="0"/>
                    </a:moveTo>
                    <a:cubicBezTo>
                      <a:pt x="11984" y="0"/>
                      <a:pt x="10886" y="283"/>
                      <a:pt x="9866" y="872"/>
                    </a:cubicBezTo>
                    <a:cubicBezTo>
                      <a:pt x="8038" y="1927"/>
                      <a:pt x="6938" y="3688"/>
                      <a:pt x="6848" y="5396"/>
                    </a:cubicBezTo>
                    <a:cubicBezTo>
                      <a:pt x="6585" y="5566"/>
                      <a:pt x="6338" y="5756"/>
                      <a:pt x="6109" y="5965"/>
                    </a:cubicBezTo>
                    <a:cubicBezTo>
                      <a:pt x="5525" y="5032"/>
                      <a:pt x="4488" y="4411"/>
                      <a:pt x="3307" y="4411"/>
                    </a:cubicBezTo>
                    <a:cubicBezTo>
                      <a:pt x="3305" y="4411"/>
                      <a:pt x="3303" y="4411"/>
                      <a:pt x="3301" y="4411"/>
                    </a:cubicBezTo>
                    <a:cubicBezTo>
                      <a:pt x="1476" y="4411"/>
                      <a:pt x="0" y="5890"/>
                      <a:pt x="0" y="7713"/>
                    </a:cubicBezTo>
                    <a:cubicBezTo>
                      <a:pt x="0" y="9537"/>
                      <a:pt x="1478" y="11016"/>
                      <a:pt x="3304" y="11016"/>
                    </a:cubicBezTo>
                    <a:cubicBezTo>
                      <a:pt x="3620" y="11016"/>
                      <a:pt x="3924" y="10971"/>
                      <a:pt x="4214" y="10889"/>
                    </a:cubicBezTo>
                    <a:cubicBezTo>
                      <a:pt x="4384" y="12554"/>
                      <a:pt x="5252" y="14014"/>
                      <a:pt x="6524" y="14965"/>
                    </a:cubicBezTo>
                    <a:cubicBezTo>
                      <a:pt x="5907" y="15678"/>
                      <a:pt x="5616" y="16463"/>
                      <a:pt x="5780" y="17208"/>
                    </a:cubicBezTo>
                    <a:cubicBezTo>
                      <a:pt x="6085" y="18611"/>
                      <a:pt x="7897" y="19471"/>
                      <a:pt x="10186" y="19471"/>
                    </a:cubicBezTo>
                    <a:cubicBezTo>
                      <a:pt x="10867" y="19471"/>
                      <a:pt x="11591" y="19394"/>
                      <a:pt x="12330" y="19234"/>
                    </a:cubicBezTo>
                    <a:cubicBezTo>
                      <a:pt x="13371" y="19006"/>
                      <a:pt x="14314" y="18640"/>
                      <a:pt x="15102" y="18185"/>
                    </a:cubicBezTo>
                    <a:cubicBezTo>
                      <a:pt x="15491" y="17960"/>
                      <a:pt x="15842" y="17713"/>
                      <a:pt x="16149" y="17451"/>
                    </a:cubicBezTo>
                    <a:cubicBezTo>
                      <a:pt x="17136" y="16606"/>
                      <a:pt x="17647" y="15606"/>
                      <a:pt x="17442" y="14666"/>
                    </a:cubicBezTo>
                    <a:cubicBezTo>
                      <a:pt x="17410" y="14518"/>
                      <a:pt x="17362" y="14378"/>
                      <a:pt x="17296" y="14241"/>
                    </a:cubicBezTo>
                    <a:cubicBezTo>
                      <a:pt x="18534" y="14099"/>
                      <a:pt x="19618" y="13452"/>
                      <a:pt x="20336" y="12511"/>
                    </a:cubicBezTo>
                    <a:cubicBezTo>
                      <a:pt x="20691" y="12045"/>
                      <a:pt x="20957" y="11507"/>
                      <a:pt x="21107" y="10923"/>
                    </a:cubicBezTo>
                    <a:cubicBezTo>
                      <a:pt x="21199" y="10566"/>
                      <a:pt x="21249" y="10191"/>
                      <a:pt x="21249" y="9807"/>
                    </a:cubicBezTo>
                    <a:cubicBezTo>
                      <a:pt x="21249" y="9776"/>
                      <a:pt x="21249" y="9745"/>
                      <a:pt x="21247" y="9714"/>
                    </a:cubicBezTo>
                    <a:lnTo>
                      <a:pt x="21247" y="9714"/>
                    </a:lnTo>
                    <a:cubicBezTo>
                      <a:pt x="21544" y="9775"/>
                      <a:pt x="21856" y="9807"/>
                      <a:pt x="22177" y="9807"/>
                    </a:cubicBezTo>
                    <a:cubicBezTo>
                      <a:pt x="24204" y="9807"/>
                      <a:pt x="25845" y="8530"/>
                      <a:pt x="25845" y="6956"/>
                    </a:cubicBezTo>
                    <a:cubicBezTo>
                      <a:pt x="25845" y="6173"/>
                      <a:pt x="25439" y="5464"/>
                      <a:pt x="24782" y="4949"/>
                    </a:cubicBezTo>
                    <a:cubicBezTo>
                      <a:pt x="24702" y="2515"/>
                      <a:pt x="22705" y="569"/>
                      <a:pt x="20254" y="569"/>
                    </a:cubicBezTo>
                    <a:cubicBezTo>
                      <a:pt x="18933" y="569"/>
                      <a:pt x="17745" y="1134"/>
                      <a:pt x="16917" y="2035"/>
                    </a:cubicBezTo>
                    <a:cubicBezTo>
                      <a:pt x="16142" y="709"/>
                      <a:pt x="14658" y="0"/>
                      <a:pt x="1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4" name="Google Shape;3814;p58"/>
              <p:cNvSpPr/>
              <p:nvPr/>
            </p:nvSpPr>
            <p:spPr>
              <a:xfrm>
                <a:off x="5070888" y="514617"/>
                <a:ext cx="545817" cy="142401"/>
              </a:xfrm>
              <a:custGeom>
                <a:rect b="b" l="l" r="r" t="t"/>
                <a:pathLst>
                  <a:path extrusionOk="0" h="6079" w="23328">
                    <a:moveTo>
                      <a:pt x="11563" y="0"/>
                    </a:moveTo>
                    <a:cubicBezTo>
                      <a:pt x="11399" y="0"/>
                      <a:pt x="11235" y="8"/>
                      <a:pt x="11071" y="22"/>
                    </a:cubicBezTo>
                    <a:cubicBezTo>
                      <a:pt x="10502" y="69"/>
                      <a:pt x="9942" y="202"/>
                      <a:pt x="9406" y="399"/>
                    </a:cubicBezTo>
                    <a:cubicBezTo>
                      <a:pt x="9139" y="500"/>
                      <a:pt x="8879" y="617"/>
                      <a:pt x="8626" y="747"/>
                    </a:cubicBezTo>
                    <a:cubicBezTo>
                      <a:pt x="8501" y="817"/>
                      <a:pt x="8374" y="884"/>
                      <a:pt x="8255" y="961"/>
                    </a:cubicBezTo>
                    <a:lnTo>
                      <a:pt x="8073" y="1074"/>
                    </a:lnTo>
                    <a:cubicBezTo>
                      <a:pt x="8042" y="1091"/>
                      <a:pt x="8014" y="1114"/>
                      <a:pt x="7985" y="1134"/>
                    </a:cubicBezTo>
                    <a:lnTo>
                      <a:pt x="7897" y="1196"/>
                    </a:lnTo>
                    <a:cubicBezTo>
                      <a:pt x="7430" y="1522"/>
                      <a:pt x="7004" y="1906"/>
                      <a:pt x="6635" y="2342"/>
                    </a:cubicBezTo>
                    <a:cubicBezTo>
                      <a:pt x="6270" y="2781"/>
                      <a:pt x="5964" y="3269"/>
                      <a:pt x="5742" y="3795"/>
                    </a:cubicBezTo>
                    <a:lnTo>
                      <a:pt x="5719" y="3844"/>
                    </a:lnTo>
                    <a:lnTo>
                      <a:pt x="5700" y="3894"/>
                    </a:lnTo>
                    <a:lnTo>
                      <a:pt x="5663" y="3993"/>
                    </a:lnTo>
                    <a:lnTo>
                      <a:pt x="5626" y="4094"/>
                    </a:lnTo>
                    <a:cubicBezTo>
                      <a:pt x="5614" y="4127"/>
                      <a:pt x="5600" y="4160"/>
                      <a:pt x="5590" y="4195"/>
                    </a:cubicBezTo>
                    <a:lnTo>
                      <a:pt x="5528" y="4400"/>
                    </a:lnTo>
                    <a:cubicBezTo>
                      <a:pt x="5518" y="4434"/>
                      <a:pt x="5507" y="4468"/>
                      <a:pt x="5499" y="4503"/>
                    </a:cubicBezTo>
                    <a:lnTo>
                      <a:pt x="5475" y="4607"/>
                    </a:lnTo>
                    <a:cubicBezTo>
                      <a:pt x="5460" y="4675"/>
                      <a:pt x="5442" y="4745"/>
                      <a:pt x="5427" y="4815"/>
                    </a:cubicBezTo>
                    <a:lnTo>
                      <a:pt x="5394" y="5027"/>
                    </a:lnTo>
                    <a:lnTo>
                      <a:pt x="5378" y="5132"/>
                    </a:lnTo>
                    <a:lnTo>
                      <a:pt x="5368" y="5238"/>
                    </a:lnTo>
                    <a:lnTo>
                      <a:pt x="5352" y="5430"/>
                    </a:lnTo>
                    <a:lnTo>
                      <a:pt x="5352" y="5430"/>
                    </a:lnTo>
                    <a:cubicBezTo>
                      <a:pt x="5107" y="5591"/>
                      <a:pt x="4875" y="5770"/>
                      <a:pt x="4658" y="5966"/>
                    </a:cubicBezTo>
                    <a:lnTo>
                      <a:pt x="4658" y="5966"/>
                    </a:lnTo>
                    <a:cubicBezTo>
                      <a:pt x="4420" y="5606"/>
                      <a:pt x="4117" y="5287"/>
                      <a:pt x="3760" y="5042"/>
                    </a:cubicBezTo>
                    <a:cubicBezTo>
                      <a:pt x="3671" y="4977"/>
                      <a:pt x="3574" y="4921"/>
                      <a:pt x="3477" y="4865"/>
                    </a:cubicBezTo>
                    <a:lnTo>
                      <a:pt x="3329" y="4788"/>
                    </a:lnTo>
                    <a:cubicBezTo>
                      <a:pt x="3304" y="4776"/>
                      <a:pt x="3278" y="4764"/>
                      <a:pt x="3253" y="4752"/>
                    </a:cubicBezTo>
                    <a:lnTo>
                      <a:pt x="3176" y="4719"/>
                    </a:lnTo>
                    <a:cubicBezTo>
                      <a:pt x="3150" y="4709"/>
                      <a:pt x="3124" y="4696"/>
                      <a:pt x="3099" y="4686"/>
                    </a:cubicBezTo>
                    <a:lnTo>
                      <a:pt x="3021" y="4658"/>
                    </a:lnTo>
                    <a:cubicBezTo>
                      <a:pt x="2969" y="4639"/>
                      <a:pt x="2917" y="4618"/>
                      <a:pt x="2863" y="4604"/>
                    </a:cubicBezTo>
                    <a:lnTo>
                      <a:pt x="2703" y="4557"/>
                    </a:lnTo>
                    <a:lnTo>
                      <a:pt x="2540" y="4520"/>
                    </a:lnTo>
                    <a:lnTo>
                      <a:pt x="2499" y="4511"/>
                    </a:lnTo>
                    <a:lnTo>
                      <a:pt x="2458" y="4505"/>
                    </a:lnTo>
                    <a:lnTo>
                      <a:pt x="2376" y="4492"/>
                    </a:lnTo>
                    <a:lnTo>
                      <a:pt x="2294" y="4479"/>
                    </a:lnTo>
                    <a:cubicBezTo>
                      <a:pt x="2266" y="4475"/>
                      <a:pt x="2239" y="4474"/>
                      <a:pt x="2211" y="4471"/>
                    </a:cubicBezTo>
                    <a:cubicBezTo>
                      <a:pt x="2155" y="4468"/>
                      <a:pt x="2101" y="4460"/>
                      <a:pt x="2045" y="4458"/>
                    </a:cubicBezTo>
                    <a:lnTo>
                      <a:pt x="1877" y="4454"/>
                    </a:lnTo>
                    <a:cubicBezTo>
                      <a:pt x="1868" y="4454"/>
                      <a:pt x="1860" y="4454"/>
                      <a:pt x="1851" y="4454"/>
                    </a:cubicBezTo>
                    <a:cubicBezTo>
                      <a:pt x="1638" y="4454"/>
                      <a:pt x="1426" y="4477"/>
                      <a:pt x="1216" y="4518"/>
                    </a:cubicBezTo>
                    <a:cubicBezTo>
                      <a:pt x="780" y="4606"/>
                      <a:pt x="366" y="4783"/>
                      <a:pt x="1" y="5033"/>
                    </a:cubicBezTo>
                    <a:cubicBezTo>
                      <a:pt x="370" y="4790"/>
                      <a:pt x="786" y="4622"/>
                      <a:pt x="1220" y="4541"/>
                    </a:cubicBezTo>
                    <a:cubicBezTo>
                      <a:pt x="1414" y="4507"/>
                      <a:pt x="1612" y="4487"/>
                      <a:pt x="1809" y="4487"/>
                    </a:cubicBezTo>
                    <a:cubicBezTo>
                      <a:pt x="1832" y="4487"/>
                      <a:pt x="1854" y="4487"/>
                      <a:pt x="1876" y="4488"/>
                    </a:cubicBezTo>
                    <a:lnTo>
                      <a:pt x="2041" y="4494"/>
                    </a:lnTo>
                    <a:cubicBezTo>
                      <a:pt x="2097" y="4496"/>
                      <a:pt x="2150" y="4504"/>
                      <a:pt x="2206" y="4509"/>
                    </a:cubicBezTo>
                    <a:cubicBezTo>
                      <a:pt x="2232" y="4511"/>
                      <a:pt x="2261" y="4514"/>
                      <a:pt x="2288" y="4518"/>
                    </a:cubicBezTo>
                    <a:lnTo>
                      <a:pt x="2369" y="4532"/>
                    </a:lnTo>
                    <a:lnTo>
                      <a:pt x="2449" y="4546"/>
                    </a:lnTo>
                    <a:lnTo>
                      <a:pt x="2491" y="4552"/>
                    </a:lnTo>
                    <a:lnTo>
                      <a:pt x="2530" y="4563"/>
                    </a:lnTo>
                    <a:lnTo>
                      <a:pt x="2691" y="4601"/>
                    </a:lnTo>
                    <a:lnTo>
                      <a:pt x="2848" y="4650"/>
                    </a:lnTo>
                    <a:cubicBezTo>
                      <a:pt x="2901" y="4664"/>
                      <a:pt x="2952" y="4687"/>
                      <a:pt x="3003" y="4705"/>
                    </a:cubicBezTo>
                    <a:lnTo>
                      <a:pt x="3080" y="4735"/>
                    </a:lnTo>
                    <a:cubicBezTo>
                      <a:pt x="3106" y="4745"/>
                      <a:pt x="3130" y="4756"/>
                      <a:pt x="3155" y="4768"/>
                    </a:cubicBezTo>
                    <a:lnTo>
                      <a:pt x="3230" y="4802"/>
                    </a:lnTo>
                    <a:cubicBezTo>
                      <a:pt x="3254" y="4814"/>
                      <a:pt x="3279" y="4824"/>
                      <a:pt x="3304" y="4838"/>
                    </a:cubicBezTo>
                    <a:lnTo>
                      <a:pt x="3449" y="4915"/>
                    </a:lnTo>
                    <a:cubicBezTo>
                      <a:pt x="3543" y="4972"/>
                      <a:pt x="3637" y="5028"/>
                      <a:pt x="3724" y="5094"/>
                    </a:cubicBezTo>
                    <a:cubicBezTo>
                      <a:pt x="4083" y="5345"/>
                      <a:pt x="4386" y="5673"/>
                      <a:pt x="4620" y="6042"/>
                    </a:cubicBezTo>
                    <a:lnTo>
                      <a:pt x="4642" y="6078"/>
                    </a:lnTo>
                    <a:lnTo>
                      <a:pt x="4674" y="6050"/>
                    </a:lnTo>
                    <a:cubicBezTo>
                      <a:pt x="4905" y="5843"/>
                      <a:pt x="5151" y="5655"/>
                      <a:pt x="5412" y="5487"/>
                    </a:cubicBezTo>
                    <a:lnTo>
                      <a:pt x="5430" y="5476"/>
                    </a:lnTo>
                    <a:lnTo>
                      <a:pt x="5432" y="5456"/>
                    </a:lnTo>
                    <a:lnTo>
                      <a:pt x="5451" y="5248"/>
                    </a:lnTo>
                    <a:lnTo>
                      <a:pt x="5462" y="5142"/>
                    </a:lnTo>
                    <a:lnTo>
                      <a:pt x="5478" y="5038"/>
                    </a:lnTo>
                    <a:lnTo>
                      <a:pt x="5513" y="4830"/>
                    </a:lnTo>
                    <a:cubicBezTo>
                      <a:pt x="5528" y="4762"/>
                      <a:pt x="5545" y="4695"/>
                      <a:pt x="5560" y="4625"/>
                    </a:cubicBezTo>
                    <a:lnTo>
                      <a:pt x="5585" y="4523"/>
                    </a:lnTo>
                    <a:cubicBezTo>
                      <a:pt x="5592" y="4489"/>
                      <a:pt x="5605" y="4456"/>
                      <a:pt x="5614" y="4422"/>
                    </a:cubicBezTo>
                    <a:lnTo>
                      <a:pt x="5677" y="4220"/>
                    </a:lnTo>
                    <a:cubicBezTo>
                      <a:pt x="5686" y="4187"/>
                      <a:pt x="5700" y="4155"/>
                      <a:pt x="5713" y="4122"/>
                    </a:cubicBezTo>
                    <a:lnTo>
                      <a:pt x="5750" y="4023"/>
                    </a:lnTo>
                    <a:lnTo>
                      <a:pt x="5787" y="3925"/>
                    </a:lnTo>
                    <a:lnTo>
                      <a:pt x="5806" y="3875"/>
                    </a:lnTo>
                    <a:lnTo>
                      <a:pt x="5828" y="3828"/>
                    </a:lnTo>
                    <a:cubicBezTo>
                      <a:pt x="6053" y="3315"/>
                      <a:pt x="6355" y="2835"/>
                      <a:pt x="6715" y="2405"/>
                    </a:cubicBezTo>
                    <a:cubicBezTo>
                      <a:pt x="7079" y="1978"/>
                      <a:pt x="7499" y="1600"/>
                      <a:pt x="7960" y="1280"/>
                    </a:cubicBezTo>
                    <a:lnTo>
                      <a:pt x="8046" y="1219"/>
                    </a:lnTo>
                    <a:cubicBezTo>
                      <a:pt x="8076" y="1200"/>
                      <a:pt x="8102" y="1178"/>
                      <a:pt x="8133" y="1161"/>
                    </a:cubicBezTo>
                    <a:lnTo>
                      <a:pt x="8313" y="1050"/>
                    </a:lnTo>
                    <a:cubicBezTo>
                      <a:pt x="8431" y="974"/>
                      <a:pt x="8555" y="909"/>
                      <a:pt x="8678" y="841"/>
                    </a:cubicBezTo>
                    <a:cubicBezTo>
                      <a:pt x="8928" y="713"/>
                      <a:pt x="9184" y="599"/>
                      <a:pt x="9446" y="500"/>
                    </a:cubicBezTo>
                    <a:cubicBezTo>
                      <a:pt x="9973" y="307"/>
                      <a:pt x="10523" y="178"/>
                      <a:pt x="11082" y="135"/>
                    </a:cubicBezTo>
                    <a:cubicBezTo>
                      <a:pt x="11243" y="121"/>
                      <a:pt x="11405" y="114"/>
                      <a:pt x="11567" y="114"/>
                    </a:cubicBezTo>
                    <a:cubicBezTo>
                      <a:pt x="11965" y="114"/>
                      <a:pt x="12362" y="157"/>
                      <a:pt x="12749" y="245"/>
                    </a:cubicBezTo>
                    <a:cubicBezTo>
                      <a:pt x="13021" y="307"/>
                      <a:pt x="13289" y="392"/>
                      <a:pt x="13545" y="501"/>
                    </a:cubicBezTo>
                    <a:cubicBezTo>
                      <a:pt x="13801" y="612"/>
                      <a:pt x="14048" y="746"/>
                      <a:pt x="14277" y="904"/>
                    </a:cubicBezTo>
                    <a:cubicBezTo>
                      <a:pt x="14738" y="1219"/>
                      <a:pt x="15130" y="1634"/>
                      <a:pt x="15412" y="2114"/>
                    </a:cubicBezTo>
                    <a:lnTo>
                      <a:pt x="15448" y="2176"/>
                    </a:lnTo>
                    <a:lnTo>
                      <a:pt x="15497" y="2123"/>
                    </a:lnTo>
                    <a:cubicBezTo>
                      <a:pt x="15648" y="1962"/>
                      <a:pt x="15806" y="1809"/>
                      <a:pt x="15979" y="1669"/>
                    </a:cubicBezTo>
                    <a:cubicBezTo>
                      <a:pt x="16021" y="1635"/>
                      <a:pt x="16066" y="1602"/>
                      <a:pt x="16109" y="1568"/>
                    </a:cubicBezTo>
                    <a:lnTo>
                      <a:pt x="16175" y="1518"/>
                    </a:lnTo>
                    <a:lnTo>
                      <a:pt x="16242" y="1470"/>
                    </a:lnTo>
                    <a:cubicBezTo>
                      <a:pt x="16288" y="1440"/>
                      <a:pt x="16333" y="1407"/>
                      <a:pt x="16380" y="1378"/>
                    </a:cubicBezTo>
                    <a:lnTo>
                      <a:pt x="16521" y="1291"/>
                    </a:lnTo>
                    <a:cubicBezTo>
                      <a:pt x="16544" y="1276"/>
                      <a:pt x="16568" y="1263"/>
                      <a:pt x="16593" y="1250"/>
                    </a:cubicBezTo>
                    <a:lnTo>
                      <a:pt x="16666" y="1210"/>
                    </a:lnTo>
                    <a:cubicBezTo>
                      <a:pt x="16714" y="1183"/>
                      <a:pt x="16762" y="1157"/>
                      <a:pt x="16814" y="1133"/>
                    </a:cubicBezTo>
                    <a:lnTo>
                      <a:pt x="16962" y="1061"/>
                    </a:lnTo>
                    <a:lnTo>
                      <a:pt x="17114" y="998"/>
                    </a:lnTo>
                    <a:cubicBezTo>
                      <a:pt x="17319" y="916"/>
                      <a:pt x="17528" y="844"/>
                      <a:pt x="17744" y="793"/>
                    </a:cubicBezTo>
                    <a:cubicBezTo>
                      <a:pt x="17850" y="763"/>
                      <a:pt x="17959" y="746"/>
                      <a:pt x="18068" y="725"/>
                    </a:cubicBezTo>
                    <a:lnTo>
                      <a:pt x="18232" y="701"/>
                    </a:lnTo>
                    <a:lnTo>
                      <a:pt x="18314" y="690"/>
                    </a:lnTo>
                    <a:lnTo>
                      <a:pt x="18396" y="684"/>
                    </a:lnTo>
                    <a:cubicBezTo>
                      <a:pt x="18451" y="680"/>
                      <a:pt x="18507" y="674"/>
                      <a:pt x="18562" y="671"/>
                    </a:cubicBezTo>
                    <a:lnTo>
                      <a:pt x="18727" y="665"/>
                    </a:lnTo>
                    <a:cubicBezTo>
                      <a:pt x="18751" y="665"/>
                      <a:pt x="18774" y="664"/>
                      <a:pt x="18797" y="664"/>
                    </a:cubicBezTo>
                    <a:cubicBezTo>
                      <a:pt x="18829" y="664"/>
                      <a:pt x="18860" y="665"/>
                      <a:pt x="18892" y="665"/>
                    </a:cubicBezTo>
                    <a:lnTo>
                      <a:pt x="18975" y="666"/>
                    </a:lnTo>
                    <a:cubicBezTo>
                      <a:pt x="19004" y="666"/>
                      <a:pt x="19031" y="668"/>
                      <a:pt x="19060" y="671"/>
                    </a:cubicBezTo>
                    <a:lnTo>
                      <a:pt x="19225" y="682"/>
                    </a:lnTo>
                    <a:cubicBezTo>
                      <a:pt x="19280" y="687"/>
                      <a:pt x="19334" y="695"/>
                      <a:pt x="19390" y="701"/>
                    </a:cubicBezTo>
                    <a:cubicBezTo>
                      <a:pt x="19416" y="705"/>
                      <a:pt x="19445" y="707"/>
                      <a:pt x="19472" y="712"/>
                    </a:cubicBezTo>
                    <a:lnTo>
                      <a:pt x="19554" y="726"/>
                    </a:lnTo>
                    <a:cubicBezTo>
                      <a:pt x="19608" y="736"/>
                      <a:pt x="19663" y="742"/>
                      <a:pt x="19717" y="756"/>
                    </a:cubicBezTo>
                    <a:cubicBezTo>
                      <a:pt x="19933" y="799"/>
                      <a:pt x="20147" y="861"/>
                      <a:pt x="20355" y="936"/>
                    </a:cubicBezTo>
                    <a:cubicBezTo>
                      <a:pt x="21188" y="1240"/>
                      <a:pt x="21926" y="1798"/>
                      <a:pt x="22451" y="2514"/>
                    </a:cubicBezTo>
                    <a:cubicBezTo>
                      <a:pt x="22582" y="2694"/>
                      <a:pt x="22701" y="2882"/>
                      <a:pt x="22805" y="3080"/>
                    </a:cubicBezTo>
                    <a:cubicBezTo>
                      <a:pt x="22907" y="3276"/>
                      <a:pt x="22998" y="3481"/>
                      <a:pt x="23072" y="3691"/>
                    </a:cubicBezTo>
                    <a:cubicBezTo>
                      <a:pt x="23143" y="3901"/>
                      <a:pt x="23201" y="4117"/>
                      <a:pt x="23245" y="4336"/>
                    </a:cubicBezTo>
                    <a:cubicBezTo>
                      <a:pt x="23291" y="4565"/>
                      <a:pt x="23317" y="4787"/>
                      <a:pt x="23328" y="5010"/>
                    </a:cubicBezTo>
                    <a:cubicBezTo>
                      <a:pt x="23321" y="4787"/>
                      <a:pt x="23300" y="4565"/>
                      <a:pt x="23263" y="4343"/>
                    </a:cubicBezTo>
                    <a:cubicBezTo>
                      <a:pt x="23223" y="4123"/>
                      <a:pt x="23169" y="3906"/>
                      <a:pt x="23099" y="3694"/>
                    </a:cubicBezTo>
                    <a:cubicBezTo>
                      <a:pt x="23027" y="3482"/>
                      <a:pt x="22940" y="3274"/>
                      <a:pt x="22840" y="3074"/>
                    </a:cubicBezTo>
                    <a:cubicBezTo>
                      <a:pt x="22738" y="2874"/>
                      <a:pt x="22620" y="2684"/>
                      <a:pt x="22491" y="2500"/>
                    </a:cubicBezTo>
                    <a:cubicBezTo>
                      <a:pt x="22363" y="2316"/>
                      <a:pt x="22217" y="2145"/>
                      <a:pt x="22061" y="1982"/>
                    </a:cubicBezTo>
                    <a:cubicBezTo>
                      <a:pt x="22022" y="1942"/>
                      <a:pt x="21984" y="1900"/>
                      <a:pt x="21942" y="1863"/>
                    </a:cubicBezTo>
                    <a:lnTo>
                      <a:pt x="21819" y="1747"/>
                    </a:lnTo>
                    <a:cubicBezTo>
                      <a:pt x="21733" y="1675"/>
                      <a:pt x="21650" y="1600"/>
                      <a:pt x="21559" y="1532"/>
                    </a:cubicBezTo>
                    <a:cubicBezTo>
                      <a:pt x="21381" y="1395"/>
                      <a:pt x="21194" y="1269"/>
                      <a:pt x="20997" y="1162"/>
                    </a:cubicBezTo>
                    <a:cubicBezTo>
                      <a:pt x="20972" y="1147"/>
                      <a:pt x="20948" y="1134"/>
                      <a:pt x="20923" y="1121"/>
                    </a:cubicBezTo>
                    <a:lnTo>
                      <a:pt x="20848" y="1083"/>
                    </a:lnTo>
                    <a:cubicBezTo>
                      <a:pt x="20798" y="1058"/>
                      <a:pt x="20748" y="1029"/>
                      <a:pt x="20696" y="1008"/>
                    </a:cubicBezTo>
                    <a:lnTo>
                      <a:pt x="20542" y="939"/>
                    </a:lnTo>
                    <a:lnTo>
                      <a:pt x="20385" y="878"/>
                    </a:lnTo>
                    <a:cubicBezTo>
                      <a:pt x="20173" y="801"/>
                      <a:pt x="19958" y="734"/>
                      <a:pt x="19737" y="688"/>
                    </a:cubicBezTo>
                    <a:cubicBezTo>
                      <a:pt x="19682" y="674"/>
                      <a:pt x="19628" y="667"/>
                      <a:pt x="19572" y="655"/>
                    </a:cubicBezTo>
                    <a:lnTo>
                      <a:pt x="19489" y="640"/>
                    </a:lnTo>
                    <a:cubicBezTo>
                      <a:pt x="19461" y="637"/>
                      <a:pt x="19433" y="633"/>
                      <a:pt x="19405" y="628"/>
                    </a:cubicBezTo>
                    <a:cubicBezTo>
                      <a:pt x="19349" y="622"/>
                      <a:pt x="19294" y="613"/>
                      <a:pt x="19238" y="608"/>
                    </a:cubicBezTo>
                    <a:lnTo>
                      <a:pt x="19070" y="596"/>
                    </a:lnTo>
                    <a:cubicBezTo>
                      <a:pt x="19041" y="593"/>
                      <a:pt x="19013" y="592"/>
                      <a:pt x="18985" y="592"/>
                    </a:cubicBezTo>
                    <a:lnTo>
                      <a:pt x="18901" y="588"/>
                    </a:lnTo>
                    <a:cubicBezTo>
                      <a:pt x="18862" y="588"/>
                      <a:pt x="18823" y="587"/>
                      <a:pt x="18784" y="587"/>
                    </a:cubicBezTo>
                    <a:cubicBezTo>
                      <a:pt x="18766" y="587"/>
                      <a:pt x="18749" y="587"/>
                      <a:pt x="18731" y="587"/>
                    </a:cubicBezTo>
                    <a:lnTo>
                      <a:pt x="18562" y="592"/>
                    </a:lnTo>
                    <a:cubicBezTo>
                      <a:pt x="18506" y="594"/>
                      <a:pt x="18449" y="599"/>
                      <a:pt x="18393" y="603"/>
                    </a:cubicBezTo>
                    <a:lnTo>
                      <a:pt x="18308" y="609"/>
                    </a:lnTo>
                    <a:lnTo>
                      <a:pt x="18225" y="619"/>
                    </a:lnTo>
                    <a:lnTo>
                      <a:pt x="18057" y="642"/>
                    </a:lnTo>
                    <a:cubicBezTo>
                      <a:pt x="17947" y="663"/>
                      <a:pt x="17834" y="679"/>
                      <a:pt x="17724" y="708"/>
                    </a:cubicBezTo>
                    <a:cubicBezTo>
                      <a:pt x="16868" y="906"/>
                      <a:pt x="16077" y="1368"/>
                      <a:pt x="15469" y="2006"/>
                    </a:cubicBezTo>
                    <a:lnTo>
                      <a:pt x="15469" y="2006"/>
                    </a:lnTo>
                    <a:cubicBezTo>
                      <a:pt x="15182" y="1536"/>
                      <a:pt x="14794" y="1131"/>
                      <a:pt x="14342" y="818"/>
                    </a:cubicBezTo>
                    <a:cubicBezTo>
                      <a:pt x="14106" y="655"/>
                      <a:pt x="13853" y="517"/>
                      <a:pt x="13590" y="403"/>
                    </a:cubicBezTo>
                    <a:cubicBezTo>
                      <a:pt x="13328" y="289"/>
                      <a:pt x="13054" y="202"/>
                      <a:pt x="12775" y="137"/>
                    </a:cubicBezTo>
                    <a:cubicBezTo>
                      <a:pt x="12377" y="46"/>
                      <a:pt x="11970" y="0"/>
                      <a:pt x="11563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5" name="Google Shape;3815;p58"/>
              <p:cNvSpPr/>
              <p:nvPr/>
            </p:nvSpPr>
            <p:spPr>
              <a:xfrm>
                <a:off x="5593027" y="785386"/>
                <a:ext cx="162355" cy="176039"/>
              </a:xfrm>
              <a:custGeom>
                <a:rect b="b" l="l" r="r" t="t"/>
                <a:pathLst>
                  <a:path extrusionOk="0" h="7515" w="6939">
                    <a:moveTo>
                      <a:pt x="2625" y="1"/>
                    </a:moveTo>
                    <a:cubicBezTo>
                      <a:pt x="1602" y="1"/>
                      <a:pt x="772" y="830"/>
                      <a:pt x="772" y="1853"/>
                    </a:cubicBezTo>
                    <a:cubicBezTo>
                      <a:pt x="772" y="2009"/>
                      <a:pt x="791" y="2162"/>
                      <a:pt x="828" y="2308"/>
                    </a:cubicBezTo>
                    <a:cubicBezTo>
                      <a:pt x="333" y="2615"/>
                      <a:pt x="1" y="3164"/>
                      <a:pt x="1" y="3790"/>
                    </a:cubicBezTo>
                    <a:cubicBezTo>
                      <a:pt x="1" y="4750"/>
                      <a:pt x="780" y="5530"/>
                      <a:pt x="1740" y="5530"/>
                    </a:cubicBezTo>
                    <a:cubicBezTo>
                      <a:pt x="2118" y="5530"/>
                      <a:pt x="2468" y="5409"/>
                      <a:pt x="2754" y="5203"/>
                    </a:cubicBezTo>
                    <a:lnTo>
                      <a:pt x="2754" y="5203"/>
                    </a:lnTo>
                    <a:cubicBezTo>
                      <a:pt x="2747" y="5273"/>
                      <a:pt x="2744" y="5345"/>
                      <a:pt x="2744" y="5417"/>
                    </a:cubicBezTo>
                    <a:cubicBezTo>
                      <a:pt x="2744" y="5432"/>
                      <a:pt x="2744" y="5448"/>
                      <a:pt x="2745" y="5464"/>
                    </a:cubicBezTo>
                    <a:cubicBezTo>
                      <a:pt x="2749" y="5614"/>
                      <a:pt x="2768" y="5761"/>
                      <a:pt x="2801" y="5903"/>
                    </a:cubicBezTo>
                    <a:cubicBezTo>
                      <a:pt x="2971" y="6619"/>
                      <a:pt x="3509" y="7193"/>
                      <a:pt x="4204" y="7416"/>
                    </a:cubicBezTo>
                    <a:lnTo>
                      <a:pt x="4227" y="7423"/>
                    </a:lnTo>
                    <a:cubicBezTo>
                      <a:pt x="4422" y="7483"/>
                      <a:pt x="4629" y="7514"/>
                      <a:pt x="4841" y="7514"/>
                    </a:cubicBezTo>
                    <a:cubicBezTo>
                      <a:pt x="6000" y="7514"/>
                      <a:pt x="6939" y="6576"/>
                      <a:pt x="6939" y="5417"/>
                    </a:cubicBezTo>
                    <a:cubicBezTo>
                      <a:pt x="6939" y="4580"/>
                      <a:pt x="6447" y="3857"/>
                      <a:pt x="5739" y="3521"/>
                    </a:cubicBezTo>
                    <a:cubicBezTo>
                      <a:pt x="5829" y="3325"/>
                      <a:pt x="5880" y="3106"/>
                      <a:pt x="5880" y="2878"/>
                    </a:cubicBezTo>
                    <a:cubicBezTo>
                      <a:pt x="5880" y="2048"/>
                      <a:pt x="5225" y="1371"/>
                      <a:pt x="4403" y="1335"/>
                    </a:cubicBezTo>
                    <a:cubicBezTo>
                      <a:pt x="4179" y="565"/>
                      <a:pt x="3468" y="1"/>
                      <a:pt x="26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6" name="Google Shape;3816;p58"/>
              <p:cNvSpPr/>
              <p:nvPr/>
            </p:nvSpPr>
            <p:spPr>
              <a:xfrm>
                <a:off x="5680018" y="793796"/>
                <a:ext cx="75012" cy="112440"/>
              </a:xfrm>
              <a:custGeom>
                <a:rect b="b" l="l" r="r" t="t"/>
                <a:pathLst>
                  <a:path extrusionOk="0" h="4800" w="3206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26"/>
                      <a:pt x="299" y="275"/>
                      <a:pt x="411" y="443"/>
                    </a:cubicBezTo>
                    <a:cubicBezTo>
                      <a:pt x="521" y="611"/>
                      <a:pt x="606" y="795"/>
                      <a:pt x="658" y="987"/>
                    </a:cubicBezTo>
                    <a:lnTo>
                      <a:pt x="663" y="1008"/>
                    </a:lnTo>
                    <a:lnTo>
                      <a:pt x="685" y="1010"/>
                    </a:lnTo>
                    <a:cubicBezTo>
                      <a:pt x="932" y="1026"/>
                      <a:pt x="1173" y="1100"/>
                      <a:pt x="1384" y="1226"/>
                    </a:cubicBezTo>
                    <a:lnTo>
                      <a:pt x="1461" y="1277"/>
                    </a:lnTo>
                    <a:cubicBezTo>
                      <a:pt x="1473" y="1285"/>
                      <a:pt x="1486" y="1293"/>
                      <a:pt x="1499" y="1302"/>
                    </a:cubicBezTo>
                    <a:lnTo>
                      <a:pt x="1535" y="1330"/>
                    </a:lnTo>
                    <a:cubicBezTo>
                      <a:pt x="1558" y="1349"/>
                      <a:pt x="1584" y="1367"/>
                      <a:pt x="1606" y="1387"/>
                    </a:cubicBezTo>
                    <a:lnTo>
                      <a:pt x="1673" y="1452"/>
                    </a:lnTo>
                    <a:cubicBezTo>
                      <a:pt x="1685" y="1462"/>
                      <a:pt x="1696" y="1472"/>
                      <a:pt x="1707" y="1484"/>
                    </a:cubicBezTo>
                    <a:lnTo>
                      <a:pt x="1737" y="1519"/>
                    </a:lnTo>
                    <a:lnTo>
                      <a:pt x="1796" y="1587"/>
                    </a:lnTo>
                    <a:lnTo>
                      <a:pt x="1850" y="1662"/>
                    </a:lnTo>
                    <a:lnTo>
                      <a:pt x="1877" y="1699"/>
                    </a:lnTo>
                    <a:lnTo>
                      <a:pt x="1901" y="1739"/>
                    </a:lnTo>
                    <a:lnTo>
                      <a:pt x="1947" y="1818"/>
                    </a:lnTo>
                    <a:cubicBezTo>
                      <a:pt x="1960" y="1846"/>
                      <a:pt x="1972" y="1873"/>
                      <a:pt x="1985" y="1902"/>
                    </a:cubicBezTo>
                    <a:cubicBezTo>
                      <a:pt x="2013" y="1956"/>
                      <a:pt x="2030" y="2016"/>
                      <a:pt x="2050" y="2072"/>
                    </a:cubicBezTo>
                    <a:cubicBezTo>
                      <a:pt x="2061" y="2100"/>
                      <a:pt x="2066" y="2131"/>
                      <a:pt x="2073" y="2161"/>
                    </a:cubicBezTo>
                    <a:lnTo>
                      <a:pt x="2085" y="2206"/>
                    </a:lnTo>
                    <a:lnTo>
                      <a:pt x="2090" y="2227"/>
                    </a:lnTo>
                    <a:lnTo>
                      <a:pt x="2093" y="2251"/>
                    </a:lnTo>
                    <a:cubicBezTo>
                      <a:pt x="2102" y="2310"/>
                      <a:pt x="2114" y="2371"/>
                      <a:pt x="2116" y="2432"/>
                    </a:cubicBezTo>
                    <a:lnTo>
                      <a:pt x="2121" y="2524"/>
                    </a:lnTo>
                    <a:cubicBezTo>
                      <a:pt x="2121" y="2554"/>
                      <a:pt x="2119" y="2585"/>
                      <a:pt x="2118" y="2616"/>
                    </a:cubicBezTo>
                    <a:cubicBezTo>
                      <a:pt x="2114" y="2678"/>
                      <a:pt x="2107" y="2738"/>
                      <a:pt x="2097" y="2798"/>
                    </a:cubicBezTo>
                    <a:cubicBezTo>
                      <a:pt x="2074" y="2919"/>
                      <a:pt x="2038" y="3036"/>
                      <a:pt x="1989" y="3148"/>
                    </a:cubicBezTo>
                    <a:lnTo>
                      <a:pt x="1971" y="3184"/>
                    </a:lnTo>
                    <a:lnTo>
                      <a:pt x="2007" y="3201"/>
                    </a:lnTo>
                    <a:cubicBezTo>
                      <a:pt x="2164" y="3273"/>
                      <a:pt x="2310" y="3366"/>
                      <a:pt x="2445" y="3473"/>
                    </a:cubicBezTo>
                    <a:cubicBezTo>
                      <a:pt x="2580" y="3582"/>
                      <a:pt x="2700" y="3708"/>
                      <a:pt x="2804" y="3847"/>
                    </a:cubicBezTo>
                    <a:cubicBezTo>
                      <a:pt x="2908" y="3985"/>
                      <a:pt x="2996" y="4136"/>
                      <a:pt x="3064" y="4297"/>
                    </a:cubicBezTo>
                    <a:cubicBezTo>
                      <a:pt x="3128" y="4456"/>
                      <a:pt x="3178" y="4624"/>
                      <a:pt x="3205" y="4799"/>
                    </a:cubicBezTo>
                    <a:cubicBezTo>
                      <a:pt x="3190" y="4623"/>
                      <a:pt x="3150" y="4451"/>
                      <a:pt x="3090" y="4285"/>
                    </a:cubicBezTo>
                    <a:cubicBezTo>
                      <a:pt x="3030" y="4118"/>
                      <a:pt x="2948" y="3959"/>
                      <a:pt x="2845" y="3815"/>
                    </a:cubicBezTo>
                    <a:cubicBezTo>
                      <a:pt x="2650" y="3533"/>
                      <a:pt x="2382" y="3300"/>
                      <a:pt x="2075" y="3145"/>
                    </a:cubicBezTo>
                    <a:lnTo>
                      <a:pt x="2075" y="3145"/>
                    </a:lnTo>
                    <a:cubicBezTo>
                      <a:pt x="2173" y="2920"/>
                      <a:pt x="2220" y="2671"/>
                      <a:pt x="2203" y="2426"/>
                    </a:cubicBezTo>
                    <a:cubicBezTo>
                      <a:pt x="2203" y="2361"/>
                      <a:pt x="2190" y="2298"/>
                      <a:pt x="2181" y="2233"/>
                    </a:cubicBezTo>
                    <a:lnTo>
                      <a:pt x="2178" y="2210"/>
                    </a:lnTo>
                    <a:lnTo>
                      <a:pt x="2172" y="2186"/>
                    </a:lnTo>
                    <a:lnTo>
                      <a:pt x="2160" y="2139"/>
                    </a:lnTo>
                    <a:cubicBezTo>
                      <a:pt x="2152" y="2108"/>
                      <a:pt x="2147" y="2077"/>
                      <a:pt x="2135" y="2046"/>
                    </a:cubicBezTo>
                    <a:cubicBezTo>
                      <a:pt x="2112" y="1985"/>
                      <a:pt x="2093" y="1923"/>
                      <a:pt x="2065" y="1864"/>
                    </a:cubicBezTo>
                    <a:cubicBezTo>
                      <a:pt x="2050" y="1836"/>
                      <a:pt x="2037" y="1806"/>
                      <a:pt x="2022" y="1777"/>
                    </a:cubicBezTo>
                    <a:lnTo>
                      <a:pt x="1972" y="1694"/>
                    </a:lnTo>
                    <a:lnTo>
                      <a:pt x="1948" y="1653"/>
                    </a:lnTo>
                    <a:lnTo>
                      <a:pt x="1919" y="1613"/>
                    </a:lnTo>
                    <a:lnTo>
                      <a:pt x="1862" y="1535"/>
                    </a:lnTo>
                    <a:lnTo>
                      <a:pt x="1798" y="1462"/>
                    </a:lnTo>
                    <a:lnTo>
                      <a:pt x="1765" y="1426"/>
                    </a:lnTo>
                    <a:cubicBezTo>
                      <a:pt x="1754" y="1415"/>
                      <a:pt x="1743" y="1405"/>
                      <a:pt x="1731" y="1393"/>
                    </a:cubicBezTo>
                    <a:lnTo>
                      <a:pt x="1661" y="1326"/>
                    </a:lnTo>
                    <a:cubicBezTo>
                      <a:pt x="1636" y="1305"/>
                      <a:pt x="1609" y="1287"/>
                      <a:pt x="1585" y="1266"/>
                    </a:cubicBezTo>
                    <a:lnTo>
                      <a:pt x="1547" y="1237"/>
                    </a:lnTo>
                    <a:cubicBezTo>
                      <a:pt x="1534" y="1226"/>
                      <a:pt x="1519" y="1218"/>
                      <a:pt x="1506" y="1210"/>
                    </a:cubicBezTo>
                    <a:lnTo>
                      <a:pt x="1424" y="1159"/>
                    </a:lnTo>
                    <a:cubicBezTo>
                      <a:pt x="1311" y="1097"/>
                      <a:pt x="1193" y="1042"/>
                      <a:pt x="1068" y="1010"/>
                    </a:cubicBezTo>
                    <a:cubicBezTo>
                      <a:pt x="952" y="973"/>
                      <a:pt x="830" y="960"/>
                      <a:pt x="710" y="951"/>
                    </a:cubicBezTo>
                    <a:lnTo>
                      <a:pt x="710" y="951"/>
                    </a:lnTo>
                    <a:cubicBezTo>
                      <a:pt x="648" y="761"/>
                      <a:pt x="556" y="582"/>
                      <a:pt x="439" y="423"/>
                    </a:cubicBezTo>
                    <a:cubicBezTo>
                      <a:pt x="378" y="341"/>
                      <a:pt x="311" y="264"/>
                      <a:pt x="237" y="193"/>
                    </a:cubicBezTo>
                    <a:cubicBezTo>
                      <a:pt x="164" y="121"/>
                      <a:pt x="85" y="58"/>
                      <a:pt x="0" y="1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7" name="Google Shape;3817;p58"/>
              <p:cNvSpPr/>
              <p:nvPr/>
            </p:nvSpPr>
            <p:spPr>
              <a:xfrm>
                <a:off x="5476437" y="648701"/>
                <a:ext cx="211841" cy="174797"/>
              </a:xfrm>
              <a:custGeom>
                <a:rect b="b" l="l" r="r" t="t"/>
                <a:pathLst>
                  <a:path extrusionOk="0" h="7462" w="9054">
                    <a:moveTo>
                      <a:pt x="2640" y="0"/>
                    </a:moveTo>
                    <a:cubicBezTo>
                      <a:pt x="1183" y="1"/>
                      <a:pt x="1" y="1182"/>
                      <a:pt x="1" y="2640"/>
                    </a:cubicBezTo>
                    <a:cubicBezTo>
                      <a:pt x="1" y="3791"/>
                      <a:pt x="738" y="4770"/>
                      <a:pt x="1767" y="5130"/>
                    </a:cubicBezTo>
                    <a:cubicBezTo>
                      <a:pt x="1958" y="5199"/>
                      <a:pt x="2162" y="5245"/>
                      <a:pt x="2373" y="5266"/>
                    </a:cubicBezTo>
                    <a:cubicBezTo>
                      <a:pt x="2415" y="5269"/>
                      <a:pt x="2457" y="5273"/>
                      <a:pt x="2500" y="5276"/>
                    </a:cubicBezTo>
                    <a:cubicBezTo>
                      <a:pt x="2501" y="5292"/>
                      <a:pt x="2503" y="5309"/>
                      <a:pt x="2505" y="5324"/>
                    </a:cubicBezTo>
                    <a:cubicBezTo>
                      <a:pt x="2525" y="5503"/>
                      <a:pt x="2564" y="5674"/>
                      <a:pt x="2623" y="5840"/>
                    </a:cubicBezTo>
                    <a:cubicBezTo>
                      <a:pt x="2952" y="6785"/>
                      <a:pt x="3849" y="7461"/>
                      <a:pt x="4907" y="7461"/>
                    </a:cubicBezTo>
                    <a:cubicBezTo>
                      <a:pt x="6243" y="7461"/>
                      <a:pt x="7326" y="6378"/>
                      <a:pt x="7326" y="5042"/>
                    </a:cubicBezTo>
                    <a:cubicBezTo>
                      <a:pt x="7326" y="4903"/>
                      <a:pt x="7313" y="4766"/>
                      <a:pt x="7291" y="4633"/>
                    </a:cubicBezTo>
                    <a:cubicBezTo>
                      <a:pt x="8299" y="4410"/>
                      <a:pt x="9053" y="3511"/>
                      <a:pt x="9053" y="2437"/>
                    </a:cubicBezTo>
                    <a:cubicBezTo>
                      <a:pt x="9053" y="1195"/>
                      <a:pt x="8045" y="187"/>
                      <a:pt x="6803" y="187"/>
                    </a:cubicBezTo>
                    <a:cubicBezTo>
                      <a:pt x="5994" y="187"/>
                      <a:pt x="5285" y="614"/>
                      <a:pt x="4887" y="1255"/>
                    </a:cubicBezTo>
                    <a:cubicBezTo>
                      <a:pt x="4423" y="503"/>
                      <a:pt x="3590" y="0"/>
                      <a:pt x="2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8" name="Google Shape;3818;p58"/>
              <p:cNvSpPr/>
              <p:nvPr/>
            </p:nvSpPr>
            <p:spPr>
              <a:xfrm>
                <a:off x="5267404" y="716189"/>
                <a:ext cx="43824" cy="45117"/>
              </a:xfrm>
              <a:custGeom>
                <a:rect b="b" l="l" r="r" t="t"/>
                <a:pathLst>
                  <a:path extrusionOk="0" h="1926" w="1873">
                    <a:moveTo>
                      <a:pt x="936" y="0"/>
                    </a:moveTo>
                    <a:cubicBezTo>
                      <a:pt x="770" y="0"/>
                      <a:pt x="602" y="51"/>
                      <a:pt x="456" y="155"/>
                    </a:cubicBezTo>
                    <a:cubicBezTo>
                      <a:pt x="86" y="421"/>
                      <a:pt x="1" y="936"/>
                      <a:pt x="267" y="1306"/>
                    </a:cubicBezTo>
                    <a:cubicBezTo>
                      <a:pt x="532" y="1677"/>
                      <a:pt x="1727" y="1925"/>
                      <a:pt x="1727" y="1925"/>
                    </a:cubicBezTo>
                    <a:cubicBezTo>
                      <a:pt x="1727" y="1925"/>
                      <a:pt x="1873" y="715"/>
                      <a:pt x="1607" y="345"/>
                    </a:cubicBezTo>
                    <a:cubicBezTo>
                      <a:pt x="1446" y="120"/>
                      <a:pt x="1193" y="0"/>
                      <a:pt x="9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9" name="Google Shape;3819;p58"/>
              <p:cNvSpPr/>
              <p:nvPr/>
            </p:nvSpPr>
            <p:spPr>
              <a:xfrm>
                <a:off x="5106897" y="689836"/>
                <a:ext cx="37085" cy="48958"/>
              </a:xfrm>
              <a:custGeom>
                <a:rect b="b" l="l" r="r" t="t"/>
                <a:pathLst>
                  <a:path extrusionOk="0" h="2090" w="1585">
                    <a:moveTo>
                      <a:pt x="793" y="0"/>
                    </a:moveTo>
                    <a:cubicBezTo>
                      <a:pt x="357" y="0"/>
                      <a:pt x="4" y="354"/>
                      <a:pt x="3" y="789"/>
                    </a:cubicBezTo>
                    <a:cubicBezTo>
                      <a:pt x="1" y="1226"/>
                      <a:pt x="790" y="2089"/>
                      <a:pt x="790" y="2089"/>
                    </a:cubicBezTo>
                    <a:cubicBezTo>
                      <a:pt x="790" y="2089"/>
                      <a:pt x="1582" y="1229"/>
                      <a:pt x="1583" y="793"/>
                    </a:cubicBezTo>
                    <a:cubicBezTo>
                      <a:pt x="1584" y="356"/>
                      <a:pt x="1231" y="2"/>
                      <a:pt x="795" y="0"/>
                    </a:cubicBezTo>
                    <a:cubicBezTo>
                      <a:pt x="794" y="0"/>
                      <a:pt x="793" y="0"/>
                      <a:pt x="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0" name="Google Shape;3820;p58"/>
              <p:cNvSpPr/>
              <p:nvPr/>
            </p:nvSpPr>
            <p:spPr>
              <a:xfrm>
                <a:off x="5165063" y="578450"/>
                <a:ext cx="30042" cy="36590"/>
              </a:xfrm>
              <a:custGeom>
                <a:rect b="b" l="l" r="r" t="t"/>
                <a:pathLst>
                  <a:path extrusionOk="0" h="1562" w="1284">
                    <a:moveTo>
                      <a:pt x="804" y="1"/>
                    </a:moveTo>
                    <a:cubicBezTo>
                      <a:pt x="804" y="1"/>
                      <a:pt x="109" y="543"/>
                      <a:pt x="55" y="867"/>
                    </a:cubicBezTo>
                    <a:cubicBezTo>
                      <a:pt x="1" y="1191"/>
                      <a:pt x="220" y="1499"/>
                      <a:pt x="544" y="1553"/>
                    </a:cubicBezTo>
                    <a:cubicBezTo>
                      <a:pt x="577" y="1559"/>
                      <a:pt x="610" y="1561"/>
                      <a:pt x="642" y="1561"/>
                    </a:cubicBezTo>
                    <a:cubicBezTo>
                      <a:pt x="928" y="1561"/>
                      <a:pt x="1182" y="1355"/>
                      <a:pt x="1231" y="1063"/>
                    </a:cubicBezTo>
                    <a:cubicBezTo>
                      <a:pt x="1284" y="739"/>
                      <a:pt x="804" y="1"/>
                      <a:pt x="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1" name="Google Shape;3821;p58"/>
              <p:cNvSpPr/>
              <p:nvPr/>
            </p:nvSpPr>
            <p:spPr>
              <a:xfrm>
                <a:off x="5219439" y="825677"/>
                <a:ext cx="62846" cy="46850"/>
              </a:xfrm>
              <a:custGeom>
                <a:rect b="b" l="l" r="r" t="t"/>
                <a:pathLst>
                  <a:path extrusionOk="0" h="2000" w="2686">
                    <a:moveTo>
                      <a:pt x="1094" y="0"/>
                    </a:moveTo>
                    <a:cubicBezTo>
                      <a:pt x="967" y="0"/>
                      <a:pt x="854" y="15"/>
                      <a:pt x="767" y="51"/>
                    </a:cubicBezTo>
                    <a:cubicBezTo>
                      <a:pt x="250" y="262"/>
                      <a:pt x="1" y="853"/>
                      <a:pt x="213" y="1370"/>
                    </a:cubicBezTo>
                    <a:cubicBezTo>
                      <a:pt x="373" y="1762"/>
                      <a:pt x="751" y="1999"/>
                      <a:pt x="1150" y="1999"/>
                    </a:cubicBezTo>
                    <a:cubicBezTo>
                      <a:pt x="1277" y="1999"/>
                      <a:pt x="1407" y="1975"/>
                      <a:pt x="1532" y="1924"/>
                    </a:cubicBezTo>
                    <a:cubicBezTo>
                      <a:pt x="2048" y="1712"/>
                      <a:pt x="2686" y="359"/>
                      <a:pt x="2686" y="359"/>
                    </a:cubicBezTo>
                    <a:cubicBezTo>
                      <a:pt x="2686" y="359"/>
                      <a:pt x="1717" y="0"/>
                      <a:pt x="10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2" name="Google Shape;3822;p58"/>
              <p:cNvSpPr/>
              <p:nvPr/>
            </p:nvSpPr>
            <p:spPr>
              <a:xfrm>
                <a:off x="5263894" y="553362"/>
                <a:ext cx="47520" cy="52261"/>
              </a:xfrm>
              <a:custGeom>
                <a:rect b="b" l="l" r="r" t="t"/>
                <a:pathLst>
                  <a:path extrusionOk="0" h="2231" w="2031">
                    <a:moveTo>
                      <a:pt x="1014" y="0"/>
                    </a:moveTo>
                    <a:cubicBezTo>
                      <a:pt x="893" y="0"/>
                      <a:pt x="771" y="25"/>
                      <a:pt x="653" y="77"/>
                    </a:cubicBezTo>
                    <a:cubicBezTo>
                      <a:pt x="203" y="277"/>
                      <a:pt x="0" y="804"/>
                      <a:pt x="200" y="1253"/>
                    </a:cubicBezTo>
                    <a:cubicBezTo>
                      <a:pt x="400" y="1703"/>
                      <a:pt x="1608" y="2231"/>
                      <a:pt x="1608" y="2231"/>
                    </a:cubicBezTo>
                    <a:cubicBezTo>
                      <a:pt x="1608" y="2231"/>
                      <a:pt x="2031" y="980"/>
                      <a:pt x="1831" y="531"/>
                    </a:cubicBezTo>
                    <a:cubicBezTo>
                      <a:pt x="1683" y="198"/>
                      <a:pt x="1356" y="0"/>
                      <a:pt x="10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3" name="Google Shape;3823;p58"/>
              <p:cNvSpPr/>
              <p:nvPr/>
            </p:nvSpPr>
            <p:spPr>
              <a:xfrm>
                <a:off x="5412889" y="757721"/>
                <a:ext cx="73000" cy="53924"/>
              </a:xfrm>
              <a:custGeom>
                <a:rect b="b" l="l" r="r" t="t"/>
                <a:pathLst>
                  <a:path extrusionOk="0" h="2302" w="3120">
                    <a:moveTo>
                      <a:pt x="1822" y="1"/>
                    </a:moveTo>
                    <a:cubicBezTo>
                      <a:pt x="1709" y="1"/>
                      <a:pt x="1594" y="18"/>
                      <a:pt x="1480" y="53"/>
                    </a:cubicBezTo>
                    <a:cubicBezTo>
                      <a:pt x="867" y="240"/>
                      <a:pt x="1" y="1722"/>
                      <a:pt x="1" y="1722"/>
                    </a:cubicBezTo>
                    <a:cubicBezTo>
                      <a:pt x="1" y="1722"/>
                      <a:pt x="1218" y="2302"/>
                      <a:pt x="1922" y="2302"/>
                    </a:cubicBezTo>
                    <a:cubicBezTo>
                      <a:pt x="2012" y="2302"/>
                      <a:pt x="2093" y="2292"/>
                      <a:pt x="2163" y="2271"/>
                    </a:cubicBezTo>
                    <a:cubicBezTo>
                      <a:pt x="2776" y="2083"/>
                      <a:pt x="3120" y="1433"/>
                      <a:pt x="2931" y="820"/>
                    </a:cubicBezTo>
                    <a:cubicBezTo>
                      <a:pt x="2777" y="321"/>
                      <a:pt x="2318" y="1"/>
                      <a:pt x="18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4" name="Google Shape;3824;p58"/>
              <p:cNvSpPr/>
              <p:nvPr/>
            </p:nvSpPr>
            <p:spPr>
              <a:xfrm>
                <a:off x="5458327" y="559241"/>
                <a:ext cx="59570" cy="65192"/>
              </a:xfrm>
              <a:custGeom>
                <a:rect b="b" l="l" r="r" t="t"/>
                <a:pathLst>
                  <a:path extrusionOk="0" h="2783" w="2546">
                    <a:moveTo>
                      <a:pt x="1275" y="1"/>
                    </a:moveTo>
                    <a:cubicBezTo>
                      <a:pt x="852" y="1"/>
                      <a:pt x="447" y="242"/>
                      <a:pt x="260" y="649"/>
                    </a:cubicBezTo>
                    <a:cubicBezTo>
                      <a:pt x="0" y="1209"/>
                      <a:pt x="505" y="2783"/>
                      <a:pt x="505" y="2783"/>
                    </a:cubicBezTo>
                    <a:cubicBezTo>
                      <a:pt x="505" y="2783"/>
                      <a:pt x="2028" y="2145"/>
                      <a:pt x="2286" y="1586"/>
                    </a:cubicBezTo>
                    <a:cubicBezTo>
                      <a:pt x="2546" y="1026"/>
                      <a:pt x="2301" y="361"/>
                      <a:pt x="1742" y="104"/>
                    </a:cubicBezTo>
                    <a:cubicBezTo>
                      <a:pt x="1590" y="34"/>
                      <a:pt x="1431" y="1"/>
                      <a:pt x="12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5" name="Google Shape;3825;p58"/>
              <p:cNvSpPr/>
              <p:nvPr/>
            </p:nvSpPr>
            <p:spPr>
              <a:xfrm>
                <a:off x="5618085" y="506371"/>
                <a:ext cx="56926" cy="73133"/>
              </a:xfrm>
              <a:custGeom>
                <a:rect b="b" l="l" r="r" t="t"/>
                <a:pathLst>
                  <a:path extrusionOk="0" h="3122" w="2433">
                    <a:moveTo>
                      <a:pt x="1215" y="0"/>
                    </a:moveTo>
                    <a:cubicBezTo>
                      <a:pt x="591" y="0"/>
                      <a:pt x="70" y="489"/>
                      <a:pt x="36" y="1119"/>
                    </a:cubicBezTo>
                    <a:cubicBezTo>
                      <a:pt x="0" y="1771"/>
                      <a:pt x="1111" y="3122"/>
                      <a:pt x="1111" y="3122"/>
                    </a:cubicBezTo>
                    <a:cubicBezTo>
                      <a:pt x="1111" y="3122"/>
                      <a:pt x="2361" y="1899"/>
                      <a:pt x="2397" y="1247"/>
                    </a:cubicBezTo>
                    <a:cubicBezTo>
                      <a:pt x="2433" y="595"/>
                      <a:pt x="1934" y="37"/>
                      <a:pt x="1281" y="2"/>
                    </a:cubicBezTo>
                    <a:cubicBezTo>
                      <a:pt x="1259" y="1"/>
                      <a:pt x="1237" y="0"/>
                      <a:pt x="12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6" name="Google Shape;3826;p58"/>
              <p:cNvSpPr/>
              <p:nvPr/>
            </p:nvSpPr>
            <p:spPr>
              <a:xfrm>
                <a:off x="5455239" y="454813"/>
                <a:ext cx="42934" cy="44906"/>
              </a:xfrm>
              <a:custGeom>
                <a:rect b="b" l="l" r="r" t="t"/>
                <a:pathLst>
                  <a:path extrusionOk="0" h="1917" w="1835">
                    <a:moveTo>
                      <a:pt x="1632" y="0"/>
                    </a:moveTo>
                    <a:cubicBezTo>
                      <a:pt x="1631" y="0"/>
                      <a:pt x="480" y="304"/>
                      <a:pt x="240" y="678"/>
                    </a:cubicBezTo>
                    <a:cubicBezTo>
                      <a:pt x="1" y="1052"/>
                      <a:pt x="110" y="1550"/>
                      <a:pt x="484" y="1790"/>
                    </a:cubicBezTo>
                    <a:cubicBezTo>
                      <a:pt x="618" y="1876"/>
                      <a:pt x="768" y="1917"/>
                      <a:pt x="917" y="1917"/>
                    </a:cubicBezTo>
                    <a:cubicBezTo>
                      <a:pt x="1182" y="1917"/>
                      <a:pt x="1442" y="1786"/>
                      <a:pt x="1596" y="1546"/>
                    </a:cubicBezTo>
                    <a:cubicBezTo>
                      <a:pt x="1835" y="1171"/>
                      <a:pt x="1632" y="0"/>
                      <a:pt x="16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7" name="Google Shape;3827;p58"/>
              <p:cNvSpPr/>
              <p:nvPr/>
            </p:nvSpPr>
            <p:spPr>
              <a:xfrm>
                <a:off x="5780745" y="597143"/>
                <a:ext cx="48199" cy="54510"/>
              </a:xfrm>
              <a:custGeom>
                <a:rect b="b" l="l" r="r" t="t"/>
                <a:pathLst>
                  <a:path extrusionOk="0" h="2327" w="2060">
                    <a:moveTo>
                      <a:pt x="526" y="1"/>
                    </a:moveTo>
                    <a:cubicBezTo>
                      <a:pt x="526" y="1"/>
                      <a:pt x="1" y="1245"/>
                      <a:pt x="170" y="1719"/>
                    </a:cubicBezTo>
                    <a:cubicBezTo>
                      <a:pt x="303" y="2094"/>
                      <a:pt x="655" y="2327"/>
                      <a:pt x="1030" y="2327"/>
                    </a:cubicBezTo>
                    <a:cubicBezTo>
                      <a:pt x="1132" y="2327"/>
                      <a:pt x="1236" y="2309"/>
                      <a:pt x="1337" y="2273"/>
                    </a:cubicBezTo>
                    <a:cubicBezTo>
                      <a:pt x="1813" y="2104"/>
                      <a:pt x="2060" y="1581"/>
                      <a:pt x="1891" y="1105"/>
                    </a:cubicBezTo>
                    <a:cubicBezTo>
                      <a:pt x="1721" y="629"/>
                      <a:pt x="526" y="1"/>
                      <a:pt x="5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8" name="Google Shape;3828;p58"/>
              <p:cNvSpPr/>
              <p:nvPr/>
            </p:nvSpPr>
            <p:spPr>
              <a:xfrm>
                <a:off x="5673631" y="618671"/>
                <a:ext cx="61138" cy="45866"/>
              </a:xfrm>
              <a:custGeom>
                <a:rect b="b" l="l" r="r" t="t"/>
                <a:pathLst>
                  <a:path extrusionOk="0" h="1958" w="2613">
                    <a:moveTo>
                      <a:pt x="1605" y="0"/>
                    </a:moveTo>
                    <a:cubicBezTo>
                      <a:pt x="1587" y="0"/>
                      <a:pt x="1568" y="1"/>
                      <a:pt x="1550" y="2"/>
                    </a:cubicBezTo>
                    <a:cubicBezTo>
                      <a:pt x="1011" y="32"/>
                      <a:pt x="1" y="1069"/>
                      <a:pt x="1" y="1069"/>
                    </a:cubicBezTo>
                    <a:cubicBezTo>
                      <a:pt x="1" y="1069"/>
                      <a:pt x="1084" y="1957"/>
                      <a:pt x="1634" y="1957"/>
                    </a:cubicBezTo>
                    <a:cubicBezTo>
                      <a:pt x="1643" y="1957"/>
                      <a:pt x="1652" y="1957"/>
                      <a:pt x="1661" y="1956"/>
                    </a:cubicBezTo>
                    <a:cubicBezTo>
                      <a:pt x="2200" y="1925"/>
                      <a:pt x="2613" y="1464"/>
                      <a:pt x="2582" y="925"/>
                    </a:cubicBezTo>
                    <a:cubicBezTo>
                      <a:pt x="2552" y="403"/>
                      <a:pt x="2120" y="0"/>
                      <a:pt x="16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9" name="Google Shape;3829;p58"/>
              <p:cNvSpPr/>
              <p:nvPr/>
            </p:nvSpPr>
            <p:spPr>
              <a:xfrm>
                <a:off x="5742373" y="741722"/>
                <a:ext cx="58236" cy="42985"/>
              </a:xfrm>
              <a:custGeom>
                <a:rect b="b" l="l" r="r" t="t"/>
                <a:pathLst>
                  <a:path extrusionOk="0" h="1835" w="2489">
                    <a:moveTo>
                      <a:pt x="1470" y="1"/>
                    </a:moveTo>
                    <a:cubicBezTo>
                      <a:pt x="1393" y="1"/>
                      <a:pt x="1316" y="10"/>
                      <a:pt x="1239" y="30"/>
                    </a:cubicBezTo>
                    <a:cubicBezTo>
                      <a:pt x="745" y="157"/>
                      <a:pt x="1" y="1301"/>
                      <a:pt x="1" y="1301"/>
                    </a:cubicBezTo>
                    <a:cubicBezTo>
                      <a:pt x="1" y="1301"/>
                      <a:pt x="999" y="1834"/>
                      <a:pt x="1550" y="1834"/>
                    </a:cubicBezTo>
                    <a:cubicBezTo>
                      <a:pt x="1604" y="1834"/>
                      <a:pt x="1654" y="1829"/>
                      <a:pt x="1698" y="1818"/>
                    </a:cubicBezTo>
                    <a:cubicBezTo>
                      <a:pt x="2191" y="1691"/>
                      <a:pt x="2489" y="1188"/>
                      <a:pt x="2362" y="695"/>
                    </a:cubicBezTo>
                    <a:cubicBezTo>
                      <a:pt x="2255" y="278"/>
                      <a:pt x="1881" y="1"/>
                      <a:pt x="1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0" name="Google Shape;3830;p58"/>
              <p:cNvSpPr/>
              <p:nvPr/>
            </p:nvSpPr>
            <p:spPr>
              <a:xfrm>
                <a:off x="5935987" y="735210"/>
                <a:ext cx="72579" cy="62521"/>
              </a:xfrm>
              <a:custGeom>
                <a:rect b="b" l="l" r="r" t="t"/>
                <a:pathLst>
                  <a:path extrusionOk="0" h="2669" w="3102">
                    <a:moveTo>
                      <a:pt x="433" y="1"/>
                    </a:moveTo>
                    <a:cubicBezTo>
                      <a:pt x="175" y="1"/>
                      <a:pt x="1" y="10"/>
                      <a:pt x="1" y="10"/>
                    </a:cubicBezTo>
                    <a:cubicBezTo>
                      <a:pt x="1" y="10"/>
                      <a:pt x="260" y="1912"/>
                      <a:pt x="814" y="2370"/>
                    </a:cubicBezTo>
                    <a:cubicBezTo>
                      <a:pt x="1057" y="2570"/>
                      <a:pt x="1351" y="2668"/>
                      <a:pt x="1643" y="2668"/>
                    </a:cubicBezTo>
                    <a:cubicBezTo>
                      <a:pt x="2016" y="2668"/>
                      <a:pt x="2387" y="2508"/>
                      <a:pt x="2644" y="2198"/>
                    </a:cubicBezTo>
                    <a:cubicBezTo>
                      <a:pt x="3101" y="1645"/>
                      <a:pt x="3024" y="826"/>
                      <a:pt x="2473" y="369"/>
                    </a:cubicBezTo>
                    <a:cubicBezTo>
                      <a:pt x="2086" y="49"/>
                      <a:pt x="1032" y="1"/>
                      <a:pt x="4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1" name="Google Shape;3831;p58"/>
              <p:cNvSpPr/>
              <p:nvPr/>
            </p:nvSpPr>
            <p:spPr>
              <a:xfrm>
                <a:off x="5861911" y="976534"/>
                <a:ext cx="38957" cy="38206"/>
              </a:xfrm>
              <a:custGeom>
                <a:rect b="b" l="l" r="r" t="t"/>
                <a:pathLst>
                  <a:path extrusionOk="0" h="1631" w="1665">
                    <a:moveTo>
                      <a:pt x="1665" y="0"/>
                    </a:moveTo>
                    <a:cubicBezTo>
                      <a:pt x="1664" y="0"/>
                      <a:pt x="565" y="75"/>
                      <a:pt x="283" y="374"/>
                    </a:cubicBezTo>
                    <a:cubicBezTo>
                      <a:pt x="0" y="671"/>
                      <a:pt x="13" y="1143"/>
                      <a:pt x="311" y="1426"/>
                    </a:cubicBezTo>
                    <a:cubicBezTo>
                      <a:pt x="455" y="1563"/>
                      <a:pt x="639" y="1630"/>
                      <a:pt x="823" y="1630"/>
                    </a:cubicBezTo>
                    <a:cubicBezTo>
                      <a:pt x="1020" y="1630"/>
                      <a:pt x="1217" y="1553"/>
                      <a:pt x="1363" y="1399"/>
                    </a:cubicBezTo>
                    <a:cubicBezTo>
                      <a:pt x="1646" y="1102"/>
                      <a:pt x="1665" y="0"/>
                      <a:pt x="16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2" name="Google Shape;3832;p58"/>
              <p:cNvSpPr/>
              <p:nvPr/>
            </p:nvSpPr>
            <p:spPr>
              <a:xfrm>
                <a:off x="5229921" y="1032637"/>
                <a:ext cx="76463" cy="56407"/>
              </a:xfrm>
              <a:custGeom>
                <a:rect b="b" l="l" r="r" t="t"/>
                <a:pathLst>
                  <a:path extrusionOk="0" h="2408" w="3268">
                    <a:moveTo>
                      <a:pt x="1928" y="1"/>
                    </a:moveTo>
                    <a:cubicBezTo>
                      <a:pt x="1828" y="1"/>
                      <a:pt x="1725" y="13"/>
                      <a:pt x="1623" y="40"/>
                    </a:cubicBezTo>
                    <a:cubicBezTo>
                      <a:pt x="976" y="206"/>
                      <a:pt x="1" y="1708"/>
                      <a:pt x="1" y="1708"/>
                    </a:cubicBezTo>
                    <a:cubicBezTo>
                      <a:pt x="1" y="1708"/>
                      <a:pt x="1309" y="2407"/>
                      <a:pt x="2033" y="2407"/>
                    </a:cubicBezTo>
                    <a:cubicBezTo>
                      <a:pt x="2104" y="2407"/>
                      <a:pt x="2170" y="2400"/>
                      <a:pt x="2228" y="2385"/>
                    </a:cubicBezTo>
                    <a:cubicBezTo>
                      <a:pt x="2876" y="2219"/>
                      <a:pt x="3267" y="1559"/>
                      <a:pt x="3099" y="911"/>
                    </a:cubicBezTo>
                    <a:cubicBezTo>
                      <a:pt x="2958" y="364"/>
                      <a:pt x="2468" y="1"/>
                      <a:pt x="19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3" name="Google Shape;3833;p58"/>
              <p:cNvSpPr/>
              <p:nvPr/>
            </p:nvSpPr>
            <p:spPr>
              <a:xfrm>
                <a:off x="5436544" y="936805"/>
                <a:ext cx="47918" cy="35395"/>
              </a:xfrm>
              <a:custGeom>
                <a:rect b="b" l="l" r="r" t="t"/>
                <a:pathLst>
                  <a:path extrusionOk="0" h="1511" w="2048">
                    <a:moveTo>
                      <a:pt x="1213" y="1"/>
                    </a:moveTo>
                    <a:cubicBezTo>
                      <a:pt x="1156" y="1"/>
                      <a:pt x="1098" y="7"/>
                      <a:pt x="1041" y="20"/>
                    </a:cubicBezTo>
                    <a:cubicBezTo>
                      <a:pt x="633" y="116"/>
                      <a:pt x="0" y="1044"/>
                      <a:pt x="0" y="1044"/>
                    </a:cubicBezTo>
                    <a:cubicBezTo>
                      <a:pt x="0" y="1044"/>
                      <a:pt x="828" y="1510"/>
                      <a:pt x="1279" y="1510"/>
                    </a:cubicBezTo>
                    <a:cubicBezTo>
                      <a:pt x="1317" y="1510"/>
                      <a:pt x="1353" y="1507"/>
                      <a:pt x="1386" y="1499"/>
                    </a:cubicBezTo>
                    <a:cubicBezTo>
                      <a:pt x="1793" y="1404"/>
                      <a:pt x="2047" y="995"/>
                      <a:pt x="1952" y="588"/>
                    </a:cubicBezTo>
                    <a:cubicBezTo>
                      <a:pt x="1871" y="237"/>
                      <a:pt x="1557" y="1"/>
                      <a:pt x="12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4" name="Google Shape;3834;p58"/>
              <p:cNvSpPr/>
              <p:nvPr/>
            </p:nvSpPr>
            <p:spPr>
              <a:xfrm>
                <a:off x="5322271" y="873441"/>
                <a:ext cx="61559" cy="73133"/>
              </a:xfrm>
              <a:custGeom>
                <a:rect b="b" l="l" r="r" t="t"/>
                <a:pathLst>
                  <a:path extrusionOk="0" h="3122" w="2631">
                    <a:moveTo>
                      <a:pt x="1744" y="1"/>
                    </a:moveTo>
                    <a:cubicBezTo>
                      <a:pt x="1744" y="1"/>
                      <a:pt x="291" y="1013"/>
                      <a:pt x="146" y="1660"/>
                    </a:cubicBezTo>
                    <a:cubicBezTo>
                      <a:pt x="0" y="2307"/>
                      <a:pt x="408" y="2949"/>
                      <a:pt x="1055" y="3093"/>
                    </a:cubicBezTo>
                    <a:cubicBezTo>
                      <a:pt x="1143" y="3112"/>
                      <a:pt x="1230" y="3122"/>
                      <a:pt x="1317" y="3122"/>
                    </a:cubicBezTo>
                    <a:cubicBezTo>
                      <a:pt x="1866" y="3122"/>
                      <a:pt x="2362" y="2741"/>
                      <a:pt x="2486" y="2183"/>
                    </a:cubicBezTo>
                    <a:cubicBezTo>
                      <a:pt x="2631" y="1537"/>
                      <a:pt x="1744" y="1"/>
                      <a:pt x="17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5" name="Google Shape;3835;p58"/>
              <p:cNvSpPr/>
              <p:nvPr/>
            </p:nvSpPr>
            <p:spPr>
              <a:xfrm>
                <a:off x="5096719" y="1003590"/>
                <a:ext cx="48105" cy="48818"/>
              </a:xfrm>
              <a:custGeom>
                <a:rect b="b" l="l" r="r" t="t"/>
                <a:pathLst>
                  <a:path extrusionOk="0" h="2084" w="2056">
                    <a:moveTo>
                      <a:pt x="1029" y="0"/>
                    </a:moveTo>
                    <a:cubicBezTo>
                      <a:pt x="761" y="0"/>
                      <a:pt x="495" y="118"/>
                      <a:pt x="315" y="344"/>
                    </a:cubicBezTo>
                    <a:cubicBezTo>
                      <a:pt x="0" y="737"/>
                      <a:pt x="94" y="2084"/>
                      <a:pt x="94" y="2084"/>
                    </a:cubicBezTo>
                    <a:cubicBezTo>
                      <a:pt x="94" y="2084"/>
                      <a:pt x="1428" y="1876"/>
                      <a:pt x="1741" y="1481"/>
                    </a:cubicBezTo>
                    <a:cubicBezTo>
                      <a:pt x="2055" y="1087"/>
                      <a:pt x="1990" y="513"/>
                      <a:pt x="1597" y="199"/>
                    </a:cubicBezTo>
                    <a:cubicBezTo>
                      <a:pt x="1429" y="65"/>
                      <a:pt x="1228" y="0"/>
                      <a:pt x="1029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6" name="Google Shape;3836;p58"/>
              <p:cNvSpPr/>
              <p:nvPr/>
            </p:nvSpPr>
            <p:spPr>
              <a:xfrm>
                <a:off x="5605965" y="972177"/>
                <a:ext cx="50702" cy="40268"/>
              </a:xfrm>
              <a:custGeom>
                <a:rect b="b" l="l" r="r" t="t"/>
                <a:pathLst>
                  <a:path extrusionOk="0" h="1719" w="2167">
                    <a:moveTo>
                      <a:pt x="917" y="0"/>
                    </a:moveTo>
                    <a:cubicBezTo>
                      <a:pt x="464" y="0"/>
                      <a:pt x="0" y="74"/>
                      <a:pt x="0" y="74"/>
                    </a:cubicBezTo>
                    <a:cubicBezTo>
                      <a:pt x="0" y="74"/>
                      <a:pt x="309" y="1313"/>
                      <a:pt x="708" y="1576"/>
                    </a:cubicBezTo>
                    <a:cubicBezTo>
                      <a:pt x="854" y="1673"/>
                      <a:pt x="1019" y="1719"/>
                      <a:pt x="1183" y="1719"/>
                    </a:cubicBezTo>
                    <a:cubicBezTo>
                      <a:pt x="1463" y="1719"/>
                      <a:pt x="1738" y="1583"/>
                      <a:pt x="1904" y="1331"/>
                    </a:cubicBezTo>
                    <a:cubicBezTo>
                      <a:pt x="2166" y="934"/>
                      <a:pt x="2058" y="397"/>
                      <a:pt x="1659" y="135"/>
                    </a:cubicBezTo>
                    <a:cubicBezTo>
                      <a:pt x="1502" y="32"/>
                      <a:pt x="1212" y="0"/>
                      <a:pt x="9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7" name="Google Shape;3837;p58"/>
              <p:cNvSpPr/>
              <p:nvPr/>
            </p:nvSpPr>
            <p:spPr>
              <a:xfrm>
                <a:off x="5620214" y="849055"/>
                <a:ext cx="55218" cy="51933"/>
              </a:xfrm>
              <a:custGeom>
                <a:rect b="b" l="l" r="r" t="t"/>
                <a:pathLst>
                  <a:path extrusionOk="0" h="2217" w="2360">
                    <a:moveTo>
                      <a:pt x="1219" y="1"/>
                    </a:moveTo>
                    <a:cubicBezTo>
                      <a:pt x="960" y="1"/>
                      <a:pt x="700" y="98"/>
                      <a:pt x="499" y="293"/>
                    </a:cubicBezTo>
                    <a:cubicBezTo>
                      <a:pt x="89" y="690"/>
                      <a:pt x="1" y="2217"/>
                      <a:pt x="1" y="2217"/>
                    </a:cubicBezTo>
                    <a:cubicBezTo>
                      <a:pt x="1" y="2217"/>
                      <a:pt x="1529" y="2177"/>
                      <a:pt x="1939" y="1778"/>
                    </a:cubicBezTo>
                    <a:cubicBezTo>
                      <a:pt x="2349" y="1381"/>
                      <a:pt x="2359" y="726"/>
                      <a:pt x="1962" y="315"/>
                    </a:cubicBezTo>
                    <a:cubicBezTo>
                      <a:pt x="1759" y="106"/>
                      <a:pt x="1489" y="1"/>
                      <a:pt x="1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8" name="Google Shape;3838;p58"/>
              <p:cNvSpPr/>
              <p:nvPr/>
            </p:nvSpPr>
            <p:spPr>
              <a:xfrm>
                <a:off x="5774685" y="995602"/>
                <a:ext cx="47848" cy="51441"/>
              </a:xfrm>
              <a:custGeom>
                <a:rect b="b" l="l" r="r" t="t"/>
                <a:pathLst>
                  <a:path extrusionOk="0" h="2196" w="2045">
                    <a:moveTo>
                      <a:pt x="1020" y="0"/>
                    </a:moveTo>
                    <a:cubicBezTo>
                      <a:pt x="880" y="0"/>
                      <a:pt x="738" y="33"/>
                      <a:pt x="605" y="103"/>
                    </a:cubicBezTo>
                    <a:cubicBezTo>
                      <a:pt x="168" y="334"/>
                      <a:pt x="0" y="874"/>
                      <a:pt x="230" y="1312"/>
                    </a:cubicBezTo>
                    <a:cubicBezTo>
                      <a:pt x="461" y="1749"/>
                      <a:pt x="1706" y="2195"/>
                      <a:pt x="1706" y="2195"/>
                    </a:cubicBezTo>
                    <a:cubicBezTo>
                      <a:pt x="1706" y="2195"/>
                      <a:pt x="2044" y="915"/>
                      <a:pt x="1814" y="478"/>
                    </a:cubicBezTo>
                    <a:cubicBezTo>
                      <a:pt x="1654" y="174"/>
                      <a:pt x="1342" y="0"/>
                      <a:pt x="1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9" name="Google Shape;3839;p58"/>
              <p:cNvSpPr/>
              <p:nvPr/>
            </p:nvSpPr>
            <p:spPr>
              <a:xfrm>
                <a:off x="5815911" y="798223"/>
                <a:ext cx="56575" cy="58211"/>
              </a:xfrm>
              <a:custGeom>
                <a:rect b="b" l="l" r="r" t="t"/>
                <a:pathLst>
                  <a:path extrusionOk="0" h="2485" w="2418">
                    <a:moveTo>
                      <a:pt x="1210" y="1"/>
                    </a:moveTo>
                    <a:cubicBezTo>
                      <a:pt x="880" y="1"/>
                      <a:pt x="555" y="153"/>
                      <a:pt x="346" y="439"/>
                    </a:cubicBezTo>
                    <a:cubicBezTo>
                      <a:pt x="0" y="916"/>
                      <a:pt x="177" y="2484"/>
                      <a:pt x="177" y="2484"/>
                    </a:cubicBezTo>
                    <a:cubicBezTo>
                      <a:pt x="177" y="2484"/>
                      <a:pt x="1725" y="2173"/>
                      <a:pt x="2072" y="1696"/>
                    </a:cubicBezTo>
                    <a:cubicBezTo>
                      <a:pt x="2417" y="1219"/>
                      <a:pt x="2313" y="552"/>
                      <a:pt x="1837" y="206"/>
                    </a:cubicBezTo>
                    <a:cubicBezTo>
                      <a:pt x="1647" y="67"/>
                      <a:pt x="1428" y="1"/>
                      <a:pt x="12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0" name="Google Shape;3840;p58"/>
              <p:cNvSpPr/>
              <p:nvPr/>
            </p:nvSpPr>
            <p:spPr>
              <a:xfrm>
                <a:off x="5260712" y="936782"/>
                <a:ext cx="203348" cy="667097"/>
              </a:xfrm>
              <a:custGeom>
                <a:rect b="b" l="l" r="r" t="t"/>
                <a:pathLst>
                  <a:path extrusionOk="0" h="28478" w="8691">
                    <a:moveTo>
                      <a:pt x="5902" y="1"/>
                    </a:moveTo>
                    <a:cubicBezTo>
                      <a:pt x="5875" y="19"/>
                      <a:pt x="5846" y="37"/>
                      <a:pt x="5819" y="55"/>
                    </a:cubicBezTo>
                    <a:cubicBezTo>
                      <a:pt x="5773" y="85"/>
                      <a:pt x="5725" y="114"/>
                      <a:pt x="5677" y="142"/>
                    </a:cubicBezTo>
                    <a:cubicBezTo>
                      <a:pt x="5654" y="158"/>
                      <a:pt x="5630" y="172"/>
                      <a:pt x="5605" y="186"/>
                    </a:cubicBezTo>
                    <a:cubicBezTo>
                      <a:pt x="5594" y="231"/>
                      <a:pt x="5586" y="256"/>
                      <a:pt x="5575" y="301"/>
                    </a:cubicBezTo>
                    <a:lnTo>
                      <a:pt x="7331" y="3379"/>
                    </a:lnTo>
                    <a:cubicBezTo>
                      <a:pt x="7905" y="4383"/>
                      <a:pt x="8141" y="5515"/>
                      <a:pt x="8046" y="6621"/>
                    </a:cubicBezTo>
                    <a:cubicBezTo>
                      <a:pt x="7979" y="7428"/>
                      <a:pt x="7736" y="8220"/>
                      <a:pt x="7321" y="8941"/>
                    </a:cubicBezTo>
                    <a:cubicBezTo>
                      <a:pt x="7229" y="9102"/>
                      <a:pt x="7127" y="9260"/>
                      <a:pt x="7017" y="9412"/>
                    </a:cubicBezTo>
                    <a:lnTo>
                      <a:pt x="6252" y="10479"/>
                    </a:lnTo>
                    <a:lnTo>
                      <a:pt x="1424" y="17202"/>
                    </a:lnTo>
                    <a:cubicBezTo>
                      <a:pt x="1354" y="17299"/>
                      <a:pt x="1288" y="17397"/>
                      <a:pt x="1224" y="17497"/>
                    </a:cubicBezTo>
                    <a:cubicBezTo>
                      <a:pt x="269" y="18996"/>
                      <a:pt x="1" y="20845"/>
                      <a:pt x="501" y="22570"/>
                    </a:cubicBezTo>
                    <a:lnTo>
                      <a:pt x="1139" y="24772"/>
                    </a:lnTo>
                    <a:lnTo>
                      <a:pt x="1277" y="25247"/>
                    </a:lnTo>
                    <a:cubicBezTo>
                      <a:pt x="1387" y="25629"/>
                      <a:pt x="1474" y="26014"/>
                      <a:pt x="1536" y="26404"/>
                    </a:cubicBezTo>
                    <a:cubicBezTo>
                      <a:pt x="1608" y="26854"/>
                      <a:pt x="1647" y="27306"/>
                      <a:pt x="1655" y="27761"/>
                    </a:cubicBezTo>
                    <a:cubicBezTo>
                      <a:pt x="1657" y="27881"/>
                      <a:pt x="1657" y="28002"/>
                      <a:pt x="1655" y="28122"/>
                    </a:cubicBezTo>
                    <a:cubicBezTo>
                      <a:pt x="1652" y="28240"/>
                      <a:pt x="1649" y="28360"/>
                      <a:pt x="1642" y="28478"/>
                    </a:cubicBezTo>
                    <a:lnTo>
                      <a:pt x="4882" y="28478"/>
                    </a:lnTo>
                    <a:cubicBezTo>
                      <a:pt x="4736" y="28206"/>
                      <a:pt x="4591" y="27932"/>
                      <a:pt x="4452" y="27660"/>
                    </a:cubicBezTo>
                    <a:cubicBezTo>
                      <a:pt x="3825" y="26447"/>
                      <a:pt x="3277" y="25249"/>
                      <a:pt x="2912" y="24193"/>
                    </a:cubicBezTo>
                    <a:cubicBezTo>
                      <a:pt x="2616" y="23335"/>
                      <a:pt x="2441" y="22568"/>
                      <a:pt x="2441" y="21958"/>
                    </a:cubicBezTo>
                    <a:cubicBezTo>
                      <a:pt x="2441" y="20773"/>
                      <a:pt x="2925" y="19437"/>
                      <a:pt x="3624" y="18027"/>
                    </a:cubicBezTo>
                    <a:cubicBezTo>
                      <a:pt x="4707" y="15841"/>
                      <a:pt x="6303" y="13482"/>
                      <a:pt x="7402" y="11246"/>
                    </a:cubicBezTo>
                    <a:cubicBezTo>
                      <a:pt x="7780" y="10476"/>
                      <a:pt x="8101" y="9720"/>
                      <a:pt x="8318" y="8992"/>
                    </a:cubicBezTo>
                    <a:cubicBezTo>
                      <a:pt x="8390" y="8754"/>
                      <a:pt x="8450" y="8518"/>
                      <a:pt x="8500" y="8287"/>
                    </a:cubicBezTo>
                    <a:cubicBezTo>
                      <a:pt x="8653" y="7553"/>
                      <a:pt x="8690" y="6861"/>
                      <a:pt x="8645" y="6216"/>
                    </a:cubicBezTo>
                    <a:cubicBezTo>
                      <a:pt x="8476" y="3760"/>
                      <a:pt x="7122" y="2004"/>
                      <a:pt x="6528" y="1343"/>
                    </a:cubicBezTo>
                    <a:cubicBezTo>
                      <a:pt x="6363" y="1159"/>
                      <a:pt x="6321" y="896"/>
                      <a:pt x="6421" y="670"/>
                    </a:cubicBezTo>
                    <a:lnTo>
                      <a:pt x="5902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1" name="Google Shape;3841;p58"/>
              <p:cNvSpPr/>
              <p:nvPr/>
            </p:nvSpPr>
            <p:spPr>
              <a:xfrm>
                <a:off x="5495436" y="771870"/>
                <a:ext cx="42326" cy="268661"/>
              </a:xfrm>
              <a:custGeom>
                <a:rect b="b" l="l" r="r" t="t"/>
                <a:pathLst>
                  <a:path extrusionOk="0" h="11469" w="1809">
                    <a:moveTo>
                      <a:pt x="1507" y="0"/>
                    </a:moveTo>
                    <a:cubicBezTo>
                      <a:pt x="1358" y="585"/>
                      <a:pt x="1091" y="1123"/>
                      <a:pt x="736" y="1589"/>
                    </a:cubicBezTo>
                    <a:lnTo>
                      <a:pt x="486" y="10778"/>
                    </a:lnTo>
                    <a:cubicBezTo>
                      <a:pt x="479" y="11121"/>
                      <a:pt x="267" y="11366"/>
                      <a:pt x="1" y="11468"/>
                    </a:cubicBezTo>
                    <a:lnTo>
                      <a:pt x="894" y="11133"/>
                    </a:lnTo>
                    <a:lnTo>
                      <a:pt x="1193" y="2195"/>
                    </a:lnTo>
                    <a:cubicBezTo>
                      <a:pt x="1203" y="1918"/>
                      <a:pt x="1431" y="1698"/>
                      <a:pt x="1708" y="1698"/>
                    </a:cubicBezTo>
                    <a:lnTo>
                      <a:pt x="1690" y="722"/>
                    </a:lnTo>
                    <a:lnTo>
                      <a:pt x="1809" y="582"/>
                    </a:lnTo>
                    <a:cubicBezTo>
                      <a:pt x="1751" y="418"/>
                      <a:pt x="1711" y="246"/>
                      <a:pt x="1691" y="66"/>
                    </a:cubicBezTo>
                    <a:lnTo>
                      <a:pt x="1561" y="215"/>
                    </a:lnTo>
                    <a:lnTo>
                      <a:pt x="1559" y="8"/>
                    </a:lnTo>
                    <a:cubicBezTo>
                      <a:pt x="1542" y="6"/>
                      <a:pt x="1525" y="4"/>
                      <a:pt x="150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2" name="Google Shape;3842;p58"/>
              <p:cNvSpPr/>
              <p:nvPr/>
            </p:nvSpPr>
            <p:spPr>
              <a:xfrm>
                <a:off x="5495155" y="1040508"/>
                <a:ext cx="304" cy="94"/>
              </a:xfrm>
              <a:custGeom>
                <a:rect b="b" l="l" r="r" t="t"/>
                <a:pathLst>
                  <a:path extrusionOk="0" h="4" w="13">
                    <a:moveTo>
                      <a:pt x="0" y="3"/>
                    </a:moveTo>
                    <a:lnTo>
                      <a:pt x="0" y="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53F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3" name="Google Shape;3843;p58"/>
              <p:cNvSpPr/>
              <p:nvPr/>
            </p:nvSpPr>
            <p:spPr>
              <a:xfrm>
                <a:off x="5596981" y="851749"/>
                <a:ext cx="206974" cy="208740"/>
              </a:xfrm>
              <a:custGeom>
                <a:rect b="b" l="l" r="r" t="t"/>
                <a:pathLst>
                  <a:path extrusionOk="0" h="8911" w="8846">
                    <a:moveTo>
                      <a:pt x="8497" y="0"/>
                    </a:moveTo>
                    <a:lnTo>
                      <a:pt x="8238" y="2226"/>
                    </a:lnTo>
                    <a:lnTo>
                      <a:pt x="3521" y="8240"/>
                    </a:lnTo>
                    <a:lnTo>
                      <a:pt x="4057" y="4589"/>
                    </a:lnTo>
                    <a:cubicBezTo>
                      <a:pt x="4042" y="4586"/>
                      <a:pt x="4048" y="4588"/>
                      <a:pt x="4033" y="4584"/>
                    </a:cubicBezTo>
                    <a:lnTo>
                      <a:pt x="3017" y="8347"/>
                    </a:lnTo>
                    <a:lnTo>
                      <a:pt x="1" y="8911"/>
                    </a:lnTo>
                    <a:lnTo>
                      <a:pt x="1" y="8911"/>
                    </a:lnTo>
                    <a:lnTo>
                      <a:pt x="3042" y="8848"/>
                    </a:lnTo>
                    <a:cubicBezTo>
                      <a:pt x="3425" y="8840"/>
                      <a:pt x="3784" y="8655"/>
                      <a:pt x="4014" y="8349"/>
                    </a:cubicBezTo>
                    <a:lnTo>
                      <a:pt x="8559" y="2280"/>
                    </a:lnTo>
                    <a:lnTo>
                      <a:pt x="8845" y="84"/>
                    </a:lnTo>
                    <a:cubicBezTo>
                      <a:pt x="8727" y="60"/>
                      <a:pt x="8610" y="31"/>
                      <a:pt x="849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4" name="Google Shape;3844;p58"/>
              <p:cNvSpPr/>
              <p:nvPr/>
            </p:nvSpPr>
            <p:spPr>
              <a:xfrm>
                <a:off x="5538276" y="913334"/>
                <a:ext cx="120310" cy="53714"/>
              </a:xfrm>
              <a:custGeom>
                <a:rect b="b" l="l" r="r" t="t"/>
                <a:pathLst>
                  <a:path extrusionOk="0" h="2293" w="5142">
                    <a:moveTo>
                      <a:pt x="5085" y="1"/>
                    </a:moveTo>
                    <a:lnTo>
                      <a:pt x="0" y="2292"/>
                    </a:lnTo>
                    <a:lnTo>
                      <a:pt x="4684" y="366"/>
                    </a:lnTo>
                    <a:lnTo>
                      <a:pt x="4920" y="545"/>
                    </a:lnTo>
                    <a:lnTo>
                      <a:pt x="5141" y="440"/>
                    </a:lnTo>
                    <a:cubicBezTo>
                      <a:pt x="5109" y="298"/>
                      <a:pt x="5089" y="151"/>
                      <a:pt x="5085" y="1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5" name="Google Shape;3845;p58"/>
              <p:cNvSpPr/>
              <p:nvPr/>
            </p:nvSpPr>
            <p:spPr>
              <a:xfrm>
                <a:off x="5404794" y="1101788"/>
                <a:ext cx="220896" cy="502021"/>
              </a:xfrm>
              <a:custGeom>
                <a:rect b="b" l="l" r="r" t="t"/>
                <a:pathLst>
                  <a:path extrusionOk="0" h="21431" w="9441">
                    <a:moveTo>
                      <a:pt x="9440" y="0"/>
                    </a:moveTo>
                    <a:cubicBezTo>
                      <a:pt x="9440" y="0"/>
                      <a:pt x="6574" y="17"/>
                      <a:pt x="5247" y="2892"/>
                    </a:cubicBezTo>
                    <a:cubicBezTo>
                      <a:pt x="4348" y="4840"/>
                      <a:pt x="3663" y="6723"/>
                      <a:pt x="3318" y="7734"/>
                    </a:cubicBezTo>
                    <a:cubicBezTo>
                      <a:pt x="3155" y="8207"/>
                      <a:pt x="2753" y="8558"/>
                      <a:pt x="2262" y="8652"/>
                    </a:cubicBezTo>
                    <a:lnTo>
                      <a:pt x="0" y="9089"/>
                    </a:lnTo>
                    <a:lnTo>
                      <a:pt x="1367" y="9333"/>
                    </a:lnTo>
                    <a:cubicBezTo>
                      <a:pt x="2226" y="9486"/>
                      <a:pt x="2748" y="10364"/>
                      <a:pt x="2475" y="11191"/>
                    </a:cubicBezTo>
                    <a:cubicBezTo>
                      <a:pt x="2136" y="12215"/>
                      <a:pt x="1787" y="13557"/>
                      <a:pt x="1837" y="14626"/>
                    </a:cubicBezTo>
                    <a:cubicBezTo>
                      <a:pt x="1932" y="16639"/>
                      <a:pt x="4337" y="21431"/>
                      <a:pt x="4337" y="21431"/>
                    </a:cubicBezTo>
                    <a:lnTo>
                      <a:pt x="6654" y="21431"/>
                    </a:lnTo>
                    <a:lnTo>
                      <a:pt x="6136" y="20332"/>
                    </a:lnTo>
                    <a:lnTo>
                      <a:pt x="4808" y="17518"/>
                    </a:lnTo>
                    <a:lnTo>
                      <a:pt x="3577" y="14911"/>
                    </a:lnTo>
                    <a:lnTo>
                      <a:pt x="3517" y="14784"/>
                    </a:lnTo>
                    <a:cubicBezTo>
                      <a:pt x="3144" y="13991"/>
                      <a:pt x="3041" y="13104"/>
                      <a:pt x="3215" y="12256"/>
                    </a:cubicBezTo>
                    <a:cubicBezTo>
                      <a:pt x="3250" y="12084"/>
                      <a:pt x="3297" y="11914"/>
                      <a:pt x="3355" y="11748"/>
                    </a:cubicBezTo>
                    <a:lnTo>
                      <a:pt x="5087" y="6769"/>
                    </a:lnTo>
                    <a:lnTo>
                      <a:pt x="6883" y="2199"/>
                    </a:lnTo>
                    <a:cubicBezTo>
                      <a:pt x="7429" y="1379"/>
                      <a:pt x="8170" y="694"/>
                      <a:pt x="9048" y="215"/>
                    </a:cubicBezTo>
                    <a:lnTo>
                      <a:pt x="944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846" name="Google Shape;3846;p58"/>
            <p:cNvSpPr/>
            <p:nvPr/>
          </p:nvSpPr>
          <p:spPr>
            <a:xfrm>
              <a:off x="3637540" y="713579"/>
              <a:ext cx="965405" cy="796587"/>
            </a:xfrm>
            <a:custGeom>
              <a:rect b="b" l="l" r="r" t="t"/>
              <a:pathLst>
                <a:path extrusionOk="0" h="7462" w="9054">
                  <a:moveTo>
                    <a:pt x="2640" y="0"/>
                  </a:moveTo>
                  <a:cubicBezTo>
                    <a:pt x="1183" y="1"/>
                    <a:pt x="1" y="1182"/>
                    <a:pt x="1" y="2640"/>
                  </a:cubicBezTo>
                  <a:cubicBezTo>
                    <a:pt x="1" y="3791"/>
                    <a:pt x="738" y="4770"/>
                    <a:pt x="1767" y="5130"/>
                  </a:cubicBezTo>
                  <a:cubicBezTo>
                    <a:pt x="1958" y="5199"/>
                    <a:pt x="2162" y="5245"/>
                    <a:pt x="2373" y="5266"/>
                  </a:cubicBezTo>
                  <a:cubicBezTo>
                    <a:pt x="2415" y="5269"/>
                    <a:pt x="2457" y="5273"/>
                    <a:pt x="2500" y="5276"/>
                  </a:cubicBezTo>
                  <a:cubicBezTo>
                    <a:pt x="2501" y="5292"/>
                    <a:pt x="2503" y="5309"/>
                    <a:pt x="2505" y="5324"/>
                  </a:cubicBezTo>
                  <a:cubicBezTo>
                    <a:pt x="2525" y="5503"/>
                    <a:pt x="2564" y="5674"/>
                    <a:pt x="2623" y="5840"/>
                  </a:cubicBezTo>
                  <a:cubicBezTo>
                    <a:pt x="2952" y="6785"/>
                    <a:pt x="3849" y="7461"/>
                    <a:pt x="4907" y="7461"/>
                  </a:cubicBezTo>
                  <a:cubicBezTo>
                    <a:pt x="6243" y="7461"/>
                    <a:pt x="7326" y="6378"/>
                    <a:pt x="7326" y="5042"/>
                  </a:cubicBezTo>
                  <a:cubicBezTo>
                    <a:pt x="7326" y="4903"/>
                    <a:pt x="7313" y="4766"/>
                    <a:pt x="7291" y="4633"/>
                  </a:cubicBezTo>
                  <a:cubicBezTo>
                    <a:pt x="8299" y="4410"/>
                    <a:pt x="9053" y="3511"/>
                    <a:pt x="9053" y="2437"/>
                  </a:cubicBezTo>
                  <a:cubicBezTo>
                    <a:pt x="9053" y="1195"/>
                    <a:pt x="8045" y="187"/>
                    <a:pt x="6803" y="187"/>
                  </a:cubicBezTo>
                  <a:cubicBezTo>
                    <a:pt x="5994" y="187"/>
                    <a:pt x="5285" y="614"/>
                    <a:pt x="4887" y="1255"/>
                  </a:cubicBezTo>
                  <a:cubicBezTo>
                    <a:pt x="4423" y="503"/>
                    <a:pt x="3590" y="0"/>
                    <a:pt x="2640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7" name="Google Shape;3847;p58"/>
            <p:cNvSpPr/>
            <p:nvPr/>
          </p:nvSpPr>
          <p:spPr>
            <a:xfrm>
              <a:off x="4090355" y="901036"/>
              <a:ext cx="231168" cy="254498"/>
            </a:xfrm>
            <a:custGeom>
              <a:rect b="b" l="l" r="r" t="t"/>
              <a:pathLst>
                <a:path extrusionOk="0" h="2384" w="2168">
                  <a:moveTo>
                    <a:pt x="1086" y="0"/>
                  </a:moveTo>
                  <a:cubicBezTo>
                    <a:pt x="720" y="0"/>
                    <a:pt x="370" y="212"/>
                    <a:pt x="213" y="568"/>
                  </a:cubicBezTo>
                  <a:cubicBezTo>
                    <a:pt x="1" y="1050"/>
                    <a:pt x="454" y="2384"/>
                    <a:pt x="454" y="2384"/>
                  </a:cubicBezTo>
                  <a:cubicBezTo>
                    <a:pt x="454" y="2384"/>
                    <a:pt x="1744" y="1819"/>
                    <a:pt x="1957" y="1338"/>
                  </a:cubicBezTo>
                  <a:cubicBezTo>
                    <a:pt x="2168" y="856"/>
                    <a:pt x="1950" y="294"/>
                    <a:pt x="1470" y="81"/>
                  </a:cubicBezTo>
                  <a:cubicBezTo>
                    <a:pt x="1345" y="26"/>
                    <a:pt x="1214" y="0"/>
                    <a:pt x="1086" y="0"/>
                  </a:cubicBezTo>
                  <a:close/>
                </a:path>
              </a:pathLst>
            </a:custGeom>
            <a:solidFill>
              <a:srgbClr val="B4B7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48" name="Google Shape;3848;p58"/>
          <p:cNvGrpSpPr/>
          <p:nvPr/>
        </p:nvGrpSpPr>
        <p:grpSpPr>
          <a:xfrm flipH="1">
            <a:off x="-12" y="3973194"/>
            <a:ext cx="10436575" cy="1197200"/>
            <a:chOff x="-646237" y="3946300"/>
            <a:chExt cx="10436575" cy="1197200"/>
          </a:xfrm>
        </p:grpSpPr>
        <p:grpSp>
          <p:nvGrpSpPr>
            <p:cNvPr id="3849" name="Google Shape;3849;p58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3850" name="Google Shape;3850;p58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1" name="Google Shape;3851;p58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2" name="Google Shape;3852;p58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3" name="Google Shape;3853;p58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4" name="Google Shape;3854;p58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5" name="Google Shape;3855;p58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56" name="Google Shape;3856;p58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3857" name="Google Shape;3857;p58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8" name="Google Shape;3858;p58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9" name="Google Shape;3859;p58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0" name="Google Shape;3860;p58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1" name="Google Shape;3861;p58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62" name="Google Shape;3862;p58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3863" name="Google Shape;3863;p58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4" name="Google Shape;3864;p58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5" name="Google Shape;3865;p58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66" name="Google Shape;3866;p58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3867" name="Google Shape;3867;p58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8" name="Google Shape;3868;p58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9" name="Google Shape;3869;p58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41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Agenda</a:t>
            </a:r>
            <a:endParaRPr/>
          </a:p>
        </p:txBody>
      </p:sp>
      <p:sp>
        <p:nvSpPr>
          <p:cNvPr id="1681" name="Google Shape;1681;p41"/>
          <p:cNvSpPr txBox="1"/>
          <p:nvPr/>
        </p:nvSpPr>
        <p:spPr>
          <a:xfrm>
            <a:off x="720000" y="1338450"/>
            <a:ext cx="77040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Goal: Purchase and use a consumer drone to perform controlled drops of weighted pull-ropes for antennas.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1682" name="Google Shape;1682;p41"/>
          <p:cNvGrpSpPr/>
          <p:nvPr/>
        </p:nvGrpSpPr>
        <p:grpSpPr>
          <a:xfrm>
            <a:off x="5969687" y="201344"/>
            <a:ext cx="2923433" cy="3359584"/>
            <a:chOff x="5969687" y="201344"/>
            <a:chExt cx="2923433" cy="3359584"/>
          </a:xfrm>
        </p:grpSpPr>
        <p:grpSp>
          <p:nvGrpSpPr>
            <p:cNvPr id="1683" name="Google Shape;1683;p41"/>
            <p:cNvGrpSpPr/>
            <p:nvPr/>
          </p:nvGrpSpPr>
          <p:grpSpPr>
            <a:xfrm rot="209950">
              <a:off x="6030108" y="1411942"/>
              <a:ext cx="2802590" cy="2065385"/>
              <a:chOff x="325375" y="3506952"/>
              <a:chExt cx="3087600" cy="1587749"/>
            </a:xfrm>
          </p:grpSpPr>
          <p:sp>
            <p:nvSpPr>
              <p:cNvPr id="1684" name="Google Shape;1684;p41"/>
              <p:cNvSpPr/>
              <p:nvPr/>
            </p:nvSpPr>
            <p:spPr>
              <a:xfrm>
                <a:off x="949553" y="3506952"/>
                <a:ext cx="1838700" cy="1473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5" name="Google Shape;1685;p41"/>
              <p:cNvSpPr/>
              <p:nvPr/>
            </p:nvSpPr>
            <p:spPr>
              <a:xfrm>
                <a:off x="714703" y="3941446"/>
                <a:ext cx="2308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6" name="Google Shape;1686;p41"/>
              <p:cNvSpPr/>
              <p:nvPr/>
            </p:nvSpPr>
            <p:spPr>
              <a:xfrm>
                <a:off x="497325" y="4403528"/>
                <a:ext cx="2743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7" name="Google Shape;1687;p41"/>
              <p:cNvSpPr/>
              <p:nvPr/>
            </p:nvSpPr>
            <p:spPr>
              <a:xfrm>
                <a:off x="325375" y="4919802"/>
                <a:ext cx="30876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88" name="Google Shape;1688;p41"/>
            <p:cNvGrpSpPr/>
            <p:nvPr/>
          </p:nvGrpSpPr>
          <p:grpSpPr>
            <a:xfrm rot="209560">
              <a:off x="6381284" y="274348"/>
              <a:ext cx="2426910" cy="991101"/>
              <a:chOff x="3183903" y="395477"/>
              <a:chExt cx="1096805" cy="447933"/>
            </a:xfrm>
          </p:grpSpPr>
          <p:sp>
            <p:nvSpPr>
              <p:cNvPr id="1689" name="Google Shape;1689;p41"/>
              <p:cNvSpPr/>
              <p:nvPr/>
            </p:nvSpPr>
            <p:spPr>
              <a:xfrm>
                <a:off x="3979722" y="448371"/>
                <a:ext cx="66238" cy="5388"/>
              </a:xfrm>
              <a:custGeom>
                <a:rect b="b" l="l" r="r" t="t"/>
                <a:pathLst>
                  <a:path extrusionOk="0" h="230" w="2831">
                    <a:moveTo>
                      <a:pt x="52" y="0"/>
                    </a:moveTo>
                    <a:cubicBezTo>
                      <a:pt x="24" y="0"/>
                      <a:pt x="0" y="24"/>
                      <a:pt x="0" y="52"/>
                    </a:cubicBezTo>
                    <a:lnTo>
                      <a:pt x="0" y="61"/>
                    </a:lnTo>
                    <a:cubicBezTo>
                      <a:pt x="0" y="145"/>
                      <a:pt x="69" y="214"/>
                      <a:pt x="152" y="215"/>
                    </a:cubicBezTo>
                    <a:cubicBezTo>
                      <a:pt x="459" y="219"/>
                      <a:pt x="1017" y="230"/>
                      <a:pt x="1498" y="230"/>
                    </a:cubicBezTo>
                    <a:cubicBezTo>
                      <a:pt x="1809" y="230"/>
                      <a:pt x="2088" y="225"/>
                      <a:pt x="2246" y="212"/>
                    </a:cubicBezTo>
                    <a:cubicBezTo>
                      <a:pt x="2726" y="171"/>
                      <a:pt x="2831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0" name="Google Shape;1690;p41"/>
              <p:cNvSpPr/>
              <p:nvPr/>
            </p:nvSpPr>
            <p:spPr>
              <a:xfrm>
                <a:off x="3969755" y="459498"/>
                <a:ext cx="23748" cy="14383"/>
              </a:xfrm>
              <a:custGeom>
                <a:rect b="b" l="l" r="r" t="t"/>
                <a:pathLst>
                  <a:path extrusionOk="0" h="614" w="1015">
                    <a:moveTo>
                      <a:pt x="93" y="0"/>
                    </a:moveTo>
                    <a:cubicBezTo>
                      <a:pt x="42" y="0"/>
                      <a:pt x="1" y="42"/>
                      <a:pt x="1" y="93"/>
                    </a:cubicBezTo>
                    <a:lnTo>
                      <a:pt x="1" y="613"/>
                    </a:lnTo>
                    <a:lnTo>
                      <a:pt x="1014" y="613"/>
                    </a:lnTo>
                    <a:lnTo>
                      <a:pt x="1014" y="93"/>
                    </a:lnTo>
                    <a:cubicBezTo>
                      <a:pt x="1014" y="41"/>
                      <a:pt x="972" y="0"/>
                      <a:pt x="921" y="0"/>
                    </a:cubicBezTo>
                    <a:lnTo>
                      <a:pt x="96" y="0"/>
                    </a:lnTo>
                    <a:cubicBezTo>
                      <a:pt x="95" y="0"/>
                      <a:pt x="94" y="0"/>
                      <a:pt x="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1" name="Google Shape;1691;p41"/>
              <p:cNvSpPr/>
              <p:nvPr/>
            </p:nvSpPr>
            <p:spPr>
              <a:xfrm>
                <a:off x="3974809" y="459498"/>
                <a:ext cx="13641" cy="14383"/>
              </a:xfrm>
              <a:custGeom>
                <a:rect b="b" l="l" r="r" t="t"/>
                <a:pathLst>
                  <a:path extrusionOk="0" h="614" w="583">
                    <a:moveTo>
                      <a:pt x="53" y="0"/>
                    </a:moveTo>
                    <a:cubicBezTo>
                      <a:pt x="24" y="0"/>
                      <a:pt x="0" y="42"/>
                      <a:pt x="0" y="93"/>
                    </a:cubicBezTo>
                    <a:lnTo>
                      <a:pt x="0" y="613"/>
                    </a:lnTo>
                    <a:lnTo>
                      <a:pt x="583" y="613"/>
                    </a:lnTo>
                    <a:lnTo>
                      <a:pt x="583" y="93"/>
                    </a:lnTo>
                    <a:cubicBezTo>
                      <a:pt x="583" y="41"/>
                      <a:pt x="558" y="0"/>
                      <a:pt x="528" y="0"/>
                    </a:cubicBezTo>
                    <a:lnTo>
                      <a:pt x="55" y="0"/>
                    </a:lnTo>
                    <a:cubicBezTo>
                      <a:pt x="54" y="0"/>
                      <a:pt x="53" y="0"/>
                      <a:pt x="53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2" name="Google Shape;1692;p41"/>
              <p:cNvSpPr/>
              <p:nvPr/>
            </p:nvSpPr>
            <p:spPr>
              <a:xfrm>
                <a:off x="3966479" y="472007"/>
                <a:ext cx="30300" cy="22465"/>
              </a:xfrm>
              <a:custGeom>
                <a:rect b="b" l="l" r="r" t="t"/>
                <a:pathLst>
                  <a:path extrusionOk="0" h="959" w="1295">
                    <a:moveTo>
                      <a:pt x="120" y="0"/>
                    </a:moveTo>
                    <a:cubicBezTo>
                      <a:pt x="54" y="0"/>
                      <a:pt x="0" y="54"/>
                      <a:pt x="0" y="120"/>
                    </a:cubicBezTo>
                    <a:lnTo>
                      <a:pt x="0" y="958"/>
                    </a:lnTo>
                    <a:lnTo>
                      <a:pt x="1295" y="705"/>
                    </a:lnTo>
                    <a:lnTo>
                      <a:pt x="1295" y="120"/>
                    </a:lnTo>
                    <a:cubicBezTo>
                      <a:pt x="1295" y="54"/>
                      <a:pt x="1241" y="0"/>
                      <a:pt x="1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3" name="Google Shape;1693;p41"/>
              <p:cNvSpPr/>
              <p:nvPr/>
            </p:nvSpPr>
            <p:spPr>
              <a:xfrm>
                <a:off x="3973311" y="472007"/>
                <a:ext cx="16636" cy="22465"/>
              </a:xfrm>
              <a:custGeom>
                <a:rect b="b" l="l" r="r" t="t"/>
                <a:pathLst>
                  <a:path extrusionOk="0" h="959" w="711">
                    <a:moveTo>
                      <a:pt x="65" y="0"/>
                    </a:moveTo>
                    <a:cubicBezTo>
                      <a:pt x="30" y="0"/>
                      <a:pt x="1" y="54"/>
                      <a:pt x="1" y="120"/>
                    </a:cubicBezTo>
                    <a:lnTo>
                      <a:pt x="1" y="958"/>
                    </a:lnTo>
                    <a:lnTo>
                      <a:pt x="710" y="705"/>
                    </a:lnTo>
                    <a:lnTo>
                      <a:pt x="710" y="120"/>
                    </a:lnTo>
                    <a:cubicBezTo>
                      <a:pt x="710" y="54"/>
                      <a:pt x="680" y="0"/>
                      <a:pt x="644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4" name="Google Shape;1694;p41"/>
              <p:cNvSpPr/>
              <p:nvPr/>
            </p:nvSpPr>
            <p:spPr>
              <a:xfrm>
                <a:off x="3960209" y="479901"/>
                <a:ext cx="43870" cy="14570"/>
              </a:xfrm>
              <a:custGeom>
                <a:rect b="b" l="l" r="r" t="t"/>
                <a:pathLst>
                  <a:path extrusionOk="0" h="622" w="1875">
                    <a:moveTo>
                      <a:pt x="1787" y="1"/>
                    </a:moveTo>
                    <a:cubicBezTo>
                      <a:pt x="1782" y="1"/>
                      <a:pt x="1778" y="1"/>
                      <a:pt x="1773" y="2"/>
                    </a:cubicBezTo>
                    <a:lnTo>
                      <a:pt x="1539" y="34"/>
                    </a:lnTo>
                    <a:lnTo>
                      <a:pt x="316" y="203"/>
                    </a:lnTo>
                    <a:lnTo>
                      <a:pt x="78" y="237"/>
                    </a:lnTo>
                    <a:cubicBezTo>
                      <a:pt x="32" y="243"/>
                      <a:pt x="1" y="280"/>
                      <a:pt x="1" y="325"/>
                    </a:cubicBezTo>
                    <a:lnTo>
                      <a:pt x="1" y="621"/>
                    </a:lnTo>
                    <a:lnTo>
                      <a:pt x="283" y="573"/>
                    </a:lnTo>
                    <a:lnTo>
                      <a:pt x="618" y="517"/>
                    </a:lnTo>
                    <a:lnTo>
                      <a:pt x="1874" y="309"/>
                    </a:lnTo>
                    <a:lnTo>
                      <a:pt x="1874" y="90"/>
                    </a:lnTo>
                    <a:cubicBezTo>
                      <a:pt x="1874" y="40"/>
                      <a:pt x="1835" y="1"/>
                      <a:pt x="1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5" name="Google Shape;1695;p41"/>
              <p:cNvSpPr/>
              <p:nvPr/>
            </p:nvSpPr>
            <p:spPr>
              <a:xfrm>
                <a:off x="3966807" y="480838"/>
                <a:ext cx="30674" cy="12603"/>
              </a:xfrm>
              <a:custGeom>
                <a:rect b="b" l="l" r="r" t="t"/>
                <a:pathLst>
                  <a:path extrusionOk="0" h="538" w="1311">
                    <a:moveTo>
                      <a:pt x="1222" y="1"/>
                    </a:moveTo>
                    <a:cubicBezTo>
                      <a:pt x="1218" y="1"/>
                      <a:pt x="1213" y="1"/>
                      <a:pt x="1209" y="2"/>
                    </a:cubicBezTo>
                    <a:lnTo>
                      <a:pt x="74" y="159"/>
                    </a:lnTo>
                    <a:cubicBezTo>
                      <a:pt x="32" y="164"/>
                      <a:pt x="1" y="199"/>
                      <a:pt x="1" y="240"/>
                    </a:cubicBezTo>
                    <a:lnTo>
                      <a:pt x="1" y="241"/>
                    </a:lnTo>
                    <a:lnTo>
                      <a:pt x="1" y="533"/>
                    </a:lnTo>
                    <a:lnTo>
                      <a:pt x="1" y="537"/>
                    </a:lnTo>
                    <a:lnTo>
                      <a:pt x="336" y="479"/>
                    </a:lnTo>
                    <a:lnTo>
                      <a:pt x="1310" y="305"/>
                    </a:lnTo>
                    <a:lnTo>
                      <a:pt x="1310" y="86"/>
                    </a:lnTo>
                    <a:cubicBezTo>
                      <a:pt x="1310" y="85"/>
                      <a:pt x="1310" y="85"/>
                      <a:pt x="1309" y="85"/>
                    </a:cubicBezTo>
                    <a:cubicBezTo>
                      <a:pt x="1309" y="38"/>
                      <a:pt x="1268" y="1"/>
                      <a:pt x="1222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6" name="Google Shape;1696;p41"/>
              <p:cNvSpPr/>
              <p:nvPr/>
            </p:nvSpPr>
            <p:spPr>
              <a:xfrm>
                <a:off x="3973943" y="456991"/>
                <a:ext cx="15372" cy="2506"/>
              </a:xfrm>
              <a:custGeom>
                <a:rect b="b" l="l" r="r" t="t"/>
                <a:pathLst>
                  <a:path extrusionOk="0" h="107" w="657">
                    <a:moveTo>
                      <a:pt x="0" y="1"/>
                    </a:moveTo>
                    <a:lnTo>
                      <a:pt x="0" y="106"/>
                    </a:lnTo>
                    <a:lnTo>
                      <a:pt x="657" y="106"/>
                    </a:lnTo>
                    <a:lnTo>
                      <a:pt x="65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7" name="Google Shape;1697;p41"/>
              <p:cNvSpPr/>
              <p:nvPr/>
            </p:nvSpPr>
            <p:spPr>
              <a:xfrm>
                <a:off x="3971229" y="445747"/>
                <a:ext cx="20800" cy="11267"/>
              </a:xfrm>
              <a:custGeom>
                <a:rect b="b" l="l" r="r" t="t"/>
                <a:pathLst>
                  <a:path extrusionOk="0" h="481" w="889">
                    <a:moveTo>
                      <a:pt x="444" y="1"/>
                    </a:moveTo>
                    <a:cubicBezTo>
                      <a:pt x="199" y="1"/>
                      <a:pt x="0" y="200"/>
                      <a:pt x="1" y="445"/>
                    </a:cubicBezTo>
                    <a:cubicBezTo>
                      <a:pt x="1" y="465"/>
                      <a:pt x="18" y="481"/>
                      <a:pt x="37" y="481"/>
                    </a:cubicBezTo>
                    <a:lnTo>
                      <a:pt x="853" y="481"/>
                    </a:lnTo>
                    <a:cubicBezTo>
                      <a:pt x="872" y="481"/>
                      <a:pt x="889" y="464"/>
                      <a:pt x="889" y="445"/>
                    </a:cubicBezTo>
                    <a:cubicBezTo>
                      <a:pt x="889" y="200"/>
                      <a:pt x="690" y="1"/>
                      <a:pt x="4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8" name="Google Shape;1698;p41"/>
              <p:cNvSpPr/>
              <p:nvPr/>
            </p:nvSpPr>
            <p:spPr>
              <a:xfrm>
                <a:off x="3972633" y="447621"/>
                <a:ext cx="17993" cy="9370"/>
              </a:xfrm>
              <a:custGeom>
                <a:rect b="b" l="l" r="r" t="t"/>
                <a:pathLst>
                  <a:path extrusionOk="0" h="400" w="769">
                    <a:moveTo>
                      <a:pt x="11" y="1"/>
                    </a:moveTo>
                    <a:cubicBezTo>
                      <a:pt x="6" y="1"/>
                      <a:pt x="3" y="6"/>
                      <a:pt x="1" y="10"/>
                    </a:cubicBezTo>
                    <a:lnTo>
                      <a:pt x="1" y="397"/>
                    </a:lnTo>
                    <a:cubicBezTo>
                      <a:pt x="1" y="399"/>
                      <a:pt x="2" y="399"/>
                      <a:pt x="2" y="399"/>
                    </a:cubicBezTo>
                    <a:lnTo>
                      <a:pt x="766" y="399"/>
                    </a:lnTo>
                    <a:cubicBezTo>
                      <a:pt x="768" y="399"/>
                      <a:pt x="768" y="397"/>
                      <a:pt x="768" y="397"/>
                    </a:cubicBezTo>
                    <a:lnTo>
                      <a:pt x="768" y="10"/>
                    </a:lnTo>
                    <a:cubicBezTo>
                      <a:pt x="768" y="5"/>
                      <a:pt x="764" y="1"/>
                      <a:pt x="7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9" name="Google Shape;1699;p41"/>
              <p:cNvSpPr/>
              <p:nvPr/>
            </p:nvSpPr>
            <p:spPr>
              <a:xfrm>
                <a:off x="3973943" y="456968"/>
                <a:ext cx="15372" cy="2506"/>
              </a:xfrm>
              <a:custGeom>
                <a:rect b="b" l="l" r="r" t="t"/>
                <a:pathLst>
                  <a:path extrusionOk="0" h="107" w="657">
                    <a:moveTo>
                      <a:pt x="0" y="0"/>
                    </a:moveTo>
                    <a:lnTo>
                      <a:pt x="0" y="106"/>
                    </a:lnTo>
                    <a:lnTo>
                      <a:pt x="87" y="106"/>
                    </a:lnTo>
                    <a:lnTo>
                      <a:pt x="87" y="91"/>
                    </a:lnTo>
                    <a:cubicBezTo>
                      <a:pt x="87" y="64"/>
                      <a:pt x="109" y="42"/>
                      <a:pt x="138" y="42"/>
                    </a:cubicBezTo>
                    <a:lnTo>
                      <a:pt x="657" y="42"/>
                    </a:lnTo>
                    <a:lnTo>
                      <a:pt x="657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0" name="Google Shape;1700;p41"/>
              <p:cNvSpPr/>
              <p:nvPr/>
            </p:nvSpPr>
            <p:spPr>
              <a:xfrm>
                <a:off x="3902464" y="448371"/>
                <a:ext cx="76510" cy="5388"/>
              </a:xfrm>
              <a:custGeom>
                <a:rect b="b" l="l" r="r" t="t"/>
                <a:pathLst>
                  <a:path extrusionOk="0" h="230" w="3270">
                    <a:moveTo>
                      <a:pt x="0" y="0"/>
                    </a:moveTo>
                    <a:cubicBezTo>
                      <a:pt x="0" y="0"/>
                      <a:pt x="106" y="171"/>
                      <a:pt x="585" y="212"/>
                    </a:cubicBezTo>
                    <a:cubicBezTo>
                      <a:pt x="743" y="225"/>
                      <a:pt x="1090" y="230"/>
                      <a:pt x="1484" y="230"/>
                    </a:cubicBezTo>
                    <a:cubicBezTo>
                      <a:pt x="2092" y="230"/>
                      <a:pt x="2811" y="219"/>
                      <a:pt x="3118" y="215"/>
                    </a:cubicBezTo>
                    <a:cubicBezTo>
                      <a:pt x="3202" y="214"/>
                      <a:pt x="3270" y="145"/>
                      <a:pt x="3270" y="61"/>
                    </a:cubicBezTo>
                    <a:lnTo>
                      <a:pt x="3270" y="52"/>
                    </a:lnTo>
                    <a:cubicBezTo>
                      <a:pt x="3269" y="24"/>
                      <a:pt x="3245" y="0"/>
                      <a:pt x="3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1" name="Google Shape;1701;p41"/>
              <p:cNvSpPr/>
              <p:nvPr/>
            </p:nvSpPr>
            <p:spPr>
              <a:xfrm>
                <a:off x="3418627" y="448371"/>
                <a:ext cx="66262" cy="5388"/>
              </a:xfrm>
              <a:custGeom>
                <a:rect b="b" l="l" r="r" t="t"/>
                <a:pathLst>
                  <a:path extrusionOk="0" h="230" w="2832">
                    <a:moveTo>
                      <a:pt x="1" y="0"/>
                    </a:moveTo>
                    <a:cubicBezTo>
                      <a:pt x="1" y="0"/>
                      <a:pt x="105" y="171"/>
                      <a:pt x="585" y="212"/>
                    </a:cubicBezTo>
                    <a:cubicBezTo>
                      <a:pt x="743" y="225"/>
                      <a:pt x="1023" y="230"/>
                      <a:pt x="1334" y="230"/>
                    </a:cubicBezTo>
                    <a:cubicBezTo>
                      <a:pt x="1815" y="230"/>
                      <a:pt x="2373" y="219"/>
                      <a:pt x="2680" y="215"/>
                    </a:cubicBezTo>
                    <a:cubicBezTo>
                      <a:pt x="2763" y="214"/>
                      <a:pt x="2831" y="145"/>
                      <a:pt x="2831" y="61"/>
                    </a:cubicBezTo>
                    <a:lnTo>
                      <a:pt x="2831" y="52"/>
                    </a:lnTo>
                    <a:cubicBezTo>
                      <a:pt x="2831" y="24"/>
                      <a:pt x="2808" y="0"/>
                      <a:pt x="2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2" name="Google Shape;1702;p41"/>
              <p:cNvSpPr/>
              <p:nvPr/>
            </p:nvSpPr>
            <p:spPr>
              <a:xfrm>
                <a:off x="3471131" y="459498"/>
                <a:ext cx="23748" cy="14383"/>
              </a:xfrm>
              <a:custGeom>
                <a:rect b="b" l="l" r="r" t="t"/>
                <a:pathLst>
                  <a:path extrusionOk="0" h="614" w="1015">
                    <a:moveTo>
                      <a:pt x="922" y="0"/>
                    </a:moveTo>
                    <a:cubicBezTo>
                      <a:pt x="921" y="0"/>
                      <a:pt x="920" y="0"/>
                      <a:pt x="919" y="0"/>
                    </a:cubicBezTo>
                    <a:lnTo>
                      <a:pt x="95" y="0"/>
                    </a:lnTo>
                    <a:cubicBezTo>
                      <a:pt x="44" y="0"/>
                      <a:pt x="1" y="41"/>
                      <a:pt x="1" y="93"/>
                    </a:cubicBezTo>
                    <a:lnTo>
                      <a:pt x="1" y="613"/>
                    </a:lnTo>
                    <a:lnTo>
                      <a:pt x="1014" y="613"/>
                    </a:lnTo>
                    <a:lnTo>
                      <a:pt x="1014" y="93"/>
                    </a:lnTo>
                    <a:cubicBezTo>
                      <a:pt x="1014" y="42"/>
                      <a:pt x="974" y="0"/>
                      <a:pt x="9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3" name="Google Shape;1703;p41"/>
              <p:cNvSpPr/>
              <p:nvPr/>
            </p:nvSpPr>
            <p:spPr>
              <a:xfrm>
                <a:off x="3476185" y="459498"/>
                <a:ext cx="13641" cy="14383"/>
              </a:xfrm>
              <a:custGeom>
                <a:rect b="b" l="l" r="r" t="t"/>
                <a:pathLst>
                  <a:path extrusionOk="0" h="614" w="583">
                    <a:moveTo>
                      <a:pt x="530" y="0"/>
                    </a:moveTo>
                    <a:cubicBezTo>
                      <a:pt x="530" y="0"/>
                      <a:pt x="529" y="0"/>
                      <a:pt x="528" y="0"/>
                    </a:cubicBezTo>
                    <a:lnTo>
                      <a:pt x="55" y="0"/>
                    </a:lnTo>
                    <a:cubicBezTo>
                      <a:pt x="25" y="0"/>
                      <a:pt x="0" y="41"/>
                      <a:pt x="0" y="93"/>
                    </a:cubicBezTo>
                    <a:lnTo>
                      <a:pt x="0" y="613"/>
                    </a:lnTo>
                    <a:lnTo>
                      <a:pt x="583" y="613"/>
                    </a:lnTo>
                    <a:lnTo>
                      <a:pt x="583" y="93"/>
                    </a:lnTo>
                    <a:cubicBezTo>
                      <a:pt x="583" y="42"/>
                      <a:pt x="559" y="0"/>
                      <a:pt x="530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4" name="Google Shape;1704;p41"/>
              <p:cNvSpPr/>
              <p:nvPr/>
            </p:nvSpPr>
            <p:spPr>
              <a:xfrm>
                <a:off x="3467855" y="472007"/>
                <a:ext cx="30300" cy="22465"/>
              </a:xfrm>
              <a:custGeom>
                <a:rect b="b" l="l" r="r" t="t"/>
                <a:pathLst>
                  <a:path extrusionOk="0" h="959" w="1295">
                    <a:moveTo>
                      <a:pt x="120" y="0"/>
                    </a:moveTo>
                    <a:cubicBezTo>
                      <a:pt x="54" y="0"/>
                      <a:pt x="0" y="54"/>
                      <a:pt x="0" y="120"/>
                    </a:cubicBezTo>
                    <a:lnTo>
                      <a:pt x="0" y="705"/>
                    </a:lnTo>
                    <a:lnTo>
                      <a:pt x="1295" y="958"/>
                    </a:lnTo>
                    <a:lnTo>
                      <a:pt x="1295" y="120"/>
                    </a:lnTo>
                    <a:cubicBezTo>
                      <a:pt x="1295" y="54"/>
                      <a:pt x="1241" y="0"/>
                      <a:pt x="1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5" name="Google Shape;1705;p41"/>
              <p:cNvSpPr/>
              <p:nvPr/>
            </p:nvSpPr>
            <p:spPr>
              <a:xfrm>
                <a:off x="3474664" y="472007"/>
                <a:ext cx="16659" cy="22465"/>
              </a:xfrm>
              <a:custGeom>
                <a:rect b="b" l="l" r="r" t="t"/>
                <a:pathLst>
                  <a:path extrusionOk="0" h="959" w="712">
                    <a:moveTo>
                      <a:pt x="67" y="0"/>
                    </a:moveTo>
                    <a:cubicBezTo>
                      <a:pt x="31" y="0"/>
                      <a:pt x="1" y="54"/>
                      <a:pt x="1" y="120"/>
                    </a:cubicBezTo>
                    <a:lnTo>
                      <a:pt x="1" y="705"/>
                    </a:lnTo>
                    <a:lnTo>
                      <a:pt x="710" y="958"/>
                    </a:lnTo>
                    <a:lnTo>
                      <a:pt x="710" y="120"/>
                    </a:lnTo>
                    <a:cubicBezTo>
                      <a:pt x="711" y="54"/>
                      <a:pt x="683" y="0"/>
                      <a:pt x="645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6" name="Google Shape;1706;p41"/>
              <p:cNvSpPr/>
              <p:nvPr/>
            </p:nvSpPr>
            <p:spPr>
              <a:xfrm>
                <a:off x="3460555" y="479901"/>
                <a:ext cx="43894" cy="14570"/>
              </a:xfrm>
              <a:custGeom>
                <a:rect b="b" l="l" r="r" t="t"/>
                <a:pathLst>
                  <a:path extrusionOk="0" h="622" w="1876">
                    <a:moveTo>
                      <a:pt x="88" y="1"/>
                    </a:moveTo>
                    <a:cubicBezTo>
                      <a:pt x="40" y="1"/>
                      <a:pt x="1" y="40"/>
                      <a:pt x="1" y="90"/>
                    </a:cubicBezTo>
                    <a:lnTo>
                      <a:pt x="1" y="309"/>
                    </a:lnTo>
                    <a:lnTo>
                      <a:pt x="1257" y="517"/>
                    </a:lnTo>
                    <a:lnTo>
                      <a:pt x="1593" y="573"/>
                    </a:lnTo>
                    <a:lnTo>
                      <a:pt x="1875" y="621"/>
                    </a:lnTo>
                    <a:lnTo>
                      <a:pt x="1875" y="325"/>
                    </a:lnTo>
                    <a:cubicBezTo>
                      <a:pt x="1875" y="280"/>
                      <a:pt x="1842" y="243"/>
                      <a:pt x="1798" y="237"/>
                    </a:cubicBezTo>
                    <a:lnTo>
                      <a:pt x="1559" y="203"/>
                    </a:lnTo>
                    <a:lnTo>
                      <a:pt x="337" y="34"/>
                    </a:lnTo>
                    <a:lnTo>
                      <a:pt x="102" y="2"/>
                    </a:lnTo>
                    <a:cubicBezTo>
                      <a:pt x="97" y="1"/>
                      <a:pt x="93" y="1"/>
                      <a:pt x="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7" name="Google Shape;1707;p41"/>
              <p:cNvSpPr/>
              <p:nvPr/>
            </p:nvSpPr>
            <p:spPr>
              <a:xfrm>
                <a:off x="3467153" y="480838"/>
                <a:ext cx="30698" cy="12603"/>
              </a:xfrm>
              <a:custGeom>
                <a:rect b="b" l="l" r="r" t="t"/>
                <a:pathLst>
                  <a:path extrusionOk="0" h="538" w="1312">
                    <a:moveTo>
                      <a:pt x="89" y="1"/>
                    </a:moveTo>
                    <a:cubicBezTo>
                      <a:pt x="43" y="1"/>
                      <a:pt x="2" y="38"/>
                      <a:pt x="2" y="85"/>
                    </a:cubicBezTo>
                    <a:cubicBezTo>
                      <a:pt x="1" y="85"/>
                      <a:pt x="1" y="85"/>
                      <a:pt x="1" y="86"/>
                    </a:cubicBezTo>
                    <a:lnTo>
                      <a:pt x="1" y="305"/>
                    </a:lnTo>
                    <a:lnTo>
                      <a:pt x="975" y="479"/>
                    </a:lnTo>
                    <a:lnTo>
                      <a:pt x="1311" y="537"/>
                    </a:lnTo>
                    <a:lnTo>
                      <a:pt x="1311" y="533"/>
                    </a:lnTo>
                    <a:lnTo>
                      <a:pt x="1311" y="241"/>
                    </a:lnTo>
                    <a:lnTo>
                      <a:pt x="1311" y="240"/>
                    </a:lnTo>
                    <a:cubicBezTo>
                      <a:pt x="1311" y="199"/>
                      <a:pt x="1278" y="164"/>
                      <a:pt x="1237" y="159"/>
                    </a:cubicBezTo>
                    <a:lnTo>
                      <a:pt x="102" y="2"/>
                    </a:lnTo>
                    <a:cubicBezTo>
                      <a:pt x="98" y="1"/>
                      <a:pt x="93" y="1"/>
                      <a:pt x="89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8" name="Google Shape;1708;p41"/>
              <p:cNvSpPr/>
              <p:nvPr/>
            </p:nvSpPr>
            <p:spPr>
              <a:xfrm>
                <a:off x="3475295" y="456944"/>
                <a:ext cx="15372" cy="2530"/>
              </a:xfrm>
              <a:custGeom>
                <a:rect b="b" l="l" r="r" t="t"/>
                <a:pathLst>
                  <a:path extrusionOk="0" h="108" w="657">
                    <a:moveTo>
                      <a:pt x="0" y="0"/>
                    </a:moveTo>
                    <a:lnTo>
                      <a:pt x="0" y="107"/>
                    </a:lnTo>
                    <a:lnTo>
                      <a:pt x="657" y="107"/>
                    </a:lnTo>
                    <a:lnTo>
                      <a:pt x="65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9" name="Google Shape;1709;p41"/>
              <p:cNvSpPr/>
              <p:nvPr/>
            </p:nvSpPr>
            <p:spPr>
              <a:xfrm>
                <a:off x="3472628" y="445747"/>
                <a:ext cx="20777" cy="11267"/>
              </a:xfrm>
              <a:custGeom>
                <a:rect b="b" l="l" r="r" t="t"/>
                <a:pathLst>
                  <a:path extrusionOk="0" h="481" w="888">
                    <a:moveTo>
                      <a:pt x="443" y="1"/>
                    </a:moveTo>
                    <a:cubicBezTo>
                      <a:pt x="198" y="1"/>
                      <a:pt x="0" y="200"/>
                      <a:pt x="0" y="445"/>
                    </a:cubicBezTo>
                    <a:cubicBezTo>
                      <a:pt x="0" y="464"/>
                      <a:pt x="16" y="481"/>
                      <a:pt x="36" y="481"/>
                    </a:cubicBezTo>
                    <a:lnTo>
                      <a:pt x="852" y="481"/>
                    </a:lnTo>
                    <a:cubicBezTo>
                      <a:pt x="870" y="481"/>
                      <a:pt x="887" y="465"/>
                      <a:pt x="887" y="445"/>
                    </a:cubicBezTo>
                    <a:cubicBezTo>
                      <a:pt x="887" y="200"/>
                      <a:pt x="689" y="1"/>
                      <a:pt x="4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0" name="Google Shape;1710;p41"/>
              <p:cNvSpPr/>
              <p:nvPr/>
            </p:nvSpPr>
            <p:spPr>
              <a:xfrm>
                <a:off x="3474009" y="447621"/>
                <a:ext cx="17969" cy="9370"/>
              </a:xfrm>
              <a:custGeom>
                <a:rect b="b" l="l" r="r" t="t"/>
                <a:pathLst>
                  <a:path extrusionOk="0" h="400" w="768">
                    <a:moveTo>
                      <a:pt x="10" y="1"/>
                    </a:moveTo>
                    <a:cubicBezTo>
                      <a:pt x="5" y="1"/>
                      <a:pt x="1" y="5"/>
                      <a:pt x="1" y="10"/>
                    </a:cubicBezTo>
                    <a:lnTo>
                      <a:pt x="1" y="397"/>
                    </a:lnTo>
                    <a:cubicBezTo>
                      <a:pt x="1" y="397"/>
                      <a:pt x="1" y="399"/>
                      <a:pt x="3" y="399"/>
                    </a:cubicBezTo>
                    <a:lnTo>
                      <a:pt x="767" y="399"/>
                    </a:lnTo>
                    <a:cubicBezTo>
                      <a:pt x="767" y="399"/>
                      <a:pt x="768" y="399"/>
                      <a:pt x="768" y="397"/>
                    </a:cubicBezTo>
                    <a:lnTo>
                      <a:pt x="768" y="10"/>
                    </a:lnTo>
                    <a:cubicBezTo>
                      <a:pt x="767" y="6"/>
                      <a:pt x="763" y="1"/>
                      <a:pt x="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1" name="Google Shape;1711;p41"/>
              <p:cNvSpPr/>
              <p:nvPr/>
            </p:nvSpPr>
            <p:spPr>
              <a:xfrm>
                <a:off x="3475295" y="456968"/>
                <a:ext cx="15372" cy="2506"/>
              </a:xfrm>
              <a:custGeom>
                <a:rect b="b" l="l" r="r" t="t"/>
                <a:pathLst>
                  <a:path extrusionOk="0" h="107" w="657">
                    <a:moveTo>
                      <a:pt x="0" y="0"/>
                    </a:moveTo>
                    <a:lnTo>
                      <a:pt x="0" y="42"/>
                    </a:lnTo>
                    <a:lnTo>
                      <a:pt x="519" y="42"/>
                    </a:lnTo>
                    <a:cubicBezTo>
                      <a:pt x="548" y="42"/>
                      <a:pt x="569" y="64"/>
                      <a:pt x="569" y="91"/>
                    </a:cubicBezTo>
                    <a:lnTo>
                      <a:pt x="569" y="106"/>
                    </a:lnTo>
                    <a:lnTo>
                      <a:pt x="657" y="106"/>
                    </a:lnTo>
                    <a:lnTo>
                      <a:pt x="657" y="0"/>
                    </a:ln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2" name="Google Shape;1712;p41"/>
              <p:cNvSpPr/>
              <p:nvPr/>
            </p:nvSpPr>
            <p:spPr>
              <a:xfrm>
                <a:off x="3485661" y="448371"/>
                <a:ext cx="76510" cy="5388"/>
              </a:xfrm>
              <a:custGeom>
                <a:rect b="b" l="l" r="r" t="t"/>
                <a:pathLst>
                  <a:path extrusionOk="0" h="230" w="3270">
                    <a:moveTo>
                      <a:pt x="54" y="0"/>
                    </a:moveTo>
                    <a:cubicBezTo>
                      <a:pt x="25" y="0"/>
                      <a:pt x="2" y="24"/>
                      <a:pt x="0" y="52"/>
                    </a:cubicBezTo>
                    <a:lnTo>
                      <a:pt x="0" y="61"/>
                    </a:lnTo>
                    <a:cubicBezTo>
                      <a:pt x="0" y="145"/>
                      <a:pt x="68" y="214"/>
                      <a:pt x="152" y="215"/>
                    </a:cubicBezTo>
                    <a:cubicBezTo>
                      <a:pt x="459" y="219"/>
                      <a:pt x="1178" y="230"/>
                      <a:pt x="1786" y="230"/>
                    </a:cubicBezTo>
                    <a:cubicBezTo>
                      <a:pt x="2180" y="230"/>
                      <a:pt x="2527" y="225"/>
                      <a:pt x="2685" y="212"/>
                    </a:cubicBezTo>
                    <a:cubicBezTo>
                      <a:pt x="3164" y="171"/>
                      <a:pt x="3270" y="0"/>
                      <a:pt x="3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3" name="Google Shape;1713;p41"/>
              <p:cNvSpPr/>
              <p:nvPr/>
            </p:nvSpPr>
            <p:spPr>
              <a:xfrm>
                <a:off x="3532549" y="556688"/>
                <a:ext cx="399559" cy="151935"/>
              </a:xfrm>
              <a:custGeom>
                <a:rect b="b" l="l" r="r" t="t"/>
                <a:pathLst>
                  <a:path extrusionOk="0" h="6486" w="17077">
                    <a:moveTo>
                      <a:pt x="0" y="1"/>
                    </a:moveTo>
                    <a:lnTo>
                      <a:pt x="0" y="3657"/>
                    </a:lnTo>
                    <a:cubicBezTo>
                      <a:pt x="0" y="3853"/>
                      <a:pt x="22" y="4043"/>
                      <a:pt x="63" y="4230"/>
                    </a:cubicBezTo>
                    <a:cubicBezTo>
                      <a:pt x="109" y="4442"/>
                      <a:pt x="183" y="4645"/>
                      <a:pt x="278" y="4836"/>
                    </a:cubicBezTo>
                    <a:cubicBezTo>
                      <a:pt x="597" y="5477"/>
                      <a:pt x="1170" y="5978"/>
                      <a:pt x="1890" y="6192"/>
                    </a:cubicBezTo>
                    <a:lnTo>
                      <a:pt x="2225" y="6292"/>
                    </a:lnTo>
                    <a:cubicBezTo>
                      <a:pt x="3139" y="6422"/>
                      <a:pt x="4062" y="6485"/>
                      <a:pt x="4987" y="6485"/>
                    </a:cubicBezTo>
                    <a:lnTo>
                      <a:pt x="12090" y="6485"/>
                    </a:lnTo>
                    <a:cubicBezTo>
                      <a:pt x="13014" y="6485"/>
                      <a:pt x="13937" y="6421"/>
                      <a:pt x="14852" y="6292"/>
                    </a:cubicBezTo>
                    <a:lnTo>
                      <a:pt x="15188" y="6192"/>
                    </a:lnTo>
                    <a:cubicBezTo>
                      <a:pt x="15906" y="5976"/>
                      <a:pt x="16480" y="5475"/>
                      <a:pt x="16799" y="4836"/>
                    </a:cubicBezTo>
                    <a:cubicBezTo>
                      <a:pt x="16894" y="4644"/>
                      <a:pt x="16967" y="4441"/>
                      <a:pt x="17014" y="4230"/>
                    </a:cubicBezTo>
                    <a:cubicBezTo>
                      <a:pt x="17055" y="4043"/>
                      <a:pt x="17077" y="3853"/>
                      <a:pt x="17077" y="3657"/>
                    </a:cubicBezTo>
                    <a:lnTo>
                      <a:pt x="17077" y="1"/>
                    </a:lnTo>
                    <a:lnTo>
                      <a:pt x="15330" y="243"/>
                    </a:lnTo>
                    <a:lnTo>
                      <a:pt x="15330" y="1"/>
                    </a:lnTo>
                    <a:lnTo>
                      <a:pt x="13080" y="311"/>
                    </a:lnTo>
                    <a:cubicBezTo>
                      <a:pt x="12183" y="436"/>
                      <a:pt x="11277" y="499"/>
                      <a:pt x="10372" y="499"/>
                    </a:cubicBezTo>
                    <a:lnTo>
                      <a:pt x="6703" y="499"/>
                    </a:lnTo>
                    <a:cubicBezTo>
                      <a:pt x="5798" y="499"/>
                      <a:pt x="4892" y="436"/>
                      <a:pt x="3995" y="311"/>
                    </a:cubicBezTo>
                    <a:lnTo>
                      <a:pt x="1745" y="1"/>
                    </a:lnTo>
                    <a:lnTo>
                      <a:pt x="1745" y="24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4" name="Google Shape;1714;p41"/>
              <p:cNvSpPr/>
              <p:nvPr/>
            </p:nvSpPr>
            <p:spPr>
              <a:xfrm>
                <a:off x="3670594" y="505270"/>
                <a:ext cx="123492" cy="22535"/>
              </a:xfrm>
              <a:custGeom>
                <a:rect b="b" l="l" r="r" t="t"/>
                <a:pathLst>
                  <a:path extrusionOk="0" h="962" w="5278">
                    <a:moveTo>
                      <a:pt x="24" y="1"/>
                    </a:moveTo>
                    <a:cubicBezTo>
                      <a:pt x="9" y="1"/>
                      <a:pt x="0" y="12"/>
                      <a:pt x="0" y="25"/>
                    </a:cubicBezTo>
                    <a:lnTo>
                      <a:pt x="0" y="962"/>
                    </a:lnTo>
                    <a:lnTo>
                      <a:pt x="5278" y="962"/>
                    </a:lnTo>
                    <a:lnTo>
                      <a:pt x="5278" y="25"/>
                    </a:lnTo>
                    <a:cubicBezTo>
                      <a:pt x="5278" y="11"/>
                      <a:pt x="5265" y="1"/>
                      <a:pt x="5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5" name="Google Shape;1715;p41"/>
              <p:cNvSpPr/>
              <p:nvPr/>
            </p:nvSpPr>
            <p:spPr>
              <a:xfrm>
                <a:off x="3685616" y="505270"/>
                <a:ext cx="93403" cy="22535"/>
              </a:xfrm>
              <a:custGeom>
                <a:rect b="b" l="l" r="r" t="t"/>
                <a:pathLst>
                  <a:path extrusionOk="0" h="962" w="3992">
                    <a:moveTo>
                      <a:pt x="25" y="1"/>
                    </a:moveTo>
                    <a:cubicBezTo>
                      <a:pt x="10" y="1"/>
                      <a:pt x="0" y="12"/>
                      <a:pt x="0" y="25"/>
                    </a:cubicBezTo>
                    <a:lnTo>
                      <a:pt x="0" y="962"/>
                    </a:lnTo>
                    <a:lnTo>
                      <a:pt x="3992" y="962"/>
                    </a:lnTo>
                    <a:lnTo>
                      <a:pt x="3992" y="25"/>
                    </a:lnTo>
                    <a:cubicBezTo>
                      <a:pt x="3992" y="11"/>
                      <a:pt x="3980" y="1"/>
                      <a:pt x="396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716" name="Google Shape;1716;p41"/>
              <p:cNvGrpSpPr/>
              <p:nvPr/>
            </p:nvGrpSpPr>
            <p:grpSpPr>
              <a:xfrm>
                <a:off x="3420592" y="483438"/>
                <a:ext cx="623426" cy="156011"/>
                <a:chOff x="3420592" y="483438"/>
                <a:chExt cx="623426" cy="156011"/>
              </a:xfrm>
            </p:grpSpPr>
            <p:sp>
              <p:nvSpPr>
                <p:cNvPr id="1717" name="Google Shape;1717;p41"/>
                <p:cNvSpPr/>
                <p:nvPr/>
              </p:nvSpPr>
              <p:spPr>
                <a:xfrm>
                  <a:off x="3420592" y="483438"/>
                  <a:ext cx="623426" cy="156011"/>
                </a:xfrm>
                <a:custGeom>
                  <a:rect b="b" l="l" r="r" t="t"/>
                  <a:pathLst>
                    <a:path extrusionOk="0" h="6660" w="26645">
                      <a:moveTo>
                        <a:pt x="941" y="0"/>
                      </a:moveTo>
                      <a:cubicBezTo>
                        <a:pt x="558" y="0"/>
                        <a:pt x="223" y="300"/>
                        <a:pt x="78" y="733"/>
                      </a:cubicBezTo>
                      <a:cubicBezTo>
                        <a:pt x="53" y="806"/>
                        <a:pt x="35" y="883"/>
                        <a:pt x="21" y="964"/>
                      </a:cubicBezTo>
                      <a:cubicBezTo>
                        <a:pt x="7" y="1045"/>
                        <a:pt x="1" y="1129"/>
                        <a:pt x="1" y="1215"/>
                      </a:cubicBezTo>
                      <a:cubicBezTo>
                        <a:pt x="1" y="1801"/>
                        <a:pt x="177" y="2234"/>
                        <a:pt x="471" y="2569"/>
                      </a:cubicBezTo>
                      <a:cubicBezTo>
                        <a:pt x="763" y="2903"/>
                        <a:pt x="1170" y="3138"/>
                        <a:pt x="1632" y="3330"/>
                      </a:cubicBezTo>
                      <a:lnTo>
                        <a:pt x="8475" y="5968"/>
                      </a:lnTo>
                      <a:lnTo>
                        <a:pt x="9852" y="6499"/>
                      </a:lnTo>
                      <a:cubicBezTo>
                        <a:pt x="10436" y="6605"/>
                        <a:pt x="11025" y="6660"/>
                        <a:pt x="11614" y="6660"/>
                      </a:cubicBezTo>
                      <a:lnTo>
                        <a:pt x="15032" y="6660"/>
                      </a:lnTo>
                      <a:cubicBezTo>
                        <a:pt x="15621" y="6660"/>
                        <a:pt x="16210" y="6605"/>
                        <a:pt x="16793" y="6499"/>
                      </a:cubicBezTo>
                      <a:lnTo>
                        <a:pt x="18172" y="5968"/>
                      </a:lnTo>
                      <a:lnTo>
                        <a:pt x="25014" y="3330"/>
                      </a:lnTo>
                      <a:cubicBezTo>
                        <a:pt x="25476" y="3139"/>
                        <a:pt x="25884" y="2903"/>
                        <a:pt x="26175" y="2569"/>
                      </a:cubicBezTo>
                      <a:cubicBezTo>
                        <a:pt x="26469" y="2234"/>
                        <a:pt x="26645" y="1801"/>
                        <a:pt x="26645" y="1215"/>
                      </a:cubicBezTo>
                      <a:cubicBezTo>
                        <a:pt x="26645" y="1129"/>
                        <a:pt x="26639" y="1045"/>
                        <a:pt x="26624" y="964"/>
                      </a:cubicBezTo>
                      <a:cubicBezTo>
                        <a:pt x="26611" y="883"/>
                        <a:pt x="26593" y="806"/>
                        <a:pt x="26568" y="733"/>
                      </a:cubicBezTo>
                      <a:cubicBezTo>
                        <a:pt x="26423" y="300"/>
                        <a:pt x="26088" y="0"/>
                        <a:pt x="25704" y="0"/>
                      </a:cubicBezTo>
                      <a:cubicBezTo>
                        <a:pt x="25675" y="0"/>
                        <a:pt x="25645" y="2"/>
                        <a:pt x="25614" y="6"/>
                      </a:cubicBezTo>
                      <a:lnTo>
                        <a:pt x="16778" y="1585"/>
                      </a:lnTo>
                      <a:cubicBezTo>
                        <a:pt x="16205" y="1688"/>
                        <a:pt x="15627" y="1739"/>
                        <a:pt x="15050" y="1739"/>
                      </a:cubicBezTo>
                      <a:lnTo>
                        <a:pt x="11597" y="1739"/>
                      </a:lnTo>
                      <a:cubicBezTo>
                        <a:pt x="11020" y="1739"/>
                        <a:pt x="10442" y="1688"/>
                        <a:pt x="9869" y="1585"/>
                      </a:cubicBezTo>
                      <a:lnTo>
                        <a:pt x="1032" y="6"/>
                      </a:lnTo>
                      <a:cubicBezTo>
                        <a:pt x="1001" y="2"/>
                        <a:pt x="971" y="0"/>
                        <a:pt x="9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18" name="Google Shape;1718;p41"/>
                <p:cNvSpPr/>
                <p:nvPr/>
              </p:nvSpPr>
              <p:spPr>
                <a:xfrm>
                  <a:off x="3420592" y="483438"/>
                  <a:ext cx="623426" cy="156011"/>
                </a:xfrm>
                <a:custGeom>
                  <a:rect b="b" l="l" r="r" t="t"/>
                  <a:pathLst>
                    <a:path extrusionOk="0" h="6660" w="26645">
                      <a:moveTo>
                        <a:pt x="941" y="0"/>
                      </a:moveTo>
                      <a:cubicBezTo>
                        <a:pt x="558" y="0"/>
                        <a:pt x="223" y="300"/>
                        <a:pt x="78" y="733"/>
                      </a:cubicBezTo>
                      <a:cubicBezTo>
                        <a:pt x="53" y="806"/>
                        <a:pt x="35" y="883"/>
                        <a:pt x="21" y="964"/>
                      </a:cubicBezTo>
                      <a:cubicBezTo>
                        <a:pt x="7" y="1045"/>
                        <a:pt x="1" y="1129"/>
                        <a:pt x="1" y="1215"/>
                      </a:cubicBezTo>
                      <a:cubicBezTo>
                        <a:pt x="1" y="1801"/>
                        <a:pt x="177" y="2234"/>
                        <a:pt x="471" y="2569"/>
                      </a:cubicBezTo>
                      <a:cubicBezTo>
                        <a:pt x="763" y="2903"/>
                        <a:pt x="1170" y="3138"/>
                        <a:pt x="1632" y="3330"/>
                      </a:cubicBezTo>
                      <a:lnTo>
                        <a:pt x="8475" y="5968"/>
                      </a:lnTo>
                      <a:lnTo>
                        <a:pt x="9852" y="6499"/>
                      </a:lnTo>
                      <a:cubicBezTo>
                        <a:pt x="10436" y="6605"/>
                        <a:pt x="11025" y="6660"/>
                        <a:pt x="11614" y="6660"/>
                      </a:cubicBezTo>
                      <a:lnTo>
                        <a:pt x="15032" y="6660"/>
                      </a:lnTo>
                      <a:cubicBezTo>
                        <a:pt x="15621" y="6660"/>
                        <a:pt x="16210" y="6605"/>
                        <a:pt x="16793" y="6499"/>
                      </a:cubicBezTo>
                      <a:lnTo>
                        <a:pt x="18172" y="5968"/>
                      </a:lnTo>
                      <a:lnTo>
                        <a:pt x="25014" y="3330"/>
                      </a:lnTo>
                      <a:cubicBezTo>
                        <a:pt x="25476" y="3139"/>
                        <a:pt x="25884" y="2903"/>
                        <a:pt x="26175" y="2569"/>
                      </a:cubicBezTo>
                      <a:cubicBezTo>
                        <a:pt x="26469" y="2234"/>
                        <a:pt x="26645" y="1801"/>
                        <a:pt x="26645" y="1215"/>
                      </a:cubicBezTo>
                      <a:cubicBezTo>
                        <a:pt x="26645" y="1129"/>
                        <a:pt x="26639" y="1045"/>
                        <a:pt x="26624" y="964"/>
                      </a:cubicBezTo>
                      <a:cubicBezTo>
                        <a:pt x="26611" y="883"/>
                        <a:pt x="26593" y="806"/>
                        <a:pt x="26568" y="733"/>
                      </a:cubicBezTo>
                      <a:cubicBezTo>
                        <a:pt x="26423" y="300"/>
                        <a:pt x="26088" y="0"/>
                        <a:pt x="25704" y="0"/>
                      </a:cubicBezTo>
                      <a:cubicBezTo>
                        <a:pt x="25675" y="0"/>
                        <a:pt x="25645" y="2"/>
                        <a:pt x="25614" y="6"/>
                      </a:cubicBezTo>
                      <a:lnTo>
                        <a:pt x="16778" y="1585"/>
                      </a:lnTo>
                      <a:cubicBezTo>
                        <a:pt x="16205" y="1688"/>
                        <a:pt x="15627" y="1739"/>
                        <a:pt x="15050" y="1739"/>
                      </a:cubicBezTo>
                      <a:lnTo>
                        <a:pt x="11597" y="1739"/>
                      </a:lnTo>
                      <a:cubicBezTo>
                        <a:pt x="11020" y="1739"/>
                        <a:pt x="10442" y="1688"/>
                        <a:pt x="9869" y="1585"/>
                      </a:cubicBezTo>
                      <a:lnTo>
                        <a:pt x="1032" y="6"/>
                      </a:lnTo>
                      <a:cubicBezTo>
                        <a:pt x="1001" y="2"/>
                        <a:pt x="971" y="0"/>
                        <a:pt x="94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429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719" name="Google Shape;1719;p41"/>
              <p:cNvSpPr/>
              <p:nvPr/>
            </p:nvSpPr>
            <p:spPr>
              <a:xfrm>
                <a:off x="3646191" y="513867"/>
                <a:ext cx="172229" cy="31413"/>
              </a:xfrm>
              <a:custGeom>
                <a:rect b="b" l="l" r="r" t="t"/>
                <a:pathLst>
                  <a:path extrusionOk="0" h="1341" w="7361">
                    <a:moveTo>
                      <a:pt x="34" y="0"/>
                    </a:moveTo>
                    <a:cubicBezTo>
                      <a:pt x="16" y="0"/>
                      <a:pt x="0" y="15"/>
                      <a:pt x="0" y="34"/>
                    </a:cubicBezTo>
                    <a:lnTo>
                      <a:pt x="0" y="1340"/>
                    </a:lnTo>
                    <a:lnTo>
                      <a:pt x="7361" y="1340"/>
                    </a:lnTo>
                    <a:lnTo>
                      <a:pt x="7361" y="34"/>
                    </a:lnTo>
                    <a:cubicBezTo>
                      <a:pt x="7361" y="15"/>
                      <a:pt x="7345" y="0"/>
                      <a:pt x="73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0" name="Google Shape;1720;p41"/>
              <p:cNvSpPr/>
              <p:nvPr/>
            </p:nvSpPr>
            <p:spPr>
              <a:xfrm>
                <a:off x="4115615" y="580113"/>
                <a:ext cx="52293" cy="31202"/>
              </a:xfrm>
              <a:custGeom>
                <a:rect b="b" l="l" r="r" t="t"/>
                <a:pathLst>
                  <a:path extrusionOk="0" h="1332" w="2235">
                    <a:moveTo>
                      <a:pt x="0" y="0"/>
                    </a:moveTo>
                    <a:lnTo>
                      <a:pt x="0" y="982"/>
                    </a:lnTo>
                    <a:cubicBezTo>
                      <a:pt x="0" y="1035"/>
                      <a:pt x="11" y="1085"/>
                      <a:pt x="32" y="1129"/>
                    </a:cubicBezTo>
                    <a:cubicBezTo>
                      <a:pt x="87" y="1250"/>
                      <a:pt x="211" y="1332"/>
                      <a:pt x="348" y="1332"/>
                    </a:cubicBezTo>
                    <a:cubicBezTo>
                      <a:pt x="374" y="1332"/>
                      <a:pt x="401" y="1329"/>
                      <a:pt x="428" y="1322"/>
                    </a:cubicBezTo>
                    <a:lnTo>
                      <a:pt x="1981" y="827"/>
                    </a:lnTo>
                    <a:cubicBezTo>
                      <a:pt x="1995" y="823"/>
                      <a:pt x="2010" y="818"/>
                      <a:pt x="2025" y="813"/>
                    </a:cubicBezTo>
                    <a:cubicBezTo>
                      <a:pt x="2150" y="765"/>
                      <a:pt x="2235" y="642"/>
                      <a:pt x="2235" y="505"/>
                    </a:cubicBezTo>
                    <a:lnTo>
                      <a:pt x="22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1" name="Google Shape;1721;p41"/>
              <p:cNvSpPr/>
              <p:nvPr/>
            </p:nvSpPr>
            <p:spPr>
              <a:xfrm>
                <a:off x="4104267" y="564184"/>
                <a:ext cx="71152" cy="42423"/>
              </a:xfrm>
              <a:custGeom>
                <a:rect b="b" l="l" r="r" t="t"/>
                <a:pathLst>
                  <a:path extrusionOk="0" h="1811" w="3041">
                    <a:moveTo>
                      <a:pt x="0" y="1"/>
                    </a:moveTo>
                    <a:lnTo>
                      <a:pt x="0" y="1337"/>
                    </a:lnTo>
                    <a:cubicBezTo>
                      <a:pt x="0" y="1604"/>
                      <a:pt x="219" y="1811"/>
                      <a:pt x="473" y="1811"/>
                    </a:cubicBezTo>
                    <a:cubicBezTo>
                      <a:pt x="487" y="1811"/>
                      <a:pt x="502" y="1810"/>
                      <a:pt x="516" y="1809"/>
                    </a:cubicBezTo>
                    <a:cubicBezTo>
                      <a:pt x="539" y="1806"/>
                      <a:pt x="561" y="1802"/>
                      <a:pt x="584" y="1797"/>
                    </a:cubicBezTo>
                    <a:lnTo>
                      <a:pt x="2552" y="1170"/>
                    </a:lnTo>
                    <a:lnTo>
                      <a:pt x="2695" y="1124"/>
                    </a:lnTo>
                    <a:cubicBezTo>
                      <a:pt x="2703" y="1123"/>
                      <a:pt x="2712" y="1120"/>
                      <a:pt x="2720" y="1117"/>
                    </a:cubicBezTo>
                    <a:cubicBezTo>
                      <a:pt x="2910" y="1061"/>
                      <a:pt x="3041" y="887"/>
                      <a:pt x="3041" y="687"/>
                    </a:cubicBezTo>
                    <a:lnTo>
                      <a:pt x="30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2" name="Google Shape;1722;p41"/>
              <p:cNvSpPr/>
              <p:nvPr/>
            </p:nvSpPr>
            <p:spPr>
              <a:xfrm>
                <a:off x="3678901" y="810428"/>
                <a:ext cx="107628" cy="17241"/>
              </a:xfrm>
              <a:custGeom>
                <a:rect b="b" l="l" r="r" t="t"/>
                <a:pathLst>
                  <a:path extrusionOk="0" h="736" w="4600">
                    <a:moveTo>
                      <a:pt x="0" y="1"/>
                    </a:moveTo>
                    <a:lnTo>
                      <a:pt x="0" y="717"/>
                    </a:lnTo>
                    <a:cubicBezTo>
                      <a:pt x="0" y="728"/>
                      <a:pt x="7" y="736"/>
                      <a:pt x="17" y="736"/>
                    </a:cubicBezTo>
                    <a:lnTo>
                      <a:pt x="4580" y="736"/>
                    </a:lnTo>
                    <a:cubicBezTo>
                      <a:pt x="4590" y="736"/>
                      <a:pt x="4598" y="728"/>
                      <a:pt x="4600" y="717"/>
                    </a:cubicBezTo>
                    <a:lnTo>
                      <a:pt x="46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3" name="Google Shape;1723;p41"/>
              <p:cNvSpPr/>
              <p:nvPr/>
            </p:nvSpPr>
            <p:spPr>
              <a:xfrm>
                <a:off x="3662967" y="720569"/>
                <a:ext cx="139449" cy="92810"/>
              </a:xfrm>
              <a:custGeom>
                <a:rect b="b" l="l" r="r" t="t"/>
                <a:pathLst>
                  <a:path extrusionOk="0" h="3962" w="5960">
                    <a:moveTo>
                      <a:pt x="39" y="1"/>
                    </a:moveTo>
                    <a:cubicBezTo>
                      <a:pt x="19" y="1"/>
                      <a:pt x="0" y="17"/>
                      <a:pt x="0" y="40"/>
                    </a:cubicBezTo>
                    <a:lnTo>
                      <a:pt x="0" y="3923"/>
                    </a:lnTo>
                    <a:cubicBezTo>
                      <a:pt x="0" y="3943"/>
                      <a:pt x="16" y="3962"/>
                      <a:pt x="39" y="3962"/>
                    </a:cubicBezTo>
                    <a:lnTo>
                      <a:pt x="5922" y="3962"/>
                    </a:lnTo>
                    <a:cubicBezTo>
                      <a:pt x="5942" y="3962"/>
                      <a:pt x="5960" y="3943"/>
                      <a:pt x="5960" y="3923"/>
                    </a:cubicBezTo>
                    <a:lnTo>
                      <a:pt x="5960" y="40"/>
                    </a:lnTo>
                    <a:cubicBezTo>
                      <a:pt x="5960" y="19"/>
                      <a:pt x="5943" y="1"/>
                      <a:pt x="59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4" name="Google Shape;1724;p41"/>
              <p:cNvSpPr/>
              <p:nvPr/>
            </p:nvSpPr>
            <p:spPr>
              <a:xfrm>
                <a:off x="3670782" y="725793"/>
                <a:ext cx="123796" cy="82362"/>
              </a:xfrm>
              <a:custGeom>
                <a:rect b="b" l="l" r="r" t="t"/>
                <a:pathLst>
                  <a:path extrusionOk="0" h="3516" w="5291">
                    <a:moveTo>
                      <a:pt x="35" y="0"/>
                    </a:moveTo>
                    <a:cubicBezTo>
                      <a:pt x="16" y="0"/>
                      <a:pt x="0" y="16"/>
                      <a:pt x="0" y="34"/>
                    </a:cubicBezTo>
                    <a:lnTo>
                      <a:pt x="0" y="3480"/>
                    </a:lnTo>
                    <a:cubicBezTo>
                      <a:pt x="0" y="3500"/>
                      <a:pt x="16" y="3515"/>
                      <a:pt x="35" y="3515"/>
                    </a:cubicBezTo>
                    <a:lnTo>
                      <a:pt x="5255" y="3515"/>
                    </a:lnTo>
                    <a:cubicBezTo>
                      <a:pt x="5275" y="3515"/>
                      <a:pt x="5290" y="3500"/>
                      <a:pt x="5290" y="3480"/>
                    </a:cubicBezTo>
                    <a:lnTo>
                      <a:pt x="5290" y="34"/>
                    </a:lnTo>
                    <a:cubicBezTo>
                      <a:pt x="5290" y="16"/>
                      <a:pt x="5275" y="0"/>
                      <a:pt x="5255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5" name="Google Shape;1725;p41"/>
              <p:cNvSpPr/>
              <p:nvPr/>
            </p:nvSpPr>
            <p:spPr>
              <a:xfrm>
                <a:off x="3709809" y="784846"/>
                <a:ext cx="45695" cy="6653"/>
              </a:xfrm>
              <a:custGeom>
                <a:rect b="b" l="l" r="r" t="t"/>
                <a:pathLst>
                  <a:path extrusionOk="0" h="284" w="1953">
                    <a:moveTo>
                      <a:pt x="1" y="0"/>
                    </a:moveTo>
                    <a:lnTo>
                      <a:pt x="1" y="277"/>
                    </a:lnTo>
                    <a:cubicBezTo>
                      <a:pt x="1" y="281"/>
                      <a:pt x="3" y="283"/>
                      <a:pt x="7" y="283"/>
                    </a:cubicBezTo>
                    <a:lnTo>
                      <a:pt x="1946" y="283"/>
                    </a:lnTo>
                    <a:cubicBezTo>
                      <a:pt x="1951" y="283"/>
                      <a:pt x="1953" y="281"/>
                      <a:pt x="1953" y="277"/>
                    </a:cubicBezTo>
                    <a:lnTo>
                      <a:pt x="19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6" name="Google Shape;1726;p41"/>
              <p:cNvSpPr/>
              <p:nvPr/>
            </p:nvSpPr>
            <p:spPr>
              <a:xfrm>
                <a:off x="3714465" y="715275"/>
                <a:ext cx="36383" cy="5294"/>
              </a:xfrm>
              <a:custGeom>
                <a:rect b="b" l="l" r="r" t="t"/>
                <a:pathLst>
                  <a:path extrusionOk="0" h="226" w="1555">
                    <a:moveTo>
                      <a:pt x="1" y="0"/>
                    </a:moveTo>
                    <a:lnTo>
                      <a:pt x="1" y="226"/>
                    </a:lnTo>
                    <a:lnTo>
                      <a:pt x="1555" y="226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7" name="Google Shape;1727;p41"/>
              <p:cNvSpPr/>
              <p:nvPr/>
            </p:nvSpPr>
            <p:spPr>
              <a:xfrm>
                <a:off x="3693688" y="732516"/>
                <a:ext cx="78077" cy="68846"/>
              </a:xfrm>
              <a:custGeom>
                <a:rect b="b" l="l" r="r" t="t"/>
                <a:pathLst>
                  <a:path extrusionOk="0" h="2939" w="3337">
                    <a:moveTo>
                      <a:pt x="1668" y="0"/>
                    </a:moveTo>
                    <a:cubicBezTo>
                      <a:pt x="1481" y="0"/>
                      <a:pt x="1290" y="36"/>
                      <a:pt x="1106" y="112"/>
                    </a:cubicBezTo>
                    <a:cubicBezTo>
                      <a:pt x="357" y="422"/>
                      <a:pt x="1" y="1282"/>
                      <a:pt x="312" y="2031"/>
                    </a:cubicBezTo>
                    <a:cubicBezTo>
                      <a:pt x="546" y="2597"/>
                      <a:pt x="1094" y="2939"/>
                      <a:pt x="1671" y="2939"/>
                    </a:cubicBezTo>
                    <a:cubicBezTo>
                      <a:pt x="1858" y="2939"/>
                      <a:pt x="2048" y="2903"/>
                      <a:pt x="2231" y="2827"/>
                    </a:cubicBezTo>
                    <a:cubicBezTo>
                      <a:pt x="2981" y="2516"/>
                      <a:pt x="3337" y="1657"/>
                      <a:pt x="3026" y="907"/>
                    </a:cubicBezTo>
                    <a:cubicBezTo>
                      <a:pt x="2792" y="342"/>
                      <a:pt x="2245" y="0"/>
                      <a:pt x="1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8" name="Google Shape;1728;p41"/>
              <p:cNvSpPr/>
              <p:nvPr/>
            </p:nvSpPr>
            <p:spPr>
              <a:xfrm>
                <a:off x="3708381" y="742636"/>
                <a:ext cx="48643" cy="48677"/>
              </a:xfrm>
              <a:custGeom>
                <a:rect b="b" l="l" r="r" t="t"/>
                <a:pathLst>
                  <a:path extrusionOk="0" h="2078" w="2079">
                    <a:moveTo>
                      <a:pt x="1038" y="0"/>
                    </a:moveTo>
                    <a:cubicBezTo>
                      <a:pt x="465" y="0"/>
                      <a:pt x="0" y="464"/>
                      <a:pt x="0" y="1038"/>
                    </a:cubicBezTo>
                    <a:cubicBezTo>
                      <a:pt x="0" y="1335"/>
                      <a:pt x="124" y="1601"/>
                      <a:pt x="321" y="1790"/>
                    </a:cubicBezTo>
                    <a:cubicBezTo>
                      <a:pt x="380" y="1844"/>
                      <a:pt x="442" y="1893"/>
                      <a:pt x="511" y="1934"/>
                    </a:cubicBezTo>
                    <a:cubicBezTo>
                      <a:pt x="662" y="2023"/>
                      <a:pt x="836" y="2074"/>
                      <a:pt x="1022" y="2077"/>
                    </a:cubicBezTo>
                    <a:lnTo>
                      <a:pt x="1038" y="2077"/>
                    </a:lnTo>
                    <a:cubicBezTo>
                      <a:pt x="1613" y="2077"/>
                      <a:pt x="2078" y="1613"/>
                      <a:pt x="2078" y="1038"/>
                    </a:cubicBezTo>
                    <a:cubicBezTo>
                      <a:pt x="2078" y="797"/>
                      <a:pt x="1996" y="577"/>
                      <a:pt x="1859" y="401"/>
                    </a:cubicBezTo>
                    <a:cubicBezTo>
                      <a:pt x="1749" y="260"/>
                      <a:pt x="1603" y="149"/>
                      <a:pt x="1437" y="79"/>
                    </a:cubicBezTo>
                    <a:cubicBezTo>
                      <a:pt x="1364" y="50"/>
                      <a:pt x="1288" y="27"/>
                      <a:pt x="1208" y="14"/>
                    </a:cubicBezTo>
                    <a:cubicBezTo>
                      <a:pt x="1152" y="6"/>
                      <a:pt x="1096" y="0"/>
                      <a:pt x="10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9" name="Google Shape;1729;p41"/>
              <p:cNvSpPr/>
              <p:nvPr/>
            </p:nvSpPr>
            <p:spPr>
              <a:xfrm>
                <a:off x="3702321" y="736545"/>
                <a:ext cx="60717" cy="60811"/>
              </a:xfrm>
              <a:custGeom>
                <a:rect b="b" l="l" r="r" t="t"/>
                <a:pathLst>
                  <a:path extrusionOk="0" h="2596" w="2595">
                    <a:moveTo>
                      <a:pt x="1297" y="127"/>
                    </a:moveTo>
                    <a:cubicBezTo>
                      <a:pt x="1943" y="127"/>
                      <a:pt x="2469" y="652"/>
                      <a:pt x="2469" y="1298"/>
                    </a:cubicBezTo>
                    <a:cubicBezTo>
                      <a:pt x="2469" y="1944"/>
                      <a:pt x="1943" y="2470"/>
                      <a:pt x="1297" y="2470"/>
                    </a:cubicBezTo>
                    <a:cubicBezTo>
                      <a:pt x="651" y="2470"/>
                      <a:pt x="126" y="1944"/>
                      <a:pt x="126" y="1298"/>
                    </a:cubicBezTo>
                    <a:cubicBezTo>
                      <a:pt x="126" y="652"/>
                      <a:pt x="651" y="127"/>
                      <a:pt x="1297" y="127"/>
                    </a:cubicBezTo>
                    <a:close/>
                    <a:moveTo>
                      <a:pt x="1297" y="1"/>
                    </a:moveTo>
                    <a:cubicBezTo>
                      <a:pt x="581" y="1"/>
                      <a:pt x="0" y="583"/>
                      <a:pt x="0" y="1298"/>
                    </a:cubicBezTo>
                    <a:cubicBezTo>
                      <a:pt x="0" y="2014"/>
                      <a:pt x="583" y="2596"/>
                      <a:pt x="1297" y="2596"/>
                    </a:cubicBezTo>
                    <a:cubicBezTo>
                      <a:pt x="2013" y="2596"/>
                      <a:pt x="2595" y="2014"/>
                      <a:pt x="2595" y="1298"/>
                    </a:cubicBezTo>
                    <a:cubicBezTo>
                      <a:pt x="2595" y="583"/>
                      <a:pt x="2012" y="1"/>
                      <a:pt x="1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0" name="Google Shape;1730;p41"/>
              <p:cNvSpPr/>
              <p:nvPr/>
            </p:nvSpPr>
            <p:spPr>
              <a:xfrm>
                <a:off x="3802393" y="744229"/>
                <a:ext cx="11488" cy="45491"/>
              </a:xfrm>
              <a:custGeom>
                <a:rect b="b" l="l" r="r" t="t"/>
                <a:pathLst>
                  <a:path extrusionOk="0" h="1942" w="491">
                    <a:moveTo>
                      <a:pt x="1" y="0"/>
                    </a:moveTo>
                    <a:lnTo>
                      <a:pt x="1" y="1941"/>
                    </a:lnTo>
                    <a:lnTo>
                      <a:pt x="480" y="1941"/>
                    </a:lnTo>
                    <a:cubicBezTo>
                      <a:pt x="486" y="1941"/>
                      <a:pt x="491" y="1936"/>
                      <a:pt x="491" y="1928"/>
                    </a:cubicBezTo>
                    <a:lnTo>
                      <a:pt x="491" y="11"/>
                    </a:lnTo>
                    <a:cubicBezTo>
                      <a:pt x="491" y="5"/>
                      <a:pt x="486" y="0"/>
                      <a:pt x="4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1" name="Google Shape;1731;p41"/>
              <p:cNvSpPr/>
              <p:nvPr/>
            </p:nvSpPr>
            <p:spPr>
              <a:xfrm>
                <a:off x="3813857" y="754090"/>
                <a:ext cx="6505" cy="25721"/>
              </a:xfrm>
              <a:custGeom>
                <a:rect b="b" l="l" r="r" t="t"/>
                <a:pathLst>
                  <a:path extrusionOk="0" h="1098" w="278">
                    <a:moveTo>
                      <a:pt x="1" y="1"/>
                    </a:moveTo>
                    <a:lnTo>
                      <a:pt x="1" y="1098"/>
                    </a:lnTo>
                    <a:lnTo>
                      <a:pt x="272" y="1098"/>
                    </a:lnTo>
                    <a:cubicBezTo>
                      <a:pt x="275" y="1098"/>
                      <a:pt x="278" y="1096"/>
                      <a:pt x="278" y="1092"/>
                    </a:cubicBezTo>
                    <a:lnTo>
                      <a:pt x="278" y="8"/>
                    </a:lnTo>
                    <a:cubicBezTo>
                      <a:pt x="278" y="4"/>
                      <a:pt x="275" y="1"/>
                      <a:pt x="2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2" name="Google Shape;1732;p41"/>
              <p:cNvSpPr/>
              <p:nvPr/>
            </p:nvSpPr>
            <p:spPr>
              <a:xfrm>
                <a:off x="3645021" y="754090"/>
                <a:ext cx="6505" cy="25721"/>
              </a:xfrm>
              <a:custGeom>
                <a:rect b="b" l="l" r="r" t="t"/>
                <a:pathLst>
                  <a:path extrusionOk="0" h="1098" w="278">
                    <a:moveTo>
                      <a:pt x="7" y="1"/>
                    </a:moveTo>
                    <a:cubicBezTo>
                      <a:pt x="3" y="1"/>
                      <a:pt x="1" y="4"/>
                      <a:pt x="1" y="8"/>
                    </a:cubicBezTo>
                    <a:lnTo>
                      <a:pt x="1" y="1092"/>
                    </a:lnTo>
                    <a:cubicBezTo>
                      <a:pt x="1" y="1096"/>
                      <a:pt x="3" y="1098"/>
                      <a:pt x="7" y="1098"/>
                    </a:cubicBezTo>
                    <a:lnTo>
                      <a:pt x="278" y="1098"/>
                    </a:lnTo>
                    <a:lnTo>
                      <a:pt x="2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3" name="Google Shape;1733;p41"/>
              <p:cNvSpPr/>
              <p:nvPr/>
            </p:nvSpPr>
            <p:spPr>
              <a:xfrm>
                <a:off x="3651455" y="744229"/>
                <a:ext cx="11535" cy="45491"/>
              </a:xfrm>
              <a:custGeom>
                <a:rect b="b" l="l" r="r" t="t"/>
                <a:pathLst>
                  <a:path extrusionOk="0" h="1942" w="493">
                    <a:moveTo>
                      <a:pt x="14" y="0"/>
                    </a:moveTo>
                    <a:cubicBezTo>
                      <a:pt x="8" y="0"/>
                      <a:pt x="3" y="5"/>
                      <a:pt x="3" y="11"/>
                    </a:cubicBezTo>
                    <a:lnTo>
                      <a:pt x="3" y="1928"/>
                    </a:lnTo>
                    <a:cubicBezTo>
                      <a:pt x="1" y="1936"/>
                      <a:pt x="8" y="1941"/>
                      <a:pt x="14" y="1941"/>
                    </a:cubicBezTo>
                    <a:lnTo>
                      <a:pt x="492" y="1941"/>
                    </a:lnTo>
                    <a:lnTo>
                      <a:pt x="49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4" name="Google Shape;1734;p41"/>
              <p:cNvSpPr/>
              <p:nvPr/>
            </p:nvSpPr>
            <p:spPr>
              <a:xfrm>
                <a:off x="3552905" y="556688"/>
                <a:ext cx="358730" cy="151958"/>
              </a:xfrm>
              <a:custGeom>
                <a:rect b="b" l="l" r="r" t="t"/>
                <a:pathLst>
                  <a:path extrusionOk="0" h="6487" w="15332">
                    <a:moveTo>
                      <a:pt x="1" y="1"/>
                    </a:moveTo>
                    <a:lnTo>
                      <a:pt x="1" y="3657"/>
                    </a:lnTo>
                    <a:cubicBezTo>
                      <a:pt x="1" y="3853"/>
                      <a:pt x="22" y="4043"/>
                      <a:pt x="63" y="4230"/>
                    </a:cubicBezTo>
                    <a:cubicBezTo>
                      <a:pt x="111" y="4441"/>
                      <a:pt x="184" y="4645"/>
                      <a:pt x="279" y="4836"/>
                    </a:cubicBezTo>
                    <a:cubicBezTo>
                      <a:pt x="598" y="5476"/>
                      <a:pt x="1172" y="5976"/>
                      <a:pt x="1890" y="6192"/>
                    </a:cubicBezTo>
                    <a:lnTo>
                      <a:pt x="2225" y="6292"/>
                    </a:lnTo>
                    <a:cubicBezTo>
                      <a:pt x="3140" y="6421"/>
                      <a:pt x="4063" y="6486"/>
                      <a:pt x="4987" y="6486"/>
                    </a:cubicBezTo>
                    <a:lnTo>
                      <a:pt x="10345" y="6486"/>
                    </a:lnTo>
                    <a:cubicBezTo>
                      <a:pt x="11269" y="6486"/>
                      <a:pt x="12194" y="6422"/>
                      <a:pt x="13107" y="6292"/>
                    </a:cubicBezTo>
                    <a:lnTo>
                      <a:pt x="13442" y="6192"/>
                    </a:lnTo>
                    <a:cubicBezTo>
                      <a:pt x="14161" y="5979"/>
                      <a:pt x="14734" y="5477"/>
                      <a:pt x="15053" y="4836"/>
                    </a:cubicBezTo>
                    <a:cubicBezTo>
                      <a:pt x="15149" y="4645"/>
                      <a:pt x="15222" y="4442"/>
                      <a:pt x="15268" y="4230"/>
                    </a:cubicBezTo>
                    <a:cubicBezTo>
                      <a:pt x="15309" y="4043"/>
                      <a:pt x="15332" y="3853"/>
                      <a:pt x="15332" y="3657"/>
                    </a:cubicBezTo>
                    <a:lnTo>
                      <a:pt x="15332" y="1"/>
                    </a:lnTo>
                    <a:lnTo>
                      <a:pt x="13081" y="312"/>
                    </a:lnTo>
                    <a:cubicBezTo>
                      <a:pt x="12183" y="436"/>
                      <a:pt x="11278" y="499"/>
                      <a:pt x="10371" y="499"/>
                    </a:cubicBezTo>
                    <a:lnTo>
                      <a:pt x="4959" y="499"/>
                    </a:lnTo>
                    <a:cubicBezTo>
                      <a:pt x="4053" y="499"/>
                      <a:pt x="3148" y="436"/>
                      <a:pt x="2251" y="31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5" name="Google Shape;1735;p41"/>
              <p:cNvSpPr/>
              <p:nvPr/>
            </p:nvSpPr>
            <p:spPr>
              <a:xfrm>
                <a:off x="3299206" y="577630"/>
                <a:ext cx="52317" cy="31226"/>
              </a:xfrm>
              <a:custGeom>
                <a:rect b="b" l="l" r="r" t="t"/>
                <a:pathLst>
                  <a:path extrusionOk="0" h="1333" w="2236">
                    <a:moveTo>
                      <a:pt x="1" y="1"/>
                    </a:moveTo>
                    <a:lnTo>
                      <a:pt x="1" y="506"/>
                    </a:lnTo>
                    <a:cubicBezTo>
                      <a:pt x="1" y="567"/>
                      <a:pt x="16" y="623"/>
                      <a:pt x="45" y="672"/>
                    </a:cubicBezTo>
                    <a:cubicBezTo>
                      <a:pt x="90" y="748"/>
                      <a:pt x="164" y="806"/>
                      <a:pt x="255" y="828"/>
                    </a:cubicBezTo>
                    <a:lnTo>
                      <a:pt x="480" y="900"/>
                    </a:lnTo>
                    <a:lnTo>
                      <a:pt x="1808" y="1323"/>
                    </a:lnTo>
                    <a:cubicBezTo>
                      <a:pt x="1835" y="1329"/>
                      <a:pt x="1862" y="1332"/>
                      <a:pt x="1888" y="1332"/>
                    </a:cubicBezTo>
                    <a:cubicBezTo>
                      <a:pt x="2025" y="1332"/>
                      <a:pt x="2148" y="1251"/>
                      <a:pt x="2204" y="1129"/>
                    </a:cubicBezTo>
                    <a:cubicBezTo>
                      <a:pt x="2224" y="1085"/>
                      <a:pt x="2235" y="1036"/>
                      <a:pt x="2235" y="983"/>
                    </a:cubicBezTo>
                    <a:lnTo>
                      <a:pt x="22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6" name="Google Shape;1736;p41"/>
              <p:cNvSpPr/>
              <p:nvPr/>
            </p:nvSpPr>
            <p:spPr>
              <a:xfrm>
                <a:off x="3291602" y="561724"/>
                <a:ext cx="71199" cy="42399"/>
              </a:xfrm>
              <a:custGeom>
                <a:rect b="b" l="l" r="r" t="t"/>
                <a:pathLst>
                  <a:path extrusionOk="0" h="1810" w="3043">
                    <a:moveTo>
                      <a:pt x="1" y="1"/>
                    </a:moveTo>
                    <a:lnTo>
                      <a:pt x="1" y="687"/>
                    </a:lnTo>
                    <a:cubicBezTo>
                      <a:pt x="1" y="887"/>
                      <a:pt x="133" y="1062"/>
                      <a:pt x="323" y="1118"/>
                    </a:cubicBezTo>
                    <a:cubicBezTo>
                      <a:pt x="331" y="1120"/>
                      <a:pt x="339" y="1121"/>
                      <a:pt x="346" y="1124"/>
                    </a:cubicBezTo>
                    <a:lnTo>
                      <a:pt x="759" y="1254"/>
                    </a:lnTo>
                    <a:lnTo>
                      <a:pt x="2459" y="1797"/>
                    </a:lnTo>
                    <a:cubicBezTo>
                      <a:pt x="2482" y="1803"/>
                      <a:pt x="2505" y="1807"/>
                      <a:pt x="2528" y="1808"/>
                    </a:cubicBezTo>
                    <a:cubicBezTo>
                      <a:pt x="2542" y="1809"/>
                      <a:pt x="2556" y="1810"/>
                      <a:pt x="2570" y="1810"/>
                    </a:cubicBezTo>
                    <a:cubicBezTo>
                      <a:pt x="2824" y="1810"/>
                      <a:pt x="3042" y="1603"/>
                      <a:pt x="3042" y="1336"/>
                    </a:cubicBezTo>
                    <a:lnTo>
                      <a:pt x="30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7" name="Google Shape;1737;p41"/>
              <p:cNvSpPr/>
              <p:nvPr/>
            </p:nvSpPr>
            <p:spPr>
              <a:xfrm>
                <a:off x="3666804" y="513867"/>
                <a:ext cx="131003" cy="31413"/>
              </a:xfrm>
              <a:custGeom>
                <a:rect b="b" l="l" r="r" t="t"/>
                <a:pathLst>
                  <a:path extrusionOk="0" h="1341" w="5599">
                    <a:moveTo>
                      <a:pt x="34" y="0"/>
                    </a:moveTo>
                    <a:cubicBezTo>
                      <a:pt x="16" y="0"/>
                      <a:pt x="0" y="15"/>
                      <a:pt x="0" y="34"/>
                    </a:cubicBezTo>
                    <a:lnTo>
                      <a:pt x="0" y="1340"/>
                    </a:lnTo>
                    <a:lnTo>
                      <a:pt x="5599" y="1340"/>
                    </a:lnTo>
                    <a:lnTo>
                      <a:pt x="5599" y="34"/>
                    </a:lnTo>
                    <a:cubicBezTo>
                      <a:pt x="5599" y="15"/>
                      <a:pt x="5583" y="0"/>
                      <a:pt x="5565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8" name="Google Shape;1738;p41"/>
              <p:cNvSpPr/>
              <p:nvPr/>
            </p:nvSpPr>
            <p:spPr>
              <a:xfrm>
                <a:off x="4125161" y="401615"/>
                <a:ext cx="155547" cy="12649"/>
              </a:xfrm>
              <a:custGeom>
                <a:rect b="b" l="l" r="r" t="t"/>
                <a:pathLst>
                  <a:path extrusionOk="0" h="540" w="6648">
                    <a:moveTo>
                      <a:pt x="122" y="1"/>
                    </a:moveTo>
                    <a:cubicBezTo>
                      <a:pt x="56" y="1"/>
                      <a:pt x="2" y="54"/>
                      <a:pt x="0" y="123"/>
                    </a:cubicBezTo>
                    <a:lnTo>
                      <a:pt x="0" y="143"/>
                    </a:lnTo>
                    <a:cubicBezTo>
                      <a:pt x="0" y="339"/>
                      <a:pt x="158" y="499"/>
                      <a:pt x="356" y="503"/>
                    </a:cubicBezTo>
                    <a:cubicBezTo>
                      <a:pt x="1072" y="515"/>
                      <a:pt x="2369" y="539"/>
                      <a:pt x="3494" y="539"/>
                    </a:cubicBezTo>
                    <a:cubicBezTo>
                      <a:pt x="4234" y="539"/>
                      <a:pt x="4899" y="529"/>
                      <a:pt x="5275" y="497"/>
                    </a:cubicBezTo>
                    <a:cubicBezTo>
                      <a:pt x="6401" y="401"/>
                      <a:pt x="6648" y="1"/>
                      <a:pt x="6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9" name="Google Shape;1739;p41"/>
              <p:cNvSpPr/>
              <p:nvPr/>
            </p:nvSpPr>
            <p:spPr>
              <a:xfrm>
                <a:off x="4101810" y="427663"/>
                <a:ext cx="55663" cy="33849"/>
              </a:xfrm>
              <a:custGeom>
                <a:rect b="b" l="l" r="r" t="t"/>
                <a:pathLst>
                  <a:path extrusionOk="0" h="1445" w="2379">
                    <a:moveTo>
                      <a:pt x="222" y="0"/>
                    </a:moveTo>
                    <a:cubicBezTo>
                      <a:pt x="99" y="0"/>
                      <a:pt x="0" y="100"/>
                      <a:pt x="0" y="222"/>
                    </a:cubicBezTo>
                    <a:lnTo>
                      <a:pt x="0" y="1444"/>
                    </a:lnTo>
                    <a:lnTo>
                      <a:pt x="2379" y="1444"/>
                    </a:lnTo>
                    <a:lnTo>
                      <a:pt x="2379" y="222"/>
                    </a:lnTo>
                    <a:cubicBezTo>
                      <a:pt x="2379" y="100"/>
                      <a:pt x="2279" y="0"/>
                      <a:pt x="21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0" name="Google Shape;1740;p41"/>
              <p:cNvSpPr/>
              <p:nvPr/>
            </p:nvSpPr>
            <p:spPr>
              <a:xfrm>
                <a:off x="4113673" y="427663"/>
                <a:ext cx="31984" cy="33849"/>
              </a:xfrm>
              <a:custGeom>
                <a:rect b="b" l="l" r="r" t="t"/>
                <a:pathLst>
                  <a:path extrusionOk="0" h="1445" w="1367">
                    <a:moveTo>
                      <a:pt x="126" y="0"/>
                    </a:moveTo>
                    <a:cubicBezTo>
                      <a:pt x="57" y="0"/>
                      <a:pt x="0" y="100"/>
                      <a:pt x="0" y="222"/>
                    </a:cubicBezTo>
                    <a:lnTo>
                      <a:pt x="0" y="1444"/>
                    </a:lnTo>
                    <a:lnTo>
                      <a:pt x="1366" y="1444"/>
                    </a:lnTo>
                    <a:lnTo>
                      <a:pt x="1366" y="222"/>
                    </a:lnTo>
                    <a:cubicBezTo>
                      <a:pt x="1366" y="100"/>
                      <a:pt x="1310" y="0"/>
                      <a:pt x="1239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1" name="Google Shape;1741;p41"/>
              <p:cNvSpPr/>
              <p:nvPr/>
            </p:nvSpPr>
            <p:spPr>
              <a:xfrm>
                <a:off x="4094066" y="457085"/>
                <a:ext cx="71152" cy="52706"/>
              </a:xfrm>
              <a:custGeom>
                <a:rect b="b" l="l" r="r" t="t"/>
                <a:pathLst>
                  <a:path extrusionOk="0" h="2250" w="3041">
                    <a:moveTo>
                      <a:pt x="282" y="1"/>
                    </a:moveTo>
                    <a:cubicBezTo>
                      <a:pt x="126" y="1"/>
                      <a:pt x="0" y="126"/>
                      <a:pt x="0" y="283"/>
                    </a:cubicBezTo>
                    <a:lnTo>
                      <a:pt x="0" y="2250"/>
                    </a:lnTo>
                    <a:lnTo>
                      <a:pt x="3041" y="1658"/>
                    </a:lnTo>
                    <a:lnTo>
                      <a:pt x="3041" y="284"/>
                    </a:lnTo>
                    <a:cubicBezTo>
                      <a:pt x="3041" y="127"/>
                      <a:pt x="2915" y="1"/>
                      <a:pt x="27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2" name="Google Shape;1742;p41"/>
              <p:cNvSpPr/>
              <p:nvPr/>
            </p:nvSpPr>
            <p:spPr>
              <a:xfrm>
                <a:off x="4110116" y="457085"/>
                <a:ext cx="39027" cy="52706"/>
              </a:xfrm>
              <a:custGeom>
                <a:rect b="b" l="l" r="r" t="t"/>
                <a:pathLst>
                  <a:path extrusionOk="0" h="2250" w="1668">
                    <a:moveTo>
                      <a:pt x="155" y="1"/>
                    </a:moveTo>
                    <a:cubicBezTo>
                      <a:pt x="70" y="1"/>
                      <a:pt x="0" y="126"/>
                      <a:pt x="0" y="283"/>
                    </a:cubicBezTo>
                    <a:lnTo>
                      <a:pt x="0" y="2250"/>
                    </a:lnTo>
                    <a:lnTo>
                      <a:pt x="1668" y="1658"/>
                    </a:lnTo>
                    <a:lnTo>
                      <a:pt x="1668" y="284"/>
                    </a:lnTo>
                    <a:cubicBezTo>
                      <a:pt x="1668" y="127"/>
                      <a:pt x="1599" y="1"/>
                      <a:pt x="1513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3" name="Google Shape;1743;p41"/>
              <p:cNvSpPr/>
              <p:nvPr/>
            </p:nvSpPr>
            <p:spPr>
              <a:xfrm>
                <a:off x="4079396" y="475684"/>
                <a:ext cx="102926" cy="34083"/>
              </a:xfrm>
              <a:custGeom>
                <a:rect b="b" l="l" r="r" t="t"/>
                <a:pathLst>
                  <a:path extrusionOk="0" h="1455" w="4399">
                    <a:moveTo>
                      <a:pt x="4192" y="1"/>
                    </a:moveTo>
                    <a:cubicBezTo>
                      <a:pt x="4182" y="1"/>
                      <a:pt x="4171" y="2"/>
                      <a:pt x="4160" y="3"/>
                    </a:cubicBezTo>
                    <a:lnTo>
                      <a:pt x="3611" y="79"/>
                    </a:lnTo>
                    <a:lnTo>
                      <a:pt x="739" y="478"/>
                    </a:lnTo>
                    <a:lnTo>
                      <a:pt x="180" y="555"/>
                    </a:lnTo>
                    <a:cubicBezTo>
                      <a:pt x="78" y="569"/>
                      <a:pt x="1" y="658"/>
                      <a:pt x="1" y="761"/>
                    </a:cubicBezTo>
                    <a:lnTo>
                      <a:pt x="1" y="1455"/>
                    </a:lnTo>
                    <a:lnTo>
                      <a:pt x="661" y="1345"/>
                    </a:lnTo>
                    <a:lnTo>
                      <a:pt x="1448" y="1214"/>
                    </a:lnTo>
                    <a:lnTo>
                      <a:pt x="4398" y="721"/>
                    </a:lnTo>
                    <a:lnTo>
                      <a:pt x="4398" y="209"/>
                    </a:lnTo>
                    <a:cubicBezTo>
                      <a:pt x="4398" y="92"/>
                      <a:pt x="4305" y="1"/>
                      <a:pt x="4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4" name="Google Shape;1744;p41"/>
              <p:cNvSpPr/>
              <p:nvPr/>
            </p:nvSpPr>
            <p:spPr>
              <a:xfrm>
                <a:off x="4094861" y="477746"/>
                <a:ext cx="71994" cy="29609"/>
              </a:xfrm>
              <a:custGeom>
                <a:rect b="b" l="l" r="r" t="t"/>
                <a:pathLst>
                  <a:path extrusionOk="0" h="1264" w="3077">
                    <a:moveTo>
                      <a:pt x="2869" y="1"/>
                    </a:moveTo>
                    <a:cubicBezTo>
                      <a:pt x="2860" y="1"/>
                      <a:pt x="2850" y="1"/>
                      <a:pt x="2841" y="3"/>
                    </a:cubicBezTo>
                    <a:lnTo>
                      <a:pt x="174" y="373"/>
                    </a:lnTo>
                    <a:cubicBezTo>
                      <a:pt x="78" y="387"/>
                      <a:pt x="2" y="466"/>
                      <a:pt x="1" y="564"/>
                    </a:cubicBezTo>
                    <a:lnTo>
                      <a:pt x="1" y="567"/>
                    </a:lnTo>
                    <a:lnTo>
                      <a:pt x="0" y="1254"/>
                    </a:lnTo>
                    <a:lnTo>
                      <a:pt x="0" y="1263"/>
                    </a:lnTo>
                    <a:lnTo>
                      <a:pt x="787" y="1124"/>
                    </a:lnTo>
                    <a:lnTo>
                      <a:pt x="3074" y="718"/>
                    </a:lnTo>
                    <a:lnTo>
                      <a:pt x="3075" y="204"/>
                    </a:lnTo>
                    <a:cubicBezTo>
                      <a:pt x="3075" y="203"/>
                      <a:pt x="3075" y="203"/>
                      <a:pt x="3077" y="199"/>
                    </a:cubicBezTo>
                    <a:cubicBezTo>
                      <a:pt x="3075" y="86"/>
                      <a:pt x="2978" y="1"/>
                      <a:pt x="2869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5" name="Google Shape;1745;p41"/>
              <p:cNvSpPr/>
              <p:nvPr/>
            </p:nvSpPr>
            <p:spPr>
              <a:xfrm>
                <a:off x="4111567" y="421807"/>
                <a:ext cx="36126" cy="5880"/>
              </a:xfrm>
              <a:custGeom>
                <a:rect b="b" l="l" r="r" t="t"/>
                <a:pathLst>
                  <a:path extrusionOk="0" h="251" w="1544">
                    <a:moveTo>
                      <a:pt x="1" y="0"/>
                    </a:moveTo>
                    <a:lnTo>
                      <a:pt x="1" y="250"/>
                    </a:lnTo>
                    <a:lnTo>
                      <a:pt x="1543" y="250"/>
                    </a:lnTo>
                    <a:lnTo>
                      <a:pt x="154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6" name="Google Shape;1746;p41"/>
              <p:cNvSpPr/>
              <p:nvPr/>
            </p:nvSpPr>
            <p:spPr>
              <a:xfrm>
                <a:off x="4105226" y="395477"/>
                <a:ext cx="48784" cy="26353"/>
              </a:xfrm>
              <a:custGeom>
                <a:rect b="b" l="l" r="r" t="t"/>
                <a:pathLst>
                  <a:path extrusionOk="0" h="1125" w="2085">
                    <a:moveTo>
                      <a:pt x="1042" y="0"/>
                    </a:moveTo>
                    <a:cubicBezTo>
                      <a:pt x="469" y="0"/>
                      <a:pt x="2" y="465"/>
                      <a:pt x="0" y="1041"/>
                    </a:cubicBezTo>
                    <a:cubicBezTo>
                      <a:pt x="0" y="1087"/>
                      <a:pt x="38" y="1124"/>
                      <a:pt x="84" y="1124"/>
                    </a:cubicBezTo>
                    <a:lnTo>
                      <a:pt x="2000" y="1124"/>
                    </a:lnTo>
                    <a:cubicBezTo>
                      <a:pt x="2046" y="1124"/>
                      <a:pt x="2084" y="1087"/>
                      <a:pt x="2084" y="1041"/>
                    </a:cubicBezTo>
                    <a:cubicBezTo>
                      <a:pt x="2084" y="467"/>
                      <a:pt x="1618" y="0"/>
                      <a:pt x="10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7" name="Google Shape;1747;p41"/>
              <p:cNvSpPr/>
              <p:nvPr/>
            </p:nvSpPr>
            <p:spPr>
              <a:xfrm>
                <a:off x="4108596" y="399858"/>
                <a:ext cx="42092" cy="21973"/>
              </a:xfrm>
              <a:custGeom>
                <a:rect b="b" l="l" r="r" t="t"/>
                <a:pathLst>
                  <a:path extrusionOk="0" h="938" w="1799">
                    <a:moveTo>
                      <a:pt x="23" y="1"/>
                    </a:moveTo>
                    <a:cubicBezTo>
                      <a:pt x="10" y="1"/>
                      <a:pt x="1" y="11"/>
                      <a:pt x="4" y="23"/>
                    </a:cubicBezTo>
                    <a:lnTo>
                      <a:pt x="4" y="936"/>
                    </a:lnTo>
                    <a:cubicBezTo>
                      <a:pt x="4" y="936"/>
                      <a:pt x="4" y="937"/>
                      <a:pt x="5" y="937"/>
                    </a:cubicBezTo>
                    <a:lnTo>
                      <a:pt x="1797" y="937"/>
                    </a:lnTo>
                    <a:cubicBezTo>
                      <a:pt x="1797" y="937"/>
                      <a:pt x="1799" y="937"/>
                      <a:pt x="1799" y="936"/>
                    </a:cubicBezTo>
                    <a:lnTo>
                      <a:pt x="1799" y="23"/>
                    </a:lnTo>
                    <a:cubicBezTo>
                      <a:pt x="1799" y="10"/>
                      <a:pt x="1788" y="1"/>
                      <a:pt x="1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8" name="Google Shape;1748;p41"/>
              <p:cNvSpPr/>
              <p:nvPr/>
            </p:nvSpPr>
            <p:spPr>
              <a:xfrm>
                <a:off x="4111567" y="421807"/>
                <a:ext cx="36126" cy="5880"/>
              </a:xfrm>
              <a:custGeom>
                <a:rect b="b" l="l" r="r" t="t"/>
                <a:pathLst>
                  <a:path extrusionOk="0" h="251" w="1544">
                    <a:moveTo>
                      <a:pt x="1" y="0"/>
                    </a:moveTo>
                    <a:lnTo>
                      <a:pt x="1" y="250"/>
                    </a:lnTo>
                    <a:lnTo>
                      <a:pt x="206" y="250"/>
                    </a:lnTo>
                    <a:lnTo>
                      <a:pt x="206" y="214"/>
                    </a:lnTo>
                    <a:cubicBezTo>
                      <a:pt x="206" y="149"/>
                      <a:pt x="258" y="96"/>
                      <a:pt x="324" y="96"/>
                    </a:cubicBezTo>
                    <a:lnTo>
                      <a:pt x="1543" y="96"/>
                    </a:lnTo>
                    <a:lnTo>
                      <a:pt x="1543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9" name="Google Shape;1749;p41"/>
              <p:cNvSpPr/>
              <p:nvPr/>
            </p:nvSpPr>
            <p:spPr>
              <a:xfrm>
                <a:off x="3943713" y="401615"/>
                <a:ext cx="179599" cy="12649"/>
              </a:xfrm>
              <a:custGeom>
                <a:rect b="b" l="l" r="r" t="t"/>
                <a:pathLst>
                  <a:path extrusionOk="0" h="540" w="7676">
                    <a:moveTo>
                      <a:pt x="0" y="1"/>
                    </a:moveTo>
                    <a:cubicBezTo>
                      <a:pt x="0" y="1"/>
                      <a:pt x="247" y="401"/>
                      <a:pt x="1373" y="497"/>
                    </a:cubicBezTo>
                    <a:cubicBezTo>
                      <a:pt x="1749" y="529"/>
                      <a:pt x="2576" y="539"/>
                      <a:pt x="3511" y="539"/>
                    </a:cubicBezTo>
                    <a:cubicBezTo>
                      <a:pt x="4933" y="539"/>
                      <a:pt x="6604" y="515"/>
                      <a:pt x="7321" y="503"/>
                    </a:cubicBezTo>
                    <a:cubicBezTo>
                      <a:pt x="7517" y="499"/>
                      <a:pt x="7675" y="339"/>
                      <a:pt x="7675" y="143"/>
                    </a:cubicBezTo>
                    <a:lnTo>
                      <a:pt x="7675" y="123"/>
                    </a:lnTo>
                    <a:cubicBezTo>
                      <a:pt x="7674" y="54"/>
                      <a:pt x="7620" y="1"/>
                      <a:pt x="75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0" name="Google Shape;1750;p41"/>
              <p:cNvSpPr/>
              <p:nvPr/>
            </p:nvSpPr>
            <p:spPr>
              <a:xfrm>
                <a:off x="3183903" y="401615"/>
                <a:ext cx="155570" cy="12649"/>
              </a:xfrm>
              <a:custGeom>
                <a:rect b="b" l="l" r="r" t="t"/>
                <a:pathLst>
                  <a:path extrusionOk="0" h="540" w="6649">
                    <a:moveTo>
                      <a:pt x="1" y="1"/>
                    </a:moveTo>
                    <a:cubicBezTo>
                      <a:pt x="1" y="1"/>
                      <a:pt x="249" y="401"/>
                      <a:pt x="1374" y="497"/>
                    </a:cubicBezTo>
                    <a:cubicBezTo>
                      <a:pt x="1750" y="529"/>
                      <a:pt x="2415" y="539"/>
                      <a:pt x="3155" y="539"/>
                    </a:cubicBezTo>
                    <a:cubicBezTo>
                      <a:pt x="4280" y="539"/>
                      <a:pt x="5577" y="515"/>
                      <a:pt x="6293" y="503"/>
                    </a:cubicBezTo>
                    <a:cubicBezTo>
                      <a:pt x="6491" y="499"/>
                      <a:pt x="6649" y="339"/>
                      <a:pt x="6649" y="143"/>
                    </a:cubicBezTo>
                    <a:lnTo>
                      <a:pt x="6649" y="123"/>
                    </a:lnTo>
                    <a:cubicBezTo>
                      <a:pt x="6645" y="54"/>
                      <a:pt x="6592" y="1"/>
                      <a:pt x="6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1" name="Google Shape;1751;p41"/>
              <p:cNvSpPr/>
              <p:nvPr/>
            </p:nvSpPr>
            <p:spPr>
              <a:xfrm>
                <a:off x="3307138" y="427663"/>
                <a:ext cx="55663" cy="33849"/>
              </a:xfrm>
              <a:custGeom>
                <a:rect b="b" l="l" r="r" t="t"/>
                <a:pathLst>
                  <a:path extrusionOk="0" h="1445" w="2379">
                    <a:moveTo>
                      <a:pt x="223" y="0"/>
                    </a:moveTo>
                    <a:cubicBezTo>
                      <a:pt x="100" y="0"/>
                      <a:pt x="0" y="100"/>
                      <a:pt x="0" y="222"/>
                    </a:cubicBezTo>
                    <a:lnTo>
                      <a:pt x="0" y="1444"/>
                    </a:lnTo>
                    <a:lnTo>
                      <a:pt x="2378" y="1444"/>
                    </a:lnTo>
                    <a:lnTo>
                      <a:pt x="2378" y="222"/>
                    </a:lnTo>
                    <a:cubicBezTo>
                      <a:pt x="2378" y="100"/>
                      <a:pt x="2280" y="0"/>
                      <a:pt x="21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2" name="Google Shape;1752;p41"/>
              <p:cNvSpPr/>
              <p:nvPr/>
            </p:nvSpPr>
            <p:spPr>
              <a:xfrm>
                <a:off x="3318977" y="427663"/>
                <a:ext cx="32008" cy="33849"/>
              </a:xfrm>
              <a:custGeom>
                <a:rect b="b" l="l" r="r" t="t"/>
                <a:pathLst>
                  <a:path extrusionOk="0" h="1445" w="1368">
                    <a:moveTo>
                      <a:pt x="128" y="0"/>
                    </a:moveTo>
                    <a:cubicBezTo>
                      <a:pt x="57" y="0"/>
                      <a:pt x="1" y="100"/>
                      <a:pt x="1" y="222"/>
                    </a:cubicBezTo>
                    <a:lnTo>
                      <a:pt x="1" y="1444"/>
                    </a:lnTo>
                    <a:lnTo>
                      <a:pt x="1368" y="1444"/>
                    </a:lnTo>
                    <a:lnTo>
                      <a:pt x="1368" y="222"/>
                    </a:lnTo>
                    <a:cubicBezTo>
                      <a:pt x="1368" y="100"/>
                      <a:pt x="1311" y="0"/>
                      <a:pt x="1241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3" name="Google Shape;1753;p41"/>
              <p:cNvSpPr/>
              <p:nvPr/>
            </p:nvSpPr>
            <p:spPr>
              <a:xfrm>
                <a:off x="3299393" y="457038"/>
                <a:ext cx="71175" cy="52730"/>
              </a:xfrm>
              <a:custGeom>
                <a:rect b="b" l="l" r="r" t="t"/>
                <a:pathLst>
                  <a:path extrusionOk="0" h="2251" w="3042">
                    <a:moveTo>
                      <a:pt x="284" y="1"/>
                    </a:moveTo>
                    <a:cubicBezTo>
                      <a:pt x="128" y="1"/>
                      <a:pt x="1" y="128"/>
                      <a:pt x="1" y="285"/>
                    </a:cubicBezTo>
                    <a:lnTo>
                      <a:pt x="1" y="1659"/>
                    </a:lnTo>
                    <a:lnTo>
                      <a:pt x="3042" y="2251"/>
                    </a:lnTo>
                    <a:lnTo>
                      <a:pt x="3042" y="285"/>
                    </a:lnTo>
                    <a:cubicBezTo>
                      <a:pt x="3042" y="128"/>
                      <a:pt x="2914" y="1"/>
                      <a:pt x="27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4" name="Google Shape;1754;p41"/>
              <p:cNvSpPr/>
              <p:nvPr/>
            </p:nvSpPr>
            <p:spPr>
              <a:xfrm>
                <a:off x="3315491" y="457085"/>
                <a:ext cx="39027" cy="52706"/>
              </a:xfrm>
              <a:custGeom>
                <a:rect b="b" l="l" r="r" t="t"/>
                <a:pathLst>
                  <a:path extrusionOk="0" h="2250" w="1668">
                    <a:moveTo>
                      <a:pt x="155" y="1"/>
                    </a:moveTo>
                    <a:cubicBezTo>
                      <a:pt x="69" y="1"/>
                      <a:pt x="0" y="127"/>
                      <a:pt x="0" y="284"/>
                    </a:cubicBezTo>
                    <a:lnTo>
                      <a:pt x="0" y="1658"/>
                    </a:lnTo>
                    <a:lnTo>
                      <a:pt x="1668" y="2250"/>
                    </a:lnTo>
                    <a:lnTo>
                      <a:pt x="1668" y="283"/>
                    </a:lnTo>
                    <a:cubicBezTo>
                      <a:pt x="1668" y="126"/>
                      <a:pt x="1599" y="1"/>
                      <a:pt x="1513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5" name="Google Shape;1755;p41"/>
              <p:cNvSpPr/>
              <p:nvPr/>
            </p:nvSpPr>
            <p:spPr>
              <a:xfrm>
                <a:off x="3282336" y="475684"/>
                <a:ext cx="102902" cy="34060"/>
              </a:xfrm>
              <a:custGeom>
                <a:rect b="b" l="l" r="r" t="t"/>
                <a:pathLst>
                  <a:path extrusionOk="0" h="1454" w="4398">
                    <a:moveTo>
                      <a:pt x="207" y="0"/>
                    </a:moveTo>
                    <a:cubicBezTo>
                      <a:pt x="94" y="0"/>
                      <a:pt x="1" y="92"/>
                      <a:pt x="1" y="208"/>
                    </a:cubicBezTo>
                    <a:lnTo>
                      <a:pt x="1" y="720"/>
                    </a:lnTo>
                    <a:lnTo>
                      <a:pt x="2950" y="1213"/>
                    </a:lnTo>
                    <a:lnTo>
                      <a:pt x="3737" y="1343"/>
                    </a:lnTo>
                    <a:lnTo>
                      <a:pt x="4397" y="1454"/>
                    </a:lnTo>
                    <a:lnTo>
                      <a:pt x="4397" y="760"/>
                    </a:lnTo>
                    <a:cubicBezTo>
                      <a:pt x="4397" y="656"/>
                      <a:pt x="4320" y="568"/>
                      <a:pt x="4218" y="553"/>
                    </a:cubicBezTo>
                    <a:lnTo>
                      <a:pt x="3659" y="476"/>
                    </a:lnTo>
                    <a:lnTo>
                      <a:pt x="787" y="78"/>
                    </a:lnTo>
                    <a:lnTo>
                      <a:pt x="238" y="2"/>
                    </a:lnTo>
                    <a:cubicBezTo>
                      <a:pt x="227" y="1"/>
                      <a:pt x="217" y="0"/>
                      <a:pt x="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6" name="Google Shape;1756;p41"/>
              <p:cNvSpPr/>
              <p:nvPr/>
            </p:nvSpPr>
            <p:spPr>
              <a:xfrm>
                <a:off x="3297755" y="477746"/>
                <a:ext cx="71994" cy="29609"/>
              </a:xfrm>
              <a:custGeom>
                <a:rect b="b" l="l" r="r" t="t"/>
                <a:pathLst>
                  <a:path extrusionOk="0" h="1264" w="3077">
                    <a:moveTo>
                      <a:pt x="208" y="1"/>
                    </a:moveTo>
                    <a:cubicBezTo>
                      <a:pt x="99" y="1"/>
                      <a:pt x="1" y="86"/>
                      <a:pt x="0" y="199"/>
                    </a:cubicBezTo>
                    <a:cubicBezTo>
                      <a:pt x="1" y="203"/>
                      <a:pt x="1" y="203"/>
                      <a:pt x="1" y="204"/>
                    </a:cubicBezTo>
                    <a:lnTo>
                      <a:pt x="3" y="718"/>
                    </a:lnTo>
                    <a:lnTo>
                      <a:pt x="2290" y="1124"/>
                    </a:lnTo>
                    <a:lnTo>
                      <a:pt x="3077" y="1263"/>
                    </a:lnTo>
                    <a:lnTo>
                      <a:pt x="3077" y="1254"/>
                    </a:lnTo>
                    <a:lnTo>
                      <a:pt x="3076" y="567"/>
                    </a:lnTo>
                    <a:lnTo>
                      <a:pt x="3076" y="564"/>
                    </a:lnTo>
                    <a:cubicBezTo>
                      <a:pt x="3074" y="466"/>
                      <a:pt x="2999" y="387"/>
                      <a:pt x="2902" y="373"/>
                    </a:cubicBezTo>
                    <a:lnTo>
                      <a:pt x="236" y="3"/>
                    </a:lnTo>
                    <a:cubicBezTo>
                      <a:pt x="227" y="1"/>
                      <a:pt x="217" y="1"/>
                      <a:pt x="20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7" name="Google Shape;1757;p41"/>
              <p:cNvSpPr/>
              <p:nvPr/>
            </p:nvSpPr>
            <p:spPr>
              <a:xfrm>
                <a:off x="3316918" y="421807"/>
                <a:ext cx="36079" cy="5880"/>
              </a:xfrm>
              <a:custGeom>
                <a:rect b="b" l="l" r="r" t="t"/>
                <a:pathLst>
                  <a:path extrusionOk="0" h="251" w="1542">
                    <a:moveTo>
                      <a:pt x="1" y="0"/>
                    </a:moveTo>
                    <a:lnTo>
                      <a:pt x="1" y="250"/>
                    </a:lnTo>
                    <a:lnTo>
                      <a:pt x="1542" y="250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8" name="Google Shape;1758;p41"/>
              <p:cNvSpPr/>
              <p:nvPr/>
            </p:nvSpPr>
            <p:spPr>
              <a:xfrm>
                <a:off x="3310600" y="395477"/>
                <a:ext cx="48784" cy="26353"/>
              </a:xfrm>
              <a:custGeom>
                <a:rect b="b" l="l" r="r" t="t"/>
                <a:pathLst>
                  <a:path extrusionOk="0" h="1125" w="2085">
                    <a:moveTo>
                      <a:pt x="1042" y="0"/>
                    </a:moveTo>
                    <a:cubicBezTo>
                      <a:pt x="466" y="0"/>
                      <a:pt x="1" y="467"/>
                      <a:pt x="1" y="1041"/>
                    </a:cubicBezTo>
                    <a:cubicBezTo>
                      <a:pt x="1" y="1087"/>
                      <a:pt x="39" y="1124"/>
                      <a:pt x="85" y="1124"/>
                    </a:cubicBezTo>
                    <a:lnTo>
                      <a:pt x="2001" y="1124"/>
                    </a:lnTo>
                    <a:cubicBezTo>
                      <a:pt x="2047" y="1124"/>
                      <a:pt x="2085" y="1087"/>
                      <a:pt x="2085" y="1041"/>
                    </a:cubicBezTo>
                    <a:cubicBezTo>
                      <a:pt x="2083" y="465"/>
                      <a:pt x="1618" y="0"/>
                      <a:pt x="10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9" name="Google Shape;1759;p41"/>
              <p:cNvSpPr/>
              <p:nvPr/>
            </p:nvSpPr>
            <p:spPr>
              <a:xfrm>
                <a:off x="3313946" y="399858"/>
                <a:ext cx="42092" cy="21973"/>
              </a:xfrm>
              <a:custGeom>
                <a:rect b="b" l="l" r="r" t="t"/>
                <a:pathLst>
                  <a:path extrusionOk="0" h="938" w="1799">
                    <a:moveTo>
                      <a:pt x="22" y="1"/>
                    </a:moveTo>
                    <a:cubicBezTo>
                      <a:pt x="11" y="1"/>
                      <a:pt x="0" y="10"/>
                      <a:pt x="0" y="23"/>
                    </a:cubicBezTo>
                    <a:lnTo>
                      <a:pt x="0" y="936"/>
                    </a:lnTo>
                    <a:cubicBezTo>
                      <a:pt x="0" y="937"/>
                      <a:pt x="1" y="937"/>
                      <a:pt x="1" y="937"/>
                    </a:cubicBezTo>
                    <a:lnTo>
                      <a:pt x="1794" y="937"/>
                    </a:lnTo>
                    <a:cubicBezTo>
                      <a:pt x="1795" y="937"/>
                      <a:pt x="1795" y="936"/>
                      <a:pt x="1795" y="936"/>
                    </a:cubicBezTo>
                    <a:lnTo>
                      <a:pt x="1795" y="23"/>
                    </a:lnTo>
                    <a:cubicBezTo>
                      <a:pt x="1798" y="10"/>
                      <a:pt x="1788" y="1"/>
                      <a:pt x="1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0" name="Google Shape;1760;p41"/>
              <p:cNvSpPr/>
              <p:nvPr/>
            </p:nvSpPr>
            <p:spPr>
              <a:xfrm>
                <a:off x="3316918" y="421807"/>
                <a:ext cx="36102" cy="5880"/>
              </a:xfrm>
              <a:custGeom>
                <a:rect b="b" l="l" r="r" t="t"/>
                <a:pathLst>
                  <a:path extrusionOk="0" h="251" w="1543">
                    <a:moveTo>
                      <a:pt x="1" y="0"/>
                    </a:moveTo>
                    <a:lnTo>
                      <a:pt x="1" y="96"/>
                    </a:lnTo>
                    <a:lnTo>
                      <a:pt x="1220" y="96"/>
                    </a:lnTo>
                    <a:cubicBezTo>
                      <a:pt x="1285" y="96"/>
                      <a:pt x="1338" y="149"/>
                      <a:pt x="1338" y="214"/>
                    </a:cubicBezTo>
                    <a:lnTo>
                      <a:pt x="1338" y="250"/>
                    </a:lnTo>
                    <a:lnTo>
                      <a:pt x="1543" y="250"/>
                    </a:lnTo>
                    <a:lnTo>
                      <a:pt x="1543" y="0"/>
                    </a:lnTo>
                    <a:close/>
                  </a:path>
                </a:pathLst>
              </a:custGeom>
              <a:solidFill>
                <a:srgbClr val="000000">
                  <a:alpha val="124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1" name="Google Shape;1761;p41"/>
              <p:cNvSpPr/>
              <p:nvPr/>
            </p:nvSpPr>
            <p:spPr>
              <a:xfrm>
                <a:off x="3341298" y="401615"/>
                <a:ext cx="179599" cy="12649"/>
              </a:xfrm>
              <a:custGeom>
                <a:rect b="b" l="l" r="r" t="t"/>
                <a:pathLst>
                  <a:path extrusionOk="0" h="540" w="7676">
                    <a:moveTo>
                      <a:pt x="123" y="1"/>
                    </a:moveTo>
                    <a:cubicBezTo>
                      <a:pt x="56" y="1"/>
                      <a:pt x="2" y="54"/>
                      <a:pt x="1" y="123"/>
                    </a:cubicBezTo>
                    <a:lnTo>
                      <a:pt x="1" y="143"/>
                    </a:lnTo>
                    <a:cubicBezTo>
                      <a:pt x="1" y="339"/>
                      <a:pt x="158" y="499"/>
                      <a:pt x="355" y="503"/>
                    </a:cubicBezTo>
                    <a:cubicBezTo>
                      <a:pt x="1072" y="515"/>
                      <a:pt x="2743" y="539"/>
                      <a:pt x="4164" y="539"/>
                    </a:cubicBezTo>
                    <a:cubicBezTo>
                      <a:pt x="5100" y="539"/>
                      <a:pt x="5927" y="529"/>
                      <a:pt x="6303" y="497"/>
                    </a:cubicBezTo>
                    <a:cubicBezTo>
                      <a:pt x="7429" y="401"/>
                      <a:pt x="7676" y="1"/>
                      <a:pt x="76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2" name="Google Shape;1762;p41"/>
              <p:cNvSpPr/>
              <p:nvPr/>
            </p:nvSpPr>
            <p:spPr>
              <a:xfrm>
                <a:off x="3243567" y="485663"/>
                <a:ext cx="977454" cy="189813"/>
              </a:xfrm>
              <a:custGeom>
                <a:rect b="b" l="l" r="r" t="t"/>
                <a:pathLst>
                  <a:path extrusionOk="0" h="8103" w="41776">
                    <a:moveTo>
                      <a:pt x="1479" y="1"/>
                    </a:moveTo>
                    <a:cubicBezTo>
                      <a:pt x="877" y="1"/>
                      <a:pt x="351" y="365"/>
                      <a:pt x="122" y="891"/>
                    </a:cubicBezTo>
                    <a:cubicBezTo>
                      <a:pt x="82" y="980"/>
                      <a:pt x="54" y="1074"/>
                      <a:pt x="33" y="1172"/>
                    </a:cubicBezTo>
                    <a:cubicBezTo>
                      <a:pt x="13" y="1270"/>
                      <a:pt x="0" y="1372"/>
                      <a:pt x="0" y="1478"/>
                    </a:cubicBezTo>
                    <a:cubicBezTo>
                      <a:pt x="0" y="1813"/>
                      <a:pt x="62" y="2109"/>
                      <a:pt x="175" y="2368"/>
                    </a:cubicBezTo>
                    <a:cubicBezTo>
                      <a:pt x="302" y="2659"/>
                      <a:pt x="493" y="2908"/>
                      <a:pt x="736" y="3124"/>
                    </a:cubicBezTo>
                    <a:cubicBezTo>
                      <a:pt x="1194" y="3530"/>
                      <a:pt x="1833" y="3817"/>
                      <a:pt x="2557" y="4050"/>
                    </a:cubicBezTo>
                    <a:lnTo>
                      <a:pt x="13286" y="7262"/>
                    </a:lnTo>
                    <a:lnTo>
                      <a:pt x="15447" y="7908"/>
                    </a:lnTo>
                    <a:cubicBezTo>
                      <a:pt x="16362" y="8037"/>
                      <a:pt x="17285" y="8103"/>
                      <a:pt x="18209" y="8103"/>
                    </a:cubicBezTo>
                    <a:lnTo>
                      <a:pt x="23567" y="8103"/>
                    </a:lnTo>
                    <a:cubicBezTo>
                      <a:pt x="24491" y="8103"/>
                      <a:pt x="25414" y="8037"/>
                      <a:pt x="26330" y="7908"/>
                    </a:cubicBezTo>
                    <a:lnTo>
                      <a:pt x="28489" y="7262"/>
                    </a:lnTo>
                    <a:lnTo>
                      <a:pt x="39220" y="4050"/>
                    </a:lnTo>
                    <a:cubicBezTo>
                      <a:pt x="39944" y="3817"/>
                      <a:pt x="40584" y="3530"/>
                      <a:pt x="41041" y="3124"/>
                    </a:cubicBezTo>
                    <a:cubicBezTo>
                      <a:pt x="41283" y="2908"/>
                      <a:pt x="41475" y="2660"/>
                      <a:pt x="41601" y="2368"/>
                    </a:cubicBezTo>
                    <a:cubicBezTo>
                      <a:pt x="41714" y="2109"/>
                      <a:pt x="41775" y="1813"/>
                      <a:pt x="41775" y="1478"/>
                    </a:cubicBezTo>
                    <a:cubicBezTo>
                      <a:pt x="41775" y="1372"/>
                      <a:pt x="41765" y="1270"/>
                      <a:pt x="41748" y="1172"/>
                    </a:cubicBezTo>
                    <a:cubicBezTo>
                      <a:pt x="41727" y="1075"/>
                      <a:pt x="41696" y="981"/>
                      <a:pt x="41657" y="891"/>
                    </a:cubicBezTo>
                    <a:cubicBezTo>
                      <a:pt x="41429" y="365"/>
                      <a:pt x="40903" y="1"/>
                      <a:pt x="40301" y="1"/>
                    </a:cubicBezTo>
                    <a:cubicBezTo>
                      <a:pt x="40255" y="1"/>
                      <a:pt x="40208" y="3"/>
                      <a:pt x="40161" y="7"/>
                    </a:cubicBezTo>
                    <a:lnTo>
                      <a:pt x="26305" y="1929"/>
                    </a:lnTo>
                    <a:cubicBezTo>
                      <a:pt x="25408" y="2053"/>
                      <a:pt x="24503" y="2116"/>
                      <a:pt x="23596" y="2116"/>
                    </a:cubicBezTo>
                    <a:lnTo>
                      <a:pt x="18184" y="2116"/>
                    </a:lnTo>
                    <a:cubicBezTo>
                      <a:pt x="17278" y="2116"/>
                      <a:pt x="16372" y="2053"/>
                      <a:pt x="15475" y="1929"/>
                    </a:cubicBezTo>
                    <a:lnTo>
                      <a:pt x="1619" y="7"/>
                    </a:lnTo>
                    <a:cubicBezTo>
                      <a:pt x="1572" y="3"/>
                      <a:pt x="1525" y="1"/>
                      <a:pt x="1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3" name="Google Shape;1763;p41"/>
              <p:cNvSpPr/>
              <p:nvPr/>
            </p:nvSpPr>
            <p:spPr>
              <a:xfrm>
                <a:off x="3249042" y="522839"/>
                <a:ext cx="966551" cy="152684"/>
              </a:xfrm>
              <a:custGeom>
                <a:rect b="b" l="l" r="r" t="t"/>
                <a:pathLst>
                  <a:path extrusionOk="0" h="6518" w="41310">
                    <a:moveTo>
                      <a:pt x="1246" y="1"/>
                    </a:moveTo>
                    <a:cubicBezTo>
                      <a:pt x="1095" y="1"/>
                      <a:pt x="949" y="23"/>
                      <a:pt x="811" y="65"/>
                    </a:cubicBezTo>
                    <a:cubicBezTo>
                      <a:pt x="177" y="261"/>
                      <a:pt x="0" y="1088"/>
                      <a:pt x="496" y="1532"/>
                    </a:cubicBezTo>
                    <a:cubicBezTo>
                      <a:pt x="498" y="1534"/>
                      <a:pt x="501" y="1535"/>
                      <a:pt x="503" y="1538"/>
                    </a:cubicBezTo>
                    <a:cubicBezTo>
                      <a:pt x="841" y="1837"/>
                      <a:pt x="1277" y="2072"/>
                      <a:pt x="1773" y="2268"/>
                    </a:cubicBezTo>
                    <a:cubicBezTo>
                      <a:pt x="1950" y="2338"/>
                      <a:pt x="2134" y="2403"/>
                      <a:pt x="2324" y="2465"/>
                    </a:cubicBezTo>
                    <a:lnTo>
                      <a:pt x="2528" y="2527"/>
                    </a:lnTo>
                    <a:lnTo>
                      <a:pt x="13054" y="5676"/>
                    </a:lnTo>
                    <a:lnTo>
                      <a:pt x="13290" y="5748"/>
                    </a:lnTo>
                    <a:lnTo>
                      <a:pt x="14005" y="5962"/>
                    </a:lnTo>
                    <a:lnTo>
                      <a:pt x="15212" y="6323"/>
                    </a:lnTo>
                    <a:cubicBezTo>
                      <a:pt x="16127" y="6452"/>
                      <a:pt x="17050" y="6518"/>
                      <a:pt x="17974" y="6518"/>
                    </a:cubicBezTo>
                    <a:lnTo>
                      <a:pt x="23332" y="6518"/>
                    </a:lnTo>
                    <a:cubicBezTo>
                      <a:pt x="24256" y="6518"/>
                      <a:pt x="25179" y="6452"/>
                      <a:pt x="26094" y="6323"/>
                    </a:cubicBezTo>
                    <a:lnTo>
                      <a:pt x="28254" y="5677"/>
                    </a:lnTo>
                    <a:lnTo>
                      <a:pt x="38985" y="2466"/>
                    </a:lnTo>
                    <a:cubicBezTo>
                      <a:pt x="39047" y="2445"/>
                      <a:pt x="39110" y="2423"/>
                      <a:pt x="39171" y="2402"/>
                    </a:cubicBezTo>
                    <a:cubicBezTo>
                      <a:pt x="39318" y="2353"/>
                      <a:pt x="39460" y="2300"/>
                      <a:pt x="39597" y="2243"/>
                    </a:cubicBezTo>
                    <a:cubicBezTo>
                      <a:pt x="39714" y="2196"/>
                      <a:pt x="39826" y="2148"/>
                      <a:pt x="39934" y="2095"/>
                    </a:cubicBezTo>
                    <a:cubicBezTo>
                      <a:pt x="40267" y="1936"/>
                      <a:pt x="40561" y="1754"/>
                      <a:pt x="40806" y="1538"/>
                    </a:cubicBezTo>
                    <a:cubicBezTo>
                      <a:pt x="40808" y="1535"/>
                      <a:pt x="40811" y="1534"/>
                      <a:pt x="40813" y="1531"/>
                    </a:cubicBezTo>
                    <a:cubicBezTo>
                      <a:pt x="41310" y="1088"/>
                      <a:pt x="41133" y="260"/>
                      <a:pt x="40498" y="65"/>
                    </a:cubicBezTo>
                    <a:cubicBezTo>
                      <a:pt x="40361" y="23"/>
                      <a:pt x="40214" y="1"/>
                      <a:pt x="40064" y="1"/>
                    </a:cubicBezTo>
                    <a:cubicBezTo>
                      <a:pt x="40018" y="1"/>
                      <a:pt x="39972" y="3"/>
                      <a:pt x="39926" y="7"/>
                    </a:cubicBezTo>
                    <a:lnTo>
                      <a:pt x="26070" y="1929"/>
                    </a:lnTo>
                    <a:cubicBezTo>
                      <a:pt x="25173" y="2053"/>
                      <a:pt x="24268" y="2116"/>
                      <a:pt x="23361" y="2116"/>
                    </a:cubicBezTo>
                    <a:lnTo>
                      <a:pt x="17949" y="2116"/>
                    </a:lnTo>
                    <a:cubicBezTo>
                      <a:pt x="17043" y="2116"/>
                      <a:pt x="16137" y="2053"/>
                      <a:pt x="15240" y="1929"/>
                    </a:cubicBezTo>
                    <a:lnTo>
                      <a:pt x="1384" y="7"/>
                    </a:lnTo>
                    <a:cubicBezTo>
                      <a:pt x="1337" y="3"/>
                      <a:pt x="1291" y="1"/>
                      <a:pt x="1246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4" name="Google Shape;1764;p41"/>
              <p:cNvSpPr/>
              <p:nvPr/>
            </p:nvSpPr>
            <p:spPr>
              <a:xfrm>
                <a:off x="3554449" y="655705"/>
                <a:ext cx="355712" cy="32467"/>
              </a:xfrm>
              <a:custGeom>
                <a:rect b="b" l="l" r="r" t="t"/>
                <a:pathLst>
                  <a:path extrusionOk="0" h="1386" w="15203">
                    <a:moveTo>
                      <a:pt x="1" y="1"/>
                    </a:moveTo>
                    <a:lnTo>
                      <a:pt x="1" y="1"/>
                    </a:lnTo>
                    <a:cubicBezTo>
                      <a:pt x="13" y="58"/>
                      <a:pt x="28" y="118"/>
                      <a:pt x="45" y="174"/>
                    </a:cubicBezTo>
                    <a:cubicBezTo>
                      <a:pt x="124" y="439"/>
                      <a:pt x="332" y="644"/>
                      <a:pt x="595" y="722"/>
                    </a:cubicBezTo>
                    <a:lnTo>
                      <a:pt x="1260" y="921"/>
                    </a:lnTo>
                    <a:cubicBezTo>
                      <a:pt x="1981" y="1137"/>
                      <a:pt x="2723" y="1277"/>
                      <a:pt x="3473" y="1332"/>
                    </a:cubicBezTo>
                    <a:cubicBezTo>
                      <a:pt x="3955" y="1368"/>
                      <a:pt x="4438" y="1385"/>
                      <a:pt x="4923" y="1385"/>
                    </a:cubicBezTo>
                    <a:lnTo>
                      <a:pt x="10280" y="1385"/>
                    </a:lnTo>
                    <a:cubicBezTo>
                      <a:pt x="10764" y="1385"/>
                      <a:pt x="11248" y="1368"/>
                      <a:pt x="11730" y="1332"/>
                    </a:cubicBezTo>
                    <a:cubicBezTo>
                      <a:pt x="12479" y="1276"/>
                      <a:pt x="13222" y="1135"/>
                      <a:pt x="13943" y="921"/>
                    </a:cubicBezTo>
                    <a:lnTo>
                      <a:pt x="14987" y="609"/>
                    </a:lnTo>
                    <a:cubicBezTo>
                      <a:pt x="15083" y="418"/>
                      <a:pt x="15156" y="215"/>
                      <a:pt x="15202" y="3"/>
                    </a:cubicBezTo>
                    <a:lnTo>
                      <a:pt x="15202" y="3"/>
                    </a:lnTo>
                    <a:lnTo>
                      <a:pt x="13043" y="647"/>
                    </a:lnTo>
                    <a:cubicBezTo>
                      <a:pt x="12128" y="777"/>
                      <a:pt x="11205" y="842"/>
                      <a:pt x="10280" y="842"/>
                    </a:cubicBezTo>
                    <a:lnTo>
                      <a:pt x="4923" y="842"/>
                    </a:lnTo>
                    <a:cubicBezTo>
                      <a:pt x="3998" y="842"/>
                      <a:pt x="3075" y="776"/>
                      <a:pt x="2160" y="6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5" name="Google Shape;1765;p41"/>
              <p:cNvSpPr/>
              <p:nvPr/>
            </p:nvSpPr>
            <p:spPr>
              <a:xfrm>
                <a:off x="3362730" y="562099"/>
                <a:ext cx="17735" cy="26705"/>
              </a:xfrm>
              <a:custGeom>
                <a:rect b="b" l="l" r="r" t="t"/>
                <a:pathLst>
                  <a:path extrusionOk="0" h="1140" w="758">
                    <a:moveTo>
                      <a:pt x="299" y="0"/>
                    </a:moveTo>
                    <a:cubicBezTo>
                      <a:pt x="125" y="0"/>
                      <a:pt x="0" y="165"/>
                      <a:pt x="46" y="333"/>
                    </a:cubicBezTo>
                    <a:lnTo>
                      <a:pt x="216" y="948"/>
                    </a:lnTo>
                    <a:cubicBezTo>
                      <a:pt x="246" y="1062"/>
                      <a:pt x="350" y="1140"/>
                      <a:pt x="468" y="1140"/>
                    </a:cubicBezTo>
                    <a:cubicBezTo>
                      <a:pt x="503" y="1140"/>
                      <a:pt x="536" y="1134"/>
                      <a:pt x="566" y="1120"/>
                    </a:cubicBezTo>
                    <a:cubicBezTo>
                      <a:pt x="684" y="1072"/>
                      <a:pt x="757" y="940"/>
                      <a:pt x="723" y="809"/>
                    </a:cubicBezTo>
                    <a:lnTo>
                      <a:pt x="554" y="194"/>
                    </a:lnTo>
                    <a:cubicBezTo>
                      <a:pt x="537" y="136"/>
                      <a:pt x="504" y="89"/>
                      <a:pt x="459" y="54"/>
                    </a:cubicBezTo>
                    <a:cubicBezTo>
                      <a:pt x="439" y="39"/>
                      <a:pt x="419" y="28"/>
                      <a:pt x="397" y="19"/>
                    </a:cubicBezTo>
                    <a:cubicBezTo>
                      <a:pt x="366" y="6"/>
                      <a:pt x="334" y="0"/>
                      <a:pt x="2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6" name="Google Shape;1766;p41"/>
              <p:cNvSpPr/>
              <p:nvPr/>
            </p:nvSpPr>
            <p:spPr>
              <a:xfrm>
                <a:off x="3367527" y="562521"/>
                <a:ext cx="12939" cy="25838"/>
              </a:xfrm>
              <a:custGeom>
                <a:rect b="b" l="l" r="r" t="t"/>
                <a:pathLst>
                  <a:path extrusionOk="0" h="1103" w="553">
                    <a:moveTo>
                      <a:pt x="192" y="1"/>
                    </a:moveTo>
                    <a:cubicBezTo>
                      <a:pt x="73" y="49"/>
                      <a:pt x="0" y="180"/>
                      <a:pt x="37" y="315"/>
                    </a:cubicBezTo>
                    <a:lnTo>
                      <a:pt x="207" y="930"/>
                    </a:lnTo>
                    <a:cubicBezTo>
                      <a:pt x="228" y="1010"/>
                      <a:pt x="288" y="1074"/>
                      <a:pt x="361" y="1102"/>
                    </a:cubicBezTo>
                    <a:cubicBezTo>
                      <a:pt x="479" y="1054"/>
                      <a:pt x="552" y="922"/>
                      <a:pt x="518" y="791"/>
                    </a:cubicBezTo>
                    <a:lnTo>
                      <a:pt x="349" y="176"/>
                    </a:lnTo>
                    <a:cubicBezTo>
                      <a:pt x="332" y="118"/>
                      <a:pt x="299" y="71"/>
                      <a:pt x="254" y="36"/>
                    </a:cubicBezTo>
                    <a:cubicBezTo>
                      <a:pt x="234" y="21"/>
                      <a:pt x="214" y="10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7" name="Google Shape;1767;p41"/>
              <p:cNvSpPr/>
              <p:nvPr/>
            </p:nvSpPr>
            <p:spPr>
              <a:xfrm>
                <a:off x="3389263" y="569876"/>
                <a:ext cx="17759" cy="26705"/>
              </a:xfrm>
              <a:custGeom>
                <a:rect b="b" l="l" r="r" t="t"/>
                <a:pathLst>
                  <a:path extrusionOk="0" h="1140" w="759">
                    <a:moveTo>
                      <a:pt x="299" y="1"/>
                    </a:moveTo>
                    <a:cubicBezTo>
                      <a:pt x="126" y="1"/>
                      <a:pt x="1" y="166"/>
                      <a:pt x="47" y="332"/>
                    </a:cubicBezTo>
                    <a:lnTo>
                      <a:pt x="216" y="947"/>
                    </a:lnTo>
                    <a:cubicBezTo>
                      <a:pt x="247" y="1062"/>
                      <a:pt x="350" y="1140"/>
                      <a:pt x="468" y="1140"/>
                    </a:cubicBezTo>
                    <a:cubicBezTo>
                      <a:pt x="503" y="1140"/>
                      <a:pt x="536" y="1134"/>
                      <a:pt x="567" y="1121"/>
                    </a:cubicBezTo>
                    <a:cubicBezTo>
                      <a:pt x="685" y="1073"/>
                      <a:pt x="758" y="941"/>
                      <a:pt x="724" y="809"/>
                    </a:cubicBezTo>
                    <a:lnTo>
                      <a:pt x="554" y="193"/>
                    </a:lnTo>
                    <a:cubicBezTo>
                      <a:pt x="538" y="136"/>
                      <a:pt x="504" y="89"/>
                      <a:pt x="459" y="54"/>
                    </a:cubicBezTo>
                    <a:cubicBezTo>
                      <a:pt x="441" y="40"/>
                      <a:pt x="420" y="28"/>
                      <a:pt x="397" y="19"/>
                    </a:cubicBezTo>
                    <a:cubicBezTo>
                      <a:pt x="367" y="7"/>
                      <a:pt x="334" y="1"/>
                      <a:pt x="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8" name="Google Shape;1768;p41"/>
              <p:cNvSpPr/>
              <p:nvPr/>
            </p:nvSpPr>
            <p:spPr>
              <a:xfrm>
                <a:off x="3394059" y="570321"/>
                <a:ext cx="12962" cy="25814"/>
              </a:xfrm>
              <a:custGeom>
                <a:rect b="b" l="l" r="r" t="t"/>
                <a:pathLst>
                  <a:path extrusionOk="0" h="1102" w="554">
                    <a:moveTo>
                      <a:pt x="192" y="0"/>
                    </a:moveTo>
                    <a:cubicBezTo>
                      <a:pt x="74" y="48"/>
                      <a:pt x="1" y="180"/>
                      <a:pt x="38" y="313"/>
                    </a:cubicBezTo>
                    <a:lnTo>
                      <a:pt x="207" y="928"/>
                    </a:lnTo>
                    <a:cubicBezTo>
                      <a:pt x="228" y="1009"/>
                      <a:pt x="288" y="1072"/>
                      <a:pt x="362" y="1102"/>
                    </a:cubicBezTo>
                    <a:cubicBezTo>
                      <a:pt x="480" y="1054"/>
                      <a:pt x="553" y="922"/>
                      <a:pt x="519" y="790"/>
                    </a:cubicBezTo>
                    <a:lnTo>
                      <a:pt x="349" y="174"/>
                    </a:lnTo>
                    <a:cubicBezTo>
                      <a:pt x="333" y="117"/>
                      <a:pt x="299" y="70"/>
                      <a:pt x="254" y="35"/>
                    </a:cubicBezTo>
                    <a:cubicBezTo>
                      <a:pt x="236" y="21"/>
                      <a:pt x="215" y="9"/>
                      <a:pt x="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9" name="Google Shape;1769;p41"/>
              <p:cNvSpPr/>
              <p:nvPr/>
            </p:nvSpPr>
            <p:spPr>
              <a:xfrm>
                <a:off x="3415772" y="577677"/>
                <a:ext cx="17782" cy="26728"/>
              </a:xfrm>
              <a:custGeom>
                <a:rect b="b" l="l" r="r" t="t"/>
                <a:pathLst>
                  <a:path extrusionOk="0" h="1141" w="760">
                    <a:moveTo>
                      <a:pt x="299" y="1"/>
                    </a:moveTo>
                    <a:cubicBezTo>
                      <a:pt x="126" y="1"/>
                      <a:pt x="1" y="166"/>
                      <a:pt x="47" y="332"/>
                    </a:cubicBezTo>
                    <a:lnTo>
                      <a:pt x="216" y="948"/>
                    </a:lnTo>
                    <a:cubicBezTo>
                      <a:pt x="247" y="1062"/>
                      <a:pt x="351" y="1140"/>
                      <a:pt x="468" y="1140"/>
                    </a:cubicBezTo>
                    <a:cubicBezTo>
                      <a:pt x="503" y="1140"/>
                      <a:pt x="536" y="1134"/>
                      <a:pt x="567" y="1121"/>
                    </a:cubicBezTo>
                    <a:cubicBezTo>
                      <a:pt x="687" y="1073"/>
                      <a:pt x="760" y="940"/>
                      <a:pt x="724" y="809"/>
                    </a:cubicBezTo>
                    <a:lnTo>
                      <a:pt x="555" y="194"/>
                    </a:lnTo>
                    <a:cubicBezTo>
                      <a:pt x="538" y="136"/>
                      <a:pt x="504" y="89"/>
                      <a:pt x="459" y="54"/>
                    </a:cubicBezTo>
                    <a:cubicBezTo>
                      <a:pt x="441" y="40"/>
                      <a:pt x="420" y="29"/>
                      <a:pt x="398" y="19"/>
                    </a:cubicBezTo>
                    <a:cubicBezTo>
                      <a:pt x="367" y="7"/>
                      <a:pt x="334" y="1"/>
                      <a:pt x="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0" name="Google Shape;1770;p41"/>
              <p:cNvSpPr/>
              <p:nvPr/>
            </p:nvSpPr>
            <p:spPr>
              <a:xfrm>
                <a:off x="3420569" y="578122"/>
                <a:ext cx="12986" cy="25814"/>
              </a:xfrm>
              <a:custGeom>
                <a:rect b="b" l="l" r="r" t="t"/>
                <a:pathLst>
                  <a:path extrusionOk="0" h="1102" w="555">
                    <a:moveTo>
                      <a:pt x="193" y="0"/>
                    </a:moveTo>
                    <a:cubicBezTo>
                      <a:pt x="74" y="49"/>
                      <a:pt x="1" y="180"/>
                      <a:pt x="38" y="313"/>
                    </a:cubicBezTo>
                    <a:lnTo>
                      <a:pt x="207" y="929"/>
                    </a:lnTo>
                    <a:cubicBezTo>
                      <a:pt x="229" y="1010"/>
                      <a:pt x="288" y="1072"/>
                      <a:pt x="362" y="1102"/>
                    </a:cubicBezTo>
                    <a:cubicBezTo>
                      <a:pt x="482" y="1054"/>
                      <a:pt x="555" y="921"/>
                      <a:pt x="519" y="790"/>
                    </a:cubicBezTo>
                    <a:lnTo>
                      <a:pt x="350" y="175"/>
                    </a:lnTo>
                    <a:cubicBezTo>
                      <a:pt x="333" y="117"/>
                      <a:pt x="299" y="70"/>
                      <a:pt x="254" y="35"/>
                    </a:cubicBezTo>
                    <a:cubicBezTo>
                      <a:pt x="236" y="21"/>
                      <a:pt x="215" y="1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1" name="Google Shape;1771;p41"/>
              <p:cNvSpPr/>
              <p:nvPr/>
            </p:nvSpPr>
            <p:spPr>
              <a:xfrm>
                <a:off x="3244362" y="506535"/>
                <a:ext cx="975933" cy="110472"/>
              </a:xfrm>
              <a:custGeom>
                <a:rect b="b" l="l" r="r" t="t"/>
                <a:pathLst>
                  <a:path extrusionOk="0" h="4716" w="41711">
                    <a:moveTo>
                      <a:pt x="91" y="0"/>
                    </a:moveTo>
                    <a:cubicBezTo>
                      <a:pt x="51" y="89"/>
                      <a:pt x="21" y="183"/>
                      <a:pt x="0" y="281"/>
                    </a:cubicBezTo>
                    <a:lnTo>
                      <a:pt x="45" y="296"/>
                    </a:lnTo>
                    <a:lnTo>
                      <a:pt x="10477" y="3547"/>
                    </a:lnTo>
                    <a:cubicBezTo>
                      <a:pt x="12967" y="4322"/>
                      <a:pt x="15551" y="4716"/>
                      <a:pt x="18158" y="4716"/>
                    </a:cubicBezTo>
                    <a:lnTo>
                      <a:pt x="23553" y="4716"/>
                    </a:lnTo>
                    <a:cubicBezTo>
                      <a:pt x="26161" y="4716"/>
                      <a:pt x="28746" y="4322"/>
                      <a:pt x="31234" y="3547"/>
                    </a:cubicBezTo>
                    <a:lnTo>
                      <a:pt x="41667" y="296"/>
                    </a:lnTo>
                    <a:lnTo>
                      <a:pt x="41711" y="281"/>
                    </a:lnTo>
                    <a:cubicBezTo>
                      <a:pt x="41690" y="183"/>
                      <a:pt x="41659" y="89"/>
                      <a:pt x="41623" y="0"/>
                    </a:cubicBezTo>
                    <a:lnTo>
                      <a:pt x="31147" y="3266"/>
                    </a:lnTo>
                    <a:cubicBezTo>
                      <a:pt x="28686" y="4032"/>
                      <a:pt x="26131" y="4420"/>
                      <a:pt x="23554" y="4420"/>
                    </a:cubicBezTo>
                    <a:lnTo>
                      <a:pt x="18159" y="4420"/>
                    </a:lnTo>
                    <a:cubicBezTo>
                      <a:pt x="15582" y="4420"/>
                      <a:pt x="13026" y="4032"/>
                      <a:pt x="10567" y="3266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2" name="Google Shape;1772;p41"/>
              <p:cNvSpPr/>
              <p:nvPr/>
            </p:nvSpPr>
            <p:spPr>
              <a:xfrm>
                <a:off x="3244362" y="510213"/>
                <a:ext cx="975933" cy="106795"/>
              </a:xfrm>
              <a:custGeom>
                <a:rect b="b" l="l" r="r" t="t"/>
                <a:pathLst>
                  <a:path extrusionOk="0" h="4559" w="41711">
                    <a:moveTo>
                      <a:pt x="32" y="0"/>
                    </a:moveTo>
                    <a:cubicBezTo>
                      <a:pt x="16" y="37"/>
                      <a:pt x="14" y="84"/>
                      <a:pt x="0" y="124"/>
                    </a:cubicBezTo>
                    <a:lnTo>
                      <a:pt x="10477" y="3390"/>
                    </a:lnTo>
                    <a:cubicBezTo>
                      <a:pt x="12967" y="4165"/>
                      <a:pt x="15551" y="4559"/>
                      <a:pt x="18158" y="4559"/>
                    </a:cubicBezTo>
                    <a:lnTo>
                      <a:pt x="23553" y="4559"/>
                    </a:lnTo>
                    <a:cubicBezTo>
                      <a:pt x="26161" y="4559"/>
                      <a:pt x="28746" y="4165"/>
                      <a:pt x="31234" y="3390"/>
                    </a:cubicBezTo>
                    <a:lnTo>
                      <a:pt x="41711" y="124"/>
                    </a:lnTo>
                    <a:cubicBezTo>
                      <a:pt x="41697" y="84"/>
                      <a:pt x="41695" y="37"/>
                      <a:pt x="41681" y="0"/>
                    </a:cubicBezTo>
                    <a:lnTo>
                      <a:pt x="31147" y="3288"/>
                    </a:lnTo>
                    <a:cubicBezTo>
                      <a:pt x="28686" y="4054"/>
                      <a:pt x="26131" y="4443"/>
                      <a:pt x="23554" y="4443"/>
                    </a:cubicBezTo>
                    <a:lnTo>
                      <a:pt x="18159" y="4443"/>
                    </a:lnTo>
                    <a:cubicBezTo>
                      <a:pt x="15582" y="4443"/>
                      <a:pt x="13026" y="4054"/>
                      <a:pt x="10567" y="3288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3" name="Google Shape;1773;p41"/>
              <p:cNvSpPr/>
              <p:nvPr/>
            </p:nvSpPr>
            <p:spPr>
              <a:xfrm>
                <a:off x="4084169" y="562099"/>
                <a:ext cx="17759" cy="26705"/>
              </a:xfrm>
              <a:custGeom>
                <a:rect b="b" l="l" r="r" t="t"/>
                <a:pathLst>
                  <a:path extrusionOk="0" h="1140" w="759">
                    <a:moveTo>
                      <a:pt x="459" y="0"/>
                    </a:moveTo>
                    <a:cubicBezTo>
                      <a:pt x="425" y="0"/>
                      <a:pt x="391" y="6"/>
                      <a:pt x="361" y="19"/>
                    </a:cubicBezTo>
                    <a:cubicBezTo>
                      <a:pt x="339" y="28"/>
                      <a:pt x="319" y="39"/>
                      <a:pt x="299" y="54"/>
                    </a:cubicBezTo>
                    <a:cubicBezTo>
                      <a:pt x="254" y="89"/>
                      <a:pt x="221" y="136"/>
                      <a:pt x="205" y="194"/>
                    </a:cubicBezTo>
                    <a:lnTo>
                      <a:pt x="36" y="809"/>
                    </a:lnTo>
                    <a:cubicBezTo>
                      <a:pt x="1" y="940"/>
                      <a:pt x="72" y="1072"/>
                      <a:pt x="191" y="1120"/>
                    </a:cubicBezTo>
                    <a:cubicBezTo>
                      <a:pt x="222" y="1134"/>
                      <a:pt x="256" y="1140"/>
                      <a:pt x="290" y="1140"/>
                    </a:cubicBezTo>
                    <a:cubicBezTo>
                      <a:pt x="408" y="1140"/>
                      <a:pt x="512" y="1062"/>
                      <a:pt x="543" y="948"/>
                    </a:cubicBezTo>
                    <a:lnTo>
                      <a:pt x="712" y="333"/>
                    </a:lnTo>
                    <a:cubicBezTo>
                      <a:pt x="759" y="165"/>
                      <a:pt x="632" y="0"/>
                      <a:pt x="4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4" name="Google Shape;1774;p41"/>
              <p:cNvSpPr/>
              <p:nvPr/>
            </p:nvSpPr>
            <p:spPr>
              <a:xfrm>
                <a:off x="4084169" y="562521"/>
                <a:ext cx="12962" cy="25838"/>
              </a:xfrm>
              <a:custGeom>
                <a:rect b="b" l="l" r="r" t="t"/>
                <a:pathLst>
                  <a:path extrusionOk="0" h="1103" w="554">
                    <a:moveTo>
                      <a:pt x="361" y="1"/>
                    </a:moveTo>
                    <a:cubicBezTo>
                      <a:pt x="339" y="10"/>
                      <a:pt x="319" y="21"/>
                      <a:pt x="299" y="36"/>
                    </a:cubicBezTo>
                    <a:cubicBezTo>
                      <a:pt x="254" y="71"/>
                      <a:pt x="221" y="118"/>
                      <a:pt x="205" y="176"/>
                    </a:cubicBezTo>
                    <a:lnTo>
                      <a:pt x="36" y="791"/>
                    </a:lnTo>
                    <a:cubicBezTo>
                      <a:pt x="1" y="922"/>
                      <a:pt x="72" y="1054"/>
                      <a:pt x="191" y="1102"/>
                    </a:cubicBezTo>
                    <a:cubicBezTo>
                      <a:pt x="266" y="1074"/>
                      <a:pt x="325" y="1010"/>
                      <a:pt x="346" y="930"/>
                    </a:cubicBezTo>
                    <a:lnTo>
                      <a:pt x="516" y="315"/>
                    </a:lnTo>
                    <a:cubicBezTo>
                      <a:pt x="553" y="180"/>
                      <a:pt x="480" y="49"/>
                      <a:pt x="3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5" name="Google Shape;1775;p41"/>
              <p:cNvSpPr/>
              <p:nvPr/>
            </p:nvSpPr>
            <p:spPr>
              <a:xfrm>
                <a:off x="4057612" y="569876"/>
                <a:ext cx="17759" cy="26705"/>
              </a:xfrm>
              <a:custGeom>
                <a:rect b="b" l="l" r="r" t="t"/>
                <a:pathLst>
                  <a:path extrusionOk="0" h="1140" w="759">
                    <a:moveTo>
                      <a:pt x="460" y="1"/>
                    </a:moveTo>
                    <a:cubicBezTo>
                      <a:pt x="425" y="1"/>
                      <a:pt x="392" y="7"/>
                      <a:pt x="361" y="19"/>
                    </a:cubicBezTo>
                    <a:cubicBezTo>
                      <a:pt x="340" y="28"/>
                      <a:pt x="319" y="40"/>
                      <a:pt x="300" y="54"/>
                    </a:cubicBezTo>
                    <a:cubicBezTo>
                      <a:pt x="255" y="89"/>
                      <a:pt x="222" y="136"/>
                      <a:pt x="204" y="193"/>
                    </a:cubicBezTo>
                    <a:lnTo>
                      <a:pt x="35" y="809"/>
                    </a:lnTo>
                    <a:cubicBezTo>
                      <a:pt x="0" y="941"/>
                      <a:pt x="73" y="1073"/>
                      <a:pt x="192" y="1121"/>
                    </a:cubicBezTo>
                    <a:cubicBezTo>
                      <a:pt x="223" y="1134"/>
                      <a:pt x="256" y="1140"/>
                      <a:pt x="291" y="1140"/>
                    </a:cubicBezTo>
                    <a:cubicBezTo>
                      <a:pt x="409" y="1140"/>
                      <a:pt x="512" y="1062"/>
                      <a:pt x="543" y="947"/>
                    </a:cubicBezTo>
                    <a:lnTo>
                      <a:pt x="712" y="332"/>
                    </a:lnTo>
                    <a:cubicBezTo>
                      <a:pt x="758" y="166"/>
                      <a:pt x="633" y="1"/>
                      <a:pt x="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6" name="Google Shape;1776;p41"/>
              <p:cNvSpPr/>
              <p:nvPr/>
            </p:nvSpPr>
            <p:spPr>
              <a:xfrm>
                <a:off x="4057612" y="570321"/>
                <a:ext cx="12962" cy="25814"/>
              </a:xfrm>
              <a:custGeom>
                <a:rect b="b" l="l" r="r" t="t"/>
                <a:pathLst>
                  <a:path extrusionOk="0" h="1102" w="554">
                    <a:moveTo>
                      <a:pt x="361" y="0"/>
                    </a:moveTo>
                    <a:cubicBezTo>
                      <a:pt x="340" y="9"/>
                      <a:pt x="319" y="21"/>
                      <a:pt x="300" y="35"/>
                    </a:cubicBezTo>
                    <a:cubicBezTo>
                      <a:pt x="255" y="70"/>
                      <a:pt x="222" y="117"/>
                      <a:pt x="204" y="174"/>
                    </a:cubicBezTo>
                    <a:lnTo>
                      <a:pt x="35" y="790"/>
                    </a:lnTo>
                    <a:cubicBezTo>
                      <a:pt x="0" y="922"/>
                      <a:pt x="73" y="1054"/>
                      <a:pt x="192" y="1102"/>
                    </a:cubicBezTo>
                    <a:cubicBezTo>
                      <a:pt x="266" y="1072"/>
                      <a:pt x="326" y="1009"/>
                      <a:pt x="347" y="928"/>
                    </a:cubicBezTo>
                    <a:lnTo>
                      <a:pt x="516" y="313"/>
                    </a:lnTo>
                    <a:cubicBezTo>
                      <a:pt x="553" y="180"/>
                      <a:pt x="480" y="48"/>
                      <a:pt x="3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7" name="Google Shape;1777;p41"/>
              <p:cNvSpPr/>
              <p:nvPr/>
            </p:nvSpPr>
            <p:spPr>
              <a:xfrm>
                <a:off x="4031080" y="577677"/>
                <a:ext cx="17759" cy="26728"/>
              </a:xfrm>
              <a:custGeom>
                <a:rect b="b" l="l" r="r" t="t"/>
                <a:pathLst>
                  <a:path extrusionOk="0" h="1141" w="759">
                    <a:moveTo>
                      <a:pt x="460" y="1"/>
                    </a:moveTo>
                    <a:cubicBezTo>
                      <a:pt x="425" y="1"/>
                      <a:pt x="392" y="7"/>
                      <a:pt x="361" y="19"/>
                    </a:cubicBezTo>
                    <a:cubicBezTo>
                      <a:pt x="339" y="29"/>
                      <a:pt x="318" y="40"/>
                      <a:pt x="300" y="54"/>
                    </a:cubicBezTo>
                    <a:cubicBezTo>
                      <a:pt x="254" y="89"/>
                      <a:pt x="221" y="136"/>
                      <a:pt x="204" y="194"/>
                    </a:cubicBezTo>
                    <a:lnTo>
                      <a:pt x="35" y="809"/>
                    </a:lnTo>
                    <a:cubicBezTo>
                      <a:pt x="0" y="940"/>
                      <a:pt x="72" y="1073"/>
                      <a:pt x="192" y="1121"/>
                    </a:cubicBezTo>
                    <a:cubicBezTo>
                      <a:pt x="223" y="1134"/>
                      <a:pt x="256" y="1140"/>
                      <a:pt x="290" y="1140"/>
                    </a:cubicBezTo>
                    <a:cubicBezTo>
                      <a:pt x="408" y="1140"/>
                      <a:pt x="512" y="1062"/>
                      <a:pt x="543" y="948"/>
                    </a:cubicBezTo>
                    <a:lnTo>
                      <a:pt x="712" y="332"/>
                    </a:lnTo>
                    <a:cubicBezTo>
                      <a:pt x="758" y="166"/>
                      <a:pt x="633" y="1"/>
                      <a:pt x="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8" name="Google Shape;1778;p41"/>
              <p:cNvSpPr/>
              <p:nvPr/>
            </p:nvSpPr>
            <p:spPr>
              <a:xfrm>
                <a:off x="4031080" y="578122"/>
                <a:ext cx="12939" cy="25814"/>
              </a:xfrm>
              <a:custGeom>
                <a:rect b="b" l="l" r="r" t="t"/>
                <a:pathLst>
                  <a:path extrusionOk="0" h="1102" w="553">
                    <a:moveTo>
                      <a:pt x="361" y="0"/>
                    </a:moveTo>
                    <a:cubicBezTo>
                      <a:pt x="339" y="10"/>
                      <a:pt x="318" y="21"/>
                      <a:pt x="300" y="35"/>
                    </a:cubicBezTo>
                    <a:cubicBezTo>
                      <a:pt x="254" y="70"/>
                      <a:pt x="221" y="117"/>
                      <a:pt x="204" y="175"/>
                    </a:cubicBezTo>
                    <a:lnTo>
                      <a:pt x="35" y="790"/>
                    </a:lnTo>
                    <a:cubicBezTo>
                      <a:pt x="0" y="921"/>
                      <a:pt x="72" y="1054"/>
                      <a:pt x="192" y="1102"/>
                    </a:cubicBezTo>
                    <a:cubicBezTo>
                      <a:pt x="266" y="1072"/>
                      <a:pt x="325" y="1010"/>
                      <a:pt x="347" y="929"/>
                    </a:cubicBezTo>
                    <a:lnTo>
                      <a:pt x="516" y="313"/>
                    </a:lnTo>
                    <a:cubicBezTo>
                      <a:pt x="553" y="180"/>
                      <a:pt x="480" y="49"/>
                      <a:pt x="3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9" name="Google Shape;1779;p41"/>
              <p:cNvSpPr/>
              <p:nvPr/>
            </p:nvSpPr>
            <p:spPr>
              <a:xfrm>
                <a:off x="3764980" y="728581"/>
                <a:ext cx="22906" cy="13493"/>
              </a:xfrm>
              <a:custGeom>
                <a:rect b="b" l="l" r="r" t="t"/>
                <a:pathLst>
                  <a:path extrusionOk="0" h="576" w="979">
                    <a:moveTo>
                      <a:pt x="9" y="0"/>
                    </a:moveTo>
                    <a:cubicBezTo>
                      <a:pt x="4" y="0"/>
                      <a:pt x="1" y="5"/>
                      <a:pt x="1" y="8"/>
                    </a:cubicBezTo>
                    <a:lnTo>
                      <a:pt x="1" y="569"/>
                    </a:lnTo>
                    <a:cubicBezTo>
                      <a:pt x="1" y="574"/>
                      <a:pt x="5" y="576"/>
                      <a:pt x="9" y="576"/>
                    </a:cubicBezTo>
                    <a:lnTo>
                      <a:pt x="970" y="576"/>
                    </a:lnTo>
                    <a:cubicBezTo>
                      <a:pt x="974" y="576"/>
                      <a:pt x="978" y="572"/>
                      <a:pt x="978" y="569"/>
                    </a:cubicBezTo>
                    <a:lnTo>
                      <a:pt x="978" y="8"/>
                    </a:lnTo>
                    <a:cubicBezTo>
                      <a:pt x="978" y="2"/>
                      <a:pt x="974" y="0"/>
                      <a:pt x="9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0" name="Google Shape;1780;p41"/>
              <p:cNvSpPr/>
              <p:nvPr/>
            </p:nvSpPr>
            <p:spPr>
              <a:xfrm>
                <a:off x="3766969" y="730548"/>
                <a:ext cx="18905" cy="9557"/>
              </a:xfrm>
              <a:custGeom>
                <a:rect b="b" l="l" r="r" t="t"/>
                <a:pathLst>
                  <a:path extrusionOk="0" h="408" w="808">
                    <a:moveTo>
                      <a:pt x="6" y="1"/>
                    </a:moveTo>
                    <a:cubicBezTo>
                      <a:pt x="4" y="1"/>
                      <a:pt x="1" y="4"/>
                      <a:pt x="1" y="6"/>
                    </a:cubicBezTo>
                    <a:lnTo>
                      <a:pt x="1" y="403"/>
                    </a:lnTo>
                    <a:cubicBezTo>
                      <a:pt x="1" y="405"/>
                      <a:pt x="4" y="408"/>
                      <a:pt x="6" y="408"/>
                    </a:cubicBezTo>
                    <a:lnTo>
                      <a:pt x="804" y="408"/>
                    </a:lnTo>
                    <a:cubicBezTo>
                      <a:pt x="806" y="408"/>
                      <a:pt x="808" y="405"/>
                      <a:pt x="808" y="403"/>
                    </a:cubicBezTo>
                    <a:lnTo>
                      <a:pt x="808" y="6"/>
                    </a:lnTo>
                    <a:cubicBezTo>
                      <a:pt x="808" y="4"/>
                      <a:pt x="806" y="1"/>
                      <a:pt x="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1" name="Google Shape;1781;p41"/>
              <p:cNvSpPr/>
              <p:nvPr/>
            </p:nvSpPr>
            <p:spPr>
              <a:xfrm>
                <a:off x="3715892" y="742964"/>
                <a:ext cx="26135" cy="44999"/>
              </a:xfrm>
              <a:custGeom>
                <a:rect b="b" l="l" r="r" t="t"/>
                <a:pathLst>
                  <a:path extrusionOk="0" h="1921" w="1117">
                    <a:moveTo>
                      <a:pt x="888" y="1"/>
                    </a:moveTo>
                    <a:lnTo>
                      <a:pt x="0" y="1777"/>
                    </a:lnTo>
                    <a:cubicBezTo>
                      <a:pt x="59" y="1832"/>
                      <a:pt x="121" y="1880"/>
                      <a:pt x="190" y="1921"/>
                    </a:cubicBezTo>
                    <a:lnTo>
                      <a:pt x="1116" y="65"/>
                    </a:lnTo>
                    <a:cubicBezTo>
                      <a:pt x="1044" y="35"/>
                      <a:pt x="968" y="13"/>
                      <a:pt x="8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2" name="Google Shape;1782;p41"/>
              <p:cNvSpPr/>
              <p:nvPr/>
            </p:nvSpPr>
            <p:spPr>
              <a:xfrm>
                <a:off x="3732270" y="752029"/>
                <a:ext cx="24755" cy="39284"/>
              </a:xfrm>
              <a:custGeom>
                <a:rect b="b" l="l" r="r" t="t"/>
                <a:pathLst>
                  <a:path extrusionOk="0" h="1677" w="1058">
                    <a:moveTo>
                      <a:pt x="838" y="0"/>
                    </a:moveTo>
                    <a:lnTo>
                      <a:pt x="1" y="1676"/>
                    </a:lnTo>
                    <a:lnTo>
                      <a:pt x="17" y="1676"/>
                    </a:lnTo>
                    <a:cubicBezTo>
                      <a:pt x="592" y="1676"/>
                      <a:pt x="1057" y="1212"/>
                      <a:pt x="1057" y="637"/>
                    </a:cubicBezTo>
                    <a:cubicBezTo>
                      <a:pt x="1057" y="396"/>
                      <a:pt x="975" y="176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3" name="Google Shape;1783;p41"/>
              <p:cNvSpPr/>
              <p:nvPr/>
            </p:nvSpPr>
            <p:spPr>
              <a:xfrm>
                <a:off x="3678877" y="813332"/>
                <a:ext cx="106997" cy="1757"/>
              </a:xfrm>
              <a:custGeom>
                <a:rect b="b" l="l" r="r" t="t"/>
                <a:pathLst>
                  <a:path extrusionOk="0" h="75" w="4573">
                    <a:moveTo>
                      <a:pt x="0" y="1"/>
                    </a:moveTo>
                    <a:lnTo>
                      <a:pt x="0" y="74"/>
                    </a:lnTo>
                    <a:lnTo>
                      <a:pt x="4573" y="74"/>
                    </a:lnTo>
                    <a:lnTo>
                      <a:pt x="4573" y="1"/>
                    </a:ln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4" name="Google Shape;1784;p41"/>
              <p:cNvSpPr/>
              <p:nvPr/>
            </p:nvSpPr>
            <p:spPr>
              <a:xfrm>
                <a:off x="3813857" y="754090"/>
                <a:ext cx="1591" cy="25721"/>
              </a:xfrm>
              <a:custGeom>
                <a:rect b="b" l="l" r="r" t="t"/>
                <a:pathLst>
                  <a:path extrusionOk="0" h="1098" w="68">
                    <a:moveTo>
                      <a:pt x="1" y="1"/>
                    </a:moveTo>
                    <a:lnTo>
                      <a:pt x="1" y="1098"/>
                    </a:lnTo>
                    <a:lnTo>
                      <a:pt x="67" y="1098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5" name="Google Shape;1785;p41"/>
              <p:cNvSpPr/>
              <p:nvPr/>
            </p:nvSpPr>
            <p:spPr>
              <a:xfrm>
                <a:off x="3649911" y="754090"/>
                <a:ext cx="1568" cy="25721"/>
              </a:xfrm>
              <a:custGeom>
                <a:rect b="b" l="l" r="r" t="t"/>
                <a:pathLst>
                  <a:path extrusionOk="0" h="1098" w="67">
                    <a:moveTo>
                      <a:pt x="0" y="1"/>
                    </a:moveTo>
                    <a:lnTo>
                      <a:pt x="0" y="1098"/>
                    </a:lnTo>
                    <a:lnTo>
                      <a:pt x="67" y="1098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6" name="Google Shape;1786;p41"/>
              <p:cNvSpPr/>
              <p:nvPr/>
            </p:nvSpPr>
            <p:spPr>
              <a:xfrm>
                <a:off x="3290525" y="575943"/>
                <a:ext cx="286268" cy="267467"/>
              </a:xfrm>
              <a:custGeom>
                <a:rect b="b" l="l" r="r" t="t"/>
                <a:pathLst>
                  <a:path extrusionOk="0" h="11418" w="12235">
                    <a:moveTo>
                      <a:pt x="0" y="0"/>
                    </a:moveTo>
                    <a:lnTo>
                      <a:pt x="1353" y="10316"/>
                    </a:lnTo>
                    <a:cubicBezTo>
                      <a:pt x="1435" y="10944"/>
                      <a:pt x="1975" y="11418"/>
                      <a:pt x="2607" y="11418"/>
                    </a:cubicBezTo>
                    <a:lnTo>
                      <a:pt x="9797" y="11418"/>
                    </a:lnTo>
                    <a:cubicBezTo>
                      <a:pt x="11140" y="11418"/>
                      <a:pt x="12234" y="10323"/>
                      <a:pt x="12234" y="8980"/>
                    </a:cubicBezTo>
                    <a:lnTo>
                      <a:pt x="12234" y="3692"/>
                    </a:lnTo>
                    <a:lnTo>
                      <a:pt x="11747" y="3546"/>
                    </a:lnTo>
                    <a:lnTo>
                      <a:pt x="11518" y="3478"/>
                    </a:lnTo>
                    <a:lnTo>
                      <a:pt x="11518" y="8980"/>
                    </a:lnTo>
                    <a:cubicBezTo>
                      <a:pt x="11518" y="9931"/>
                      <a:pt x="10745" y="10702"/>
                      <a:pt x="9797" y="10702"/>
                    </a:cubicBezTo>
                    <a:lnTo>
                      <a:pt x="2607" y="10702"/>
                    </a:lnTo>
                    <a:cubicBezTo>
                      <a:pt x="2334" y="10702"/>
                      <a:pt x="2099" y="10497"/>
                      <a:pt x="2063" y="10224"/>
                    </a:cubicBezTo>
                    <a:lnTo>
                      <a:pt x="873" y="1155"/>
                    </a:lnTo>
                    <a:lnTo>
                      <a:pt x="849" y="972"/>
                    </a:lnTo>
                    <a:lnTo>
                      <a:pt x="714" y="928"/>
                    </a:lnTo>
                    <a:lnTo>
                      <a:pt x="625" y="899"/>
                    </a:lnTo>
                    <a:cubicBezTo>
                      <a:pt x="534" y="878"/>
                      <a:pt x="458" y="820"/>
                      <a:pt x="415" y="744"/>
                    </a:cubicBezTo>
                    <a:cubicBezTo>
                      <a:pt x="400" y="719"/>
                      <a:pt x="390" y="692"/>
                      <a:pt x="382" y="666"/>
                    </a:cubicBezTo>
                    <a:cubicBezTo>
                      <a:pt x="375" y="637"/>
                      <a:pt x="371" y="607"/>
                      <a:pt x="371" y="578"/>
                    </a:cubicBezTo>
                    <a:lnTo>
                      <a:pt x="371" y="511"/>
                    </a:lnTo>
                    <a:cubicBezTo>
                      <a:pt x="181" y="454"/>
                      <a:pt x="49" y="280"/>
                      <a:pt x="49" y="80"/>
                    </a:cubicBezTo>
                    <a:lnTo>
                      <a:pt x="49" y="19"/>
                    </a:lnTo>
                    <a:cubicBezTo>
                      <a:pt x="32" y="13"/>
                      <a:pt x="16" y="6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7" name="Google Shape;1787;p41"/>
              <p:cNvSpPr/>
              <p:nvPr/>
            </p:nvSpPr>
            <p:spPr>
              <a:xfrm>
                <a:off x="3300212" y="593348"/>
                <a:ext cx="268112" cy="242168"/>
              </a:xfrm>
              <a:custGeom>
                <a:rect b="b" l="l" r="r" t="t"/>
                <a:pathLst>
                  <a:path extrusionOk="0" h="10338" w="11459">
                    <a:moveTo>
                      <a:pt x="1" y="1"/>
                    </a:moveTo>
                    <a:lnTo>
                      <a:pt x="1220" y="9301"/>
                    </a:lnTo>
                    <a:cubicBezTo>
                      <a:pt x="1299" y="9892"/>
                      <a:pt x="1806" y="10337"/>
                      <a:pt x="2402" y="10337"/>
                    </a:cubicBezTo>
                    <a:lnTo>
                      <a:pt x="9165" y="10337"/>
                    </a:lnTo>
                    <a:cubicBezTo>
                      <a:pt x="10429" y="10337"/>
                      <a:pt x="11458" y="9308"/>
                      <a:pt x="11458" y="8044"/>
                    </a:cubicBezTo>
                    <a:lnTo>
                      <a:pt x="11458" y="2841"/>
                    </a:lnTo>
                    <a:lnTo>
                      <a:pt x="11104" y="2735"/>
                    </a:lnTo>
                    <a:lnTo>
                      <a:pt x="11104" y="8237"/>
                    </a:lnTo>
                    <a:cubicBezTo>
                      <a:pt x="11104" y="9188"/>
                      <a:pt x="10331" y="9959"/>
                      <a:pt x="9383" y="9959"/>
                    </a:cubicBezTo>
                    <a:lnTo>
                      <a:pt x="2193" y="9959"/>
                    </a:lnTo>
                    <a:cubicBezTo>
                      <a:pt x="1920" y="9959"/>
                      <a:pt x="1685" y="9754"/>
                      <a:pt x="1649" y="9481"/>
                    </a:cubicBezTo>
                    <a:lnTo>
                      <a:pt x="435" y="229"/>
                    </a:lnTo>
                    <a:lnTo>
                      <a:pt x="210" y="157"/>
                    </a:lnTo>
                    <a:cubicBezTo>
                      <a:pt x="120" y="135"/>
                      <a:pt x="45" y="77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8" name="Google Shape;1788;p41"/>
              <p:cNvSpPr/>
              <p:nvPr/>
            </p:nvSpPr>
            <p:spPr>
              <a:xfrm>
                <a:off x="3896755" y="571867"/>
                <a:ext cx="286690" cy="271543"/>
              </a:xfrm>
              <a:custGeom>
                <a:rect b="b" l="l" r="r" t="t"/>
                <a:pathLst>
                  <a:path extrusionOk="0" h="11592" w="12253">
                    <a:moveTo>
                      <a:pt x="12252" y="1"/>
                    </a:moveTo>
                    <a:cubicBezTo>
                      <a:pt x="12144" y="53"/>
                      <a:pt x="12032" y="103"/>
                      <a:pt x="11915" y="149"/>
                    </a:cubicBezTo>
                    <a:cubicBezTo>
                      <a:pt x="11914" y="151"/>
                      <a:pt x="11912" y="151"/>
                      <a:pt x="11910" y="153"/>
                    </a:cubicBezTo>
                    <a:lnTo>
                      <a:pt x="11910" y="360"/>
                    </a:lnTo>
                    <a:cubicBezTo>
                      <a:pt x="11910" y="434"/>
                      <a:pt x="11893" y="502"/>
                      <a:pt x="11862" y="564"/>
                    </a:cubicBezTo>
                    <a:cubicBezTo>
                      <a:pt x="11807" y="671"/>
                      <a:pt x="11709" y="755"/>
                      <a:pt x="11589" y="790"/>
                    </a:cubicBezTo>
                    <a:lnTo>
                      <a:pt x="11589" y="859"/>
                    </a:lnTo>
                    <a:cubicBezTo>
                      <a:pt x="11589" y="996"/>
                      <a:pt x="11504" y="1118"/>
                      <a:pt x="11379" y="1167"/>
                    </a:cubicBezTo>
                    <a:lnTo>
                      <a:pt x="10171" y="10399"/>
                    </a:lnTo>
                    <a:cubicBezTo>
                      <a:pt x="10135" y="10672"/>
                      <a:pt x="9902" y="10877"/>
                      <a:pt x="9626" y="10877"/>
                    </a:cubicBezTo>
                    <a:lnTo>
                      <a:pt x="2437" y="10877"/>
                    </a:lnTo>
                    <a:cubicBezTo>
                      <a:pt x="1487" y="10877"/>
                      <a:pt x="715" y="10105"/>
                      <a:pt x="715" y="9156"/>
                    </a:cubicBezTo>
                    <a:lnTo>
                      <a:pt x="715" y="3544"/>
                    </a:lnTo>
                    <a:lnTo>
                      <a:pt x="361" y="3650"/>
                    </a:lnTo>
                    <a:lnTo>
                      <a:pt x="0" y="3757"/>
                    </a:lnTo>
                    <a:lnTo>
                      <a:pt x="0" y="9154"/>
                    </a:lnTo>
                    <a:cubicBezTo>
                      <a:pt x="0" y="10497"/>
                      <a:pt x="1093" y="11592"/>
                      <a:pt x="2437" y="11592"/>
                    </a:cubicBezTo>
                    <a:lnTo>
                      <a:pt x="9626" y="11592"/>
                    </a:lnTo>
                    <a:cubicBezTo>
                      <a:pt x="10259" y="11592"/>
                      <a:pt x="10799" y="11117"/>
                      <a:pt x="10881" y="10490"/>
                    </a:cubicBezTo>
                    <a:lnTo>
                      <a:pt x="1225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9" name="Google Shape;1789;p41"/>
              <p:cNvSpPr/>
              <p:nvPr/>
            </p:nvSpPr>
            <p:spPr>
              <a:xfrm>
                <a:off x="3905201" y="585032"/>
                <a:ext cx="269095" cy="250484"/>
              </a:xfrm>
              <a:custGeom>
                <a:rect b="b" l="l" r="r" t="t"/>
                <a:pathLst>
                  <a:path extrusionOk="0" h="10693" w="11501">
                    <a:moveTo>
                      <a:pt x="11501" y="1"/>
                    </a:moveTo>
                    <a:lnTo>
                      <a:pt x="11501" y="1"/>
                    </a:lnTo>
                    <a:cubicBezTo>
                      <a:pt x="11445" y="108"/>
                      <a:pt x="11348" y="193"/>
                      <a:pt x="11228" y="227"/>
                    </a:cubicBezTo>
                    <a:lnTo>
                      <a:pt x="11228" y="295"/>
                    </a:lnTo>
                    <a:cubicBezTo>
                      <a:pt x="11228" y="432"/>
                      <a:pt x="11143" y="555"/>
                      <a:pt x="11018" y="603"/>
                    </a:cubicBezTo>
                    <a:lnTo>
                      <a:pt x="9810" y="9836"/>
                    </a:lnTo>
                    <a:cubicBezTo>
                      <a:pt x="9774" y="10109"/>
                      <a:pt x="9540" y="10314"/>
                      <a:pt x="9265" y="10314"/>
                    </a:cubicBezTo>
                    <a:lnTo>
                      <a:pt x="2076" y="10314"/>
                    </a:lnTo>
                    <a:cubicBezTo>
                      <a:pt x="1126" y="10314"/>
                      <a:pt x="354" y="9540"/>
                      <a:pt x="354" y="8592"/>
                    </a:cubicBezTo>
                    <a:lnTo>
                      <a:pt x="354" y="2981"/>
                    </a:lnTo>
                    <a:lnTo>
                      <a:pt x="0" y="3087"/>
                    </a:lnTo>
                    <a:lnTo>
                      <a:pt x="0" y="8399"/>
                    </a:lnTo>
                    <a:cubicBezTo>
                      <a:pt x="0" y="9664"/>
                      <a:pt x="1030" y="10692"/>
                      <a:pt x="2293" y="10692"/>
                    </a:cubicBezTo>
                    <a:lnTo>
                      <a:pt x="9057" y="10692"/>
                    </a:lnTo>
                    <a:cubicBezTo>
                      <a:pt x="9652" y="10692"/>
                      <a:pt x="10159" y="10247"/>
                      <a:pt x="10238" y="9656"/>
                    </a:cubicBezTo>
                    <a:lnTo>
                      <a:pt x="115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0" name="Google Shape;1790;p41"/>
              <p:cNvSpPr/>
              <p:nvPr/>
            </p:nvSpPr>
            <p:spPr>
              <a:xfrm>
                <a:off x="4175395" y="575358"/>
                <a:ext cx="140" cy="937"/>
              </a:xfrm>
              <a:custGeom>
                <a:rect b="b" l="l" r="r" t="t"/>
                <a:pathLst>
                  <a:path extrusionOk="0" h="40" w="6">
                    <a:moveTo>
                      <a:pt x="6" y="0"/>
                    </a:moveTo>
                    <a:lnTo>
                      <a:pt x="6" y="0"/>
                    </a:lnTo>
                    <a:cubicBezTo>
                      <a:pt x="5" y="2"/>
                      <a:pt x="4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lnTo>
                      <a:pt x="1" y="3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ABC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1" name="Google Shape;1791;p41"/>
              <p:cNvSpPr/>
              <p:nvPr/>
            </p:nvSpPr>
            <p:spPr>
              <a:xfrm>
                <a:off x="3708312" y="708125"/>
                <a:ext cx="48699" cy="8025"/>
              </a:xfrm>
              <a:custGeom>
                <a:rect b="b" l="l" r="r" t="t"/>
                <a:pathLst>
                  <a:path extrusionOk="0" h="226" w="1555">
                    <a:moveTo>
                      <a:pt x="1" y="0"/>
                    </a:moveTo>
                    <a:lnTo>
                      <a:pt x="1" y="226"/>
                    </a:lnTo>
                    <a:lnTo>
                      <a:pt x="1555" y="226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aphicFrame>
        <p:nvGraphicFramePr>
          <p:cNvPr id="1792" name="Google Shape;1792;p41"/>
          <p:cNvGraphicFramePr/>
          <p:nvPr/>
        </p:nvGraphicFramePr>
        <p:xfrm>
          <a:off x="719988" y="1767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{997BD95D-00A5-4A27-87AA-F639871BDB1F}</a:tableStyleId>
              </a:tblPr>
              <a:tblGrid>
                <a:gridCol w="2418000"/>
                <a:gridCol w="5055250"/>
              </a:tblGrid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Equipment</a:t>
                      </a:r>
                      <a:endParaRPr b="1" sz="11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Which equipment was selected and what was the cost.</a:t>
                      </a:r>
                      <a:endParaRPr sz="10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Legal Requirements</a:t>
                      </a:r>
                      <a:endParaRPr b="1" sz="11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What are the legal requirements for using this equipment.</a:t>
                      </a:r>
                      <a:endParaRPr sz="10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Antennas</a:t>
                      </a:r>
                      <a:endParaRPr b="1" sz="11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What types of antennas can we install.</a:t>
                      </a:r>
                      <a:endParaRPr sz="10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Location</a:t>
                      </a:r>
                      <a:endParaRPr b="1" sz="11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An overview of the location where the experiment was conducted.</a:t>
                      </a:r>
                      <a:endParaRPr sz="10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Demonstration</a:t>
                      </a:r>
                      <a:endParaRPr b="1" sz="11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Video demonstration of the attempts and photos of the results.</a:t>
                      </a:r>
                      <a:endParaRPr sz="10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Lessons Learned</a:t>
                      </a:r>
                      <a:endParaRPr b="1" sz="11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What went well, what went wrong and what could be done better 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Archivo"/>
                          <a:ea typeface="Archivo"/>
                          <a:cs typeface="Archivo"/>
                          <a:sym typeface="Archivo"/>
                        </a:rPr>
                        <a:t>next time.</a:t>
                      </a:r>
                      <a:endParaRPr sz="1000">
                        <a:solidFill>
                          <a:schemeClr val="dk1"/>
                        </a:solidFill>
                        <a:latin typeface="Archivo"/>
                        <a:ea typeface="Archivo"/>
                        <a:cs typeface="Archivo"/>
                        <a:sym typeface="Archiv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1793" name="Google Shape;1793;p41"/>
          <p:cNvSpPr txBox="1"/>
          <p:nvPr/>
        </p:nvSpPr>
        <p:spPr>
          <a:xfrm>
            <a:off x="1364150" y="4005000"/>
            <a:ext cx="190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794" name="Google Shape;1794;p41"/>
          <p:cNvSpPr txBox="1"/>
          <p:nvPr/>
        </p:nvSpPr>
        <p:spPr>
          <a:xfrm>
            <a:off x="4773902" y="4005000"/>
            <a:ext cx="3615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3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Google Shape;3874;p59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Location: Philomont, VA (FM19db)</a:t>
            </a:r>
            <a:endParaRPr/>
          </a:p>
        </p:txBody>
      </p:sp>
      <p:grpSp>
        <p:nvGrpSpPr>
          <p:cNvPr id="3875" name="Google Shape;3875;p59"/>
          <p:cNvGrpSpPr/>
          <p:nvPr/>
        </p:nvGrpSpPr>
        <p:grpSpPr>
          <a:xfrm>
            <a:off x="720001" y="1575155"/>
            <a:ext cx="4642814" cy="2473396"/>
            <a:chOff x="233350" y="949250"/>
            <a:chExt cx="7137300" cy="3802300"/>
          </a:xfrm>
        </p:grpSpPr>
        <p:sp>
          <p:nvSpPr>
            <p:cNvPr id="3876" name="Google Shape;3876;p59"/>
            <p:cNvSpPr/>
            <p:nvPr/>
          </p:nvSpPr>
          <p:spPr>
            <a:xfrm>
              <a:off x="4428450" y="2808675"/>
              <a:ext cx="1478900" cy="330100"/>
            </a:xfrm>
            <a:custGeom>
              <a:rect b="b" l="l" r="r" t="t"/>
              <a:pathLst>
                <a:path extrusionOk="0" h="13204" w="59156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2909400" y="1076125"/>
              <a:ext cx="4118650" cy="3109225"/>
            </a:xfrm>
            <a:custGeom>
              <a:rect b="b" l="l" r="r" t="t"/>
              <a:pathLst>
                <a:path extrusionOk="0" h="124369" w="164746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5913800" y="3523050"/>
              <a:ext cx="1109075" cy="813875"/>
            </a:xfrm>
            <a:custGeom>
              <a:rect b="b" l="l" r="r" t="t"/>
              <a:pathLst>
                <a:path extrusionOk="0" h="32555" w="44363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6442175" y="3238700"/>
              <a:ext cx="571625" cy="311800"/>
            </a:xfrm>
            <a:custGeom>
              <a:rect b="b" l="l" r="r" t="t"/>
              <a:pathLst>
                <a:path extrusionOk="0" h="12472" w="22865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5898675" y="3029225"/>
              <a:ext cx="282150" cy="318450"/>
            </a:xfrm>
            <a:custGeom>
              <a:rect b="b" l="l" r="r" t="t"/>
              <a:pathLst>
                <a:path extrusionOk="0" h="12738" w="11286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5544400" y="3065225"/>
              <a:ext cx="541800" cy="430700"/>
            </a:xfrm>
            <a:custGeom>
              <a:rect b="b" l="l" r="r" t="t"/>
              <a:pathLst>
                <a:path extrusionOk="0" h="17228" w="21672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4388700" y="3530600"/>
              <a:ext cx="227275" cy="395425"/>
            </a:xfrm>
            <a:custGeom>
              <a:rect b="b" l="l" r="r" t="t"/>
              <a:pathLst>
                <a:path extrusionOk="0" h="15817" w="9091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6438300" y="1893850"/>
              <a:ext cx="267450" cy="418275"/>
            </a:xfrm>
            <a:custGeom>
              <a:rect b="b" l="l" r="r" t="t"/>
              <a:pathLst>
                <a:path extrusionOk="0" h="16731" w="10698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6901875" y="4220725"/>
              <a:ext cx="468775" cy="354550"/>
            </a:xfrm>
            <a:custGeom>
              <a:rect b="b" l="l" r="r" t="t"/>
              <a:pathLst>
                <a:path extrusionOk="0" h="14182" w="18751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6306100" y="2654825"/>
              <a:ext cx="232875" cy="385425"/>
            </a:xfrm>
            <a:custGeom>
              <a:rect b="b" l="l" r="r" t="t"/>
              <a:pathLst>
                <a:path extrusionOk="0" h="15417" w="9315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6139750" y="3178550"/>
              <a:ext cx="185375" cy="227425"/>
            </a:xfrm>
            <a:custGeom>
              <a:rect b="b" l="l" r="r" t="t"/>
              <a:pathLst>
                <a:path extrusionOk="0" h="9097" w="7415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4320000" y="1079225"/>
              <a:ext cx="260125" cy="163000"/>
            </a:xfrm>
            <a:custGeom>
              <a:rect b="b" l="l" r="r" t="t"/>
              <a:pathLst>
                <a:path extrusionOk="0" h="6520" w="10405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3605850" y="1017225"/>
              <a:ext cx="246275" cy="88775"/>
            </a:xfrm>
            <a:custGeom>
              <a:rect b="b" l="l" r="r" t="t"/>
              <a:pathLst>
                <a:path extrusionOk="0" h="3551" w="9851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3161275" y="1612775"/>
              <a:ext cx="115825" cy="115825"/>
            </a:xfrm>
            <a:custGeom>
              <a:rect b="b" l="l" r="r" t="t"/>
              <a:pathLst>
                <a:path extrusionOk="0" h="4633" w="4633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6082850" y="3458350"/>
              <a:ext cx="215350" cy="82375"/>
            </a:xfrm>
            <a:custGeom>
              <a:rect b="b" l="l" r="r" t="t"/>
              <a:pathLst>
                <a:path extrusionOk="0" h="3295" w="8614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5726825" y="1103850"/>
              <a:ext cx="262175" cy="54825"/>
            </a:xfrm>
            <a:custGeom>
              <a:rect b="b" l="l" r="r" t="t"/>
              <a:pathLst>
                <a:path extrusionOk="0" h="2193" w="10487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6497925" y="4391525"/>
              <a:ext cx="125725" cy="97375"/>
            </a:xfrm>
            <a:custGeom>
              <a:rect b="b" l="l" r="r" t="t"/>
              <a:pathLst>
                <a:path extrusionOk="0" h="3895" w="5029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334875" y="2906300"/>
              <a:ext cx="82100" cy="128050"/>
            </a:xfrm>
            <a:custGeom>
              <a:rect b="b" l="l" r="r" t="t"/>
              <a:pathLst>
                <a:path extrusionOk="0" h="5122" w="3284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4869125" y="997550"/>
              <a:ext cx="160750" cy="66150"/>
            </a:xfrm>
            <a:custGeom>
              <a:rect b="b" l="l" r="r" t="t"/>
              <a:pathLst>
                <a:path extrusionOk="0" h="2646" w="643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3763550" y="998475"/>
              <a:ext cx="117975" cy="55725"/>
            </a:xfrm>
            <a:custGeom>
              <a:rect b="b" l="l" r="r" t="t"/>
              <a:pathLst>
                <a:path extrusionOk="0" h="2229" w="4719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6244750" y="3463175"/>
              <a:ext cx="127900" cy="76650"/>
            </a:xfrm>
            <a:custGeom>
              <a:rect b="b" l="l" r="r" t="t"/>
              <a:pathLst>
                <a:path extrusionOk="0" h="3066" w="5116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6286725" y="2464325"/>
              <a:ext cx="67775" cy="93850"/>
            </a:xfrm>
            <a:custGeom>
              <a:rect b="b" l="l" r="r" t="t"/>
              <a:pathLst>
                <a:path extrusionOk="0" h="3754" w="2711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279300" y="2861375"/>
              <a:ext cx="75625" cy="97275"/>
            </a:xfrm>
            <a:custGeom>
              <a:rect b="b" l="l" r="r" t="t"/>
              <a:pathLst>
                <a:path extrusionOk="0" h="3891" w="3025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4145025" y="994975"/>
              <a:ext cx="111500" cy="47325"/>
            </a:xfrm>
            <a:custGeom>
              <a:rect b="b" l="l" r="r" t="t"/>
              <a:pathLst>
                <a:path extrusionOk="0" h="1893" w="446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7213625" y="3803350"/>
              <a:ext cx="74075" cy="80050"/>
            </a:xfrm>
            <a:custGeom>
              <a:rect b="b" l="l" r="r" t="t"/>
              <a:pathLst>
                <a:path extrusionOk="0" h="3202" w="2963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42025" y="3118350"/>
              <a:ext cx="66075" cy="79800"/>
            </a:xfrm>
            <a:custGeom>
              <a:rect b="b" l="l" r="r" t="t"/>
              <a:pathLst>
                <a:path extrusionOk="0" h="3192" w="2643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4278100" y="987200"/>
              <a:ext cx="87225" cy="50150"/>
            </a:xfrm>
            <a:custGeom>
              <a:rect b="b" l="l" r="r" t="t"/>
              <a:pathLst>
                <a:path extrusionOk="0" h="2006" w="3489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595650" y="1204100"/>
              <a:ext cx="81075" cy="41800"/>
            </a:xfrm>
            <a:custGeom>
              <a:rect b="b" l="l" r="r" t="t"/>
              <a:pathLst>
                <a:path extrusionOk="0" h="1672" w="3243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5040350" y="1034625"/>
              <a:ext cx="81550" cy="46975"/>
            </a:xfrm>
            <a:custGeom>
              <a:rect b="b" l="l" r="r" t="t"/>
              <a:pathLst>
                <a:path extrusionOk="0" h="1879" w="3262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6380950" y="3302475"/>
              <a:ext cx="77800" cy="40225"/>
            </a:xfrm>
            <a:custGeom>
              <a:rect b="b" l="l" r="r" t="t"/>
              <a:pathLst>
                <a:path extrusionOk="0" h="1609" w="3112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4384825" y="996700"/>
              <a:ext cx="62025" cy="39775"/>
            </a:xfrm>
            <a:custGeom>
              <a:rect b="b" l="l" r="r" t="t"/>
              <a:pathLst>
                <a:path extrusionOk="0" h="1591" w="2481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2100625" y="1004500"/>
              <a:ext cx="520200" cy="95050"/>
            </a:xfrm>
            <a:custGeom>
              <a:rect b="b" l="l" r="r" t="t"/>
              <a:pathLst>
                <a:path extrusionOk="0" h="3802" w="20808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233350" y="949250"/>
              <a:ext cx="3232550" cy="3802300"/>
            </a:xfrm>
            <a:custGeom>
              <a:rect b="b" l="l" r="r" t="t"/>
              <a:pathLst>
                <a:path extrusionOk="0" h="152092" w="129302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1581325" y="1051125"/>
              <a:ext cx="283000" cy="91675"/>
            </a:xfrm>
            <a:custGeom>
              <a:rect b="b" l="l" r="r" t="t"/>
              <a:pathLst>
                <a:path extrusionOk="0" h="3667" w="1132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3144425" y="1319375"/>
              <a:ext cx="213450" cy="95575"/>
            </a:xfrm>
            <a:custGeom>
              <a:rect b="b" l="l" r="r" t="t"/>
              <a:pathLst>
                <a:path extrusionOk="0" h="3823" w="8538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1453000" y="2509000"/>
              <a:ext cx="263575" cy="113100"/>
            </a:xfrm>
            <a:custGeom>
              <a:rect b="b" l="l" r="r" t="t"/>
              <a:pathLst>
                <a:path extrusionOk="0" h="4524" w="10543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1880725" y="1020350"/>
              <a:ext cx="162025" cy="112025"/>
            </a:xfrm>
            <a:custGeom>
              <a:rect b="b" l="l" r="r" t="t"/>
              <a:pathLst>
                <a:path extrusionOk="0" h="4481" w="6481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1688900" y="2603450"/>
              <a:ext cx="165050" cy="73950"/>
            </a:xfrm>
            <a:custGeom>
              <a:rect b="b" l="l" r="r" t="t"/>
              <a:pathLst>
                <a:path extrusionOk="0" h="2958" w="6602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1922200" y="1344925"/>
              <a:ext cx="129625" cy="64525"/>
            </a:xfrm>
            <a:custGeom>
              <a:rect b="b" l="l" r="r" t="t"/>
              <a:pathLst>
                <a:path extrusionOk="0" h="2581" w="5185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1787825" y="1030550"/>
              <a:ext cx="94250" cy="44825"/>
            </a:xfrm>
            <a:custGeom>
              <a:rect b="b" l="l" r="r" t="t"/>
              <a:pathLst>
                <a:path extrusionOk="0" h="1793" w="377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1870350" y="2639275"/>
              <a:ext cx="59225" cy="44325"/>
            </a:xfrm>
            <a:custGeom>
              <a:rect b="b" l="l" r="r" t="t"/>
              <a:pathLst>
                <a:path extrusionOk="0" h="1773" w="2369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2264800" y="4630125"/>
              <a:ext cx="62675" cy="39225"/>
            </a:xfrm>
            <a:custGeom>
              <a:rect b="b" l="l" r="r" t="t"/>
              <a:pathLst>
                <a:path extrusionOk="0" h="1569" w="2507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1604225" y="2645350"/>
              <a:ext cx="56175" cy="38275"/>
            </a:xfrm>
            <a:custGeom>
              <a:rect b="b" l="l" r="r" t="t"/>
              <a:pathLst>
                <a:path extrusionOk="0" h="1531" w="2247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7045475" y="3384250"/>
              <a:ext cx="47375" cy="53550"/>
            </a:xfrm>
            <a:custGeom>
              <a:rect b="b" l="l" r="r" t="t"/>
              <a:pathLst>
                <a:path extrusionOk="0" h="2142" w="1895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4291500" y="1250400"/>
              <a:ext cx="54900" cy="37900"/>
            </a:xfrm>
            <a:custGeom>
              <a:rect b="b" l="l" r="r" t="t"/>
              <a:pathLst>
                <a:path extrusionOk="0" h="1516" w="2196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6323375" y="3314875"/>
              <a:ext cx="50125" cy="37325"/>
            </a:xfrm>
            <a:custGeom>
              <a:rect b="b" l="l" r="r" t="t"/>
              <a:pathLst>
                <a:path extrusionOk="0" h="1493" w="2005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6680225" y="1890750"/>
              <a:ext cx="46075" cy="42200"/>
            </a:xfrm>
            <a:custGeom>
              <a:rect b="b" l="l" r="r" t="t"/>
              <a:pathLst>
                <a:path extrusionOk="0" h="1688" w="1843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3550975" y="1955400"/>
              <a:ext cx="53600" cy="126175"/>
            </a:xfrm>
            <a:custGeom>
              <a:rect b="b" l="l" r="r" t="t"/>
              <a:pathLst>
                <a:path extrusionOk="0" h="5047" w="2144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4" name="Google Shape;3924;p59"/>
            <p:cNvSpPr/>
            <p:nvPr/>
          </p:nvSpPr>
          <p:spPr>
            <a:xfrm>
              <a:off x="3910000" y="2161475"/>
              <a:ext cx="93775" cy="45400"/>
            </a:xfrm>
            <a:custGeom>
              <a:rect b="b" l="l" r="r" t="t"/>
              <a:pathLst>
                <a:path extrusionOk="0" h="1816" w="3751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5" name="Google Shape;3925;p59"/>
            <p:cNvSpPr/>
            <p:nvPr/>
          </p:nvSpPr>
          <p:spPr>
            <a:xfrm>
              <a:off x="4125600" y="2173875"/>
              <a:ext cx="50575" cy="37600"/>
            </a:xfrm>
            <a:custGeom>
              <a:rect b="b" l="l" r="r" t="t"/>
              <a:pathLst>
                <a:path extrusionOk="0" h="1504" w="2023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6" name="Google Shape;3926;p59"/>
            <p:cNvSpPr/>
            <p:nvPr/>
          </p:nvSpPr>
          <p:spPr>
            <a:xfrm>
              <a:off x="3415775" y="2038325"/>
              <a:ext cx="44925" cy="38175"/>
            </a:xfrm>
            <a:custGeom>
              <a:rect b="b" l="l" r="r" t="t"/>
              <a:pathLst>
                <a:path extrusionOk="0" h="1527" w="1797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27" name="Google Shape;3927;p59"/>
          <p:cNvSpPr/>
          <p:nvPr/>
        </p:nvSpPr>
        <p:spPr>
          <a:xfrm flipH="1">
            <a:off x="3771929" y="1859836"/>
            <a:ext cx="208852" cy="307340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8" name="Google Shape;3928;p59"/>
          <p:cNvSpPr/>
          <p:nvPr/>
        </p:nvSpPr>
        <p:spPr>
          <a:xfrm flipH="1">
            <a:off x="4245180" y="1859836"/>
            <a:ext cx="208852" cy="307340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9" name="Google Shape;3929;p59"/>
          <p:cNvSpPr/>
          <p:nvPr/>
        </p:nvSpPr>
        <p:spPr>
          <a:xfrm flipH="1">
            <a:off x="2661567" y="2481022"/>
            <a:ext cx="208852" cy="307340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0" name="Google Shape;3930;p59"/>
          <p:cNvSpPr/>
          <p:nvPr/>
        </p:nvSpPr>
        <p:spPr>
          <a:xfrm flipH="1">
            <a:off x="1226691" y="1859836"/>
            <a:ext cx="208852" cy="307340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1" name="Google Shape;3931;p59"/>
          <p:cNvSpPr/>
          <p:nvPr/>
        </p:nvSpPr>
        <p:spPr>
          <a:xfrm flipH="1">
            <a:off x="1435484" y="2087321"/>
            <a:ext cx="208852" cy="307340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2" name="Google Shape;3932;p59"/>
          <p:cNvSpPr/>
          <p:nvPr/>
        </p:nvSpPr>
        <p:spPr>
          <a:xfrm flipH="1">
            <a:off x="3089084" y="3067250"/>
            <a:ext cx="208852" cy="307340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3" name="Google Shape;3933;p59"/>
          <p:cNvSpPr/>
          <p:nvPr/>
        </p:nvSpPr>
        <p:spPr>
          <a:xfrm flipH="1">
            <a:off x="1820857" y="2979738"/>
            <a:ext cx="208852" cy="307340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4" name="Google Shape;3934;p59"/>
          <p:cNvSpPr/>
          <p:nvPr/>
        </p:nvSpPr>
        <p:spPr>
          <a:xfrm flipH="1">
            <a:off x="3980722" y="2315813"/>
            <a:ext cx="208852" cy="307340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5" name="Google Shape;3935;p59"/>
          <p:cNvSpPr/>
          <p:nvPr/>
        </p:nvSpPr>
        <p:spPr>
          <a:xfrm flipH="1">
            <a:off x="4820655" y="3286979"/>
            <a:ext cx="208852" cy="307340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6" name="Google Shape;3936;p59"/>
          <p:cNvSpPr/>
          <p:nvPr/>
        </p:nvSpPr>
        <p:spPr>
          <a:xfrm flipH="1">
            <a:off x="1156955" y="2355428"/>
            <a:ext cx="208852" cy="307340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7" name="Google Shape;3937;p59"/>
          <p:cNvSpPr txBox="1"/>
          <p:nvPr/>
        </p:nvSpPr>
        <p:spPr>
          <a:xfrm>
            <a:off x="5138525" y="4868175"/>
            <a:ext cx="397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highlight>
                  <a:schemeClr val="accent6"/>
                </a:highlight>
                <a:latin typeface="Archivo"/>
                <a:ea typeface="Archivo"/>
                <a:cs typeface="Archivo"/>
                <a:sym typeface="Archivo"/>
              </a:rPr>
              <a:t>https://en-us.topographic-map.com/map-8t6/United-States/</a:t>
            </a:r>
            <a:endParaRPr sz="1000">
              <a:solidFill>
                <a:schemeClr val="dk1"/>
              </a:solidFill>
              <a:highlight>
                <a:schemeClr val="accent6"/>
              </a:highlight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3938" name="Google Shape;3938;p59" title="philomont-heatma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1235075"/>
            <a:ext cx="7086601" cy="337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2" name="Shape 3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3" name="Google Shape;3943;p60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Location: DC Area</a:t>
            </a:r>
            <a:endParaRPr/>
          </a:p>
        </p:txBody>
      </p:sp>
      <p:sp>
        <p:nvSpPr>
          <p:cNvPr id="3944" name="Google Shape;3944;p60"/>
          <p:cNvSpPr txBox="1"/>
          <p:nvPr/>
        </p:nvSpPr>
        <p:spPr>
          <a:xfrm>
            <a:off x="5138525" y="4868175"/>
            <a:ext cx="397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highlight>
                  <a:schemeClr val="accent6"/>
                </a:highlight>
                <a:latin typeface="Archivo"/>
                <a:ea typeface="Archivo"/>
                <a:cs typeface="Archivo"/>
                <a:sym typeface="Archivo"/>
              </a:rPr>
              <a:t>https://en-us.topographic-map.com/map-8t6/United-States/</a:t>
            </a:r>
            <a:endParaRPr sz="1000">
              <a:solidFill>
                <a:schemeClr val="dk1"/>
              </a:solidFill>
              <a:highlight>
                <a:schemeClr val="accent6"/>
              </a:highlight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3945" name="Google Shape;3945;p60" title="philomont-heatmap-zoomou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1195175"/>
            <a:ext cx="7253806" cy="345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9" name="Shape 3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0" name="Google Shape;3950;p61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Location: Antenna Layout</a:t>
            </a:r>
            <a:endParaRPr/>
          </a:p>
        </p:txBody>
      </p:sp>
      <p:sp>
        <p:nvSpPr>
          <p:cNvPr id="3951" name="Google Shape;3951;p61"/>
          <p:cNvSpPr txBox="1"/>
          <p:nvPr/>
        </p:nvSpPr>
        <p:spPr>
          <a:xfrm>
            <a:off x="5138525" y="4868175"/>
            <a:ext cx="397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highlight>
                  <a:schemeClr val="accent6"/>
                </a:highlight>
                <a:latin typeface="Archivo"/>
                <a:ea typeface="Archivo"/>
                <a:cs typeface="Archivo"/>
                <a:sym typeface="Archivo"/>
              </a:rPr>
              <a:t>https://en-us.topographic-map.com/map-8t6/United-States/</a:t>
            </a:r>
            <a:endParaRPr sz="1000">
              <a:solidFill>
                <a:schemeClr val="dk1"/>
              </a:solidFill>
              <a:highlight>
                <a:schemeClr val="accent6"/>
              </a:highlight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3952" name="Google Shape;3952;p61" title="dji_fly_20251005_180913_0_1759702153832_photo_low_qualit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288" y="1215150"/>
            <a:ext cx="6143421" cy="3455674"/>
          </a:xfrm>
          <a:prstGeom prst="rect">
            <a:avLst/>
          </a:prstGeom>
          <a:noFill/>
          <a:ln>
            <a:noFill/>
          </a:ln>
        </p:spPr>
      </p:pic>
      <p:sp>
        <p:nvSpPr>
          <p:cNvPr id="3953" name="Google Shape;3953;p61"/>
          <p:cNvSpPr/>
          <p:nvPr/>
        </p:nvSpPr>
        <p:spPr>
          <a:xfrm rot="2128761">
            <a:off x="3735331" y="3515648"/>
            <a:ext cx="239831" cy="184799"/>
          </a:xfrm>
          <a:prstGeom prst="triangle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  <a:highlight>
                <a:schemeClr val="accent3"/>
              </a:highlight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954" name="Google Shape;3954;p61"/>
          <p:cNvSpPr/>
          <p:nvPr/>
        </p:nvSpPr>
        <p:spPr>
          <a:xfrm rot="-8606732">
            <a:off x="4716516" y="2224718"/>
            <a:ext cx="239764" cy="184863"/>
          </a:xfrm>
          <a:prstGeom prst="triangle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  <a:highlight>
                <a:schemeClr val="accent3"/>
              </a:highlight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3955" name="Google Shape;3955;p61"/>
          <p:cNvCxnSpPr>
            <a:stCxn id="3953" idx="0"/>
            <a:endCxn id="3954" idx="0"/>
          </p:cNvCxnSpPr>
          <p:nvPr/>
        </p:nvCxnSpPr>
        <p:spPr>
          <a:xfrm flipH="1" rot="10800000">
            <a:off x="3908796" y="2391548"/>
            <a:ext cx="872700" cy="11412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56" name="Google Shape;3956;p61"/>
          <p:cNvCxnSpPr/>
          <p:nvPr/>
        </p:nvCxnSpPr>
        <p:spPr>
          <a:xfrm>
            <a:off x="3325800" y="1727825"/>
            <a:ext cx="2227200" cy="933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957" name="Google Shape;3957;p61"/>
          <p:cNvCxnSpPr/>
          <p:nvPr/>
        </p:nvCxnSpPr>
        <p:spPr>
          <a:xfrm flipH="1">
            <a:off x="5103475" y="2676625"/>
            <a:ext cx="454500" cy="1408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958" name="Google Shape;3958;p61"/>
          <p:cNvCxnSpPr/>
          <p:nvPr/>
        </p:nvCxnSpPr>
        <p:spPr>
          <a:xfrm rot="10800000">
            <a:off x="3490550" y="3670500"/>
            <a:ext cx="1623000" cy="444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2" name="Shape 3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3" name="Google Shape;3963;p62"/>
          <p:cNvGrpSpPr/>
          <p:nvPr/>
        </p:nvGrpSpPr>
        <p:grpSpPr>
          <a:xfrm>
            <a:off x="-37754" y="198074"/>
            <a:ext cx="3214398" cy="3673808"/>
            <a:chOff x="-37754" y="198074"/>
            <a:chExt cx="3214398" cy="3673808"/>
          </a:xfrm>
        </p:grpSpPr>
        <p:grpSp>
          <p:nvGrpSpPr>
            <p:cNvPr id="3964" name="Google Shape;3964;p62"/>
            <p:cNvGrpSpPr/>
            <p:nvPr/>
          </p:nvGrpSpPr>
          <p:grpSpPr>
            <a:xfrm rot="-827937">
              <a:off x="168141" y="1502034"/>
              <a:ext cx="2802606" cy="2065425"/>
              <a:chOff x="325375" y="3506952"/>
              <a:chExt cx="3087600" cy="1587749"/>
            </a:xfrm>
          </p:grpSpPr>
          <p:sp>
            <p:nvSpPr>
              <p:cNvPr id="3965" name="Google Shape;3965;p62"/>
              <p:cNvSpPr/>
              <p:nvPr/>
            </p:nvSpPr>
            <p:spPr>
              <a:xfrm>
                <a:off x="949553" y="3506952"/>
                <a:ext cx="1838700" cy="1473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6" name="Google Shape;3966;p62"/>
              <p:cNvSpPr/>
              <p:nvPr/>
            </p:nvSpPr>
            <p:spPr>
              <a:xfrm>
                <a:off x="714703" y="3941446"/>
                <a:ext cx="2308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7" name="Google Shape;3967;p62"/>
              <p:cNvSpPr/>
              <p:nvPr/>
            </p:nvSpPr>
            <p:spPr>
              <a:xfrm>
                <a:off x="497325" y="4403528"/>
                <a:ext cx="2743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8" name="Google Shape;3968;p62"/>
              <p:cNvSpPr/>
              <p:nvPr/>
            </p:nvSpPr>
            <p:spPr>
              <a:xfrm>
                <a:off x="325375" y="4919802"/>
                <a:ext cx="30876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69" name="Google Shape;3969;p62"/>
            <p:cNvGrpSpPr/>
            <p:nvPr/>
          </p:nvGrpSpPr>
          <p:grpSpPr>
            <a:xfrm rot="-826804">
              <a:off x="192190" y="387642"/>
              <a:ext cx="1704039" cy="929658"/>
              <a:chOff x="3710932" y="3098628"/>
              <a:chExt cx="1303451" cy="711113"/>
            </a:xfrm>
          </p:grpSpPr>
          <p:sp>
            <p:nvSpPr>
              <p:cNvPr id="3970" name="Google Shape;3970;p62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1" name="Google Shape;3971;p62"/>
              <p:cNvSpPr/>
              <p:nvPr/>
            </p:nvSpPr>
            <p:spPr>
              <a:xfrm>
                <a:off x="4656705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62" y="0"/>
                    </a:moveTo>
                    <a:cubicBezTo>
                      <a:pt x="27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79" y="294"/>
                      <a:pt x="180" y="295"/>
                    </a:cubicBezTo>
                    <a:cubicBezTo>
                      <a:pt x="541" y="302"/>
                      <a:pt x="1195" y="316"/>
                      <a:pt x="1763" y="316"/>
                    </a:cubicBezTo>
                    <a:cubicBezTo>
                      <a:pt x="2140" y="316"/>
                      <a:pt x="2478" y="310"/>
                      <a:pt x="2669" y="291"/>
                    </a:cubicBezTo>
                    <a:cubicBezTo>
                      <a:pt x="3238" y="235"/>
                      <a:pt x="3364" y="0"/>
                      <a:pt x="3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2" name="Google Shape;3972;p62"/>
              <p:cNvSpPr/>
              <p:nvPr/>
            </p:nvSpPr>
            <p:spPr>
              <a:xfrm>
                <a:off x="4644843" y="3186683"/>
                <a:ext cx="28194" cy="19794"/>
              </a:xfrm>
              <a:custGeom>
                <a:rect b="b" l="l" r="r" t="t"/>
                <a:pathLst>
                  <a:path extrusionOk="0" h="845" w="1205">
                    <a:moveTo>
                      <a:pt x="114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5" y="844"/>
                    </a:lnTo>
                    <a:lnTo>
                      <a:pt x="1205" y="130"/>
                    </a:lnTo>
                    <a:cubicBezTo>
                      <a:pt x="1205" y="58"/>
                      <a:pt x="1155" y="0"/>
                      <a:pt x="10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3" name="Google Shape;3973;p62"/>
              <p:cNvSpPr/>
              <p:nvPr/>
            </p:nvSpPr>
            <p:spPr>
              <a:xfrm>
                <a:off x="4650856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29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4" name="Google Shape;3974;p62"/>
              <p:cNvSpPr/>
              <p:nvPr/>
            </p:nvSpPr>
            <p:spPr>
              <a:xfrm>
                <a:off x="4640912" y="3203877"/>
                <a:ext cx="36079" cy="30874"/>
              </a:xfrm>
              <a:custGeom>
                <a:rect b="b" l="l" r="r" t="t"/>
                <a:pathLst>
                  <a:path extrusionOk="0" h="1318" w="1542">
                    <a:moveTo>
                      <a:pt x="144" y="1"/>
                    </a:moveTo>
                    <a:cubicBezTo>
                      <a:pt x="65" y="1"/>
                      <a:pt x="1" y="76"/>
                      <a:pt x="3" y="166"/>
                    </a:cubicBezTo>
                    <a:lnTo>
                      <a:pt x="3" y="1318"/>
                    </a:lnTo>
                    <a:lnTo>
                      <a:pt x="1541" y="971"/>
                    </a:lnTo>
                    <a:lnTo>
                      <a:pt x="1541" y="166"/>
                    </a:lnTo>
                    <a:cubicBezTo>
                      <a:pt x="1541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5" name="Google Shape;3975;p62"/>
              <p:cNvSpPr/>
              <p:nvPr/>
            </p:nvSpPr>
            <p:spPr>
              <a:xfrm>
                <a:off x="4649054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80" y="1"/>
                    </a:moveTo>
                    <a:cubicBezTo>
                      <a:pt x="36" y="1"/>
                      <a:pt x="0" y="76"/>
                      <a:pt x="0" y="166"/>
                    </a:cubicBezTo>
                    <a:lnTo>
                      <a:pt x="0" y="1318"/>
                    </a:lnTo>
                    <a:lnTo>
                      <a:pt x="845" y="971"/>
                    </a:lnTo>
                    <a:lnTo>
                      <a:pt x="845" y="166"/>
                    </a:lnTo>
                    <a:cubicBezTo>
                      <a:pt x="845" y="76"/>
                      <a:pt x="811" y="1"/>
                      <a:pt x="76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6" name="Google Shape;3976;p62"/>
              <p:cNvSpPr/>
              <p:nvPr/>
            </p:nvSpPr>
            <p:spPr>
              <a:xfrm>
                <a:off x="4633519" y="3214793"/>
                <a:ext cx="52106" cy="19958"/>
              </a:xfrm>
              <a:custGeom>
                <a:rect b="b" l="l" r="r" t="t"/>
                <a:pathLst>
                  <a:path extrusionOk="0" h="852" w="2227">
                    <a:moveTo>
                      <a:pt x="2121" y="0"/>
                    </a:moveTo>
                    <a:cubicBezTo>
                      <a:pt x="2116" y="0"/>
                      <a:pt x="2111" y="1"/>
                      <a:pt x="2106" y="1"/>
                    </a:cubicBezTo>
                    <a:lnTo>
                      <a:pt x="1828" y="46"/>
                    </a:lnTo>
                    <a:lnTo>
                      <a:pt x="375" y="279"/>
                    </a:lnTo>
                    <a:lnTo>
                      <a:pt x="91" y="324"/>
                    </a:lnTo>
                    <a:cubicBezTo>
                      <a:pt x="39" y="333"/>
                      <a:pt x="1" y="385"/>
                      <a:pt x="1" y="444"/>
                    </a:cubicBezTo>
                    <a:lnTo>
                      <a:pt x="1" y="852"/>
                    </a:lnTo>
                    <a:lnTo>
                      <a:pt x="335" y="787"/>
                    </a:lnTo>
                    <a:lnTo>
                      <a:pt x="734" y="710"/>
                    </a:lnTo>
                    <a:lnTo>
                      <a:pt x="2226" y="422"/>
                    </a:lnTo>
                    <a:lnTo>
                      <a:pt x="2226" y="122"/>
                    </a:lnTo>
                    <a:cubicBezTo>
                      <a:pt x="2226" y="53"/>
                      <a:pt x="2178" y="0"/>
                      <a:pt x="2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7" name="Google Shape;3977;p62"/>
              <p:cNvSpPr/>
              <p:nvPr/>
            </p:nvSpPr>
            <p:spPr>
              <a:xfrm>
                <a:off x="4641357" y="3216058"/>
                <a:ext cx="36407" cy="17311"/>
              </a:xfrm>
              <a:custGeom>
                <a:rect b="b" l="l" r="r" t="t"/>
                <a:pathLst>
                  <a:path extrusionOk="0" h="739" w="1556">
                    <a:moveTo>
                      <a:pt x="1452" y="0"/>
                    </a:moveTo>
                    <a:cubicBezTo>
                      <a:pt x="1447" y="0"/>
                      <a:pt x="1442" y="1"/>
                      <a:pt x="1437" y="2"/>
                    </a:cubicBezTo>
                    <a:lnTo>
                      <a:pt x="87" y="218"/>
                    </a:lnTo>
                    <a:cubicBezTo>
                      <a:pt x="38" y="225"/>
                      <a:pt x="0" y="271"/>
                      <a:pt x="0" y="331"/>
                    </a:cubicBezTo>
                    <a:lnTo>
                      <a:pt x="0" y="738"/>
                    </a:lnTo>
                    <a:lnTo>
                      <a:pt x="399" y="656"/>
                    </a:lnTo>
                    <a:lnTo>
                      <a:pt x="1556" y="419"/>
                    </a:lnTo>
                    <a:lnTo>
                      <a:pt x="1556" y="118"/>
                    </a:lnTo>
                    <a:lnTo>
                      <a:pt x="1556" y="117"/>
                    </a:lnTo>
                    <a:cubicBezTo>
                      <a:pt x="1556" y="51"/>
                      <a:pt x="1508" y="0"/>
                      <a:pt x="145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8" name="Google Shape;3978;p62"/>
              <p:cNvSpPr/>
              <p:nvPr/>
            </p:nvSpPr>
            <p:spPr>
              <a:xfrm>
                <a:off x="4649827" y="3183240"/>
                <a:ext cx="18273" cy="3467"/>
              </a:xfrm>
              <a:custGeom>
                <a:rect b="b" l="l" r="r" t="t"/>
                <a:pathLst>
                  <a:path extrusionOk="0" h="148" w="781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9" name="Google Shape;3979;p62"/>
              <p:cNvSpPr/>
              <p:nvPr/>
            </p:nvSpPr>
            <p:spPr>
              <a:xfrm>
                <a:off x="4646621" y="3167802"/>
                <a:ext cx="24661" cy="15437"/>
              </a:xfrm>
              <a:custGeom>
                <a:rect b="b" l="l" r="r" t="t"/>
                <a:pathLst>
                  <a:path extrusionOk="0" h="659" w="1054">
                    <a:moveTo>
                      <a:pt x="528" y="0"/>
                    </a:moveTo>
                    <a:cubicBezTo>
                      <a:pt x="237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3" y="659"/>
                    </a:cubicBezTo>
                    <a:lnTo>
                      <a:pt x="1012" y="659"/>
                    </a:lnTo>
                    <a:cubicBezTo>
                      <a:pt x="1036" y="659"/>
                      <a:pt x="1054" y="637"/>
                      <a:pt x="1054" y="611"/>
                    </a:cubicBezTo>
                    <a:cubicBezTo>
                      <a:pt x="1054" y="273"/>
                      <a:pt x="818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0" name="Google Shape;3980;p62"/>
              <p:cNvSpPr/>
              <p:nvPr/>
            </p:nvSpPr>
            <p:spPr>
              <a:xfrm>
                <a:off x="4648306" y="3170403"/>
                <a:ext cx="21292" cy="12837"/>
              </a:xfrm>
              <a:custGeom>
                <a:rect b="b" l="l" r="r" t="t"/>
                <a:pathLst>
                  <a:path extrusionOk="0" h="548" w="91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lnTo>
                      <a:pt x="1" y="512"/>
                    </a:lnTo>
                    <a:cubicBezTo>
                      <a:pt x="1" y="531"/>
                      <a:pt x="16" y="548"/>
                      <a:pt x="36" y="548"/>
                    </a:cubicBezTo>
                    <a:lnTo>
                      <a:pt x="873" y="548"/>
                    </a:lnTo>
                    <a:cubicBezTo>
                      <a:pt x="893" y="548"/>
                      <a:pt x="909" y="532"/>
                      <a:pt x="909" y="512"/>
                    </a:cubicBezTo>
                    <a:lnTo>
                      <a:pt x="909" y="453"/>
                    </a:lnTo>
                    <a:cubicBezTo>
                      <a:pt x="909" y="203"/>
                      <a:pt x="707" y="0"/>
                      <a:pt x="4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1" name="Google Shape;3981;p62"/>
              <p:cNvSpPr/>
              <p:nvPr/>
            </p:nvSpPr>
            <p:spPr>
              <a:xfrm>
                <a:off x="4649803" y="3183216"/>
                <a:ext cx="18273" cy="3443"/>
              </a:xfrm>
              <a:custGeom>
                <a:rect b="b" l="l" r="r" t="t"/>
                <a:pathLst>
                  <a:path extrusionOk="0" h="147" w="781">
                    <a:moveTo>
                      <a:pt x="0" y="1"/>
                    </a:moveTo>
                    <a:lnTo>
                      <a:pt x="0" y="146"/>
                    </a:lnTo>
                    <a:lnTo>
                      <a:pt x="105" y="146"/>
                    </a:lnTo>
                    <a:lnTo>
                      <a:pt x="105" y="126"/>
                    </a:lnTo>
                    <a:cubicBezTo>
                      <a:pt x="105" y="88"/>
                      <a:pt x="131" y="57"/>
                      <a:pt x="164" y="57"/>
                    </a:cubicBezTo>
                    <a:lnTo>
                      <a:pt x="781" y="5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2" name="Google Shape;3982;p62"/>
              <p:cNvSpPr/>
              <p:nvPr/>
            </p:nvSpPr>
            <p:spPr>
              <a:xfrm>
                <a:off x="4564847" y="3171433"/>
                <a:ext cx="90923" cy="7426"/>
              </a:xfrm>
              <a:custGeom>
                <a:rect b="b" l="l" r="r" t="t"/>
                <a:pathLst>
                  <a:path extrusionOk="0" h="317" w="3886">
                    <a:moveTo>
                      <a:pt x="1" y="0"/>
                    </a:moveTo>
                    <a:cubicBezTo>
                      <a:pt x="1" y="0"/>
                      <a:pt x="127" y="235"/>
                      <a:pt x="696" y="291"/>
                    </a:cubicBezTo>
                    <a:cubicBezTo>
                      <a:pt x="887" y="310"/>
                      <a:pt x="1308" y="316"/>
                      <a:pt x="1784" y="316"/>
                    </a:cubicBezTo>
                    <a:cubicBezTo>
                      <a:pt x="2502" y="316"/>
                      <a:pt x="3344" y="302"/>
                      <a:pt x="3706" y="295"/>
                    </a:cubicBezTo>
                    <a:cubicBezTo>
                      <a:pt x="3805" y="294"/>
                      <a:pt x="3885" y="199"/>
                      <a:pt x="3885" y="83"/>
                    </a:cubicBezTo>
                    <a:lnTo>
                      <a:pt x="3885" y="72"/>
                    </a:lnTo>
                    <a:cubicBezTo>
                      <a:pt x="3884" y="31"/>
                      <a:pt x="3857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3" name="Google Shape;3983;p62"/>
              <p:cNvSpPr/>
              <p:nvPr/>
            </p:nvSpPr>
            <p:spPr>
              <a:xfrm>
                <a:off x="3989900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0" y="0"/>
                    </a:moveTo>
                    <a:cubicBezTo>
                      <a:pt x="0" y="0"/>
                      <a:pt x="125" y="235"/>
                      <a:pt x="696" y="291"/>
                    </a:cubicBezTo>
                    <a:cubicBezTo>
                      <a:pt x="886" y="310"/>
                      <a:pt x="1224" y="316"/>
                      <a:pt x="1601" y="316"/>
                    </a:cubicBezTo>
                    <a:cubicBezTo>
                      <a:pt x="2169" y="316"/>
                      <a:pt x="2823" y="302"/>
                      <a:pt x="3185" y="295"/>
                    </a:cubicBezTo>
                    <a:cubicBezTo>
                      <a:pt x="3285" y="294"/>
                      <a:pt x="3364" y="199"/>
                      <a:pt x="3364" y="83"/>
                    </a:cubicBezTo>
                    <a:lnTo>
                      <a:pt x="3364" y="72"/>
                    </a:lnTo>
                    <a:cubicBezTo>
                      <a:pt x="3364" y="31"/>
                      <a:pt x="3336" y="0"/>
                      <a:pt x="3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4" name="Google Shape;3984;p62"/>
              <p:cNvSpPr/>
              <p:nvPr/>
            </p:nvSpPr>
            <p:spPr>
              <a:xfrm>
                <a:off x="4052278" y="3186683"/>
                <a:ext cx="28147" cy="19794"/>
              </a:xfrm>
              <a:custGeom>
                <a:rect b="b" l="l" r="r" t="t"/>
                <a:pathLst>
                  <a:path extrusionOk="0" h="845" w="1203">
                    <a:moveTo>
                      <a:pt x="113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3" y="844"/>
                    </a:lnTo>
                    <a:lnTo>
                      <a:pt x="1203" y="130"/>
                    </a:lnTo>
                    <a:cubicBezTo>
                      <a:pt x="1203" y="58"/>
                      <a:pt x="1153" y="0"/>
                      <a:pt x="10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5" name="Google Shape;3985;p62"/>
              <p:cNvSpPr/>
              <p:nvPr/>
            </p:nvSpPr>
            <p:spPr>
              <a:xfrm>
                <a:off x="4058291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30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6" name="Google Shape;3986;p62"/>
              <p:cNvSpPr/>
              <p:nvPr/>
            </p:nvSpPr>
            <p:spPr>
              <a:xfrm>
                <a:off x="4048324" y="3203877"/>
                <a:ext cx="36032" cy="30874"/>
              </a:xfrm>
              <a:custGeom>
                <a:rect b="b" l="l" r="r" t="t"/>
                <a:pathLst>
                  <a:path extrusionOk="0" h="1318" w="1540">
                    <a:moveTo>
                      <a:pt x="144" y="1"/>
                    </a:moveTo>
                    <a:cubicBezTo>
                      <a:pt x="64" y="1"/>
                      <a:pt x="1" y="76"/>
                      <a:pt x="1" y="166"/>
                    </a:cubicBezTo>
                    <a:lnTo>
                      <a:pt x="1" y="971"/>
                    </a:lnTo>
                    <a:lnTo>
                      <a:pt x="1539" y="1318"/>
                    </a:lnTo>
                    <a:lnTo>
                      <a:pt x="1539" y="166"/>
                    </a:lnTo>
                    <a:cubicBezTo>
                      <a:pt x="1540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7" name="Google Shape;3987;p62"/>
              <p:cNvSpPr/>
              <p:nvPr/>
            </p:nvSpPr>
            <p:spPr>
              <a:xfrm>
                <a:off x="4056489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78" y="1"/>
                    </a:moveTo>
                    <a:cubicBezTo>
                      <a:pt x="35" y="1"/>
                      <a:pt x="0" y="76"/>
                      <a:pt x="0" y="166"/>
                    </a:cubicBezTo>
                    <a:lnTo>
                      <a:pt x="0" y="971"/>
                    </a:lnTo>
                    <a:lnTo>
                      <a:pt x="845" y="1318"/>
                    </a:lnTo>
                    <a:lnTo>
                      <a:pt x="845" y="166"/>
                    </a:lnTo>
                    <a:cubicBezTo>
                      <a:pt x="843" y="76"/>
                      <a:pt x="809" y="1"/>
                      <a:pt x="76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8" name="Google Shape;3988;p62"/>
              <p:cNvSpPr/>
              <p:nvPr/>
            </p:nvSpPr>
            <p:spPr>
              <a:xfrm>
                <a:off x="4039713" y="3214793"/>
                <a:ext cx="52083" cy="19958"/>
              </a:xfrm>
              <a:custGeom>
                <a:rect b="b" l="l" r="r" t="t"/>
                <a:pathLst>
                  <a:path extrusionOk="0" h="852" w="2226">
                    <a:moveTo>
                      <a:pt x="105" y="0"/>
                    </a:moveTo>
                    <a:cubicBezTo>
                      <a:pt x="48" y="0"/>
                      <a:pt x="0" y="53"/>
                      <a:pt x="0" y="122"/>
                    </a:cubicBezTo>
                    <a:lnTo>
                      <a:pt x="0" y="422"/>
                    </a:lnTo>
                    <a:lnTo>
                      <a:pt x="1493" y="710"/>
                    </a:lnTo>
                    <a:lnTo>
                      <a:pt x="1891" y="787"/>
                    </a:lnTo>
                    <a:lnTo>
                      <a:pt x="2226" y="852"/>
                    </a:lnTo>
                    <a:lnTo>
                      <a:pt x="2226" y="444"/>
                    </a:lnTo>
                    <a:cubicBezTo>
                      <a:pt x="2226" y="385"/>
                      <a:pt x="2188" y="333"/>
                      <a:pt x="2136" y="324"/>
                    </a:cubicBezTo>
                    <a:lnTo>
                      <a:pt x="1851" y="279"/>
                    </a:lnTo>
                    <a:lnTo>
                      <a:pt x="398" y="46"/>
                    </a:lnTo>
                    <a:lnTo>
                      <a:pt x="120" y="1"/>
                    </a:lnTo>
                    <a:cubicBezTo>
                      <a:pt x="115" y="1"/>
                      <a:pt x="11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9" name="Google Shape;3989;p62"/>
              <p:cNvSpPr/>
              <p:nvPr/>
            </p:nvSpPr>
            <p:spPr>
              <a:xfrm>
                <a:off x="4047481" y="3216058"/>
                <a:ext cx="36477" cy="17311"/>
              </a:xfrm>
              <a:custGeom>
                <a:rect b="b" l="l" r="r" t="t"/>
                <a:pathLst>
                  <a:path extrusionOk="0" h="739" w="1559">
                    <a:moveTo>
                      <a:pt x="104" y="0"/>
                    </a:moveTo>
                    <a:cubicBezTo>
                      <a:pt x="49" y="0"/>
                      <a:pt x="1" y="51"/>
                      <a:pt x="1" y="117"/>
                    </a:cubicBezTo>
                    <a:cubicBezTo>
                      <a:pt x="2" y="117"/>
                      <a:pt x="2" y="117"/>
                      <a:pt x="2" y="118"/>
                    </a:cubicBezTo>
                    <a:lnTo>
                      <a:pt x="2" y="419"/>
                    </a:lnTo>
                    <a:lnTo>
                      <a:pt x="1160" y="656"/>
                    </a:lnTo>
                    <a:lnTo>
                      <a:pt x="1558" y="738"/>
                    </a:lnTo>
                    <a:cubicBezTo>
                      <a:pt x="1558" y="733"/>
                      <a:pt x="1557" y="331"/>
                      <a:pt x="1557" y="331"/>
                    </a:cubicBezTo>
                    <a:cubicBezTo>
                      <a:pt x="1557" y="271"/>
                      <a:pt x="1518" y="225"/>
                      <a:pt x="1470" y="218"/>
                    </a:cubicBezTo>
                    <a:lnTo>
                      <a:pt x="120" y="2"/>
                    </a:lnTo>
                    <a:cubicBezTo>
                      <a:pt x="114" y="1"/>
                      <a:pt x="109" y="0"/>
                      <a:pt x="104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0" name="Google Shape;3990;p62"/>
              <p:cNvSpPr/>
              <p:nvPr/>
            </p:nvSpPr>
            <p:spPr>
              <a:xfrm>
                <a:off x="4057238" y="3183216"/>
                <a:ext cx="18297" cy="3467"/>
              </a:xfrm>
              <a:custGeom>
                <a:rect b="b" l="l" r="r" t="t"/>
                <a:pathLst>
                  <a:path extrusionOk="0" h="148" w="782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1" name="Google Shape;3991;p62"/>
              <p:cNvSpPr/>
              <p:nvPr/>
            </p:nvSpPr>
            <p:spPr>
              <a:xfrm>
                <a:off x="4054009" y="3167802"/>
                <a:ext cx="24684" cy="15437"/>
              </a:xfrm>
              <a:custGeom>
                <a:rect b="b" l="l" r="r" t="t"/>
                <a:pathLst>
                  <a:path extrusionOk="0" h="659" w="1055">
                    <a:moveTo>
                      <a:pt x="528" y="0"/>
                    </a:moveTo>
                    <a:cubicBezTo>
                      <a:pt x="236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4" y="659"/>
                    </a:cubicBezTo>
                    <a:lnTo>
                      <a:pt x="1013" y="659"/>
                    </a:lnTo>
                    <a:cubicBezTo>
                      <a:pt x="1035" y="659"/>
                      <a:pt x="1055" y="637"/>
                      <a:pt x="1055" y="611"/>
                    </a:cubicBezTo>
                    <a:cubicBezTo>
                      <a:pt x="1055" y="273"/>
                      <a:pt x="819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2" name="Google Shape;3992;p62"/>
              <p:cNvSpPr/>
              <p:nvPr/>
            </p:nvSpPr>
            <p:spPr>
              <a:xfrm>
                <a:off x="4055717" y="3170403"/>
                <a:ext cx="21315" cy="12837"/>
              </a:xfrm>
              <a:custGeom>
                <a:rect b="b" l="l" r="r" t="t"/>
                <a:pathLst>
                  <a:path extrusionOk="0" h="548" w="911">
                    <a:moveTo>
                      <a:pt x="457" y="0"/>
                    </a:moveTo>
                    <a:cubicBezTo>
                      <a:pt x="202" y="0"/>
                      <a:pt x="0" y="203"/>
                      <a:pt x="0" y="453"/>
                    </a:cubicBezTo>
                    <a:lnTo>
                      <a:pt x="0" y="512"/>
                    </a:lnTo>
                    <a:cubicBezTo>
                      <a:pt x="0" y="532"/>
                      <a:pt x="17" y="548"/>
                      <a:pt x="35" y="548"/>
                    </a:cubicBezTo>
                    <a:lnTo>
                      <a:pt x="873" y="548"/>
                    </a:lnTo>
                    <a:cubicBezTo>
                      <a:pt x="894" y="548"/>
                      <a:pt x="909" y="531"/>
                      <a:pt x="909" y="512"/>
                    </a:cubicBezTo>
                    <a:lnTo>
                      <a:pt x="909" y="453"/>
                    </a:lnTo>
                    <a:cubicBezTo>
                      <a:pt x="910" y="203"/>
                      <a:pt x="706" y="0"/>
                      <a:pt x="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3" name="Google Shape;3993;p62"/>
              <p:cNvSpPr/>
              <p:nvPr/>
            </p:nvSpPr>
            <p:spPr>
              <a:xfrm>
                <a:off x="4057238" y="3183216"/>
                <a:ext cx="18297" cy="3443"/>
              </a:xfrm>
              <a:custGeom>
                <a:rect b="b" l="l" r="r" t="t"/>
                <a:pathLst>
                  <a:path extrusionOk="0" h="147" w="782">
                    <a:moveTo>
                      <a:pt x="0" y="1"/>
                    </a:moveTo>
                    <a:lnTo>
                      <a:pt x="0" y="57"/>
                    </a:lnTo>
                    <a:lnTo>
                      <a:pt x="617" y="57"/>
                    </a:lnTo>
                    <a:cubicBezTo>
                      <a:pt x="650" y="57"/>
                      <a:pt x="677" y="88"/>
                      <a:pt x="677" y="126"/>
                    </a:cubicBezTo>
                    <a:lnTo>
                      <a:pt x="677" y="146"/>
                    </a:lnTo>
                    <a:lnTo>
                      <a:pt x="781" y="146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4" name="Google Shape;3994;p62"/>
              <p:cNvSpPr/>
              <p:nvPr/>
            </p:nvSpPr>
            <p:spPr>
              <a:xfrm>
                <a:off x="4069569" y="3171433"/>
                <a:ext cx="90899" cy="7426"/>
              </a:xfrm>
              <a:custGeom>
                <a:rect b="b" l="l" r="r" t="t"/>
                <a:pathLst>
                  <a:path extrusionOk="0" h="317" w="3885">
                    <a:moveTo>
                      <a:pt x="62" y="0"/>
                    </a:moveTo>
                    <a:cubicBezTo>
                      <a:pt x="28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80" y="294"/>
                      <a:pt x="180" y="295"/>
                    </a:cubicBezTo>
                    <a:cubicBezTo>
                      <a:pt x="541" y="302"/>
                      <a:pt x="1384" y="316"/>
                      <a:pt x="2102" y="316"/>
                    </a:cubicBezTo>
                    <a:cubicBezTo>
                      <a:pt x="2578" y="316"/>
                      <a:pt x="2999" y="310"/>
                      <a:pt x="3190" y="291"/>
                    </a:cubicBezTo>
                    <a:cubicBezTo>
                      <a:pt x="3759" y="235"/>
                      <a:pt x="3885" y="0"/>
                      <a:pt x="38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5" name="Google Shape;3995;p62"/>
              <p:cNvSpPr/>
              <p:nvPr/>
            </p:nvSpPr>
            <p:spPr>
              <a:xfrm>
                <a:off x="4289271" y="3249649"/>
                <a:ext cx="146773" cy="30991"/>
              </a:xfrm>
              <a:custGeom>
                <a:rect b="b" l="l" r="r" t="t"/>
                <a:pathLst>
                  <a:path extrusionOk="0" h="1323" w="6273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6272" y="1322"/>
                    </a:lnTo>
                    <a:lnTo>
                      <a:pt x="6272" y="39"/>
                    </a:lnTo>
                    <a:cubicBezTo>
                      <a:pt x="6272" y="17"/>
                      <a:pt x="6255" y="0"/>
                      <a:pt x="62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6" name="Google Shape;3996;p62"/>
              <p:cNvSpPr/>
              <p:nvPr/>
            </p:nvSpPr>
            <p:spPr>
              <a:xfrm>
                <a:off x="4307147" y="3249649"/>
                <a:ext cx="111045" cy="30991"/>
              </a:xfrm>
              <a:custGeom>
                <a:rect b="b" l="l" r="r" t="t"/>
                <a:pathLst>
                  <a:path extrusionOk="0" h="1323" w="4746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4745" y="1322"/>
                    </a:lnTo>
                    <a:lnTo>
                      <a:pt x="4745" y="39"/>
                    </a:lnTo>
                    <a:cubicBezTo>
                      <a:pt x="4745" y="17"/>
                      <a:pt x="4727" y="0"/>
                      <a:pt x="4706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7" name="Google Shape;3997;p62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8" name="Google Shape;3998;p62"/>
              <p:cNvSpPr/>
              <p:nvPr/>
            </p:nvSpPr>
            <p:spPr>
              <a:xfrm>
                <a:off x="4260328" y="3261502"/>
                <a:ext cx="204658" cy="43149"/>
              </a:xfrm>
              <a:custGeom>
                <a:rect b="b" l="l" r="r" t="t"/>
                <a:pathLst>
                  <a:path extrusionOk="0" h="1842" w="8747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8746" y="1842"/>
                    </a:lnTo>
                    <a:lnTo>
                      <a:pt x="8746" y="52"/>
                    </a:lnTo>
                    <a:cubicBezTo>
                      <a:pt x="8746" y="23"/>
                      <a:pt x="8723" y="0"/>
                      <a:pt x="86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9" name="Google Shape;3999;p62"/>
              <p:cNvSpPr/>
              <p:nvPr/>
            </p:nvSpPr>
            <p:spPr>
              <a:xfrm>
                <a:off x="4818125" y="3352579"/>
                <a:ext cx="62214" cy="42891"/>
              </a:xfrm>
              <a:custGeom>
                <a:rect b="b" l="l" r="r" t="t"/>
                <a:pathLst>
                  <a:path extrusionOk="0" h="1831" w="2659">
                    <a:moveTo>
                      <a:pt x="0" y="1"/>
                    </a:moveTo>
                    <a:lnTo>
                      <a:pt x="0" y="1351"/>
                    </a:lnTo>
                    <a:cubicBezTo>
                      <a:pt x="0" y="1424"/>
                      <a:pt x="15" y="1492"/>
                      <a:pt x="39" y="1553"/>
                    </a:cubicBezTo>
                    <a:cubicBezTo>
                      <a:pt x="106" y="1718"/>
                      <a:pt x="252" y="1830"/>
                      <a:pt x="415" y="1830"/>
                    </a:cubicBezTo>
                    <a:cubicBezTo>
                      <a:pt x="447" y="1830"/>
                      <a:pt x="479" y="1826"/>
                      <a:pt x="511" y="1817"/>
                    </a:cubicBezTo>
                    <a:lnTo>
                      <a:pt x="2356" y="1137"/>
                    </a:lnTo>
                    <a:cubicBezTo>
                      <a:pt x="2374" y="1132"/>
                      <a:pt x="2392" y="1125"/>
                      <a:pt x="2408" y="1118"/>
                    </a:cubicBezTo>
                    <a:cubicBezTo>
                      <a:pt x="2557" y="1051"/>
                      <a:pt x="2659" y="884"/>
                      <a:pt x="2659" y="694"/>
                    </a:cubicBezTo>
                    <a:lnTo>
                      <a:pt x="26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0" name="Google Shape;4000;p62"/>
              <p:cNvSpPr/>
              <p:nvPr/>
            </p:nvSpPr>
            <p:spPr>
              <a:xfrm>
                <a:off x="4804695" y="3330700"/>
                <a:ext cx="84582" cy="58328"/>
              </a:xfrm>
              <a:custGeom>
                <a:rect b="b" l="l" r="r" t="t"/>
                <a:pathLst>
                  <a:path extrusionOk="0" h="2490" w="3615">
                    <a:moveTo>
                      <a:pt x="0" y="1"/>
                    </a:moveTo>
                    <a:lnTo>
                      <a:pt x="0" y="1837"/>
                    </a:lnTo>
                    <a:cubicBezTo>
                      <a:pt x="0" y="2205"/>
                      <a:pt x="260" y="2489"/>
                      <a:pt x="563" y="2489"/>
                    </a:cubicBezTo>
                    <a:cubicBezTo>
                      <a:pt x="579" y="2489"/>
                      <a:pt x="596" y="2488"/>
                      <a:pt x="612" y="2487"/>
                    </a:cubicBezTo>
                    <a:cubicBezTo>
                      <a:pt x="639" y="2484"/>
                      <a:pt x="666" y="2478"/>
                      <a:pt x="692" y="2471"/>
                    </a:cubicBezTo>
                    <a:lnTo>
                      <a:pt x="3031" y="1608"/>
                    </a:lnTo>
                    <a:lnTo>
                      <a:pt x="3203" y="1545"/>
                    </a:lnTo>
                    <a:cubicBezTo>
                      <a:pt x="3213" y="1543"/>
                      <a:pt x="3223" y="1540"/>
                      <a:pt x="3233" y="1536"/>
                    </a:cubicBezTo>
                    <a:cubicBezTo>
                      <a:pt x="3458" y="1459"/>
                      <a:pt x="3614" y="1220"/>
                      <a:pt x="3614" y="944"/>
                    </a:cubicBezTo>
                    <a:lnTo>
                      <a:pt x="36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1" name="Google Shape;4001;p62"/>
              <p:cNvSpPr/>
              <p:nvPr/>
            </p:nvSpPr>
            <p:spPr>
              <a:xfrm>
                <a:off x="3847901" y="3349206"/>
                <a:ext cx="62214" cy="42868"/>
              </a:xfrm>
              <a:custGeom>
                <a:rect b="b" l="l" r="r" t="t"/>
                <a:pathLst>
                  <a:path extrusionOk="0" h="1830" w="2659">
                    <a:moveTo>
                      <a:pt x="0" y="0"/>
                    </a:moveTo>
                    <a:lnTo>
                      <a:pt x="0" y="694"/>
                    </a:lnTo>
                    <a:cubicBezTo>
                      <a:pt x="0" y="775"/>
                      <a:pt x="19" y="853"/>
                      <a:pt x="53" y="920"/>
                    </a:cubicBezTo>
                    <a:cubicBezTo>
                      <a:pt x="107" y="1027"/>
                      <a:pt x="195" y="1107"/>
                      <a:pt x="303" y="1136"/>
                    </a:cubicBezTo>
                    <a:lnTo>
                      <a:pt x="569" y="1235"/>
                    </a:lnTo>
                    <a:lnTo>
                      <a:pt x="2149" y="1817"/>
                    </a:lnTo>
                    <a:cubicBezTo>
                      <a:pt x="2181" y="1825"/>
                      <a:pt x="2213" y="1830"/>
                      <a:pt x="2245" y="1830"/>
                    </a:cubicBezTo>
                    <a:cubicBezTo>
                      <a:pt x="2407" y="1830"/>
                      <a:pt x="2553" y="1718"/>
                      <a:pt x="2619" y="1551"/>
                    </a:cubicBezTo>
                    <a:cubicBezTo>
                      <a:pt x="2644" y="1489"/>
                      <a:pt x="2658" y="1422"/>
                      <a:pt x="2658" y="1350"/>
                    </a:cubicBezTo>
                    <a:lnTo>
                      <a:pt x="26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2" name="Google Shape;4002;p62"/>
              <p:cNvSpPr/>
              <p:nvPr/>
            </p:nvSpPr>
            <p:spPr>
              <a:xfrm>
                <a:off x="3838986" y="3327303"/>
                <a:ext cx="84559" cy="58305"/>
              </a:xfrm>
              <a:custGeom>
                <a:rect b="b" l="l" r="r" t="t"/>
                <a:pathLst>
                  <a:path extrusionOk="0" h="2489" w="3614">
                    <a:moveTo>
                      <a:pt x="1" y="0"/>
                    </a:moveTo>
                    <a:lnTo>
                      <a:pt x="1" y="944"/>
                    </a:lnTo>
                    <a:cubicBezTo>
                      <a:pt x="1" y="1219"/>
                      <a:pt x="159" y="1459"/>
                      <a:pt x="384" y="1536"/>
                    </a:cubicBezTo>
                    <a:cubicBezTo>
                      <a:pt x="393" y="1540"/>
                      <a:pt x="404" y="1542"/>
                      <a:pt x="413" y="1546"/>
                    </a:cubicBezTo>
                    <a:lnTo>
                      <a:pt x="902" y="1726"/>
                    </a:lnTo>
                    <a:lnTo>
                      <a:pt x="2921" y="2471"/>
                    </a:lnTo>
                    <a:cubicBezTo>
                      <a:pt x="2948" y="2479"/>
                      <a:pt x="2975" y="2484"/>
                      <a:pt x="3002" y="2486"/>
                    </a:cubicBezTo>
                    <a:cubicBezTo>
                      <a:pt x="3020" y="2488"/>
                      <a:pt x="3037" y="2489"/>
                      <a:pt x="3054" y="2489"/>
                    </a:cubicBezTo>
                    <a:cubicBezTo>
                      <a:pt x="3356" y="2489"/>
                      <a:pt x="3614" y="2205"/>
                      <a:pt x="3614" y="1838"/>
                    </a:cubicBezTo>
                    <a:lnTo>
                      <a:pt x="3614" y="1"/>
                    </a:lnTo>
                    <a:lnTo>
                      <a:pt x="36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3" name="Google Shape;4003;p62"/>
              <p:cNvSpPr/>
              <p:nvPr/>
            </p:nvSpPr>
            <p:spPr>
              <a:xfrm>
                <a:off x="4284802" y="3261502"/>
                <a:ext cx="155664" cy="43149"/>
              </a:xfrm>
              <a:custGeom>
                <a:rect b="b" l="l" r="r" t="t"/>
                <a:pathLst>
                  <a:path extrusionOk="0" h="1842" w="6653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6652" y="1842"/>
                    </a:lnTo>
                    <a:lnTo>
                      <a:pt x="6652" y="52"/>
                    </a:lnTo>
                    <a:cubicBezTo>
                      <a:pt x="6652" y="23"/>
                      <a:pt x="6630" y="0"/>
                      <a:pt x="6600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4" name="Google Shape;4004;p62"/>
              <p:cNvSpPr/>
              <p:nvPr/>
            </p:nvSpPr>
            <p:spPr>
              <a:xfrm>
                <a:off x="4829566" y="3107132"/>
                <a:ext cx="184817" cy="17358"/>
              </a:xfrm>
              <a:custGeom>
                <a:rect b="b" l="l" r="r" t="t"/>
                <a:pathLst>
                  <a:path extrusionOk="0" h="741" w="7899">
                    <a:moveTo>
                      <a:pt x="144" y="1"/>
                    </a:moveTo>
                    <a:cubicBezTo>
                      <a:pt x="65" y="1"/>
                      <a:pt x="2" y="75"/>
                      <a:pt x="1" y="167"/>
                    </a:cubicBezTo>
                    <a:lnTo>
                      <a:pt x="1" y="196"/>
                    </a:lnTo>
                    <a:cubicBezTo>
                      <a:pt x="1" y="465"/>
                      <a:pt x="187" y="688"/>
                      <a:pt x="422" y="691"/>
                    </a:cubicBezTo>
                    <a:cubicBezTo>
                      <a:pt x="1277" y="707"/>
                      <a:pt x="2827" y="740"/>
                      <a:pt x="4168" y="740"/>
                    </a:cubicBezTo>
                    <a:cubicBezTo>
                      <a:pt x="5040" y="740"/>
                      <a:pt x="5824" y="726"/>
                      <a:pt x="6268" y="683"/>
                    </a:cubicBezTo>
                    <a:cubicBezTo>
                      <a:pt x="7603" y="551"/>
                      <a:pt x="7898" y="1"/>
                      <a:pt x="7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5" name="Google Shape;4005;p62"/>
              <p:cNvSpPr/>
              <p:nvPr/>
            </p:nvSpPr>
            <p:spPr>
              <a:xfrm>
                <a:off x="4801770" y="3142902"/>
                <a:ext cx="66168" cy="46545"/>
              </a:xfrm>
              <a:custGeom>
                <a:rect b="b" l="l" r="r" t="t"/>
                <a:pathLst>
                  <a:path extrusionOk="0" h="1987" w="2828">
                    <a:moveTo>
                      <a:pt x="264" y="1"/>
                    </a:moveTo>
                    <a:cubicBezTo>
                      <a:pt x="11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2827" y="1986"/>
                    </a:lnTo>
                    <a:lnTo>
                      <a:pt x="2827" y="305"/>
                    </a:lnTo>
                    <a:cubicBezTo>
                      <a:pt x="2827" y="137"/>
                      <a:pt x="2709" y="1"/>
                      <a:pt x="25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6" name="Google Shape;4006;p62"/>
              <p:cNvSpPr/>
              <p:nvPr/>
            </p:nvSpPr>
            <p:spPr>
              <a:xfrm>
                <a:off x="4815832" y="3142902"/>
                <a:ext cx="38044" cy="46545"/>
              </a:xfrm>
              <a:custGeom>
                <a:rect b="b" l="l" r="r" t="t"/>
                <a:pathLst>
                  <a:path extrusionOk="0" h="1987" w="1626">
                    <a:moveTo>
                      <a:pt x="153" y="1"/>
                    </a:moveTo>
                    <a:cubicBezTo>
                      <a:pt x="6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1625" y="1986"/>
                    </a:lnTo>
                    <a:lnTo>
                      <a:pt x="1625" y="305"/>
                    </a:lnTo>
                    <a:cubicBezTo>
                      <a:pt x="1625" y="137"/>
                      <a:pt x="1558" y="1"/>
                      <a:pt x="147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7" name="Google Shape;4007;p62"/>
              <p:cNvSpPr/>
              <p:nvPr/>
            </p:nvSpPr>
            <p:spPr>
              <a:xfrm>
                <a:off x="4792551" y="3183357"/>
                <a:ext cx="84582" cy="72454"/>
              </a:xfrm>
              <a:custGeom>
                <a:rect b="b" l="l" r="r" t="t"/>
                <a:pathLst>
                  <a:path extrusionOk="0" h="3093" w="3615">
                    <a:moveTo>
                      <a:pt x="338" y="1"/>
                    </a:moveTo>
                    <a:cubicBezTo>
                      <a:pt x="152" y="1"/>
                      <a:pt x="1" y="174"/>
                      <a:pt x="0" y="391"/>
                    </a:cubicBezTo>
                    <a:lnTo>
                      <a:pt x="0" y="3093"/>
                    </a:lnTo>
                    <a:lnTo>
                      <a:pt x="3614" y="2279"/>
                    </a:lnTo>
                    <a:lnTo>
                      <a:pt x="3614" y="390"/>
                    </a:lnTo>
                    <a:cubicBezTo>
                      <a:pt x="3614" y="175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8" name="Google Shape;4008;p62"/>
              <p:cNvSpPr/>
              <p:nvPr/>
            </p:nvSpPr>
            <p:spPr>
              <a:xfrm>
                <a:off x="4811644" y="3183357"/>
                <a:ext cx="46397" cy="72454"/>
              </a:xfrm>
              <a:custGeom>
                <a:rect b="b" l="l" r="r" t="t"/>
                <a:pathLst>
                  <a:path extrusionOk="0" h="3093" w="1983">
                    <a:moveTo>
                      <a:pt x="184" y="1"/>
                    </a:moveTo>
                    <a:cubicBezTo>
                      <a:pt x="83" y="1"/>
                      <a:pt x="0" y="174"/>
                      <a:pt x="0" y="391"/>
                    </a:cubicBezTo>
                    <a:lnTo>
                      <a:pt x="0" y="3093"/>
                    </a:lnTo>
                    <a:lnTo>
                      <a:pt x="1983" y="2279"/>
                    </a:lnTo>
                    <a:lnTo>
                      <a:pt x="1983" y="390"/>
                    </a:lnTo>
                    <a:cubicBezTo>
                      <a:pt x="1983" y="175"/>
                      <a:pt x="1900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9" name="Google Shape;4009;p62"/>
              <p:cNvSpPr/>
              <p:nvPr/>
            </p:nvSpPr>
            <p:spPr>
              <a:xfrm>
                <a:off x="4775120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4980" y="0"/>
                    </a:moveTo>
                    <a:cubicBezTo>
                      <a:pt x="4969" y="0"/>
                      <a:pt x="4957" y="1"/>
                      <a:pt x="4945" y="3"/>
                    </a:cubicBezTo>
                    <a:lnTo>
                      <a:pt x="4292" y="108"/>
                    </a:lnTo>
                    <a:lnTo>
                      <a:pt x="878" y="655"/>
                    </a:lnTo>
                    <a:lnTo>
                      <a:pt x="215" y="762"/>
                    </a:lnTo>
                    <a:cubicBezTo>
                      <a:pt x="92" y="781"/>
                      <a:pt x="1" y="902"/>
                      <a:pt x="1" y="1045"/>
                    </a:cubicBezTo>
                    <a:lnTo>
                      <a:pt x="1" y="1999"/>
                    </a:lnTo>
                    <a:lnTo>
                      <a:pt x="786" y="1847"/>
                    </a:lnTo>
                    <a:lnTo>
                      <a:pt x="1722" y="1668"/>
                    </a:lnTo>
                    <a:lnTo>
                      <a:pt x="5227" y="992"/>
                    </a:lnTo>
                    <a:lnTo>
                      <a:pt x="5227" y="286"/>
                    </a:lnTo>
                    <a:cubicBezTo>
                      <a:pt x="5227" y="126"/>
                      <a:pt x="5115" y="0"/>
                      <a:pt x="49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0" name="Google Shape;4010;p62"/>
              <p:cNvSpPr/>
              <p:nvPr/>
            </p:nvSpPr>
            <p:spPr>
              <a:xfrm>
                <a:off x="4793511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3408" y="1"/>
                    </a:moveTo>
                    <a:cubicBezTo>
                      <a:pt x="3397" y="1"/>
                      <a:pt x="3386" y="2"/>
                      <a:pt x="3374" y="3"/>
                    </a:cubicBezTo>
                    <a:lnTo>
                      <a:pt x="206" y="512"/>
                    </a:lnTo>
                    <a:cubicBezTo>
                      <a:pt x="92" y="530"/>
                      <a:pt x="3" y="640"/>
                      <a:pt x="1" y="778"/>
                    </a:cubicBezTo>
                    <a:lnTo>
                      <a:pt x="0" y="1724"/>
                    </a:lnTo>
                    <a:lnTo>
                      <a:pt x="0" y="1735"/>
                    </a:lnTo>
                    <a:lnTo>
                      <a:pt x="936" y="1543"/>
                    </a:lnTo>
                    <a:lnTo>
                      <a:pt x="3655" y="986"/>
                    </a:lnTo>
                    <a:lnTo>
                      <a:pt x="3656" y="278"/>
                    </a:lnTo>
                    <a:cubicBezTo>
                      <a:pt x="3656" y="276"/>
                      <a:pt x="3656" y="275"/>
                      <a:pt x="3655" y="274"/>
                    </a:cubicBezTo>
                    <a:cubicBezTo>
                      <a:pt x="3652" y="119"/>
                      <a:pt x="3538" y="1"/>
                      <a:pt x="340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1" name="Google Shape;4011;p62"/>
              <p:cNvSpPr/>
              <p:nvPr/>
            </p:nvSpPr>
            <p:spPr>
              <a:xfrm>
                <a:off x="4813375" y="3134867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2" name="Google Shape;4012;p62"/>
              <p:cNvSpPr/>
              <p:nvPr/>
            </p:nvSpPr>
            <p:spPr>
              <a:xfrm>
                <a:off x="4805864" y="3098628"/>
                <a:ext cx="57956" cy="36285"/>
              </a:xfrm>
              <a:custGeom>
                <a:rect b="b" l="l" r="r" t="t"/>
                <a:pathLst>
                  <a:path extrusionOk="0" h="1549" w="2477">
                    <a:moveTo>
                      <a:pt x="1239" y="1"/>
                    </a:moveTo>
                    <a:cubicBezTo>
                      <a:pt x="555" y="1"/>
                      <a:pt x="0" y="642"/>
                      <a:pt x="1" y="1432"/>
                    </a:cubicBezTo>
                    <a:cubicBezTo>
                      <a:pt x="1" y="1497"/>
                      <a:pt x="45" y="1548"/>
                      <a:pt x="101" y="1548"/>
                    </a:cubicBezTo>
                    <a:lnTo>
                      <a:pt x="2378" y="1548"/>
                    </a:lnTo>
                    <a:cubicBezTo>
                      <a:pt x="2431" y="1548"/>
                      <a:pt x="2476" y="1497"/>
                      <a:pt x="2476" y="1432"/>
                    </a:cubicBezTo>
                    <a:cubicBezTo>
                      <a:pt x="2476" y="642"/>
                      <a:pt x="1922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3" name="Google Shape;4013;p62"/>
              <p:cNvSpPr/>
              <p:nvPr/>
            </p:nvSpPr>
            <p:spPr>
              <a:xfrm>
                <a:off x="4809842" y="3104742"/>
                <a:ext cx="49977" cy="30195"/>
              </a:xfrm>
              <a:custGeom>
                <a:rect b="b" l="l" r="r" t="t"/>
                <a:pathLst>
                  <a:path extrusionOk="0" h="1289" w="2136">
                    <a:moveTo>
                      <a:pt x="1065" y="0"/>
                    </a:moveTo>
                    <a:cubicBezTo>
                      <a:pt x="477" y="0"/>
                      <a:pt x="1" y="475"/>
                      <a:pt x="3" y="1064"/>
                    </a:cubicBezTo>
                    <a:lnTo>
                      <a:pt x="3" y="1202"/>
                    </a:lnTo>
                    <a:cubicBezTo>
                      <a:pt x="3" y="1249"/>
                      <a:pt x="40" y="1288"/>
                      <a:pt x="87" y="1288"/>
                    </a:cubicBezTo>
                    <a:lnTo>
                      <a:pt x="2051" y="1288"/>
                    </a:lnTo>
                    <a:cubicBezTo>
                      <a:pt x="2097" y="1288"/>
                      <a:pt x="2136" y="1249"/>
                      <a:pt x="2136" y="1202"/>
                    </a:cubicBezTo>
                    <a:lnTo>
                      <a:pt x="2136" y="1064"/>
                    </a:lnTo>
                    <a:cubicBezTo>
                      <a:pt x="2136" y="475"/>
                      <a:pt x="1660" y="0"/>
                      <a:pt x="1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4" name="Google Shape;4014;p62"/>
              <p:cNvSpPr/>
              <p:nvPr/>
            </p:nvSpPr>
            <p:spPr>
              <a:xfrm>
                <a:off x="4813422" y="3134914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244" y="344"/>
                    </a:lnTo>
                    <a:lnTo>
                      <a:pt x="244" y="294"/>
                    </a:lnTo>
                    <a:cubicBezTo>
                      <a:pt x="244" y="204"/>
                      <a:pt x="307" y="131"/>
                      <a:pt x="384" y="131"/>
                    </a:cubicBezTo>
                    <a:lnTo>
                      <a:pt x="1834" y="131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5" name="Google Shape;4015;p62"/>
              <p:cNvSpPr/>
              <p:nvPr/>
            </p:nvSpPr>
            <p:spPr>
              <a:xfrm>
                <a:off x="4613888" y="3107132"/>
                <a:ext cx="213432" cy="17358"/>
              </a:xfrm>
              <a:custGeom>
                <a:rect b="b" l="l" r="r" t="t"/>
                <a:pathLst>
                  <a:path extrusionOk="0" h="741" w="9122">
                    <a:moveTo>
                      <a:pt x="1" y="1"/>
                    </a:moveTo>
                    <a:cubicBezTo>
                      <a:pt x="1" y="1"/>
                      <a:pt x="296" y="551"/>
                      <a:pt x="1632" y="683"/>
                    </a:cubicBezTo>
                    <a:cubicBezTo>
                      <a:pt x="2075" y="726"/>
                      <a:pt x="3048" y="740"/>
                      <a:pt x="4151" y="740"/>
                    </a:cubicBezTo>
                    <a:cubicBezTo>
                      <a:pt x="5845" y="740"/>
                      <a:pt x="7844" y="707"/>
                      <a:pt x="8699" y="691"/>
                    </a:cubicBezTo>
                    <a:cubicBezTo>
                      <a:pt x="8933" y="688"/>
                      <a:pt x="9121" y="465"/>
                      <a:pt x="9121" y="196"/>
                    </a:cubicBezTo>
                    <a:lnTo>
                      <a:pt x="9121" y="167"/>
                    </a:lnTo>
                    <a:cubicBezTo>
                      <a:pt x="9121" y="75"/>
                      <a:pt x="9057" y="1"/>
                      <a:pt x="8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6" name="Google Shape;4016;p62"/>
              <p:cNvSpPr/>
              <p:nvPr/>
            </p:nvSpPr>
            <p:spPr>
              <a:xfrm>
                <a:off x="3710932" y="3107132"/>
                <a:ext cx="184793" cy="17358"/>
              </a:xfrm>
              <a:custGeom>
                <a:rect b="b" l="l" r="r" t="t"/>
                <a:pathLst>
                  <a:path extrusionOk="0" h="741" w="7898">
                    <a:moveTo>
                      <a:pt x="0" y="1"/>
                    </a:moveTo>
                    <a:cubicBezTo>
                      <a:pt x="0" y="1"/>
                      <a:pt x="295" y="551"/>
                      <a:pt x="1631" y="683"/>
                    </a:cubicBezTo>
                    <a:cubicBezTo>
                      <a:pt x="2074" y="726"/>
                      <a:pt x="2858" y="740"/>
                      <a:pt x="3731" y="740"/>
                    </a:cubicBezTo>
                    <a:cubicBezTo>
                      <a:pt x="5071" y="740"/>
                      <a:pt x="6622" y="707"/>
                      <a:pt x="7476" y="691"/>
                    </a:cubicBezTo>
                    <a:cubicBezTo>
                      <a:pt x="7711" y="688"/>
                      <a:pt x="7898" y="465"/>
                      <a:pt x="7898" y="196"/>
                    </a:cubicBezTo>
                    <a:lnTo>
                      <a:pt x="7898" y="167"/>
                    </a:lnTo>
                    <a:cubicBezTo>
                      <a:pt x="7898" y="74"/>
                      <a:pt x="7834" y="1"/>
                      <a:pt x="7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7" name="Google Shape;4017;p62"/>
              <p:cNvSpPr/>
              <p:nvPr/>
            </p:nvSpPr>
            <p:spPr>
              <a:xfrm>
                <a:off x="3857423" y="3142902"/>
                <a:ext cx="66121" cy="46545"/>
              </a:xfrm>
              <a:custGeom>
                <a:rect b="b" l="l" r="r" t="t"/>
                <a:pathLst>
                  <a:path extrusionOk="0" h="1987" w="2826">
                    <a:moveTo>
                      <a:pt x="263" y="1"/>
                    </a:moveTo>
                    <a:cubicBezTo>
                      <a:pt x="11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2826" y="1986"/>
                    </a:lnTo>
                    <a:lnTo>
                      <a:pt x="2826" y="305"/>
                    </a:lnTo>
                    <a:cubicBezTo>
                      <a:pt x="2826" y="137"/>
                      <a:pt x="2708" y="2"/>
                      <a:pt x="25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8" name="Google Shape;4018;p62"/>
              <p:cNvSpPr/>
              <p:nvPr/>
            </p:nvSpPr>
            <p:spPr>
              <a:xfrm>
                <a:off x="3871462" y="3142902"/>
                <a:ext cx="37998" cy="46545"/>
              </a:xfrm>
              <a:custGeom>
                <a:rect b="b" l="l" r="r" t="t"/>
                <a:pathLst>
                  <a:path extrusionOk="0" h="1987" w="1624">
                    <a:moveTo>
                      <a:pt x="151" y="1"/>
                    </a:moveTo>
                    <a:cubicBezTo>
                      <a:pt x="6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1624" y="1986"/>
                    </a:lnTo>
                    <a:lnTo>
                      <a:pt x="1624" y="305"/>
                    </a:lnTo>
                    <a:cubicBezTo>
                      <a:pt x="1624" y="137"/>
                      <a:pt x="1556" y="2"/>
                      <a:pt x="1473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9" name="Google Shape;4019;p62"/>
              <p:cNvSpPr/>
              <p:nvPr/>
            </p:nvSpPr>
            <p:spPr>
              <a:xfrm>
                <a:off x="3848181" y="3183357"/>
                <a:ext cx="84582" cy="72430"/>
              </a:xfrm>
              <a:custGeom>
                <a:rect b="b" l="l" r="r" t="t"/>
                <a:pathLst>
                  <a:path extrusionOk="0" h="3092" w="3615">
                    <a:moveTo>
                      <a:pt x="336" y="1"/>
                    </a:moveTo>
                    <a:cubicBezTo>
                      <a:pt x="150" y="1"/>
                      <a:pt x="0" y="175"/>
                      <a:pt x="0" y="390"/>
                    </a:cubicBezTo>
                    <a:lnTo>
                      <a:pt x="0" y="2278"/>
                    </a:lnTo>
                    <a:lnTo>
                      <a:pt x="3614" y="3092"/>
                    </a:lnTo>
                    <a:lnTo>
                      <a:pt x="3614" y="390"/>
                    </a:lnTo>
                    <a:cubicBezTo>
                      <a:pt x="3614" y="174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0" name="Google Shape;4020;p62"/>
              <p:cNvSpPr/>
              <p:nvPr/>
            </p:nvSpPr>
            <p:spPr>
              <a:xfrm>
                <a:off x="3867250" y="3183357"/>
                <a:ext cx="46421" cy="72454"/>
              </a:xfrm>
              <a:custGeom>
                <a:rect b="b" l="l" r="r" t="t"/>
                <a:pathLst>
                  <a:path extrusionOk="0" h="3093" w="1984">
                    <a:moveTo>
                      <a:pt x="185" y="1"/>
                    </a:moveTo>
                    <a:cubicBezTo>
                      <a:pt x="83" y="1"/>
                      <a:pt x="1" y="175"/>
                      <a:pt x="1" y="390"/>
                    </a:cubicBezTo>
                    <a:lnTo>
                      <a:pt x="1" y="2279"/>
                    </a:lnTo>
                    <a:lnTo>
                      <a:pt x="1982" y="3093"/>
                    </a:lnTo>
                    <a:lnTo>
                      <a:pt x="1982" y="391"/>
                    </a:lnTo>
                    <a:cubicBezTo>
                      <a:pt x="1983" y="174"/>
                      <a:pt x="1900" y="1"/>
                      <a:pt x="1799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1" name="Google Shape;4021;p62"/>
              <p:cNvSpPr/>
              <p:nvPr/>
            </p:nvSpPr>
            <p:spPr>
              <a:xfrm>
                <a:off x="3827896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247" y="0"/>
                    </a:moveTo>
                    <a:cubicBezTo>
                      <a:pt x="113" y="0"/>
                      <a:pt x="1" y="126"/>
                      <a:pt x="1" y="286"/>
                    </a:cubicBezTo>
                    <a:lnTo>
                      <a:pt x="1" y="992"/>
                    </a:lnTo>
                    <a:lnTo>
                      <a:pt x="3505" y="1668"/>
                    </a:lnTo>
                    <a:lnTo>
                      <a:pt x="4441" y="1847"/>
                    </a:lnTo>
                    <a:lnTo>
                      <a:pt x="5227" y="1999"/>
                    </a:lnTo>
                    <a:lnTo>
                      <a:pt x="5227" y="1045"/>
                    </a:lnTo>
                    <a:cubicBezTo>
                      <a:pt x="5227" y="902"/>
                      <a:pt x="5136" y="781"/>
                      <a:pt x="5013" y="762"/>
                    </a:cubicBezTo>
                    <a:lnTo>
                      <a:pt x="4349" y="655"/>
                    </a:lnTo>
                    <a:lnTo>
                      <a:pt x="936" y="108"/>
                    </a:lnTo>
                    <a:lnTo>
                      <a:pt x="283" y="3"/>
                    </a:lnTo>
                    <a:cubicBezTo>
                      <a:pt x="271" y="1"/>
                      <a:pt x="259" y="0"/>
                      <a:pt x="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2" name="Google Shape;4022;p62"/>
              <p:cNvSpPr/>
              <p:nvPr/>
            </p:nvSpPr>
            <p:spPr>
              <a:xfrm>
                <a:off x="3846263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247" y="1"/>
                    </a:moveTo>
                    <a:cubicBezTo>
                      <a:pt x="116" y="1"/>
                      <a:pt x="2" y="119"/>
                      <a:pt x="0" y="274"/>
                    </a:cubicBezTo>
                    <a:lnTo>
                      <a:pt x="0" y="278"/>
                    </a:lnTo>
                    <a:lnTo>
                      <a:pt x="1" y="986"/>
                    </a:lnTo>
                    <a:lnTo>
                      <a:pt x="2720" y="1543"/>
                    </a:lnTo>
                    <a:lnTo>
                      <a:pt x="3656" y="1735"/>
                    </a:lnTo>
                    <a:lnTo>
                      <a:pt x="3656" y="1724"/>
                    </a:lnTo>
                    <a:lnTo>
                      <a:pt x="3655" y="778"/>
                    </a:lnTo>
                    <a:cubicBezTo>
                      <a:pt x="3653" y="640"/>
                      <a:pt x="3564" y="530"/>
                      <a:pt x="3450" y="512"/>
                    </a:cubicBezTo>
                    <a:lnTo>
                      <a:pt x="281" y="3"/>
                    </a:lnTo>
                    <a:cubicBezTo>
                      <a:pt x="270" y="2"/>
                      <a:pt x="259" y="1"/>
                      <a:pt x="24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3" name="Google Shape;4023;p62"/>
              <p:cNvSpPr/>
              <p:nvPr/>
            </p:nvSpPr>
            <p:spPr>
              <a:xfrm>
                <a:off x="3869029" y="3134890"/>
                <a:ext cx="42911" cy="8058"/>
              </a:xfrm>
              <a:custGeom>
                <a:rect b="b" l="l" r="r" t="t"/>
                <a:pathLst>
                  <a:path extrusionOk="0" h="344" w="1834">
                    <a:moveTo>
                      <a:pt x="1" y="0"/>
                    </a:moveTo>
                    <a:lnTo>
                      <a:pt x="1" y="344"/>
                    </a:lnTo>
                    <a:lnTo>
                      <a:pt x="1833" y="344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4" name="Google Shape;4024;p62"/>
              <p:cNvSpPr/>
              <p:nvPr/>
            </p:nvSpPr>
            <p:spPr>
              <a:xfrm>
                <a:off x="3861518" y="3098628"/>
                <a:ext cx="57932" cy="36285"/>
              </a:xfrm>
              <a:custGeom>
                <a:rect b="b" l="l" r="r" t="t"/>
                <a:pathLst>
                  <a:path extrusionOk="0" h="1549" w="2476">
                    <a:moveTo>
                      <a:pt x="1237" y="1"/>
                    </a:moveTo>
                    <a:cubicBezTo>
                      <a:pt x="554" y="1"/>
                      <a:pt x="1" y="642"/>
                      <a:pt x="1" y="1432"/>
                    </a:cubicBezTo>
                    <a:cubicBezTo>
                      <a:pt x="1" y="1495"/>
                      <a:pt x="46" y="1548"/>
                      <a:pt x="99" y="1548"/>
                    </a:cubicBezTo>
                    <a:lnTo>
                      <a:pt x="2376" y="1548"/>
                    </a:lnTo>
                    <a:cubicBezTo>
                      <a:pt x="2431" y="1548"/>
                      <a:pt x="2475" y="1497"/>
                      <a:pt x="2475" y="1432"/>
                    </a:cubicBezTo>
                    <a:cubicBezTo>
                      <a:pt x="2475" y="642"/>
                      <a:pt x="1920" y="1"/>
                      <a:pt x="12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5" name="Google Shape;4025;p62"/>
              <p:cNvSpPr/>
              <p:nvPr/>
            </p:nvSpPr>
            <p:spPr>
              <a:xfrm>
                <a:off x="3865472" y="3104742"/>
                <a:ext cx="49954" cy="30195"/>
              </a:xfrm>
              <a:custGeom>
                <a:rect b="b" l="l" r="r" t="t"/>
                <a:pathLst>
                  <a:path extrusionOk="0" h="1289" w="2135">
                    <a:moveTo>
                      <a:pt x="1072" y="0"/>
                    </a:moveTo>
                    <a:cubicBezTo>
                      <a:pt x="478" y="0"/>
                      <a:pt x="1" y="475"/>
                      <a:pt x="1" y="1064"/>
                    </a:cubicBezTo>
                    <a:lnTo>
                      <a:pt x="1" y="1202"/>
                    </a:lnTo>
                    <a:cubicBezTo>
                      <a:pt x="1" y="1249"/>
                      <a:pt x="39" y="1288"/>
                      <a:pt x="87" y="1288"/>
                    </a:cubicBezTo>
                    <a:lnTo>
                      <a:pt x="2051" y="1288"/>
                    </a:lnTo>
                    <a:cubicBezTo>
                      <a:pt x="2098" y="1288"/>
                      <a:pt x="2135" y="1249"/>
                      <a:pt x="2135" y="1202"/>
                    </a:cubicBezTo>
                    <a:lnTo>
                      <a:pt x="2135" y="1064"/>
                    </a:lnTo>
                    <a:cubicBezTo>
                      <a:pt x="2135" y="475"/>
                      <a:pt x="1660" y="0"/>
                      <a:pt x="10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6" name="Google Shape;4026;p62"/>
              <p:cNvSpPr/>
              <p:nvPr/>
            </p:nvSpPr>
            <p:spPr>
              <a:xfrm>
                <a:off x="3868982" y="3134890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1" y="0"/>
                    </a:moveTo>
                    <a:lnTo>
                      <a:pt x="1" y="132"/>
                    </a:lnTo>
                    <a:lnTo>
                      <a:pt x="1451" y="132"/>
                    </a:lnTo>
                    <a:cubicBezTo>
                      <a:pt x="1528" y="132"/>
                      <a:pt x="1590" y="205"/>
                      <a:pt x="1590" y="294"/>
                    </a:cubicBezTo>
                    <a:lnTo>
                      <a:pt x="159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7" name="Google Shape;4027;p62"/>
              <p:cNvSpPr/>
              <p:nvPr/>
            </p:nvSpPr>
            <p:spPr>
              <a:xfrm>
                <a:off x="3898018" y="3107132"/>
                <a:ext cx="213409" cy="17358"/>
              </a:xfrm>
              <a:custGeom>
                <a:rect b="b" l="l" r="r" t="t"/>
                <a:pathLst>
                  <a:path extrusionOk="0" h="741" w="9121">
                    <a:moveTo>
                      <a:pt x="144" y="1"/>
                    </a:moveTo>
                    <a:cubicBezTo>
                      <a:pt x="65" y="1"/>
                      <a:pt x="0" y="74"/>
                      <a:pt x="0" y="167"/>
                    </a:cubicBezTo>
                    <a:lnTo>
                      <a:pt x="0" y="196"/>
                    </a:lnTo>
                    <a:cubicBezTo>
                      <a:pt x="0" y="465"/>
                      <a:pt x="189" y="688"/>
                      <a:pt x="423" y="691"/>
                    </a:cubicBezTo>
                    <a:cubicBezTo>
                      <a:pt x="1278" y="707"/>
                      <a:pt x="3276" y="740"/>
                      <a:pt x="4970" y="740"/>
                    </a:cubicBezTo>
                    <a:cubicBezTo>
                      <a:pt x="6073" y="740"/>
                      <a:pt x="7046" y="726"/>
                      <a:pt x="7490" y="683"/>
                    </a:cubicBezTo>
                    <a:cubicBezTo>
                      <a:pt x="8825" y="551"/>
                      <a:pt x="9121" y="1"/>
                      <a:pt x="9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8" name="Google Shape;4028;p62"/>
              <p:cNvSpPr/>
              <p:nvPr/>
            </p:nvSpPr>
            <p:spPr>
              <a:xfrm>
                <a:off x="3781779" y="3222640"/>
                <a:ext cx="1161686" cy="261048"/>
              </a:xfrm>
              <a:custGeom>
                <a:rect b="b" l="l" r="r" t="t"/>
                <a:pathLst>
                  <a:path extrusionOk="0" h="11144" w="49650">
                    <a:moveTo>
                      <a:pt x="1755" y="1"/>
                    </a:moveTo>
                    <a:cubicBezTo>
                      <a:pt x="1040" y="1"/>
                      <a:pt x="416" y="502"/>
                      <a:pt x="144" y="1226"/>
                    </a:cubicBezTo>
                    <a:cubicBezTo>
                      <a:pt x="98" y="1349"/>
                      <a:pt x="62" y="1480"/>
                      <a:pt x="39" y="1614"/>
                    </a:cubicBezTo>
                    <a:cubicBezTo>
                      <a:pt x="14" y="1749"/>
                      <a:pt x="1" y="1891"/>
                      <a:pt x="1" y="2034"/>
                    </a:cubicBezTo>
                    <a:cubicBezTo>
                      <a:pt x="1" y="2497"/>
                      <a:pt x="74" y="2902"/>
                      <a:pt x="209" y="3260"/>
                    </a:cubicBezTo>
                    <a:cubicBezTo>
                      <a:pt x="360" y="3661"/>
                      <a:pt x="588" y="4001"/>
                      <a:pt x="875" y="4298"/>
                    </a:cubicBezTo>
                    <a:cubicBezTo>
                      <a:pt x="1419" y="4857"/>
                      <a:pt x="2179" y="5252"/>
                      <a:pt x="3039" y="5573"/>
                    </a:cubicBezTo>
                    <a:lnTo>
                      <a:pt x="15791" y="9988"/>
                    </a:lnTo>
                    <a:lnTo>
                      <a:pt x="18358" y="10876"/>
                    </a:lnTo>
                    <a:cubicBezTo>
                      <a:pt x="19446" y="11054"/>
                      <a:pt x="20543" y="11143"/>
                      <a:pt x="21642" y="11143"/>
                    </a:cubicBezTo>
                    <a:lnTo>
                      <a:pt x="28010" y="11143"/>
                    </a:lnTo>
                    <a:cubicBezTo>
                      <a:pt x="29108" y="11143"/>
                      <a:pt x="30205" y="11054"/>
                      <a:pt x="31292" y="10876"/>
                    </a:cubicBezTo>
                    <a:lnTo>
                      <a:pt x="33860" y="9988"/>
                    </a:lnTo>
                    <a:lnTo>
                      <a:pt x="46611" y="5573"/>
                    </a:lnTo>
                    <a:cubicBezTo>
                      <a:pt x="47472" y="5252"/>
                      <a:pt x="48230" y="4857"/>
                      <a:pt x="48775" y="4298"/>
                    </a:cubicBezTo>
                    <a:cubicBezTo>
                      <a:pt x="49064" y="4003"/>
                      <a:pt x="49292" y="3661"/>
                      <a:pt x="49442" y="3260"/>
                    </a:cubicBezTo>
                    <a:cubicBezTo>
                      <a:pt x="49577" y="2902"/>
                      <a:pt x="49650" y="2497"/>
                      <a:pt x="49650" y="2034"/>
                    </a:cubicBezTo>
                    <a:cubicBezTo>
                      <a:pt x="49650" y="1890"/>
                      <a:pt x="49637" y="1749"/>
                      <a:pt x="49608" y="1614"/>
                    </a:cubicBezTo>
                    <a:cubicBezTo>
                      <a:pt x="49583" y="1480"/>
                      <a:pt x="49547" y="1349"/>
                      <a:pt x="49501" y="1226"/>
                    </a:cubicBezTo>
                    <a:cubicBezTo>
                      <a:pt x="49230" y="502"/>
                      <a:pt x="48606" y="1"/>
                      <a:pt x="47891" y="1"/>
                    </a:cubicBezTo>
                    <a:cubicBezTo>
                      <a:pt x="47836" y="1"/>
                      <a:pt x="47780" y="4"/>
                      <a:pt x="47724" y="10"/>
                    </a:cubicBezTo>
                    <a:lnTo>
                      <a:pt x="31258" y="2652"/>
                    </a:lnTo>
                    <a:cubicBezTo>
                      <a:pt x="30191" y="2824"/>
                      <a:pt x="29115" y="2910"/>
                      <a:pt x="28038" y="2910"/>
                    </a:cubicBezTo>
                    <a:lnTo>
                      <a:pt x="21607" y="2910"/>
                    </a:lnTo>
                    <a:cubicBezTo>
                      <a:pt x="20530" y="2910"/>
                      <a:pt x="19454" y="2824"/>
                      <a:pt x="18388" y="2652"/>
                    </a:cubicBezTo>
                    <a:lnTo>
                      <a:pt x="1922" y="10"/>
                    </a:lnTo>
                    <a:cubicBezTo>
                      <a:pt x="1865" y="4"/>
                      <a:pt x="1810" y="1"/>
                      <a:pt x="1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9" name="Google Shape;4029;p62"/>
              <p:cNvSpPr/>
              <p:nvPr/>
            </p:nvSpPr>
            <p:spPr>
              <a:xfrm>
                <a:off x="3788401" y="3273801"/>
                <a:ext cx="1148583" cy="209888"/>
              </a:xfrm>
              <a:custGeom>
                <a:rect b="b" l="l" r="r" t="t"/>
                <a:pathLst>
                  <a:path extrusionOk="0" h="8960" w="49090">
                    <a:moveTo>
                      <a:pt x="47616" y="1"/>
                    </a:moveTo>
                    <a:cubicBezTo>
                      <a:pt x="47561" y="1"/>
                      <a:pt x="47505" y="3"/>
                      <a:pt x="47449" y="9"/>
                    </a:cubicBezTo>
                    <a:lnTo>
                      <a:pt x="30983" y="2651"/>
                    </a:lnTo>
                    <a:cubicBezTo>
                      <a:pt x="29916" y="2820"/>
                      <a:pt x="28840" y="2908"/>
                      <a:pt x="27764" y="2908"/>
                    </a:cubicBezTo>
                    <a:lnTo>
                      <a:pt x="21330" y="2908"/>
                    </a:lnTo>
                    <a:cubicBezTo>
                      <a:pt x="20253" y="2908"/>
                      <a:pt x="19179" y="2821"/>
                      <a:pt x="18112" y="2651"/>
                    </a:cubicBezTo>
                    <a:lnTo>
                      <a:pt x="1644" y="9"/>
                    </a:lnTo>
                    <a:cubicBezTo>
                      <a:pt x="1589" y="4"/>
                      <a:pt x="1535" y="1"/>
                      <a:pt x="1481" y="1"/>
                    </a:cubicBezTo>
                    <a:cubicBezTo>
                      <a:pt x="1302" y="1"/>
                      <a:pt x="1128" y="32"/>
                      <a:pt x="965" y="88"/>
                    </a:cubicBezTo>
                    <a:cubicBezTo>
                      <a:pt x="211" y="357"/>
                      <a:pt x="1" y="1495"/>
                      <a:pt x="588" y="2104"/>
                    </a:cubicBezTo>
                    <a:lnTo>
                      <a:pt x="597" y="2113"/>
                    </a:lnTo>
                    <a:cubicBezTo>
                      <a:pt x="999" y="2526"/>
                      <a:pt x="1516" y="2849"/>
                      <a:pt x="2106" y="3118"/>
                    </a:cubicBezTo>
                    <a:cubicBezTo>
                      <a:pt x="2315" y="3215"/>
                      <a:pt x="2536" y="3305"/>
                      <a:pt x="2761" y="3389"/>
                    </a:cubicBezTo>
                    <a:lnTo>
                      <a:pt x="3004" y="3472"/>
                    </a:lnTo>
                    <a:lnTo>
                      <a:pt x="11910" y="6556"/>
                    </a:lnTo>
                    <a:lnTo>
                      <a:pt x="12545" y="6775"/>
                    </a:lnTo>
                    <a:lnTo>
                      <a:pt x="15513" y="7804"/>
                    </a:lnTo>
                    <a:lnTo>
                      <a:pt x="15795" y="7902"/>
                    </a:lnTo>
                    <a:lnTo>
                      <a:pt x="16646" y="8195"/>
                    </a:lnTo>
                    <a:lnTo>
                      <a:pt x="18081" y="8693"/>
                    </a:lnTo>
                    <a:cubicBezTo>
                      <a:pt x="19166" y="8870"/>
                      <a:pt x="20264" y="8959"/>
                      <a:pt x="21363" y="8959"/>
                    </a:cubicBezTo>
                    <a:lnTo>
                      <a:pt x="27729" y="8959"/>
                    </a:lnTo>
                    <a:cubicBezTo>
                      <a:pt x="28827" y="8959"/>
                      <a:pt x="29923" y="8871"/>
                      <a:pt x="31010" y="8693"/>
                    </a:cubicBezTo>
                    <a:lnTo>
                      <a:pt x="33578" y="7804"/>
                    </a:lnTo>
                    <a:lnTo>
                      <a:pt x="38029" y="6262"/>
                    </a:lnTo>
                    <a:lnTo>
                      <a:pt x="38664" y="6042"/>
                    </a:lnTo>
                    <a:lnTo>
                      <a:pt x="46328" y="3389"/>
                    </a:lnTo>
                    <a:cubicBezTo>
                      <a:pt x="46403" y="3362"/>
                      <a:pt x="46477" y="3333"/>
                      <a:pt x="46551" y="3303"/>
                    </a:cubicBezTo>
                    <a:cubicBezTo>
                      <a:pt x="46725" y="3235"/>
                      <a:pt x="46892" y="3163"/>
                      <a:pt x="47056" y="3085"/>
                    </a:cubicBezTo>
                    <a:cubicBezTo>
                      <a:pt x="47194" y="3020"/>
                      <a:pt x="47327" y="2953"/>
                      <a:pt x="47456" y="2881"/>
                    </a:cubicBezTo>
                    <a:cubicBezTo>
                      <a:pt x="47851" y="2664"/>
                      <a:pt x="48203" y="2413"/>
                      <a:pt x="48492" y="2114"/>
                    </a:cubicBezTo>
                    <a:cubicBezTo>
                      <a:pt x="48496" y="2112"/>
                      <a:pt x="48499" y="2108"/>
                      <a:pt x="48501" y="2106"/>
                    </a:cubicBezTo>
                    <a:cubicBezTo>
                      <a:pt x="49090" y="1495"/>
                      <a:pt x="48880" y="356"/>
                      <a:pt x="48128" y="88"/>
                    </a:cubicBezTo>
                    <a:cubicBezTo>
                      <a:pt x="47965" y="30"/>
                      <a:pt x="47793" y="1"/>
                      <a:pt x="47616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0" name="Google Shape;4030;p62"/>
              <p:cNvSpPr/>
              <p:nvPr/>
            </p:nvSpPr>
            <p:spPr>
              <a:xfrm>
                <a:off x="3923404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6" y="1"/>
                    </a:moveTo>
                    <a:cubicBezTo>
                      <a:pt x="150" y="1"/>
                      <a:pt x="0" y="228"/>
                      <a:pt x="55" y="458"/>
                    </a:cubicBezTo>
                    <a:lnTo>
                      <a:pt x="257" y="1304"/>
                    </a:lnTo>
                    <a:cubicBezTo>
                      <a:pt x="294" y="1460"/>
                      <a:pt x="417" y="1569"/>
                      <a:pt x="557" y="1569"/>
                    </a:cubicBezTo>
                    <a:cubicBezTo>
                      <a:pt x="599" y="1569"/>
                      <a:pt x="638" y="1560"/>
                      <a:pt x="674" y="1542"/>
                    </a:cubicBezTo>
                    <a:cubicBezTo>
                      <a:pt x="816" y="1476"/>
                      <a:pt x="902" y="1295"/>
                      <a:pt x="861" y="1111"/>
                    </a:cubicBezTo>
                    <a:lnTo>
                      <a:pt x="659" y="265"/>
                    </a:lnTo>
                    <a:cubicBezTo>
                      <a:pt x="639" y="187"/>
                      <a:pt x="599" y="121"/>
                      <a:pt x="546" y="74"/>
                    </a:cubicBezTo>
                    <a:cubicBezTo>
                      <a:pt x="524" y="55"/>
                      <a:pt x="499" y="38"/>
                      <a:pt x="473" y="26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1" name="Google Shape;4031;p62"/>
              <p:cNvSpPr/>
              <p:nvPr/>
            </p:nvSpPr>
            <p:spPr>
              <a:xfrm>
                <a:off x="3929137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227" y="0"/>
                    </a:moveTo>
                    <a:cubicBezTo>
                      <a:pt x="86" y="66"/>
                      <a:pt x="1" y="248"/>
                      <a:pt x="44" y="432"/>
                    </a:cubicBezTo>
                    <a:lnTo>
                      <a:pt x="245" y="1278"/>
                    </a:lnTo>
                    <a:cubicBezTo>
                      <a:pt x="272" y="1389"/>
                      <a:pt x="341" y="1476"/>
                      <a:pt x="429" y="1516"/>
                    </a:cubicBezTo>
                    <a:cubicBezTo>
                      <a:pt x="571" y="1450"/>
                      <a:pt x="657" y="1269"/>
                      <a:pt x="614" y="1085"/>
                    </a:cubicBezTo>
                    <a:lnTo>
                      <a:pt x="413" y="239"/>
                    </a:lnTo>
                    <a:cubicBezTo>
                      <a:pt x="393" y="161"/>
                      <a:pt x="352" y="95"/>
                      <a:pt x="300" y="48"/>
                    </a:cubicBezTo>
                    <a:cubicBezTo>
                      <a:pt x="276" y="29"/>
                      <a:pt x="253" y="12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2" name="Google Shape;4032;p62"/>
              <p:cNvSpPr/>
              <p:nvPr/>
            </p:nvSpPr>
            <p:spPr>
              <a:xfrm>
                <a:off x="3954944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356" y="1"/>
                    </a:moveTo>
                    <a:cubicBezTo>
                      <a:pt x="150" y="1"/>
                      <a:pt x="0" y="228"/>
                      <a:pt x="54" y="457"/>
                    </a:cubicBezTo>
                    <a:lnTo>
                      <a:pt x="256" y="1302"/>
                    </a:lnTo>
                    <a:cubicBezTo>
                      <a:pt x="293" y="1459"/>
                      <a:pt x="416" y="1567"/>
                      <a:pt x="557" y="1567"/>
                    </a:cubicBezTo>
                    <a:cubicBezTo>
                      <a:pt x="598" y="1567"/>
                      <a:pt x="638" y="1559"/>
                      <a:pt x="674" y="1540"/>
                    </a:cubicBezTo>
                    <a:cubicBezTo>
                      <a:pt x="815" y="1475"/>
                      <a:pt x="902" y="1293"/>
                      <a:pt x="859" y="1113"/>
                    </a:cubicBezTo>
                    <a:lnTo>
                      <a:pt x="658" y="267"/>
                    </a:lnTo>
                    <a:cubicBezTo>
                      <a:pt x="639" y="188"/>
                      <a:pt x="598" y="121"/>
                      <a:pt x="546" y="74"/>
                    </a:cubicBezTo>
                    <a:cubicBezTo>
                      <a:pt x="522" y="54"/>
                      <a:pt x="498" y="38"/>
                      <a:pt x="473" y="27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3" name="Google Shape;4033;p62"/>
              <p:cNvSpPr/>
              <p:nvPr/>
            </p:nvSpPr>
            <p:spPr>
              <a:xfrm>
                <a:off x="3960653" y="3339110"/>
                <a:ext cx="15396" cy="35489"/>
              </a:xfrm>
              <a:custGeom>
                <a:rect b="b" l="l" r="r" t="t"/>
                <a:pathLst>
                  <a:path extrusionOk="0" h="1515" w="658">
                    <a:moveTo>
                      <a:pt x="227" y="1"/>
                    </a:moveTo>
                    <a:cubicBezTo>
                      <a:pt x="86" y="66"/>
                      <a:pt x="0" y="248"/>
                      <a:pt x="44" y="431"/>
                    </a:cubicBezTo>
                    <a:lnTo>
                      <a:pt x="245" y="1276"/>
                    </a:lnTo>
                    <a:cubicBezTo>
                      <a:pt x="272" y="1387"/>
                      <a:pt x="342" y="1474"/>
                      <a:pt x="430" y="1514"/>
                    </a:cubicBezTo>
                    <a:cubicBezTo>
                      <a:pt x="571" y="1449"/>
                      <a:pt x="658" y="1267"/>
                      <a:pt x="614" y="1087"/>
                    </a:cubicBezTo>
                    <a:lnTo>
                      <a:pt x="413" y="241"/>
                    </a:lnTo>
                    <a:cubicBezTo>
                      <a:pt x="394" y="162"/>
                      <a:pt x="353" y="95"/>
                      <a:pt x="301" y="48"/>
                    </a:cubicBezTo>
                    <a:cubicBezTo>
                      <a:pt x="277" y="28"/>
                      <a:pt x="252" y="12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4" name="Google Shape;4034;p62"/>
              <p:cNvSpPr/>
              <p:nvPr/>
            </p:nvSpPr>
            <p:spPr>
              <a:xfrm>
                <a:off x="3986484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7" y="0"/>
                    </a:moveTo>
                    <a:cubicBezTo>
                      <a:pt x="150" y="0"/>
                      <a:pt x="1" y="227"/>
                      <a:pt x="55" y="457"/>
                    </a:cubicBezTo>
                    <a:lnTo>
                      <a:pt x="257" y="1303"/>
                    </a:lnTo>
                    <a:cubicBezTo>
                      <a:pt x="294" y="1459"/>
                      <a:pt x="417" y="1568"/>
                      <a:pt x="558" y="1568"/>
                    </a:cubicBezTo>
                    <a:cubicBezTo>
                      <a:pt x="599" y="1568"/>
                      <a:pt x="639" y="1559"/>
                      <a:pt x="674" y="1541"/>
                    </a:cubicBezTo>
                    <a:cubicBezTo>
                      <a:pt x="816" y="1476"/>
                      <a:pt x="901" y="1294"/>
                      <a:pt x="860" y="1111"/>
                    </a:cubicBezTo>
                    <a:lnTo>
                      <a:pt x="659" y="265"/>
                    </a:lnTo>
                    <a:cubicBezTo>
                      <a:pt x="640" y="187"/>
                      <a:pt x="599" y="120"/>
                      <a:pt x="546" y="73"/>
                    </a:cubicBezTo>
                    <a:cubicBezTo>
                      <a:pt x="524" y="54"/>
                      <a:pt x="499" y="37"/>
                      <a:pt x="473" y="26"/>
                    </a:cubicBezTo>
                    <a:cubicBezTo>
                      <a:pt x="438" y="9"/>
                      <a:pt x="398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5" name="Google Shape;4035;p62"/>
              <p:cNvSpPr/>
              <p:nvPr/>
            </p:nvSpPr>
            <p:spPr>
              <a:xfrm>
                <a:off x="3992193" y="3349791"/>
                <a:ext cx="15396" cy="35512"/>
              </a:xfrm>
              <a:custGeom>
                <a:rect b="b" l="l" r="r" t="t"/>
                <a:pathLst>
                  <a:path extrusionOk="0" h="1516" w="658">
                    <a:moveTo>
                      <a:pt x="228" y="1"/>
                    </a:moveTo>
                    <a:cubicBezTo>
                      <a:pt x="87" y="66"/>
                      <a:pt x="1" y="248"/>
                      <a:pt x="45" y="432"/>
                    </a:cubicBezTo>
                    <a:lnTo>
                      <a:pt x="246" y="1278"/>
                    </a:lnTo>
                    <a:cubicBezTo>
                      <a:pt x="273" y="1390"/>
                      <a:pt x="342" y="1476"/>
                      <a:pt x="430" y="1516"/>
                    </a:cubicBezTo>
                    <a:cubicBezTo>
                      <a:pt x="572" y="1451"/>
                      <a:pt x="657" y="1269"/>
                      <a:pt x="615" y="1086"/>
                    </a:cubicBezTo>
                    <a:lnTo>
                      <a:pt x="414" y="240"/>
                    </a:lnTo>
                    <a:cubicBezTo>
                      <a:pt x="395" y="162"/>
                      <a:pt x="354" y="95"/>
                      <a:pt x="301" y="48"/>
                    </a:cubicBezTo>
                    <a:cubicBezTo>
                      <a:pt x="278" y="29"/>
                      <a:pt x="254" y="12"/>
                      <a:pt x="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6" name="Google Shape;4036;p62"/>
              <p:cNvSpPr/>
              <p:nvPr/>
            </p:nvSpPr>
            <p:spPr>
              <a:xfrm>
                <a:off x="3782692" y="3251359"/>
                <a:ext cx="1159908" cy="151911"/>
              </a:xfrm>
              <a:custGeom>
                <a:rect b="b" l="l" r="r" t="t"/>
                <a:pathLst>
                  <a:path extrusionOk="0" h="6485" w="49574">
                    <a:moveTo>
                      <a:pt x="107" y="0"/>
                    </a:moveTo>
                    <a:cubicBezTo>
                      <a:pt x="61" y="123"/>
                      <a:pt x="25" y="254"/>
                      <a:pt x="1" y="388"/>
                    </a:cubicBezTo>
                    <a:lnTo>
                      <a:pt x="54" y="407"/>
                    </a:lnTo>
                    <a:lnTo>
                      <a:pt x="12453" y="4877"/>
                    </a:lnTo>
                    <a:cubicBezTo>
                      <a:pt x="15412" y="5943"/>
                      <a:pt x="18482" y="6485"/>
                      <a:pt x="21580" y="6485"/>
                    </a:cubicBezTo>
                    <a:lnTo>
                      <a:pt x="27993" y="6485"/>
                    </a:lnTo>
                    <a:cubicBezTo>
                      <a:pt x="31091" y="6485"/>
                      <a:pt x="34163" y="5943"/>
                      <a:pt x="37121" y="4877"/>
                    </a:cubicBezTo>
                    <a:lnTo>
                      <a:pt x="49520" y="407"/>
                    </a:lnTo>
                    <a:lnTo>
                      <a:pt x="49574" y="388"/>
                    </a:lnTo>
                    <a:cubicBezTo>
                      <a:pt x="49548" y="254"/>
                      <a:pt x="49513" y="123"/>
                      <a:pt x="49464" y="0"/>
                    </a:cubicBezTo>
                    <a:lnTo>
                      <a:pt x="37014" y="4490"/>
                    </a:lnTo>
                    <a:cubicBezTo>
                      <a:pt x="34090" y="5543"/>
                      <a:pt x="31054" y="6079"/>
                      <a:pt x="27992" y="6079"/>
                    </a:cubicBezTo>
                    <a:lnTo>
                      <a:pt x="21579" y="6079"/>
                    </a:lnTo>
                    <a:cubicBezTo>
                      <a:pt x="18517" y="6079"/>
                      <a:pt x="15481" y="5544"/>
                      <a:pt x="12558" y="4490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7" name="Google Shape;4037;p62"/>
              <p:cNvSpPr/>
              <p:nvPr/>
            </p:nvSpPr>
            <p:spPr>
              <a:xfrm>
                <a:off x="3782762" y="3256396"/>
                <a:ext cx="1159837" cy="146875"/>
              </a:xfrm>
              <a:custGeom>
                <a:rect b="b" l="l" r="r" t="t"/>
                <a:pathLst>
                  <a:path extrusionOk="0" h="6270" w="49571">
                    <a:moveTo>
                      <a:pt x="39" y="1"/>
                    </a:moveTo>
                    <a:cubicBezTo>
                      <a:pt x="18" y="54"/>
                      <a:pt x="16" y="119"/>
                      <a:pt x="1" y="173"/>
                    </a:cubicBezTo>
                    <a:lnTo>
                      <a:pt x="12452" y="4662"/>
                    </a:lnTo>
                    <a:cubicBezTo>
                      <a:pt x="15411" y="5728"/>
                      <a:pt x="18481" y="6270"/>
                      <a:pt x="21579" y="6270"/>
                    </a:cubicBezTo>
                    <a:lnTo>
                      <a:pt x="27991" y="6270"/>
                    </a:lnTo>
                    <a:cubicBezTo>
                      <a:pt x="31090" y="6270"/>
                      <a:pt x="34162" y="5728"/>
                      <a:pt x="37119" y="4662"/>
                    </a:cubicBezTo>
                    <a:lnTo>
                      <a:pt x="49571" y="173"/>
                    </a:lnTo>
                    <a:cubicBezTo>
                      <a:pt x="49554" y="119"/>
                      <a:pt x="49551" y="52"/>
                      <a:pt x="49532" y="1"/>
                    </a:cubicBezTo>
                    <a:lnTo>
                      <a:pt x="37014" y="4522"/>
                    </a:lnTo>
                    <a:cubicBezTo>
                      <a:pt x="34090" y="5578"/>
                      <a:pt x="31055" y="6112"/>
                      <a:pt x="27991" y="6112"/>
                    </a:cubicBezTo>
                    <a:lnTo>
                      <a:pt x="21579" y="6112"/>
                    </a:lnTo>
                    <a:cubicBezTo>
                      <a:pt x="18517" y="6112"/>
                      <a:pt x="15481" y="5578"/>
                      <a:pt x="12557" y="4522"/>
                    </a:cubicBez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8" name="Google Shape;4038;p62"/>
              <p:cNvSpPr/>
              <p:nvPr/>
            </p:nvSpPr>
            <p:spPr>
              <a:xfrm>
                <a:off x="4780806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6"/>
                    </a:cubicBezTo>
                    <a:cubicBezTo>
                      <a:pt x="404" y="38"/>
                      <a:pt x="379" y="55"/>
                      <a:pt x="357" y="74"/>
                    </a:cubicBezTo>
                    <a:cubicBezTo>
                      <a:pt x="303" y="121"/>
                      <a:pt x="262" y="187"/>
                      <a:pt x="245" y="265"/>
                    </a:cubicBezTo>
                    <a:lnTo>
                      <a:pt x="44" y="1111"/>
                    </a:lnTo>
                    <a:cubicBezTo>
                      <a:pt x="1" y="1295"/>
                      <a:pt x="87" y="1476"/>
                      <a:pt x="228" y="1542"/>
                    </a:cubicBezTo>
                    <a:cubicBezTo>
                      <a:pt x="264" y="1560"/>
                      <a:pt x="303" y="1569"/>
                      <a:pt x="344" y="1569"/>
                    </a:cubicBezTo>
                    <a:cubicBezTo>
                      <a:pt x="486" y="1569"/>
                      <a:pt x="609" y="1460"/>
                      <a:pt x="646" y="1304"/>
                    </a:cubicBezTo>
                    <a:lnTo>
                      <a:pt x="847" y="458"/>
                    </a:lnTo>
                    <a:cubicBezTo>
                      <a:pt x="901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9" name="Google Shape;4039;p62"/>
              <p:cNvSpPr/>
              <p:nvPr/>
            </p:nvSpPr>
            <p:spPr>
              <a:xfrm>
                <a:off x="4780806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0"/>
                    </a:moveTo>
                    <a:cubicBezTo>
                      <a:pt x="405" y="12"/>
                      <a:pt x="380" y="29"/>
                      <a:pt x="358" y="48"/>
                    </a:cubicBezTo>
                    <a:cubicBezTo>
                      <a:pt x="305" y="95"/>
                      <a:pt x="264" y="161"/>
                      <a:pt x="246" y="239"/>
                    </a:cubicBezTo>
                    <a:lnTo>
                      <a:pt x="45" y="1085"/>
                    </a:lnTo>
                    <a:cubicBezTo>
                      <a:pt x="1" y="1269"/>
                      <a:pt x="87" y="1450"/>
                      <a:pt x="228" y="1516"/>
                    </a:cubicBezTo>
                    <a:cubicBezTo>
                      <a:pt x="317" y="1476"/>
                      <a:pt x="385" y="1389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0" name="Google Shape;4040;p62"/>
              <p:cNvSpPr/>
              <p:nvPr/>
            </p:nvSpPr>
            <p:spPr>
              <a:xfrm>
                <a:off x="4749266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7"/>
                    </a:cubicBezTo>
                    <a:cubicBezTo>
                      <a:pt x="403" y="38"/>
                      <a:pt x="378" y="54"/>
                      <a:pt x="356" y="74"/>
                    </a:cubicBezTo>
                    <a:cubicBezTo>
                      <a:pt x="303" y="121"/>
                      <a:pt x="262" y="188"/>
                      <a:pt x="244" y="267"/>
                    </a:cubicBezTo>
                    <a:lnTo>
                      <a:pt x="42" y="1113"/>
                    </a:lnTo>
                    <a:cubicBezTo>
                      <a:pt x="0" y="1293"/>
                      <a:pt x="86" y="1475"/>
                      <a:pt x="228" y="1540"/>
                    </a:cubicBezTo>
                    <a:cubicBezTo>
                      <a:pt x="264" y="1559"/>
                      <a:pt x="303" y="1567"/>
                      <a:pt x="344" y="1567"/>
                    </a:cubicBezTo>
                    <a:cubicBezTo>
                      <a:pt x="485" y="1567"/>
                      <a:pt x="608" y="1459"/>
                      <a:pt x="645" y="1302"/>
                    </a:cubicBezTo>
                    <a:lnTo>
                      <a:pt x="846" y="457"/>
                    </a:lnTo>
                    <a:cubicBezTo>
                      <a:pt x="902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1" name="Google Shape;4041;p62"/>
              <p:cNvSpPr/>
              <p:nvPr/>
            </p:nvSpPr>
            <p:spPr>
              <a:xfrm>
                <a:off x="4749266" y="3339110"/>
                <a:ext cx="15372" cy="35489"/>
              </a:xfrm>
              <a:custGeom>
                <a:rect b="b" l="l" r="r" t="t"/>
                <a:pathLst>
                  <a:path extrusionOk="0" h="1515" w="657">
                    <a:moveTo>
                      <a:pt x="430" y="1"/>
                    </a:moveTo>
                    <a:cubicBezTo>
                      <a:pt x="404" y="12"/>
                      <a:pt x="379" y="28"/>
                      <a:pt x="357" y="48"/>
                    </a:cubicBezTo>
                    <a:cubicBezTo>
                      <a:pt x="305" y="95"/>
                      <a:pt x="264" y="162"/>
                      <a:pt x="245" y="241"/>
                    </a:cubicBezTo>
                    <a:lnTo>
                      <a:pt x="44" y="1087"/>
                    </a:lnTo>
                    <a:cubicBezTo>
                      <a:pt x="0" y="1267"/>
                      <a:pt x="86" y="1449"/>
                      <a:pt x="228" y="1514"/>
                    </a:cubicBezTo>
                    <a:cubicBezTo>
                      <a:pt x="316" y="1474"/>
                      <a:pt x="385" y="1387"/>
                      <a:pt x="412" y="1276"/>
                    </a:cubicBezTo>
                    <a:lnTo>
                      <a:pt x="613" y="431"/>
                    </a:lnTo>
                    <a:cubicBezTo>
                      <a:pt x="656" y="248"/>
                      <a:pt x="571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2" name="Google Shape;4042;p62"/>
              <p:cNvSpPr/>
              <p:nvPr/>
            </p:nvSpPr>
            <p:spPr>
              <a:xfrm>
                <a:off x="4717703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0"/>
                    </a:moveTo>
                    <a:cubicBezTo>
                      <a:pt x="505" y="0"/>
                      <a:pt x="465" y="9"/>
                      <a:pt x="429" y="26"/>
                    </a:cubicBezTo>
                    <a:cubicBezTo>
                      <a:pt x="403" y="37"/>
                      <a:pt x="379" y="54"/>
                      <a:pt x="356" y="73"/>
                    </a:cubicBezTo>
                    <a:cubicBezTo>
                      <a:pt x="303" y="120"/>
                      <a:pt x="262" y="187"/>
                      <a:pt x="243" y="265"/>
                    </a:cubicBezTo>
                    <a:lnTo>
                      <a:pt x="41" y="1111"/>
                    </a:lnTo>
                    <a:cubicBezTo>
                      <a:pt x="0" y="1294"/>
                      <a:pt x="87" y="1476"/>
                      <a:pt x="228" y="1541"/>
                    </a:cubicBezTo>
                    <a:cubicBezTo>
                      <a:pt x="264" y="1559"/>
                      <a:pt x="303" y="1568"/>
                      <a:pt x="344" y="1568"/>
                    </a:cubicBezTo>
                    <a:cubicBezTo>
                      <a:pt x="486" y="1568"/>
                      <a:pt x="609" y="1459"/>
                      <a:pt x="646" y="1303"/>
                    </a:cubicBezTo>
                    <a:lnTo>
                      <a:pt x="847" y="457"/>
                    </a:lnTo>
                    <a:cubicBezTo>
                      <a:pt x="902" y="227"/>
                      <a:pt x="752" y="0"/>
                      <a:pt x="5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3" name="Google Shape;4043;p62"/>
              <p:cNvSpPr/>
              <p:nvPr/>
            </p:nvSpPr>
            <p:spPr>
              <a:xfrm>
                <a:off x="4717703" y="334979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1"/>
                    </a:moveTo>
                    <a:cubicBezTo>
                      <a:pt x="405" y="12"/>
                      <a:pt x="380" y="29"/>
                      <a:pt x="357" y="48"/>
                    </a:cubicBezTo>
                    <a:cubicBezTo>
                      <a:pt x="305" y="95"/>
                      <a:pt x="264" y="162"/>
                      <a:pt x="245" y="240"/>
                    </a:cubicBezTo>
                    <a:lnTo>
                      <a:pt x="44" y="1086"/>
                    </a:lnTo>
                    <a:cubicBezTo>
                      <a:pt x="0" y="1269"/>
                      <a:pt x="87" y="1451"/>
                      <a:pt x="228" y="1516"/>
                    </a:cubicBezTo>
                    <a:cubicBezTo>
                      <a:pt x="316" y="1476"/>
                      <a:pt x="385" y="1390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4" name="Google Shape;4044;p62"/>
              <p:cNvSpPr/>
              <p:nvPr/>
            </p:nvSpPr>
            <p:spPr>
              <a:xfrm>
                <a:off x="3837676" y="3346816"/>
                <a:ext cx="340153" cy="367819"/>
              </a:xfrm>
              <a:custGeom>
                <a:rect b="b" l="l" r="r" t="t"/>
                <a:pathLst>
                  <a:path extrusionOk="0" h="15702" w="14538">
                    <a:moveTo>
                      <a:pt x="0" y="1"/>
                    </a:moveTo>
                    <a:lnTo>
                      <a:pt x="1608" y="14187"/>
                    </a:lnTo>
                    <a:cubicBezTo>
                      <a:pt x="1706" y="15050"/>
                      <a:pt x="2347" y="15701"/>
                      <a:pt x="3099" y="15701"/>
                    </a:cubicBezTo>
                    <a:lnTo>
                      <a:pt x="11642" y="15701"/>
                    </a:lnTo>
                    <a:cubicBezTo>
                      <a:pt x="13239" y="15701"/>
                      <a:pt x="14537" y="14198"/>
                      <a:pt x="14537" y="12350"/>
                    </a:cubicBezTo>
                    <a:lnTo>
                      <a:pt x="14537" y="5078"/>
                    </a:lnTo>
                    <a:lnTo>
                      <a:pt x="13960" y="4878"/>
                    </a:lnTo>
                    <a:lnTo>
                      <a:pt x="13689" y="4785"/>
                    </a:lnTo>
                    <a:lnTo>
                      <a:pt x="13689" y="12351"/>
                    </a:lnTo>
                    <a:cubicBezTo>
                      <a:pt x="13689" y="13656"/>
                      <a:pt x="12770" y="14718"/>
                      <a:pt x="11643" y="14718"/>
                    </a:cubicBezTo>
                    <a:lnTo>
                      <a:pt x="3100" y="14718"/>
                    </a:lnTo>
                    <a:cubicBezTo>
                      <a:pt x="2773" y="14718"/>
                      <a:pt x="2495" y="14434"/>
                      <a:pt x="2453" y="14060"/>
                    </a:cubicBezTo>
                    <a:lnTo>
                      <a:pt x="1039" y="1589"/>
                    </a:lnTo>
                    <a:lnTo>
                      <a:pt x="1010" y="1337"/>
                    </a:lnTo>
                    <a:lnTo>
                      <a:pt x="850" y="1278"/>
                    </a:lnTo>
                    <a:lnTo>
                      <a:pt x="744" y="1238"/>
                    </a:lnTo>
                    <a:cubicBezTo>
                      <a:pt x="635" y="1209"/>
                      <a:pt x="547" y="1129"/>
                      <a:pt x="494" y="1022"/>
                    </a:cubicBezTo>
                    <a:cubicBezTo>
                      <a:pt x="477" y="988"/>
                      <a:pt x="465" y="953"/>
                      <a:pt x="456" y="915"/>
                    </a:cubicBezTo>
                    <a:cubicBezTo>
                      <a:pt x="446" y="878"/>
                      <a:pt x="441" y="837"/>
                      <a:pt x="441" y="796"/>
                    </a:cubicBezTo>
                    <a:lnTo>
                      <a:pt x="441" y="703"/>
                    </a:lnTo>
                    <a:cubicBezTo>
                      <a:pt x="215" y="626"/>
                      <a:pt x="59" y="386"/>
                      <a:pt x="59" y="111"/>
                    </a:cubicBezTo>
                    <a:lnTo>
                      <a:pt x="59" y="26"/>
                    </a:lnTo>
                    <a:cubicBezTo>
                      <a:pt x="39" y="18"/>
                      <a:pt x="20" y="10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5" name="Google Shape;4045;p62"/>
              <p:cNvSpPr/>
              <p:nvPr/>
            </p:nvSpPr>
            <p:spPr>
              <a:xfrm>
                <a:off x="3849141" y="3370757"/>
                <a:ext cx="318604" cy="332986"/>
              </a:xfrm>
              <a:custGeom>
                <a:rect b="b" l="l" r="r" t="t"/>
                <a:pathLst>
                  <a:path extrusionOk="0" h="14215" w="13617">
                    <a:moveTo>
                      <a:pt x="0" y="0"/>
                    </a:moveTo>
                    <a:lnTo>
                      <a:pt x="1449" y="12791"/>
                    </a:lnTo>
                    <a:cubicBezTo>
                      <a:pt x="1544" y="13602"/>
                      <a:pt x="2146" y="14214"/>
                      <a:pt x="2853" y="14214"/>
                    </a:cubicBezTo>
                    <a:lnTo>
                      <a:pt x="10892" y="14214"/>
                    </a:lnTo>
                    <a:cubicBezTo>
                      <a:pt x="12394" y="14214"/>
                      <a:pt x="13617" y="12801"/>
                      <a:pt x="13617" y="11061"/>
                    </a:cubicBezTo>
                    <a:lnTo>
                      <a:pt x="13617" y="3908"/>
                    </a:lnTo>
                    <a:lnTo>
                      <a:pt x="13196" y="3763"/>
                    </a:lnTo>
                    <a:lnTo>
                      <a:pt x="13196" y="11329"/>
                    </a:lnTo>
                    <a:cubicBezTo>
                      <a:pt x="13196" y="12634"/>
                      <a:pt x="12277" y="13696"/>
                      <a:pt x="11150" y="13696"/>
                    </a:cubicBezTo>
                    <a:lnTo>
                      <a:pt x="2607" y="13696"/>
                    </a:lnTo>
                    <a:cubicBezTo>
                      <a:pt x="2280" y="13696"/>
                      <a:pt x="2002" y="13412"/>
                      <a:pt x="1960" y="13038"/>
                    </a:cubicBezTo>
                    <a:lnTo>
                      <a:pt x="516" y="315"/>
                    </a:lnTo>
                    <a:lnTo>
                      <a:pt x="250" y="216"/>
                    </a:lnTo>
                    <a:cubicBezTo>
                      <a:pt x="141" y="187"/>
                      <a:pt x="53" y="10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6" name="Google Shape;4046;p62"/>
              <p:cNvSpPr/>
              <p:nvPr/>
            </p:nvSpPr>
            <p:spPr>
              <a:xfrm>
                <a:off x="4558085" y="3341265"/>
                <a:ext cx="340691" cy="373371"/>
              </a:xfrm>
              <a:custGeom>
                <a:rect b="b" l="l" r="r" t="t"/>
                <a:pathLst>
                  <a:path extrusionOk="0" h="15939" w="14561">
                    <a:moveTo>
                      <a:pt x="14560" y="1"/>
                    </a:moveTo>
                    <a:cubicBezTo>
                      <a:pt x="14432" y="73"/>
                      <a:pt x="14298" y="140"/>
                      <a:pt x="14154" y="206"/>
                    </a:cubicBezTo>
                    <a:lnTo>
                      <a:pt x="14154" y="492"/>
                    </a:lnTo>
                    <a:cubicBezTo>
                      <a:pt x="14154" y="591"/>
                      <a:pt x="14134" y="687"/>
                      <a:pt x="14097" y="771"/>
                    </a:cubicBezTo>
                    <a:cubicBezTo>
                      <a:pt x="14032" y="920"/>
                      <a:pt x="13916" y="1036"/>
                      <a:pt x="13773" y="1084"/>
                    </a:cubicBezTo>
                    <a:lnTo>
                      <a:pt x="13773" y="1176"/>
                    </a:lnTo>
                    <a:cubicBezTo>
                      <a:pt x="13773" y="1365"/>
                      <a:pt x="13671" y="1531"/>
                      <a:pt x="13522" y="1600"/>
                    </a:cubicBezTo>
                    <a:lnTo>
                      <a:pt x="12087" y="14294"/>
                    </a:lnTo>
                    <a:cubicBezTo>
                      <a:pt x="12045" y="14670"/>
                      <a:pt x="11766" y="14952"/>
                      <a:pt x="11439" y="14952"/>
                    </a:cubicBezTo>
                    <a:lnTo>
                      <a:pt x="2897" y="14952"/>
                    </a:lnTo>
                    <a:cubicBezTo>
                      <a:pt x="1768" y="14952"/>
                      <a:pt x="851" y="13891"/>
                      <a:pt x="851" y="12585"/>
                    </a:cubicBezTo>
                    <a:lnTo>
                      <a:pt x="851" y="4869"/>
                    </a:lnTo>
                    <a:lnTo>
                      <a:pt x="430" y="5016"/>
                    </a:lnTo>
                    <a:lnTo>
                      <a:pt x="0" y="5165"/>
                    </a:lnTo>
                    <a:lnTo>
                      <a:pt x="0" y="12587"/>
                    </a:lnTo>
                    <a:cubicBezTo>
                      <a:pt x="0" y="14435"/>
                      <a:pt x="1299" y="15938"/>
                      <a:pt x="2897" y="15938"/>
                    </a:cubicBezTo>
                    <a:lnTo>
                      <a:pt x="11439" y="15938"/>
                    </a:lnTo>
                    <a:cubicBezTo>
                      <a:pt x="12191" y="15938"/>
                      <a:pt x="12832" y="15287"/>
                      <a:pt x="12930" y="14424"/>
                    </a:cubicBezTo>
                    <a:lnTo>
                      <a:pt x="14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7" name="Google Shape;4047;p62"/>
              <p:cNvSpPr/>
              <p:nvPr/>
            </p:nvSpPr>
            <p:spPr>
              <a:xfrm>
                <a:off x="4568099" y="3359349"/>
                <a:ext cx="319820" cy="344394"/>
              </a:xfrm>
              <a:custGeom>
                <a:rect b="b" l="l" r="r" t="t"/>
                <a:pathLst>
                  <a:path extrusionOk="0" h="14702" w="13669">
                    <a:moveTo>
                      <a:pt x="13669" y="0"/>
                    </a:moveTo>
                    <a:cubicBezTo>
                      <a:pt x="13603" y="149"/>
                      <a:pt x="13488" y="265"/>
                      <a:pt x="13343" y="313"/>
                    </a:cubicBezTo>
                    <a:lnTo>
                      <a:pt x="13343" y="405"/>
                    </a:lnTo>
                    <a:cubicBezTo>
                      <a:pt x="13343" y="594"/>
                      <a:pt x="13241" y="761"/>
                      <a:pt x="13092" y="829"/>
                    </a:cubicBezTo>
                    <a:lnTo>
                      <a:pt x="11657" y="13524"/>
                    </a:lnTo>
                    <a:cubicBezTo>
                      <a:pt x="11615" y="13899"/>
                      <a:pt x="11337" y="14182"/>
                      <a:pt x="11009" y="14182"/>
                    </a:cubicBezTo>
                    <a:lnTo>
                      <a:pt x="2467" y="14182"/>
                    </a:lnTo>
                    <a:cubicBezTo>
                      <a:pt x="1338" y="14182"/>
                      <a:pt x="421" y="13120"/>
                      <a:pt x="421" y="11815"/>
                    </a:cubicBezTo>
                    <a:lnTo>
                      <a:pt x="421" y="4099"/>
                    </a:lnTo>
                    <a:lnTo>
                      <a:pt x="0" y="4244"/>
                    </a:lnTo>
                    <a:lnTo>
                      <a:pt x="0" y="11548"/>
                    </a:lnTo>
                    <a:cubicBezTo>
                      <a:pt x="0" y="13288"/>
                      <a:pt x="1224" y="14701"/>
                      <a:pt x="2726" y="14701"/>
                    </a:cubicBezTo>
                    <a:lnTo>
                      <a:pt x="10763" y="14701"/>
                    </a:lnTo>
                    <a:cubicBezTo>
                      <a:pt x="11471" y="14701"/>
                      <a:pt x="12075" y="14089"/>
                      <a:pt x="12167" y="13278"/>
                    </a:cubicBezTo>
                    <a:lnTo>
                      <a:pt x="13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8" name="Google Shape;4048;p62"/>
              <p:cNvSpPr/>
              <p:nvPr/>
            </p:nvSpPr>
            <p:spPr>
              <a:xfrm>
                <a:off x="4889253" y="3346043"/>
                <a:ext cx="164" cy="1288"/>
              </a:xfrm>
              <a:custGeom>
                <a:rect b="b" l="l" r="r" t="t"/>
                <a:pathLst>
                  <a:path extrusionOk="0" h="55" w="7">
                    <a:moveTo>
                      <a:pt x="6" y="1"/>
                    </a:moveTo>
                    <a:lnTo>
                      <a:pt x="6" y="1"/>
                    </a:lnTo>
                    <a:cubicBezTo>
                      <a:pt x="4" y="2"/>
                      <a:pt x="3" y="2"/>
                      <a:pt x="0" y="4"/>
                    </a:cubicBezTo>
                    <a:lnTo>
                      <a:pt x="0" y="54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BABC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9" name="Google Shape;4049;p62"/>
              <p:cNvSpPr/>
              <p:nvPr/>
            </p:nvSpPr>
            <p:spPr>
              <a:xfrm>
                <a:off x="4115638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2" y="607"/>
                      <a:pt x="274" y="611"/>
                    </a:cubicBezTo>
                    <a:lnTo>
                      <a:pt x="1225" y="640"/>
                    </a:lnTo>
                    <a:cubicBezTo>
                      <a:pt x="1226" y="640"/>
                      <a:pt x="1228" y="640"/>
                      <a:pt x="1230" y="640"/>
                    </a:cubicBezTo>
                    <a:cubicBezTo>
                      <a:pt x="1381" y="640"/>
                      <a:pt x="1506" y="501"/>
                      <a:pt x="1509" y="327"/>
                    </a:cubicBezTo>
                    <a:lnTo>
                      <a:pt x="1516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0" name="Google Shape;4050;p62"/>
              <p:cNvSpPr/>
              <p:nvPr/>
            </p:nvSpPr>
            <p:spPr>
              <a:xfrm>
                <a:off x="4118165" y="3535294"/>
                <a:ext cx="13851" cy="45702"/>
              </a:xfrm>
              <a:custGeom>
                <a:rect b="b" l="l" r="r" t="t"/>
                <a:pathLst>
                  <a:path extrusionOk="0" h="1951" w="592">
                    <a:moveTo>
                      <a:pt x="114" y="1"/>
                    </a:moveTo>
                    <a:cubicBezTo>
                      <a:pt x="72" y="1"/>
                      <a:pt x="34" y="38"/>
                      <a:pt x="33" y="92"/>
                    </a:cubicBezTo>
                    <a:lnTo>
                      <a:pt x="1" y="1568"/>
                    </a:lnTo>
                    <a:cubicBezTo>
                      <a:pt x="1" y="1598"/>
                      <a:pt x="14" y="1627"/>
                      <a:pt x="35" y="1645"/>
                    </a:cubicBezTo>
                    <a:lnTo>
                      <a:pt x="369" y="1932"/>
                    </a:lnTo>
                    <a:cubicBezTo>
                      <a:pt x="384" y="1945"/>
                      <a:pt x="401" y="1951"/>
                      <a:pt x="417" y="1951"/>
                    </a:cubicBezTo>
                    <a:cubicBezTo>
                      <a:pt x="455" y="1951"/>
                      <a:pt x="492" y="1919"/>
                      <a:pt x="497" y="1869"/>
                    </a:cubicBezTo>
                    <a:lnTo>
                      <a:pt x="571" y="1241"/>
                    </a:lnTo>
                    <a:lnTo>
                      <a:pt x="571" y="1231"/>
                    </a:lnTo>
                    <a:lnTo>
                      <a:pt x="591" y="362"/>
                    </a:lnTo>
                    <a:cubicBezTo>
                      <a:pt x="592" y="327"/>
                      <a:pt x="576" y="296"/>
                      <a:pt x="551" y="278"/>
                    </a:cubicBezTo>
                    <a:lnTo>
                      <a:pt x="155" y="14"/>
                    </a:lnTo>
                    <a:cubicBezTo>
                      <a:pt x="142" y="5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1" name="Google Shape;4051;p62"/>
              <p:cNvSpPr/>
              <p:nvPr/>
            </p:nvSpPr>
            <p:spPr>
              <a:xfrm>
                <a:off x="4144230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2" y="4"/>
                      <a:pt x="470" y="11"/>
                    </a:cubicBezTo>
                    <a:lnTo>
                      <a:pt x="64" y="254"/>
                    </a:lnTo>
                    <a:cubicBezTo>
                      <a:pt x="39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4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8" y="97"/>
                    </a:lnTo>
                    <a:cubicBezTo>
                      <a:pt x="589" y="41"/>
                      <a:pt x="550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2" name="Google Shape;4052;p62"/>
              <p:cNvSpPr/>
              <p:nvPr/>
            </p:nvSpPr>
            <p:spPr>
              <a:xfrm>
                <a:off x="4096101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28" y="0"/>
                    </a:moveTo>
                    <a:cubicBezTo>
                      <a:pt x="1451" y="658"/>
                      <a:pt x="1353" y="1312"/>
                      <a:pt x="1236" y="1962"/>
                    </a:cubicBezTo>
                    <a:cubicBezTo>
                      <a:pt x="1232" y="1984"/>
                      <a:pt x="1229" y="2004"/>
                      <a:pt x="1225" y="2026"/>
                    </a:cubicBezTo>
                    <a:cubicBezTo>
                      <a:pt x="1219" y="2057"/>
                      <a:pt x="1214" y="2090"/>
                      <a:pt x="1206" y="2122"/>
                    </a:cubicBezTo>
                    <a:cubicBezTo>
                      <a:pt x="1204" y="2136"/>
                      <a:pt x="1201" y="2149"/>
                      <a:pt x="1199" y="2163"/>
                    </a:cubicBezTo>
                    <a:cubicBezTo>
                      <a:pt x="1050" y="2985"/>
                      <a:pt x="867" y="3800"/>
                      <a:pt x="658" y="4605"/>
                    </a:cubicBezTo>
                    <a:cubicBezTo>
                      <a:pt x="345" y="5804"/>
                      <a:pt x="183" y="6557"/>
                      <a:pt x="98" y="7059"/>
                    </a:cubicBezTo>
                    <a:cubicBezTo>
                      <a:pt x="87" y="7123"/>
                      <a:pt x="77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1" y="7887"/>
                      <a:pt x="1" y="7922"/>
                    </a:cubicBezTo>
                    <a:cubicBezTo>
                      <a:pt x="0" y="7959"/>
                      <a:pt x="0" y="7995"/>
                      <a:pt x="1" y="8033"/>
                    </a:cubicBezTo>
                    <a:cubicBezTo>
                      <a:pt x="5" y="8105"/>
                      <a:pt x="10" y="8177"/>
                      <a:pt x="19" y="8246"/>
                    </a:cubicBezTo>
                    <a:cubicBezTo>
                      <a:pt x="132" y="9134"/>
                      <a:pt x="783" y="9825"/>
                      <a:pt x="1585" y="9849"/>
                    </a:cubicBezTo>
                    <a:cubicBezTo>
                      <a:pt x="1598" y="9849"/>
                      <a:pt x="1610" y="9849"/>
                      <a:pt x="1623" y="9849"/>
                    </a:cubicBezTo>
                    <a:cubicBezTo>
                      <a:pt x="1667" y="9849"/>
                      <a:pt x="1710" y="9847"/>
                      <a:pt x="1754" y="9843"/>
                    </a:cubicBezTo>
                    <a:cubicBezTo>
                      <a:pt x="2481" y="9778"/>
                      <a:pt x="3077" y="9156"/>
                      <a:pt x="3219" y="8338"/>
                    </a:cubicBezTo>
                    <a:cubicBezTo>
                      <a:pt x="3230" y="8270"/>
                      <a:pt x="3239" y="8199"/>
                      <a:pt x="3244" y="8128"/>
                    </a:cubicBezTo>
                    <a:cubicBezTo>
                      <a:pt x="3246" y="8092"/>
                      <a:pt x="3248" y="8055"/>
                      <a:pt x="3249" y="8016"/>
                    </a:cubicBezTo>
                    <a:cubicBezTo>
                      <a:pt x="3250" y="7983"/>
                      <a:pt x="3250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6" y="7762"/>
                      <a:pt x="3244" y="7698"/>
                      <a:pt x="3239" y="7628"/>
                    </a:cubicBezTo>
                    <a:cubicBezTo>
                      <a:pt x="3234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3" y="7151"/>
                    </a:cubicBezTo>
                    <a:cubicBezTo>
                      <a:pt x="3128" y="6635"/>
                      <a:pt x="2995" y="5860"/>
                      <a:pt x="2727" y="4610"/>
                    </a:cubicBezTo>
                    <a:cubicBezTo>
                      <a:pt x="2557" y="3813"/>
                      <a:pt x="2415" y="3009"/>
                      <a:pt x="2302" y="2199"/>
                    </a:cubicBezTo>
                    <a:cubicBezTo>
                      <a:pt x="2301" y="2185"/>
                      <a:pt x="2298" y="2172"/>
                      <a:pt x="2297" y="2158"/>
                    </a:cubicBezTo>
                    <a:cubicBezTo>
                      <a:pt x="2291" y="2123"/>
                      <a:pt x="2287" y="2088"/>
                      <a:pt x="2282" y="2054"/>
                    </a:cubicBezTo>
                    <a:cubicBezTo>
                      <a:pt x="2280" y="2035"/>
                      <a:pt x="2277" y="2014"/>
                      <a:pt x="2275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3" name="Google Shape;4053;p62"/>
              <p:cNvSpPr/>
              <p:nvPr/>
            </p:nvSpPr>
            <p:spPr>
              <a:xfrm>
                <a:off x="4135456" y="3534216"/>
                <a:ext cx="6154" cy="52378"/>
              </a:xfrm>
              <a:custGeom>
                <a:rect b="b" l="l" r="r" t="t"/>
                <a:pathLst>
                  <a:path extrusionOk="0" h="2236" w="263">
                    <a:moveTo>
                      <a:pt x="36" y="0"/>
                    </a:moveTo>
                    <a:cubicBezTo>
                      <a:pt x="16" y="0"/>
                      <a:pt x="0" y="19"/>
                      <a:pt x="0" y="41"/>
                    </a:cubicBezTo>
                    <a:lnTo>
                      <a:pt x="45" y="2196"/>
                    </a:lnTo>
                    <a:cubicBezTo>
                      <a:pt x="45" y="2218"/>
                      <a:pt x="61" y="2235"/>
                      <a:pt x="87" y="2236"/>
                    </a:cubicBezTo>
                    <a:cubicBezTo>
                      <a:pt x="107" y="2236"/>
                      <a:pt x="122" y="2219"/>
                      <a:pt x="123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4" name="Google Shape;4054;p62"/>
              <p:cNvSpPr/>
              <p:nvPr/>
            </p:nvSpPr>
            <p:spPr>
              <a:xfrm>
                <a:off x="4129583" y="358994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9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7" y="134"/>
                    </a:cubicBezTo>
                    <a:cubicBezTo>
                      <a:pt x="90" y="134"/>
                      <a:pt x="116" y="105"/>
                      <a:pt x="117" y="68"/>
                    </a:cubicBezTo>
                    <a:cubicBezTo>
                      <a:pt x="118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5" name="Google Shape;4055;p62"/>
              <p:cNvSpPr/>
              <p:nvPr/>
            </p:nvSpPr>
            <p:spPr>
              <a:xfrm>
                <a:off x="4130425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9" y="0"/>
                      <a:pt x="3" y="29"/>
                      <a:pt x="3" y="66"/>
                    </a:cubicBezTo>
                    <a:cubicBezTo>
                      <a:pt x="1" y="102"/>
                      <a:pt x="27" y="132"/>
                      <a:pt x="59" y="133"/>
                    </a:cubicBezTo>
                    <a:cubicBezTo>
                      <a:pt x="60" y="133"/>
                      <a:pt x="61" y="134"/>
                      <a:pt x="63" y="134"/>
                    </a:cubicBezTo>
                    <a:cubicBezTo>
                      <a:pt x="93" y="134"/>
                      <a:pt x="117" y="104"/>
                      <a:pt x="118" y="68"/>
                    </a:cubicBezTo>
                    <a:cubicBezTo>
                      <a:pt x="119" y="33"/>
                      <a:pt x="93" y="2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6" name="Google Shape;4056;p62"/>
              <p:cNvSpPr/>
              <p:nvPr/>
            </p:nvSpPr>
            <p:spPr>
              <a:xfrm>
                <a:off x="4131291" y="3568628"/>
                <a:ext cx="2738" cy="3162"/>
              </a:xfrm>
              <a:custGeom>
                <a:rect b="b" l="l" r="r" t="t"/>
                <a:pathLst>
                  <a:path extrusionOk="0" h="135" w="117">
                    <a:moveTo>
                      <a:pt x="56" y="1"/>
                    </a:moveTo>
                    <a:cubicBezTo>
                      <a:pt x="27" y="1"/>
                      <a:pt x="2" y="30"/>
                      <a:pt x="1" y="65"/>
                    </a:cubicBezTo>
                    <a:cubicBezTo>
                      <a:pt x="1" y="101"/>
                      <a:pt x="24" y="132"/>
                      <a:pt x="56" y="134"/>
                    </a:cubicBezTo>
                    <a:cubicBezTo>
                      <a:pt x="57" y="134"/>
                      <a:pt x="57" y="134"/>
                      <a:pt x="58" y="134"/>
                    </a:cubicBezTo>
                    <a:cubicBezTo>
                      <a:pt x="90" y="134"/>
                      <a:pt x="115" y="105"/>
                      <a:pt x="116" y="68"/>
                    </a:cubicBezTo>
                    <a:cubicBezTo>
                      <a:pt x="117" y="33"/>
                      <a:pt x="91" y="2"/>
                      <a:pt x="59" y="1"/>
                    </a:cubicBezTo>
                    <a:cubicBezTo>
                      <a:pt x="58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7" name="Google Shape;4057;p62"/>
              <p:cNvSpPr/>
              <p:nvPr/>
            </p:nvSpPr>
            <p:spPr>
              <a:xfrm>
                <a:off x="4132087" y="3557969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1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6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9" y="32"/>
                      <a:pt x="93" y="1"/>
                      <a:pt x="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8" name="Google Shape;4058;p62"/>
              <p:cNvSpPr/>
              <p:nvPr/>
            </p:nvSpPr>
            <p:spPr>
              <a:xfrm>
                <a:off x="4142288" y="3590296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8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9" name="Google Shape;4059;p62"/>
              <p:cNvSpPr/>
              <p:nvPr/>
            </p:nvSpPr>
            <p:spPr>
              <a:xfrm>
                <a:off x="414191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8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0" y="134"/>
                      <a:pt x="117" y="104"/>
                      <a:pt x="117" y="68"/>
                    </a:cubicBezTo>
                    <a:cubicBezTo>
                      <a:pt x="117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0" name="Google Shape;4060;p62"/>
              <p:cNvSpPr/>
              <p:nvPr/>
            </p:nvSpPr>
            <p:spPr>
              <a:xfrm>
                <a:off x="4141516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1" y="103"/>
                      <a:pt x="26" y="133"/>
                      <a:pt x="58" y="133"/>
                    </a:cubicBezTo>
                    <a:cubicBezTo>
                      <a:pt x="59" y="133"/>
                      <a:pt x="59" y="133"/>
                      <a:pt x="60" y="133"/>
                    </a:cubicBezTo>
                    <a:cubicBezTo>
                      <a:pt x="91" y="133"/>
                      <a:pt x="118" y="104"/>
                      <a:pt x="118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1" name="Google Shape;4061;p62"/>
              <p:cNvSpPr/>
              <p:nvPr/>
            </p:nvSpPr>
            <p:spPr>
              <a:xfrm>
                <a:off x="4141165" y="3558227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59" y="1"/>
                    </a:moveTo>
                    <a:cubicBezTo>
                      <a:pt x="27" y="1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6"/>
                      <a:pt x="117" y="68"/>
                    </a:cubicBezTo>
                    <a:cubicBezTo>
                      <a:pt x="117" y="32"/>
                      <a:pt x="93" y="2"/>
                      <a:pt x="61" y="1"/>
                    </a:cubicBezTo>
                    <a:cubicBezTo>
                      <a:pt x="60" y="1"/>
                      <a:pt x="60" y="1"/>
                      <a:pt x="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2" name="Google Shape;4062;p62"/>
              <p:cNvSpPr/>
              <p:nvPr/>
            </p:nvSpPr>
            <p:spPr>
              <a:xfrm>
                <a:off x="4096172" y="3738389"/>
                <a:ext cx="75901" cy="13423"/>
              </a:xfrm>
              <a:custGeom>
                <a:rect b="b" l="l" r="r" t="t"/>
                <a:pathLst>
                  <a:path extrusionOk="0" h="573" w="3244">
                    <a:moveTo>
                      <a:pt x="0" y="0"/>
                    </a:move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7" y="572"/>
                      <a:pt x="2994" y="422"/>
                      <a:pt x="3218" y="304"/>
                    </a:cubicBezTo>
                    <a:cubicBezTo>
                      <a:pt x="3229" y="236"/>
                      <a:pt x="3238" y="165"/>
                      <a:pt x="3243" y="94"/>
                    </a:cubicBezTo>
                    <a:lnTo>
                      <a:pt x="3243" y="94"/>
                    </a:lnTo>
                    <a:cubicBezTo>
                      <a:pt x="3091" y="194"/>
                      <a:pt x="2669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59" y="115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3" name="Google Shape;4063;p62"/>
              <p:cNvSpPr/>
              <p:nvPr/>
            </p:nvSpPr>
            <p:spPr>
              <a:xfrm>
                <a:off x="4096405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1" y="71"/>
                      <a:pt x="4" y="132"/>
                      <a:pt x="1" y="191"/>
                    </a:cubicBezTo>
                    <a:cubicBezTo>
                      <a:pt x="230" y="331"/>
                      <a:pt x="710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7" y="562"/>
                      <a:pt x="3017" y="403"/>
                      <a:pt x="3236" y="284"/>
                    </a:cubicBezTo>
                    <a:cubicBezTo>
                      <a:pt x="3235" y="227"/>
                      <a:pt x="3232" y="163"/>
                      <a:pt x="3227" y="93"/>
                    </a:cubicBezTo>
                    <a:cubicBezTo>
                      <a:pt x="3061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1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4" name="Google Shape;4064;p62"/>
              <p:cNvSpPr/>
              <p:nvPr/>
            </p:nvSpPr>
            <p:spPr>
              <a:xfrm>
                <a:off x="4097763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30" y="0"/>
                    </a:moveTo>
                    <a:cubicBezTo>
                      <a:pt x="19" y="64"/>
                      <a:pt x="9" y="123"/>
                      <a:pt x="0" y="180"/>
                    </a:cubicBezTo>
                    <a:cubicBezTo>
                      <a:pt x="244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3" y="271"/>
                    </a:cubicBezTo>
                    <a:cubicBezTo>
                      <a:pt x="3138" y="214"/>
                      <a:pt x="3131" y="154"/>
                      <a:pt x="3123" y="89"/>
                    </a:cubicBezTo>
                    <a:cubicBezTo>
                      <a:pt x="2925" y="196"/>
                      <a:pt x="2507" y="350"/>
                      <a:pt x="1745" y="350"/>
                    </a:cubicBezTo>
                    <a:cubicBezTo>
                      <a:pt x="1689" y="350"/>
                      <a:pt x="1630" y="349"/>
                      <a:pt x="1570" y="348"/>
                    </a:cubicBezTo>
                    <a:cubicBezTo>
                      <a:pt x="694" y="322"/>
                      <a:pt x="236" y="125"/>
                      <a:pt x="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5" name="Google Shape;4065;p62"/>
              <p:cNvSpPr/>
              <p:nvPr/>
            </p:nvSpPr>
            <p:spPr>
              <a:xfrm>
                <a:off x="4124178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8" y="0"/>
                    </a:moveTo>
                    <a:cubicBezTo>
                      <a:pt x="34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9" y="160"/>
                    </a:cubicBezTo>
                    <a:cubicBezTo>
                      <a:pt x="5" y="174"/>
                      <a:pt x="3" y="187"/>
                      <a:pt x="0" y="201"/>
                    </a:cubicBezTo>
                    <a:cubicBezTo>
                      <a:pt x="96" y="253"/>
                      <a:pt x="262" y="310"/>
                      <a:pt x="551" y="319"/>
                    </a:cubicBezTo>
                    <a:cubicBezTo>
                      <a:pt x="575" y="320"/>
                      <a:pt x="599" y="320"/>
                      <a:pt x="622" y="320"/>
                    </a:cubicBezTo>
                    <a:cubicBezTo>
                      <a:pt x="865" y="320"/>
                      <a:pt x="1014" y="277"/>
                      <a:pt x="1102" y="235"/>
                    </a:cubicBezTo>
                    <a:cubicBezTo>
                      <a:pt x="1101" y="221"/>
                      <a:pt x="1098" y="207"/>
                      <a:pt x="1097" y="194"/>
                    </a:cubicBezTo>
                    <a:cubicBezTo>
                      <a:pt x="1091" y="159"/>
                      <a:pt x="1087" y="124"/>
                      <a:pt x="1082" y="89"/>
                    </a:cubicBezTo>
                    <a:cubicBezTo>
                      <a:pt x="1080" y="71"/>
                      <a:pt x="1077" y="50"/>
                      <a:pt x="1075" y="31"/>
                    </a:cubicBezTo>
                    <a:cubicBezTo>
                      <a:pt x="1032" y="60"/>
                      <a:pt x="903" y="124"/>
                      <a:pt x="614" y="124"/>
                    </a:cubicBezTo>
                    <a:cubicBezTo>
                      <a:pt x="595" y="124"/>
                      <a:pt x="576" y="124"/>
                      <a:pt x="556" y="123"/>
                    </a:cubicBezTo>
                    <a:cubicBezTo>
                      <a:pt x="218" y="114"/>
                      <a:pt x="78" y="32"/>
                      <a:pt x="38" y="0"/>
                    </a:cubicBezTo>
                    <a:close/>
                  </a:path>
                </a:pathLst>
              </a:custGeom>
              <a:solidFill>
                <a:srgbClr val="3E597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6" name="Google Shape;4066;p62"/>
              <p:cNvSpPr/>
              <p:nvPr/>
            </p:nvSpPr>
            <p:spPr>
              <a:xfrm>
                <a:off x="4137141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6" y="4810"/>
                      <a:pt x="250" y="5451"/>
                    </a:cubicBezTo>
                    <a:cubicBezTo>
                      <a:pt x="684" y="7677"/>
                      <a:pt x="292" y="9133"/>
                      <a:pt x="0" y="9835"/>
                    </a:cubicBezTo>
                    <a:cubicBezTo>
                      <a:pt x="727" y="9770"/>
                      <a:pt x="1323" y="9148"/>
                      <a:pt x="1465" y="8330"/>
                    </a:cubicBezTo>
                    <a:cubicBezTo>
                      <a:pt x="1476" y="8262"/>
                      <a:pt x="1485" y="8191"/>
                      <a:pt x="1490" y="8120"/>
                    </a:cubicBezTo>
                    <a:cubicBezTo>
                      <a:pt x="1492" y="8084"/>
                      <a:pt x="1494" y="8047"/>
                      <a:pt x="1495" y="8008"/>
                    </a:cubicBezTo>
                    <a:cubicBezTo>
                      <a:pt x="1496" y="7975"/>
                      <a:pt x="1496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2" y="7754"/>
                      <a:pt x="1490" y="7690"/>
                      <a:pt x="1485" y="7620"/>
                    </a:cubicBezTo>
                    <a:cubicBezTo>
                      <a:pt x="1480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9" y="7143"/>
                    </a:cubicBezTo>
                    <a:cubicBezTo>
                      <a:pt x="1374" y="6627"/>
                      <a:pt x="1241" y="5852"/>
                      <a:pt x="973" y="4602"/>
                    </a:cubicBezTo>
                    <a:cubicBezTo>
                      <a:pt x="803" y="3805"/>
                      <a:pt x="661" y="3001"/>
                      <a:pt x="548" y="2191"/>
                    </a:cubicBezTo>
                    <a:cubicBezTo>
                      <a:pt x="547" y="2177"/>
                      <a:pt x="544" y="2164"/>
                      <a:pt x="543" y="2150"/>
                    </a:cubicBezTo>
                    <a:cubicBezTo>
                      <a:pt x="537" y="2115"/>
                      <a:pt x="533" y="2080"/>
                      <a:pt x="528" y="2046"/>
                    </a:cubicBezTo>
                    <a:cubicBezTo>
                      <a:pt x="526" y="2027"/>
                      <a:pt x="523" y="2006"/>
                      <a:pt x="521" y="1987"/>
                    </a:cubicBezTo>
                    <a:cubicBezTo>
                      <a:pt x="438" y="1360"/>
                      <a:pt x="372" y="731"/>
                      <a:pt x="325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7" name="Google Shape;4067;p62"/>
              <p:cNvSpPr/>
              <p:nvPr/>
            </p:nvSpPr>
            <p:spPr>
              <a:xfrm>
                <a:off x="4586256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1" y="607"/>
                      <a:pt x="274" y="611"/>
                    </a:cubicBezTo>
                    <a:lnTo>
                      <a:pt x="1224" y="640"/>
                    </a:lnTo>
                    <a:cubicBezTo>
                      <a:pt x="1226" y="640"/>
                      <a:pt x="1227" y="640"/>
                      <a:pt x="1229" y="640"/>
                    </a:cubicBezTo>
                    <a:cubicBezTo>
                      <a:pt x="1380" y="640"/>
                      <a:pt x="1505" y="501"/>
                      <a:pt x="1509" y="327"/>
                    </a:cubicBezTo>
                    <a:lnTo>
                      <a:pt x="1515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8" name="Google Shape;4068;p62"/>
              <p:cNvSpPr/>
              <p:nvPr/>
            </p:nvSpPr>
            <p:spPr>
              <a:xfrm>
                <a:off x="4588829" y="3535294"/>
                <a:ext cx="13828" cy="45702"/>
              </a:xfrm>
              <a:custGeom>
                <a:rect b="b" l="l" r="r" t="t"/>
                <a:pathLst>
                  <a:path extrusionOk="0" h="1951" w="591">
                    <a:moveTo>
                      <a:pt x="113" y="1"/>
                    </a:moveTo>
                    <a:cubicBezTo>
                      <a:pt x="71" y="1"/>
                      <a:pt x="34" y="38"/>
                      <a:pt x="32" y="92"/>
                    </a:cubicBezTo>
                    <a:lnTo>
                      <a:pt x="0" y="1568"/>
                    </a:lnTo>
                    <a:cubicBezTo>
                      <a:pt x="0" y="1598"/>
                      <a:pt x="14" y="1627"/>
                      <a:pt x="34" y="1645"/>
                    </a:cubicBezTo>
                    <a:lnTo>
                      <a:pt x="368" y="1932"/>
                    </a:lnTo>
                    <a:cubicBezTo>
                      <a:pt x="383" y="1945"/>
                      <a:pt x="399" y="1951"/>
                      <a:pt x="415" y="1951"/>
                    </a:cubicBezTo>
                    <a:cubicBezTo>
                      <a:pt x="453" y="1951"/>
                      <a:pt x="490" y="1919"/>
                      <a:pt x="496" y="1869"/>
                    </a:cubicBezTo>
                    <a:lnTo>
                      <a:pt x="569" y="1241"/>
                    </a:lnTo>
                    <a:cubicBezTo>
                      <a:pt x="570" y="1237"/>
                      <a:pt x="570" y="1235"/>
                      <a:pt x="570" y="1231"/>
                    </a:cubicBezTo>
                    <a:lnTo>
                      <a:pt x="590" y="362"/>
                    </a:lnTo>
                    <a:cubicBezTo>
                      <a:pt x="591" y="327"/>
                      <a:pt x="576" y="296"/>
                      <a:pt x="550" y="278"/>
                    </a:cubicBezTo>
                    <a:lnTo>
                      <a:pt x="154" y="14"/>
                    </a:lnTo>
                    <a:cubicBezTo>
                      <a:pt x="141" y="5"/>
                      <a:pt x="126" y="1"/>
                      <a:pt x="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9" name="Google Shape;4069;p62"/>
              <p:cNvSpPr/>
              <p:nvPr/>
            </p:nvSpPr>
            <p:spPr>
              <a:xfrm>
                <a:off x="4614871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3" y="4"/>
                      <a:pt x="471" y="11"/>
                    </a:cubicBezTo>
                    <a:lnTo>
                      <a:pt x="63" y="254"/>
                    </a:lnTo>
                    <a:cubicBezTo>
                      <a:pt x="38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5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9" y="97"/>
                    </a:lnTo>
                    <a:cubicBezTo>
                      <a:pt x="589" y="41"/>
                      <a:pt x="551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0" name="Google Shape;4070;p62"/>
              <p:cNvSpPr/>
              <p:nvPr/>
            </p:nvSpPr>
            <p:spPr>
              <a:xfrm>
                <a:off x="4566719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30" y="0"/>
                    </a:moveTo>
                    <a:cubicBezTo>
                      <a:pt x="1452" y="658"/>
                      <a:pt x="1354" y="1312"/>
                      <a:pt x="1236" y="1962"/>
                    </a:cubicBezTo>
                    <a:cubicBezTo>
                      <a:pt x="1232" y="1984"/>
                      <a:pt x="1228" y="2004"/>
                      <a:pt x="1225" y="2026"/>
                    </a:cubicBezTo>
                    <a:cubicBezTo>
                      <a:pt x="1218" y="2057"/>
                      <a:pt x="1213" y="2090"/>
                      <a:pt x="1207" y="2122"/>
                    </a:cubicBezTo>
                    <a:cubicBezTo>
                      <a:pt x="1205" y="2136"/>
                      <a:pt x="1202" y="2149"/>
                      <a:pt x="1200" y="2163"/>
                    </a:cubicBezTo>
                    <a:cubicBezTo>
                      <a:pt x="1048" y="2985"/>
                      <a:pt x="867" y="3800"/>
                      <a:pt x="658" y="4605"/>
                    </a:cubicBezTo>
                    <a:cubicBezTo>
                      <a:pt x="345" y="5804"/>
                      <a:pt x="182" y="6557"/>
                      <a:pt x="98" y="7059"/>
                    </a:cubicBezTo>
                    <a:cubicBezTo>
                      <a:pt x="87" y="7123"/>
                      <a:pt x="78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2" y="7887"/>
                      <a:pt x="2" y="7922"/>
                    </a:cubicBezTo>
                    <a:cubicBezTo>
                      <a:pt x="1" y="7959"/>
                      <a:pt x="1" y="7995"/>
                      <a:pt x="2" y="8033"/>
                    </a:cubicBezTo>
                    <a:cubicBezTo>
                      <a:pt x="5" y="8105"/>
                      <a:pt x="10" y="8177"/>
                      <a:pt x="18" y="8246"/>
                    </a:cubicBezTo>
                    <a:cubicBezTo>
                      <a:pt x="131" y="9134"/>
                      <a:pt x="782" y="9825"/>
                      <a:pt x="1585" y="9849"/>
                    </a:cubicBezTo>
                    <a:cubicBezTo>
                      <a:pt x="1598" y="9849"/>
                      <a:pt x="1611" y="9849"/>
                      <a:pt x="1623" y="9849"/>
                    </a:cubicBezTo>
                    <a:cubicBezTo>
                      <a:pt x="1667" y="9849"/>
                      <a:pt x="1711" y="9847"/>
                      <a:pt x="1754" y="9843"/>
                    </a:cubicBezTo>
                    <a:cubicBezTo>
                      <a:pt x="2481" y="9778"/>
                      <a:pt x="3078" y="9156"/>
                      <a:pt x="3218" y="8338"/>
                    </a:cubicBezTo>
                    <a:cubicBezTo>
                      <a:pt x="3230" y="8270"/>
                      <a:pt x="3238" y="8199"/>
                      <a:pt x="3243" y="8128"/>
                    </a:cubicBezTo>
                    <a:cubicBezTo>
                      <a:pt x="3247" y="8092"/>
                      <a:pt x="3248" y="8055"/>
                      <a:pt x="3249" y="8016"/>
                    </a:cubicBezTo>
                    <a:cubicBezTo>
                      <a:pt x="3251" y="7983"/>
                      <a:pt x="3251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7" y="7762"/>
                      <a:pt x="3243" y="7698"/>
                      <a:pt x="3238" y="7628"/>
                    </a:cubicBezTo>
                    <a:cubicBezTo>
                      <a:pt x="3233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2" y="7151"/>
                    </a:cubicBezTo>
                    <a:cubicBezTo>
                      <a:pt x="3129" y="6635"/>
                      <a:pt x="2995" y="5860"/>
                      <a:pt x="2728" y="4610"/>
                    </a:cubicBezTo>
                    <a:cubicBezTo>
                      <a:pt x="2556" y="3813"/>
                      <a:pt x="2415" y="3009"/>
                      <a:pt x="2302" y="2199"/>
                    </a:cubicBezTo>
                    <a:cubicBezTo>
                      <a:pt x="2300" y="2185"/>
                      <a:pt x="2298" y="2172"/>
                      <a:pt x="2297" y="2158"/>
                    </a:cubicBezTo>
                    <a:cubicBezTo>
                      <a:pt x="2292" y="2123"/>
                      <a:pt x="2288" y="2088"/>
                      <a:pt x="2282" y="2054"/>
                    </a:cubicBezTo>
                    <a:cubicBezTo>
                      <a:pt x="2279" y="2035"/>
                      <a:pt x="2277" y="2014"/>
                      <a:pt x="2274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1" name="Google Shape;4071;p62"/>
              <p:cNvSpPr/>
              <p:nvPr/>
            </p:nvSpPr>
            <p:spPr>
              <a:xfrm>
                <a:off x="4606097" y="3534216"/>
                <a:ext cx="6177" cy="52378"/>
              </a:xfrm>
              <a:custGeom>
                <a:rect b="b" l="l" r="r" t="t"/>
                <a:pathLst>
                  <a:path extrusionOk="0" h="2236" w="264">
                    <a:moveTo>
                      <a:pt x="36" y="0"/>
                    </a:moveTo>
                    <a:cubicBezTo>
                      <a:pt x="16" y="0"/>
                      <a:pt x="1" y="19"/>
                      <a:pt x="1" y="41"/>
                    </a:cubicBezTo>
                    <a:lnTo>
                      <a:pt x="46" y="2196"/>
                    </a:lnTo>
                    <a:cubicBezTo>
                      <a:pt x="46" y="2218"/>
                      <a:pt x="61" y="2235"/>
                      <a:pt x="88" y="2236"/>
                    </a:cubicBezTo>
                    <a:cubicBezTo>
                      <a:pt x="107" y="2236"/>
                      <a:pt x="123" y="2219"/>
                      <a:pt x="124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2" name="Google Shape;4072;p62"/>
              <p:cNvSpPr/>
              <p:nvPr/>
            </p:nvSpPr>
            <p:spPr>
              <a:xfrm>
                <a:off x="4600224" y="3589944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8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3" name="Google Shape;4073;p62"/>
              <p:cNvSpPr/>
              <p:nvPr/>
            </p:nvSpPr>
            <p:spPr>
              <a:xfrm>
                <a:off x="4601066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29"/>
                      <a:pt x="1" y="66"/>
                    </a:cubicBezTo>
                    <a:cubicBezTo>
                      <a:pt x="0" y="102"/>
                      <a:pt x="26" y="132"/>
                      <a:pt x="58" y="133"/>
                    </a:cubicBezTo>
                    <a:cubicBezTo>
                      <a:pt x="59" y="133"/>
                      <a:pt x="60" y="133"/>
                      <a:pt x="61" y="133"/>
                    </a:cubicBezTo>
                    <a:cubicBezTo>
                      <a:pt x="91" y="133"/>
                      <a:pt x="115" y="103"/>
                      <a:pt x="117" y="68"/>
                    </a:cubicBezTo>
                    <a:cubicBezTo>
                      <a:pt x="118" y="33"/>
                      <a:pt x="93" y="2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4" name="Google Shape;4074;p62"/>
              <p:cNvSpPr/>
              <p:nvPr/>
            </p:nvSpPr>
            <p:spPr>
              <a:xfrm>
                <a:off x="4601908" y="3568628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58" y="1"/>
                    </a:moveTo>
                    <a:cubicBezTo>
                      <a:pt x="27" y="1"/>
                      <a:pt x="3" y="30"/>
                      <a:pt x="1" y="65"/>
                    </a:cubicBezTo>
                    <a:cubicBezTo>
                      <a:pt x="0" y="101"/>
                      <a:pt x="26" y="132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3"/>
                      <a:pt x="92" y="2"/>
                      <a:pt x="61" y="1"/>
                    </a:cubicBezTo>
                    <a:cubicBezTo>
                      <a:pt x="60" y="1"/>
                      <a:pt x="59" y="1"/>
                      <a:pt x="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5" name="Google Shape;4075;p62"/>
              <p:cNvSpPr/>
              <p:nvPr/>
            </p:nvSpPr>
            <p:spPr>
              <a:xfrm>
                <a:off x="4602727" y="3557969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2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7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8" y="32"/>
                      <a:pt x="93" y="1"/>
                      <a:pt x="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6" name="Google Shape;4076;p62"/>
              <p:cNvSpPr/>
              <p:nvPr/>
            </p:nvSpPr>
            <p:spPr>
              <a:xfrm>
                <a:off x="4612905" y="3590296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1" y="134"/>
                      <a:pt x="118" y="106"/>
                      <a:pt x="118" y="68"/>
                    </a:cubicBezTo>
                    <a:cubicBezTo>
                      <a:pt x="119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7" name="Google Shape;4077;p62"/>
              <p:cNvSpPr/>
              <p:nvPr/>
            </p:nvSpPr>
            <p:spPr>
              <a:xfrm>
                <a:off x="461255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7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4"/>
                      <a:pt x="117" y="68"/>
                    </a:cubicBezTo>
                    <a:cubicBezTo>
                      <a:pt x="117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8" name="Google Shape;4078;p62"/>
              <p:cNvSpPr/>
              <p:nvPr/>
            </p:nvSpPr>
            <p:spPr>
              <a:xfrm>
                <a:off x="4612157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0" y="103"/>
                      <a:pt x="26" y="133"/>
                      <a:pt x="58" y="133"/>
                    </a:cubicBezTo>
                    <a:cubicBezTo>
                      <a:pt x="59" y="133"/>
                      <a:pt x="60" y="133"/>
                      <a:pt x="60" y="133"/>
                    </a:cubicBezTo>
                    <a:cubicBezTo>
                      <a:pt x="91" y="133"/>
                      <a:pt x="117" y="104"/>
                      <a:pt x="117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0" y="0"/>
                      <a:pt x="59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9" name="Google Shape;4079;p62"/>
              <p:cNvSpPr/>
              <p:nvPr/>
            </p:nvSpPr>
            <p:spPr>
              <a:xfrm>
                <a:off x="4611759" y="3558227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3" y="30"/>
                      <a:pt x="3" y="66"/>
                    </a:cubicBezTo>
                    <a:cubicBezTo>
                      <a:pt x="1" y="103"/>
                      <a:pt x="26" y="134"/>
                      <a:pt x="59" y="134"/>
                    </a:cubicBezTo>
                    <a:cubicBezTo>
                      <a:pt x="60" y="134"/>
                      <a:pt x="60" y="134"/>
                      <a:pt x="61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9" y="32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0" name="Google Shape;4080;p62"/>
              <p:cNvSpPr/>
              <p:nvPr/>
            </p:nvSpPr>
            <p:spPr>
              <a:xfrm>
                <a:off x="4566836" y="3738389"/>
                <a:ext cx="75878" cy="13423"/>
              </a:xfrm>
              <a:custGeom>
                <a:rect b="b" l="l" r="r" t="t"/>
                <a:pathLst>
                  <a:path extrusionOk="0" h="573" w="3243">
                    <a:moveTo>
                      <a:pt x="1" y="0"/>
                    </a:moveTo>
                    <a:lnTo>
                      <a:pt x="1" y="0"/>
                    </a:ln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6" y="572"/>
                      <a:pt x="2993" y="422"/>
                      <a:pt x="3217" y="304"/>
                    </a:cubicBezTo>
                    <a:cubicBezTo>
                      <a:pt x="3228" y="236"/>
                      <a:pt x="3237" y="165"/>
                      <a:pt x="3243" y="94"/>
                    </a:cubicBezTo>
                    <a:lnTo>
                      <a:pt x="3243" y="94"/>
                    </a:lnTo>
                    <a:cubicBezTo>
                      <a:pt x="3088" y="194"/>
                      <a:pt x="2666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60" y="11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1" name="Google Shape;4081;p62"/>
              <p:cNvSpPr/>
              <p:nvPr/>
            </p:nvSpPr>
            <p:spPr>
              <a:xfrm>
                <a:off x="4567046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0" y="71"/>
                      <a:pt x="4" y="132"/>
                      <a:pt x="1" y="191"/>
                    </a:cubicBezTo>
                    <a:cubicBezTo>
                      <a:pt x="230" y="331"/>
                      <a:pt x="711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8" y="562"/>
                      <a:pt x="3017" y="403"/>
                      <a:pt x="3237" y="284"/>
                    </a:cubicBezTo>
                    <a:cubicBezTo>
                      <a:pt x="3235" y="227"/>
                      <a:pt x="3233" y="163"/>
                      <a:pt x="3227" y="93"/>
                    </a:cubicBezTo>
                    <a:cubicBezTo>
                      <a:pt x="3059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2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2" name="Google Shape;4082;p62"/>
              <p:cNvSpPr/>
              <p:nvPr/>
            </p:nvSpPr>
            <p:spPr>
              <a:xfrm>
                <a:off x="4568380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29" y="0"/>
                    </a:moveTo>
                    <a:cubicBezTo>
                      <a:pt x="18" y="64"/>
                      <a:pt x="9" y="123"/>
                      <a:pt x="0" y="180"/>
                    </a:cubicBezTo>
                    <a:cubicBezTo>
                      <a:pt x="243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4" y="271"/>
                    </a:cubicBezTo>
                    <a:cubicBezTo>
                      <a:pt x="3139" y="214"/>
                      <a:pt x="3130" y="154"/>
                      <a:pt x="3123" y="89"/>
                    </a:cubicBezTo>
                    <a:cubicBezTo>
                      <a:pt x="2926" y="196"/>
                      <a:pt x="2507" y="350"/>
                      <a:pt x="1745" y="350"/>
                    </a:cubicBezTo>
                    <a:cubicBezTo>
                      <a:pt x="1689" y="350"/>
                      <a:pt x="1631" y="349"/>
                      <a:pt x="1571" y="348"/>
                    </a:cubicBezTo>
                    <a:cubicBezTo>
                      <a:pt x="695" y="322"/>
                      <a:pt x="236" y="125"/>
                      <a:pt x="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3" name="Google Shape;4083;p62"/>
              <p:cNvSpPr/>
              <p:nvPr/>
            </p:nvSpPr>
            <p:spPr>
              <a:xfrm>
                <a:off x="4594796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7" y="0"/>
                    </a:moveTo>
                    <a:cubicBezTo>
                      <a:pt x="33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8" y="160"/>
                    </a:cubicBezTo>
                    <a:cubicBezTo>
                      <a:pt x="6" y="174"/>
                      <a:pt x="3" y="187"/>
                      <a:pt x="1" y="201"/>
                    </a:cubicBezTo>
                    <a:cubicBezTo>
                      <a:pt x="95" y="253"/>
                      <a:pt x="262" y="310"/>
                      <a:pt x="550" y="319"/>
                    </a:cubicBezTo>
                    <a:cubicBezTo>
                      <a:pt x="575" y="320"/>
                      <a:pt x="598" y="320"/>
                      <a:pt x="621" y="320"/>
                    </a:cubicBezTo>
                    <a:cubicBezTo>
                      <a:pt x="865" y="320"/>
                      <a:pt x="1013" y="277"/>
                      <a:pt x="1102" y="235"/>
                    </a:cubicBezTo>
                    <a:cubicBezTo>
                      <a:pt x="1100" y="221"/>
                      <a:pt x="1098" y="207"/>
                      <a:pt x="1097" y="194"/>
                    </a:cubicBezTo>
                    <a:cubicBezTo>
                      <a:pt x="1092" y="159"/>
                      <a:pt x="1088" y="124"/>
                      <a:pt x="1082" y="89"/>
                    </a:cubicBezTo>
                    <a:cubicBezTo>
                      <a:pt x="1079" y="71"/>
                      <a:pt x="1077" y="50"/>
                      <a:pt x="1074" y="31"/>
                    </a:cubicBezTo>
                    <a:cubicBezTo>
                      <a:pt x="1031" y="60"/>
                      <a:pt x="904" y="124"/>
                      <a:pt x="614" y="124"/>
                    </a:cubicBezTo>
                    <a:cubicBezTo>
                      <a:pt x="595" y="124"/>
                      <a:pt x="575" y="124"/>
                      <a:pt x="555" y="123"/>
                    </a:cubicBezTo>
                    <a:cubicBezTo>
                      <a:pt x="217" y="114"/>
                      <a:pt x="80" y="32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4" name="Google Shape;4084;p62"/>
              <p:cNvSpPr/>
              <p:nvPr/>
            </p:nvSpPr>
            <p:spPr>
              <a:xfrm>
                <a:off x="4607758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5" y="4810"/>
                      <a:pt x="251" y="5451"/>
                    </a:cubicBezTo>
                    <a:cubicBezTo>
                      <a:pt x="683" y="7677"/>
                      <a:pt x="294" y="9133"/>
                      <a:pt x="0" y="9835"/>
                    </a:cubicBezTo>
                    <a:cubicBezTo>
                      <a:pt x="727" y="9770"/>
                      <a:pt x="1324" y="9148"/>
                      <a:pt x="1464" y="8330"/>
                    </a:cubicBezTo>
                    <a:cubicBezTo>
                      <a:pt x="1476" y="8262"/>
                      <a:pt x="1484" y="8191"/>
                      <a:pt x="1489" y="8120"/>
                    </a:cubicBezTo>
                    <a:cubicBezTo>
                      <a:pt x="1493" y="8084"/>
                      <a:pt x="1494" y="8047"/>
                      <a:pt x="1495" y="8008"/>
                    </a:cubicBezTo>
                    <a:cubicBezTo>
                      <a:pt x="1497" y="7975"/>
                      <a:pt x="1497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3" y="7754"/>
                      <a:pt x="1489" y="7690"/>
                      <a:pt x="1484" y="7620"/>
                    </a:cubicBezTo>
                    <a:cubicBezTo>
                      <a:pt x="1479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8" y="7143"/>
                    </a:cubicBezTo>
                    <a:cubicBezTo>
                      <a:pt x="1375" y="6627"/>
                      <a:pt x="1241" y="5852"/>
                      <a:pt x="974" y="4602"/>
                    </a:cubicBezTo>
                    <a:cubicBezTo>
                      <a:pt x="802" y="3805"/>
                      <a:pt x="661" y="3001"/>
                      <a:pt x="548" y="2191"/>
                    </a:cubicBezTo>
                    <a:cubicBezTo>
                      <a:pt x="546" y="2177"/>
                      <a:pt x="544" y="2164"/>
                      <a:pt x="543" y="2150"/>
                    </a:cubicBezTo>
                    <a:cubicBezTo>
                      <a:pt x="538" y="2115"/>
                      <a:pt x="534" y="2080"/>
                      <a:pt x="528" y="2046"/>
                    </a:cubicBezTo>
                    <a:cubicBezTo>
                      <a:pt x="525" y="2027"/>
                      <a:pt x="523" y="2006"/>
                      <a:pt x="520" y="1987"/>
                    </a:cubicBezTo>
                    <a:cubicBezTo>
                      <a:pt x="437" y="1360"/>
                      <a:pt x="372" y="731"/>
                      <a:pt x="324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5" name="Google Shape;4085;p62"/>
              <p:cNvSpPr/>
              <p:nvPr/>
            </p:nvSpPr>
            <p:spPr>
              <a:xfrm>
                <a:off x="4347086" y="3791610"/>
                <a:ext cx="42841" cy="18131"/>
              </a:xfrm>
              <a:custGeom>
                <a:rect b="b" l="l" r="r" t="t"/>
                <a:pathLst>
                  <a:path extrusionOk="0" h="774" w="1831">
                    <a:moveTo>
                      <a:pt x="13" y="1"/>
                    </a:moveTo>
                    <a:lnTo>
                      <a:pt x="5" y="342"/>
                    </a:lnTo>
                    <a:cubicBezTo>
                      <a:pt x="1" y="556"/>
                      <a:pt x="147" y="734"/>
                      <a:pt x="332" y="739"/>
                    </a:cubicBezTo>
                    <a:lnTo>
                      <a:pt x="1480" y="773"/>
                    </a:lnTo>
                    <a:cubicBezTo>
                      <a:pt x="1483" y="773"/>
                      <a:pt x="1486" y="773"/>
                      <a:pt x="1489" y="773"/>
                    </a:cubicBezTo>
                    <a:cubicBezTo>
                      <a:pt x="1670" y="773"/>
                      <a:pt x="1818" y="606"/>
                      <a:pt x="1823" y="396"/>
                    </a:cubicBezTo>
                    <a:lnTo>
                      <a:pt x="1830" y="55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6" name="Google Shape;4086;p62"/>
              <p:cNvSpPr/>
              <p:nvPr/>
            </p:nvSpPr>
            <p:spPr>
              <a:xfrm>
                <a:off x="4350198" y="3509550"/>
                <a:ext cx="16706" cy="55213"/>
              </a:xfrm>
              <a:custGeom>
                <a:rect b="b" l="l" r="r" t="t"/>
                <a:pathLst>
                  <a:path extrusionOk="0" h="2357" w="714">
                    <a:moveTo>
                      <a:pt x="136" y="0"/>
                    </a:moveTo>
                    <a:cubicBezTo>
                      <a:pt x="85" y="0"/>
                      <a:pt x="40" y="47"/>
                      <a:pt x="39" y="111"/>
                    </a:cubicBezTo>
                    <a:lnTo>
                      <a:pt x="0" y="1894"/>
                    </a:lnTo>
                    <a:cubicBezTo>
                      <a:pt x="0" y="1931"/>
                      <a:pt x="14" y="1966"/>
                      <a:pt x="40" y="1987"/>
                    </a:cubicBezTo>
                    <a:lnTo>
                      <a:pt x="444" y="2334"/>
                    </a:lnTo>
                    <a:cubicBezTo>
                      <a:pt x="462" y="2349"/>
                      <a:pt x="482" y="2357"/>
                      <a:pt x="502" y="2357"/>
                    </a:cubicBezTo>
                    <a:cubicBezTo>
                      <a:pt x="548" y="2357"/>
                      <a:pt x="592" y="2318"/>
                      <a:pt x="599" y="2258"/>
                    </a:cubicBezTo>
                    <a:lnTo>
                      <a:pt x="688" y="1499"/>
                    </a:lnTo>
                    <a:cubicBezTo>
                      <a:pt x="689" y="1495"/>
                      <a:pt x="689" y="1490"/>
                      <a:pt x="689" y="1487"/>
                    </a:cubicBezTo>
                    <a:lnTo>
                      <a:pt x="713" y="437"/>
                    </a:lnTo>
                    <a:cubicBezTo>
                      <a:pt x="714" y="396"/>
                      <a:pt x="694" y="357"/>
                      <a:pt x="664" y="336"/>
                    </a:cubicBezTo>
                    <a:lnTo>
                      <a:pt x="186" y="16"/>
                    </a:lnTo>
                    <a:cubicBezTo>
                      <a:pt x="169" y="5"/>
                      <a:pt x="152" y="0"/>
                      <a:pt x="1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7" name="Google Shape;4087;p62"/>
              <p:cNvSpPr/>
              <p:nvPr/>
            </p:nvSpPr>
            <p:spPr>
              <a:xfrm>
                <a:off x="4381691" y="3510838"/>
                <a:ext cx="16636" cy="54627"/>
              </a:xfrm>
              <a:custGeom>
                <a:rect b="b" l="l" r="r" t="t"/>
                <a:pathLst>
                  <a:path extrusionOk="0" h="2332" w="711">
                    <a:moveTo>
                      <a:pt x="611" y="0"/>
                    </a:moveTo>
                    <a:cubicBezTo>
                      <a:pt x="596" y="0"/>
                      <a:pt x="581" y="4"/>
                      <a:pt x="567" y="13"/>
                    </a:cubicBezTo>
                    <a:lnTo>
                      <a:pt x="75" y="305"/>
                    </a:lnTo>
                    <a:cubicBezTo>
                      <a:pt x="44" y="323"/>
                      <a:pt x="23" y="361"/>
                      <a:pt x="23" y="402"/>
                    </a:cubicBezTo>
                    <a:lnTo>
                      <a:pt x="1" y="1451"/>
                    </a:lnTo>
                    <a:lnTo>
                      <a:pt x="1" y="1465"/>
                    </a:lnTo>
                    <a:lnTo>
                      <a:pt x="58" y="2228"/>
                    </a:lnTo>
                    <a:cubicBezTo>
                      <a:pt x="62" y="2290"/>
                      <a:pt x="106" y="2331"/>
                      <a:pt x="154" y="2331"/>
                    </a:cubicBezTo>
                    <a:cubicBezTo>
                      <a:pt x="172" y="2331"/>
                      <a:pt x="191" y="2325"/>
                      <a:pt x="209" y="2312"/>
                    </a:cubicBezTo>
                    <a:lnTo>
                      <a:pt x="627" y="1991"/>
                    </a:lnTo>
                    <a:cubicBezTo>
                      <a:pt x="654" y="1970"/>
                      <a:pt x="669" y="1935"/>
                      <a:pt x="670" y="1900"/>
                    </a:cubicBezTo>
                    <a:lnTo>
                      <a:pt x="709" y="116"/>
                    </a:lnTo>
                    <a:cubicBezTo>
                      <a:pt x="710" y="49"/>
                      <a:pt x="663" y="0"/>
                      <a:pt x="6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8" name="Google Shape;4088;p62"/>
              <p:cNvSpPr/>
              <p:nvPr/>
            </p:nvSpPr>
            <p:spPr>
              <a:xfrm>
                <a:off x="4323548" y="3527564"/>
                <a:ext cx="91882" cy="278711"/>
              </a:xfrm>
              <a:custGeom>
                <a:rect b="b" l="l" r="r" t="t"/>
                <a:pathLst>
                  <a:path extrusionOk="0" h="11898" w="3927">
                    <a:moveTo>
                      <a:pt x="1845" y="0"/>
                    </a:moveTo>
                    <a:cubicBezTo>
                      <a:pt x="1750" y="795"/>
                      <a:pt x="1632" y="1586"/>
                      <a:pt x="1493" y="2371"/>
                    </a:cubicBezTo>
                    <a:cubicBezTo>
                      <a:pt x="1488" y="2397"/>
                      <a:pt x="1484" y="2422"/>
                      <a:pt x="1478" y="2448"/>
                    </a:cubicBezTo>
                    <a:cubicBezTo>
                      <a:pt x="1471" y="2487"/>
                      <a:pt x="1465" y="2526"/>
                      <a:pt x="1457" y="2565"/>
                    </a:cubicBezTo>
                    <a:cubicBezTo>
                      <a:pt x="1455" y="2580"/>
                      <a:pt x="1452" y="2597"/>
                      <a:pt x="1448" y="2613"/>
                    </a:cubicBezTo>
                    <a:cubicBezTo>
                      <a:pt x="1266" y="3607"/>
                      <a:pt x="1047" y="4590"/>
                      <a:pt x="794" y="5564"/>
                    </a:cubicBezTo>
                    <a:cubicBezTo>
                      <a:pt x="417" y="7012"/>
                      <a:pt x="220" y="7920"/>
                      <a:pt x="118" y="8529"/>
                    </a:cubicBezTo>
                    <a:cubicBezTo>
                      <a:pt x="104" y="8606"/>
                      <a:pt x="93" y="8677"/>
                      <a:pt x="83" y="8745"/>
                    </a:cubicBezTo>
                    <a:cubicBezTo>
                      <a:pt x="63" y="8879"/>
                      <a:pt x="48" y="8997"/>
                      <a:pt x="37" y="9102"/>
                    </a:cubicBezTo>
                    <a:cubicBezTo>
                      <a:pt x="26" y="9186"/>
                      <a:pt x="20" y="9262"/>
                      <a:pt x="15" y="9331"/>
                    </a:cubicBezTo>
                    <a:cubicBezTo>
                      <a:pt x="12" y="9372"/>
                      <a:pt x="10" y="9411"/>
                      <a:pt x="7" y="9447"/>
                    </a:cubicBezTo>
                    <a:cubicBezTo>
                      <a:pt x="5" y="9487"/>
                      <a:pt x="2" y="9529"/>
                      <a:pt x="2" y="9570"/>
                    </a:cubicBezTo>
                    <a:cubicBezTo>
                      <a:pt x="1" y="9616"/>
                      <a:pt x="1" y="9659"/>
                      <a:pt x="2" y="9704"/>
                    </a:cubicBezTo>
                    <a:cubicBezTo>
                      <a:pt x="5" y="9791"/>
                      <a:pt x="11" y="9877"/>
                      <a:pt x="22" y="9960"/>
                    </a:cubicBezTo>
                    <a:cubicBezTo>
                      <a:pt x="159" y="11033"/>
                      <a:pt x="945" y="11868"/>
                      <a:pt x="1914" y="11897"/>
                    </a:cubicBezTo>
                    <a:cubicBezTo>
                      <a:pt x="1931" y="11897"/>
                      <a:pt x="1948" y="11897"/>
                      <a:pt x="1965" y="11897"/>
                    </a:cubicBezTo>
                    <a:cubicBezTo>
                      <a:pt x="2017" y="11897"/>
                      <a:pt x="2068" y="11895"/>
                      <a:pt x="2119" y="11889"/>
                    </a:cubicBezTo>
                    <a:cubicBezTo>
                      <a:pt x="2996" y="11810"/>
                      <a:pt x="3718" y="11059"/>
                      <a:pt x="3888" y="10072"/>
                    </a:cubicBezTo>
                    <a:cubicBezTo>
                      <a:pt x="3902" y="9989"/>
                      <a:pt x="3912" y="9903"/>
                      <a:pt x="3918" y="9817"/>
                    </a:cubicBezTo>
                    <a:cubicBezTo>
                      <a:pt x="3921" y="9774"/>
                      <a:pt x="3923" y="9728"/>
                      <a:pt x="3924" y="9682"/>
                    </a:cubicBezTo>
                    <a:cubicBezTo>
                      <a:pt x="3926" y="9642"/>
                      <a:pt x="3926" y="9601"/>
                      <a:pt x="3924" y="9561"/>
                    </a:cubicBezTo>
                    <a:cubicBezTo>
                      <a:pt x="3924" y="9524"/>
                      <a:pt x="3923" y="9484"/>
                      <a:pt x="3922" y="9443"/>
                    </a:cubicBezTo>
                    <a:cubicBezTo>
                      <a:pt x="3919" y="9375"/>
                      <a:pt x="3916" y="9298"/>
                      <a:pt x="3911" y="9213"/>
                    </a:cubicBezTo>
                    <a:cubicBezTo>
                      <a:pt x="3904" y="9109"/>
                      <a:pt x="3894" y="8991"/>
                      <a:pt x="3880" y="8856"/>
                    </a:cubicBezTo>
                    <a:cubicBezTo>
                      <a:pt x="3872" y="8787"/>
                      <a:pt x="3863" y="8714"/>
                      <a:pt x="3855" y="8637"/>
                    </a:cubicBezTo>
                    <a:cubicBezTo>
                      <a:pt x="3776" y="8015"/>
                      <a:pt x="3616" y="7076"/>
                      <a:pt x="3292" y="5567"/>
                    </a:cubicBezTo>
                    <a:cubicBezTo>
                      <a:pt x="3086" y="4605"/>
                      <a:pt x="2913" y="3633"/>
                      <a:pt x="2778" y="2654"/>
                    </a:cubicBezTo>
                    <a:cubicBezTo>
                      <a:pt x="2776" y="2639"/>
                      <a:pt x="2774" y="2622"/>
                      <a:pt x="2771" y="2606"/>
                    </a:cubicBezTo>
                    <a:cubicBezTo>
                      <a:pt x="2766" y="2565"/>
                      <a:pt x="2759" y="2524"/>
                      <a:pt x="2754" y="2482"/>
                    </a:cubicBezTo>
                    <a:cubicBezTo>
                      <a:pt x="2752" y="2457"/>
                      <a:pt x="2748" y="2434"/>
                      <a:pt x="2745" y="2410"/>
                    </a:cubicBezTo>
                    <a:cubicBezTo>
                      <a:pt x="2646" y="1653"/>
                      <a:pt x="2566" y="894"/>
                      <a:pt x="2508" y="131"/>
                    </a:cubicBezTo>
                    <a:lnTo>
                      <a:pt x="2499" y="19"/>
                    </a:lnTo>
                    <a:lnTo>
                      <a:pt x="2189" y="10"/>
                    </a:lnTo>
                    <a:lnTo>
                      <a:pt x="18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9" name="Google Shape;4089;p62"/>
              <p:cNvSpPr/>
              <p:nvPr/>
            </p:nvSpPr>
            <p:spPr>
              <a:xfrm>
                <a:off x="4371069" y="3508261"/>
                <a:ext cx="7440" cy="63271"/>
              </a:xfrm>
              <a:custGeom>
                <a:rect b="b" l="l" r="r" t="t"/>
                <a:pathLst>
                  <a:path extrusionOk="0" h="2701" w="318">
                    <a:moveTo>
                      <a:pt x="42" y="1"/>
                    </a:moveTo>
                    <a:cubicBezTo>
                      <a:pt x="20" y="1"/>
                      <a:pt x="0" y="22"/>
                      <a:pt x="0" y="51"/>
                    </a:cubicBezTo>
                    <a:lnTo>
                      <a:pt x="56" y="2653"/>
                    </a:lnTo>
                    <a:cubicBezTo>
                      <a:pt x="57" y="2678"/>
                      <a:pt x="75" y="2701"/>
                      <a:pt x="97" y="2701"/>
                    </a:cubicBezTo>
                    <a:lnTo>
                      <a:pt x="107" y="2701"/>
                    </a:lnTo>
                    <a:cubicBezTo>
                      <a:pt x="128" y="2701"/>
                      <a:pt x="148" y="2681"/>
                      <a:pt x="149" y="2656"/>
                    </a:cubicBezTo>
                    <a:lnTo>
                      <a:pt x="316" y="60"/>
                    </a:lnTo>
                    <a:cubicBezTo>
                      <a:pt x="317" y="32"/>
                      <a:pt x="299" y="9"/>
                      <a:pt x="275" y="7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0" name="Google Shape;4090;p62"/>
              <p:cNvSpPr/>
              <p:nvPr/>
            </p:nvSpPr>
            <p:spPr>
              <a:xfrm>
                <a:off x="4363956" y="3575608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3" y="34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1" y="161"/>
                      <a:pt x="71" y="161"/>
                    </a:cubicBezTo>
                    <a:cubicBezTo>
                      <a:pt x="109" y="161"/>
                      <a:pt x="140" y="128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1" name="Google Shape;4091;p62"/>
              <p:cNvSpPr/>
              <p:nvPr/>
            </p:nvSpPr>
            <p:spPr>
              <a:xfrm>
                <a:off x="4364962" y="3562701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3" y="0"/>
                    </a:moveTo>
                    <a:cubicBezTo>
                      <a:pt x="35" y="0"/>
                      <a:pt x="4" y="36"/>
                      <a:pt x="3" y="79"/>
                    </a:cubicBezTo>
                    <a:cubicBezTo>
                      <a:pt x="1" y="124"/>
                      <a:pt x="32" y="161"/>
                      <a:pt x="70" y="162"/>
                    </a:cubicBezTo>
                    <a:cubicBezTo>
                      <a:pt x="71" y="163"/>
                      <a:pt x="72" y="163"/>
                      <a:pt x="72" y="163"/>
                    </a:cubicBezTo>
                    <a:cubicBezTo>
                      <a:pt x="109" y="163"/>
                      <a:pt x="141" y="128"/>
                      <a:pt x="142" y="85"/>
                    </a:cubicBezTo>
                    <a:cubicBezTo>
                      <a:pt x="143" y="39"/>
                      <a:pt x="113" y="2"/>
                      <a:pt x="75" y="0"/>
                    </a:cubicBezTo>
                    <a:cubicBezTo>
                      <a:pt x="74" y="0"/>
                      <a:pt x="74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2" name="Google Shape;4092;p62"/>
              <p:cNvSpPr/>
              <p:nvPr/>
            </p:nvSpPr>
            <p:spPr>
              <a:xfrm>
                <a:off x="4365968" y="3549817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4" y="1"/>
                    </a:moveTo>
                    <a:cubicBezTo>
                      <a:pt x="35" y="1"/>
                      <a:pt x="3" y="36"/>
                      <a:pt x="2" y="79"/>
                    </a:cubicBezTo>
                    <a:cubicBezTo>
                      <a:pt x="1" y="124"/>
                      <a:pt x="32" y="161"/>
                      <a:pt x="70" y="163"/>
                    </a:cubicBezTo>
                    <a:cubicBezTo>
                      <a:pt x="70" y="163"/>
                      <a:pt x="71" y="163"/>
                      <a:pt x="71" y="163"/>
                    </a:cubicBezTo>
                    <a:cubicBezTo>
                      <a:pt x="109" y="163"/>
                      <a:pt x="140" y="128"/>
                      <a:pt x="141" y="84"/>
                    </a:cubicBezTo>
                    <a:cubicBezTo>
                      <a:pt x="142" y="40"/>
                      <a:pt x="112" y="2"/>
                      <a:pt x="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3" name="Google Shape;4093;p62"/>
              <p:cNvSpPr/>
              <p:nvPr/>
            </p:nvSpPr>
            <p:spPr>
              <a:xfrm>
                <a:off x="4366974" y="3536980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2" y="0"/>
                    </a:moveTo>
                    <a:cubicBezTo>
                      <a:pt x="35" y="0"/>
                      <a:pt x="4" y="36"/>
                      <a:pt x="2" y="78"/>
                    </a:cubicBezTo>
                    <a:cubicBezTo>
                      <a:pt x="1" y="123"/>
                      <a:pt x="32" y="160"/>
                      <a:pt x="70" y="162"/>
                    </a:cubicBezTo>
                    <a:cubicBezTo>
                      <a:pt x="70" y="162"/>
                      <a:pt x="71" y="162"/>
                      <a:pt x="71" y="162"/>
                    </a:cubicBezTo>
                    <a:cubicBezTo>
                      <a:pt x="109" y="162"/>
                      <a:pt x="140" y="128"/>
                      <a:pt x="142" y="83"/>
                    </a:cubicBezTo>
                    <a:cubicBezTo>
                      <a:pt x="143" y="39"/>
                      <a:pt x="113" y="1"/>
                      <a:pt x="74" y="0"/>
                    </a:cubicBezTo>
                    <a:cubicBezTo>
                      <a:pt x="73" y="0"/>
                      <a:pt x="73" y="0"/>
                      <a:pt x="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4" name="Google Shape;4094;p62"/>
              <p:cNvSpPr/>
              <p:nvPr/>
            </p:nvSpPr>
            <p:spPr>
              <a:xfrm>
                <a:off x="4379305" y="3576007"/>
                <a:ext cx="3322" cy="3818"/>
              </a:xfrm>
              <a:custGeom>
                <a:rect b="b" l="l" r="r" t="t"/>
                <a:pathLst>
                  <a:path extrusionOk="0" h="163" w="142">
                    <a:moveTo>
                      <a:pt x="71" y="1"/>
                    </a:moveTo>
                    <a:cubicBezTo>
                      <a:pt x="33" y="1"/>
                      <a:pt x="2" y="36"/>
                      <a:pt x="1" y="79"/>
                    </a:cubicBezTo>
                    <a:cubicBezTo>
                      <a:pt x="0" y="124"/>
                      <a:pt x="30" y="161"/>
                      <a:pt x="69" y="163"/>
                    </a:cubicBezTo>
                    <a:cubicBezTo>
                      <a:pt x="69" y="163"/>
                      <a:pt x="70" y="163"/>
                      <a:pt x="70" y="163"/>
                    </a:cubicBezTo>
                    <a:cubicBezTo>
                      <a:pt x="108" y="163"/>
                      <a:pt x="140" y="127"/>
                      <a:pt x="141" y="84"/>
                    </a:cubicBezTo>
                    <a:cubicBezTo>
                      <a:pt x="142" y="40"/>
                      <a:pt x="111" y="2"/>
                      <a:pt x="73" y="1"/>
                    </a:cubicBezTo>
                    <a:cubicBezTo>
                      <a:pt x="72" y="1"/>
                      <a:pt x="72" y="1"/>
                      <a:pt x="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5" name="Google Shape;4095;p62"/>
              <p:cNvSpPr/>
              <p:nvPr/>
            </p:nvSpPr>
            <p:spPr>
              <a:xfrm>
                <a:off x="4378837" y="3563123"/>
                <a:ext cx="3322" cy="3795"/>
              </a:xfrm>
              <a:custGeom>
                <a:rect b="b" l="l" r="r" t="t"/>
                <a:pathLst>
                  <a:path extrusionOk="0" h="162" w="142">
                    <a:moveTo>
                      <a:pt x="72" y="1"/>
                    </a:moveTo>
                    <a:cubicBezTo>
                      <a:pt x="34" y="1"/>
                      <a:pt x="3" y="36"/>
                      <a:pt x="2" y="79"/>
                    </a:cubicBezTo>
                    <a:cubicBezTo>
                      <a:pt x="1" y="124"/>
                      <a:pt x="31" y="161"/>
                      <a:pt x="69" y="162"/>
                    </a:cubicBezTo>
                    <a:cubicBezTo>
                      <a:pt x="70" y="162"/>
                      <a:pt x="71" y="162"/>
                      <a:pt x="72" y="162"/>
                    </a:cubicBezTo>
                    <a:cubicBezTo>
                      <a:pt x="110" y="162"/>
                      <a:pt x="140" y="127"/>
                      <a:pt x="141" y="84"/>
                    </a:cubicBezTo>
                    <a:cubicBezTo>
                      <a:pt x="141" y="38"/>
                      <a:pt x="112" y="1"/>
                      <a:pt x="73" y="1"/>
                    </a:cubicBezTo>
                    <a:cubicBezTo>
                      <a:pt x="73" y="1"/>
                      <a:pt x="72" y="1"/>
                      <a:pt x="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6" name="Google Shape;4096;p62"/>
              <p:cNvSpPr/>
              <p:nvPr/>
            </p:nvSpPr>
            <p:spPr>
              <a:xfrm>
                <a:off x="4378369" y="3550192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1" y="0"/>
                    </a:moveTo>
                    <a:cubicBezTo>
                      <a:pt x="34" y="0"/>
                      <a:pt x="2" y="36"/>
                      <a:pt x="1" y="78"/>
                    </a:cubicBezTo>
                    <a:cubicBezTo>
                      <a:pt x="0" y="123"/>
                      <a:pt x="31" y="160"/>
                      <a:pt x="69" y="162"/>
                    </a:cubicBezTo>
                    <a:cubicBezTo>
                      <a:pt x="69" y="162"/>
                      <a:pt x="70" y="162"/>
                      <a:pt x="70" y="162"/>
                    </a:cubicBezTo>
                    <a:cubicBezTo>
                      <a:pt x="109" y="162"/>
                      <a:pt x="140" y="127"/>
                      <a:pt x="141" y="83"/>
                    </a:cubicBezTo>
                    <a:cubicBezTo>
                      <a:pt x="143" y="39"/>
                      <a:pt x="112" y="1"/>
                      <a:pt x="73" y="0"/>
                    </a:cubicBezTo>
                    <a:cubicBezTo>
                      <a:pt x="72" y="0"/>
                      <a:pt x="72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7" name="Google Shape;4097;p62"/>
              <p:cNvSpPr/>
              <p:nvPr/>
            </p:nvSpPr>
            <p:spPr>
              <a:xfrm>
                <a:off x="4377901" y="3537285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4" y="35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0" y="161"/>
                      <a:pt x="71" y="161"/>
                    </a:cubicBezTo>
                    <a:cubicBezTo>
                      <a:pt x="109" y="161"/>
                      <a:pt x="140" y="126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8" name="Google Shape;4098;p62"/>
              <p:cNvSpPr/>
              <p:nvPr/>
            </p:nvSpPr>
            <p:spPr>
              <a:xfrm>
                <a:off x="4323619" y="3754833"/>
                <a:ext cx="91648" cy="16257"/>
              </a:xfrm>
              <a:custGeom>
                <a:rect b="b" l="l" r="r" t="t"/>
                <a:pathLst>
                  <a:path extrusionOk="0" h="694" w="3917">
                    <a:moveTo>
                      <a:pt x="1" y="1"/>
                    </a:moveTo>
                    <a:lnTo>
                      <a:pt x="1" y="1"/>
                    </a:lnTo>
                    <a:cubicBezTo>
                      <a:pt x="3" y="88"/>
                      <a:pt x="11" y="174"/>
                      <a:pt x="21" y="257"/>
                    </a:cubicBezTo>
                    <a:cubicBezTo>
                      <a:pt x="304" y="427"/>
                      <a:pt x="884" y="659"/>
                      <a:pt x="1945" y="690"/>
                    </a:cubicBezTo>
                    <a:cubicBezTo>
                      <a:pt x="2019" y="692"/>
                      <a:pt x="2091" y="693"/>
                      <a:pt x="2161" y="693"/>
                    </a:cubicBezTo>
                    <a:cubicBezTo>
                      <a:pt x="3087" y="693"/>
                      <a:pt x="3616" y="511"/>
                      <a:pt x="3886" y="370"/>
                    </a:cubicBezTo>
                    <a:cubicBezTo>
                      <a:pt x="3900" y="287"/>
                      <a:pt x="3910" y="201"/>
                      <a:pt x="3916" y="115"/>
                    </a:cubicBezTo>
                    <a:lnTo>
                      <a:pt x="3916" y="115"/>
                    </a:lnTo>
                    <a:cubicBezTo>
                      <a:pt x="3731" y="236"/>
                      <a:pt x="3223" y="482"/>
                      <a:pt x="2165" y="482"/>
                    </a:cubicBezTo>
                    <a:cubicBezTo>
                      <a:pt x="2096" y="482"/>
                      <a:pt x="2024" y="481"/>
                      <a:pt x="1950" y="479"/>
                    </a:cubicBezTo>
                    <a:cubicBezTo>
                      <a:pt x="742" y="444"/>
                      <a:pt x="191" y="1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9" name="Google Shape;4099;p62"/>
              <p:cNvSpPr/>
              <p:nvPr/>
            </p:nvSpPr>
            <p:spPr>
              <a:xfrm>
                <a:off x="4323899" y="3740755"/>
                <a:ext cx="91461" cy="15882"/>
              </a:xfrm>
              <a:custGeom>
                <a:rect b="b" l="l" r="r" t="t"/>
                <a:pathLst>
                  <a:path extrusionOk="0" h="678" w="3909">
                    <a:moveTo>
                      <a:pt x="21" y="1"/>
                    </a:moveTo>
                    <a:cubicBezTo>
                      <a:pt x="11" y="85"/>
                      <a:pt x="5" y="161"/>
                      <a:pt x="0" y="230"/>
                    </a:cubicBezTo>
                    <a:cubicBezTo>
                      <a:pt x="276" y="399"/>
                      <a:pt x="857" y="643"/>
                      <a:pt x="1945" y="675"/>
                    </a:cubicBezTo>
                    <a:cubicBezTo>
                      <a:pt x="2020" y="677"/>
                      <a:pt x="2093" y="678"/>
                      <a:pt x="2163" y="678"/>
                    </a:cubicBezTo>
                    <a:cubicBezTo>
                      <a:pt x="3114" y="678"/>
                      <a:pt x="3645" y="486"/>
                      <a:pt x="3908" y="342"/>
                    </a:cubicBezTo>
                    <a:cubicBezTo>
                      <a:pt x="3906" y="274"/>
                      <a:pt x="3903" y="197"/>
                      <a:pt x="3897" y="112"/>
                    </a:cubicBezTo>
                    <a:cubicBezTo>
                      <a:pt x="3696" y="237"/>
                      <a:pt x="3186" y="468"/>
                      <a:pt x="2159" y="468"/>
                    </a:cubicBezTo>
                    <a:cubicBezTo>
                      <a:pt x="2091" y="468"/>
                      <a:pt x="2022" y="467"/>
                      <a:pt x="1950" y="464"/>
                    </a:cubicBezTo>
                    <a:cubicBezTo>
                      <a:pt x="784" y="432"/>
                      <a:pt x="228" y="145"/>
                      <a:pt x="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0" name="Google Shape;4100;p62"/>
              <p:cNvSpPr/>
              <p:nvPr/>
            </p:nvSpPr>
            <p:spPr>
              <a:xfrm>
                <a:off x="4325490" y="3727332"/>
                <a:ext cx="88887" cy="14851"/>
              </a:xfrm>
              <a:custGeom>
                <a:rect b="b" l="l" r="r" t="t"/>
                <a:pathLst>
                  <a:path extrusionOk="0" h="634" w="3799">
                    <a:moveTo>
                      <a:pt x="36" y="1"/>
                    </a:moveTo>
                    <a:cubicBezTo>
                      <a:pt x="23" y="78"/>
                      <a:pt x="11" y="149"/>
                      <a:pt x="1" y="217"/>
                    </a:cubicBezTo>
                    <a:cubicBezTo>
                      <a:pt x="296" y="384"/>
                      <a:pt x="870" y="601"/>
                      <a:pt x="1892" y="630"/>
                    </a:cubicBezTo>
                    <a:cubicBezTo>
                      <a:pt x="1968" y="633"/>
                      <a:pt x="2043" y="634"/>
                      <a:pt x="2114" y="634"/>
                    </a:cubicBezTo>
                    <a:cubicBezTo>
                      <a:pt x="2999" y="634"/>
                      <a:pt x="3519" y="466"/>
                      <a:pt x="3798" y="328"/>
                    </a:cubicBezTo>
                    <a:cubicBezTo>
                      <a:pt x="3790" y="258"/>
                      <a:pt x="3783" y="186"/>
                      <a:pt x="3773" y="108"/>
                    </a:cubicBezTo>
                    <a:cubicBezTo>
                      <a:pt x="3534" y="237"/>
                      <a:pt x="3028" y="423"/>
                      <a:pt x="2106" y="423"/>
                    </a:cubicBezTo>
                    <a:cubicBezTo>
                      <a:pt x="2038" y="423"/>
                      <a:pt x="1968" y="422"/>
                      <a:pt x="1896" y="420"/>
                    </a:cubicBezTo>
                    <a:cubicBezTo>
                      <a:pt x="840" y="389"/>
                      <a:pt x="286" y="153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1" name="Google Shape;4101;p62"/>
              <p:cNvSpPr/>
              <p:nvPr/>
            </p:nvSpPr>
            <p:spPr>
              <a:xfrm>
                <a:off x="4357405" y="3583081"/>
                <a:ext cx="31142" cy="9089"/>
              </a:xfrm>
              <a:custGeom>
                <a:rect b="b" l="l" r="r" t="t"/>
                <a:pathLst>
                  <a:path extrusionOk="0" h="388" w="1331">
                    <a:moveTo>
                      <a:pt x="45" y="0"/>
                    </a:moveTo>
                    <a:cubicBezTo>
                      <a:pt x="40" y="27"/>
                      <a:pt x="36" y="52"/>
                      <a:pt x="30" y="78"/>
                    </a:cubicBezTo>
                    <a:cubicBezTo>
                      <a:pt x="24" y="117"/>
                      <a:pt x="18" y="155"/>
                      <a:pt x="10" y="195"/>
                    </a:cubicBezTo>
                    <a:cubicBezTo>
                      <a:pt x="8" y="211"/>
                      <a:pt x="4" y="228"/>
                      <a:pt x="1" y="245"/>
                    </a:cubicBezTo>
                    <a:cubicBezTo>
                      <a:pt x="116" y="308"/>
                      <a:pt x="317" y="376"/>
                      <a:pt x="665" y="387"/>
                    </a:cubicBezTo>
                    <a:cubicBezTo>
                      <a:pt x="693" y="388"/>
                      <a:pt x="720" y="388"/>
                      <a:pt x="745" y="388"/>
                    </a:cubicBezTo>
                    <a:cubicBezTo>
                      <a:pt x="1042" y="388"/>
                      <a:pt x="1223" y="336"/>
                      <a:pt x="1331" y="284"/>
                    </a:cubicBezTo>
                    <a:cubicBezTo>
                      <a:pt x="1328" y="268"/>
                      <a:pt x="1327" y="251"/>
                      <a:pt x="1324" y="235"/>
                    </a:cubicBezTo>
                    <a:cubicBezTo>
                      <a:pt x="1319" y="194"/>
                      <a:pt x="1312" y="151"/>
                      <a:pt x="1307" y="110"/>
                    </a:cubicBezTo>
                    <a:cubicBezTo>
                      <a:pt x="1305" y="86"/>
                      <a:pt x="1302" y="63"/>
                      <a:pt x="1298" y="38"/>
                    </a:cubicBezTo>
                    <a:cubicBezTo>
                      <a:pt x="1247" y="75"/>
                      <a:pt x="1092" y="151"/>
                      <a:pt x="743" y="151"/>
                    </a:cubicBezTo>
                    <a:cubicBezTo>
                      <a:pt x="720" y="151"/>
                      <a:pt x="696" y="151"/>
                      <a:pt x="671" y="150"/>
                    </a:cubicBezTo>
                    <a:cubicBezTo>
                      <a:pt x="262" y="139"/>
                      <a:pt x="96" y="40"/>
                      <a:pt x="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2" name="Google Shape;4102;p62"/>
              <p:cNvSpPr/>
              <p:nvPr/>
            </p:nvSpPr>
            <p:spPr>
              <a:xfrm>
                <a:off x="4373128" y="3527751"/>
                <a:ext cx="42303" cy="278312"/>
              </a:xfrm>
              <a:custGeom>
                <a:rect b="b" l="l" r="r" t="t"/>
                <a:pathLst>
                  <a:path extrusionOk="0" h="11881" w="1808">
                    <a:moveTo>
                      <a:pt x="69" y="0"/>
                    </a:moveTo>
                    <a:lnTo>
                      <a:pt x="69" y="4230"/>
                    </a:lnTo>
                    <a:cubicBezTo>
                      <a:pt x="69" y="5022"/>
                      <a:pt x="152" y="5812"/>
                      <a:pt x="302" y="6584"/>
                    </a:cubicBezTo>
                    <a:cubicBezTo>
                      <a:pt x="825" y="9273"/>
                      <a:pt x="354" y="11032"/>
                      <a:pt x="0" y="11880"/>
                    </a:cubicBezTo>
                    <a:cubicBezTo>
                      <a:pt x="877" y="11801"/>
                      <a:pt x="1599" y="11050"/>
                      <a:pt x="1769" y="10063"/>
                    </a:cubicBezTo>
                    <a:cubicBezTo>
                      <a:pt x="1783" y="9979"/>
                      <a:pt x="1793" y="9894"/>
                      <a:pt x="1799" y="9808"/>
                    </a:cubicBezTo>
                    <a:cubicBezTo>
                      <a:pt x="1802" y="9764"/>
                      <a:pt x="1804" y="9719"/>
                      <a:pt x="1805" y="9673"/>
                    </a:cubicBezTo>
                    <a:cubicBezTo>
                      <a:pt x="1807" y="9633"/>
                      <a:pt x="1807" y="9592"/>
                      <a:pt x="1805" y="9552"/>
                    </a:cubicBezTo>
                    <a:cubicBezTo>
                      <a:pt x="1805" y="9515"/>
                      <a:pt x="1804" y="9475"/>
                      <a:pt x="1803" y="9434"/>
                    </a:cubicBezTo>
                    <a:cubicBezTo>
                      <a:pt x="1800" y="9366"/>
                      <a:pt x="1797" y="9289"/>
                      <a:pt x="1792" y="9204"/>
                    </a:cubicBezTo>
                    <a:cubicBezTo>
                      <a:pt x="1785" y="9100"/>
                      <a:pt x="1775" y="8982"/>
                      <a:pt x="1761" y="8846"/>
                    </a:cubicBezTo>
                    <a:cubicBezTo>
                      <a:pt x="1753" y="8778"/>
                      <a:pt x="1744" y="8705"/>
                      <a:pt x="1736" y="8628"/>
                    </a:cubicBezTo>
                    <a:cubicBezTo>
                      <a:pt x="1657" y="8005"/>
                      <a:pt x="1497" y="7066"/>
                      <a:pt x="1173" y="5558"/>
                    </a:cubicBezTo>
                    <a:cubicBezTo>
                      <a:pt x="967" y="4595"/>
                      <a:pt x="794" y="3624"/>
                      <a:pt x="659" y="2645"/>
                    </a:cubicBezTo>
                    <a:cubicBezTo>
                      <a:pt x="657" y="2630"/>
                      <a:pt x="655" y="2613"/>
                      <a:pt x="652" y="2597"/>
                    </a:cubicBezTo>
                    <a:cubicBezTo>
                      <a:pt x="647" y="2556"/>
                      <a:pt x="640" y="2515"/>
                      <a:pt x="635" y="2472"/>
                    </a:cubicBezTo>
                    <a:cubicBezTo>
                      <a:pt x="633" y="2448"/>
                      <a:pt x="629" y="2425"/>
                      <a:pt x="626" y="2400"/>
                    </a:cubicBezTo>
                    <a:cubicBezTo>
                      <a:pt x="527" y="1644"/>
                      <a:pt x="447" y="885"/>
                      <a:pt x="389" y="122"/>
                    </a:cubicBezTo>
                    <a:lnTo>
                      <a:pt x="380" y="9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3" name="Google Shape;4103;p62"/>
              <p:cNvSpPr/>
              <p:nvPr/>
            </p:nvSpPr>
            <p:spPr>
              <a:xfrm>
                <a:off x="4067018" y="3415311"/>
                <a:ext cx="626000" cy="197028"/>
              </a:xfrm>
              <a:custGeom>
                <a:rect b="b" l="l" r="r" t="t"/>
                <a:pathLst>
                  <a:path extrusionOk="0" h="8411" w="26755">
                    <a:moveTo>
                      <a:pt x="26754" y="1"/>
                    </a:moveTo>
                    <a:lnTo>
                      <a:pt x="26119" y="221"/>
                    </a:lnTo>
                    <a:lnTo>
                      <a:pt x="26119" y="7013"/>
                    </a:lnTo>
                    <a:cubicBezTo>
                      <a:pt x="26119" y="7380"/>
                      <a:pt x="25865" y="7676"/>
                      <a:pt x="25549" y="7676"/>
                    </a:cubicBezTo>
                    <a:lnTo>
                      <a:pt x="1208" y="7676"/>
                    </a:lnTo>
                    <a:cubicBezTo>
                      <a:pt x="891" y="7676"/>
                      <a:pt x="634" y="7379"/>
                      <a:pt x="634" y="7013"/>
                    </a:cubicBezTo>
                    <a:lnTo>
                      <a:pt x="634" y="734"/>
                    </a:lnTo>
                    <a:lnTo>
                      <a:pt x="0" y="515"/>
                    </a:lnTo>
                    <a:lnTo>
                      <a:pt x="0" y="7013"/>
                    </a:lnTo>
                    <a:cubicBezTo>
                      <a:pt x="0" y="7784"/>
                      <a:pt x="541" y="8410"/>
                      <a:pt x="1208" y="8410"/>
                    </a:cubicBezTo>
                    <a:lnTo>
                      <a:pt x="25548" y="8410"/>
                    </a:lnTo>
                    <a:cubicBezTo>
                      <a:pt x="26214" y="8410"/>
                      <a:pt x="26754" y="7783"/>
                      <a:pt x="26754" y="7013"/>
                    </a:cubicBezTo>
                    <a:lnTo>
                      <a:pt x="267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104" name="Google Shape;4104;p62"/>
          <p:cNvGrpSpPr/>
          <p:nvPr/>
        </p:nvGrpSpPr>
        <p:grpSpPr>
          <a:xfrm flipH="1">
            <a:off x="-646237" y="3632730"/>
            <a:ext cx="10436575" cy="1242270"/>
            <a:chOff x="-12" y="3708930"/>
            <a:chExt cx="10436575" cy="1242270"/>
          </a:xfrm>
        </p:grpSpPr>
        <p:grpSp>
          <p:nvGrpSpPr>
            <p:cNvPr id="4105" name="Google Shape;4105;p62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4106" name="Google Shape;4106;p62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7" name="Google Shape;4107;p62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8" name="Google Shape;4108;p62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9" name="Google Shape;4109;p62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0" name="Google Shape;4110;p62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1" name="Google Shape;4111;p62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12" name="Google Shape;4112;p62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4113" name="Google Shape;4113;p62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4" name="Google Shape;4114;p62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5" name="Google Shape;4115;p62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6" name="Google Shape;4116;p62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7" name="Google Shape;4117;p62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18" name="Google Shape;4118;p62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4119" name="Google Shape;4119;p62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0" name="Google Shape;4120;p62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1" name="Google Shape;4121;p62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122" name="Google Shape;4122;p62"/>
          <p:cNvSpPr txBox="1"/>
          <p:nvPr>
            <p:ph type="title"/>
          </p:nvPr>
        </p:nvSpPr>
        <p:spPr>
          <a:xfrm>
            <a:off x="2487775" y="1681225"/>
            <a:ext cx="4312500" cy="7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Demonstration</a:t>
            </a:r>
            <a:endParaRPr/>
          </a:p>
        </p:txBody>
      </p:sp>
      <p:sp>
        <p:nvSpPr>
          <p:cNvPr id="4123" name="Google Shape;4123;p62"/>
          <p:cNvSpPr txBox="1"/>
          <p:nvPr>
            <p:ph idx="2" type="title"/>
          </p:nvPr>
        </p:nvSpPr>
        <p:spPr>
          <a:xfrm>
            <a:off x="1193575" y="1734150"/>
            <a:ext cx="1065600" cy="106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900"/>
              <a:t>05</a:t>
            </a:r>
            <a:endParaRPr sz="5900"/>
          </a:p>
        </p:txBody>
      </p:sp>
      <p:sp>
        <p:nvSpPr>
          <p:cNvPr id="4124" name="Google Shape;4124;p62"/>
          <p:cNvSpPr txBox="1"/>
          <p:nvPr>
            <p:ph idx="1" type="subTitle"/>
          </p:nvPr>
        </p:nvSpPr>
        <p:spPr>
          <a:xfrm>
            <a:off x="2487775" y="2208875"/>
            <a:ext cx="2952000" cy="6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Video demonstration of the attempts and photos of the results.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25" name="Google Shape;4125;p62"/>
          <p:cNvGrpSpPr/>
          <p:nvPr/>
        </p:nvGrpSpPr>
        <p:grpSpPr>
          <a:xfrm>
            <a:off x="6672234" y="614851"/>
            <a:ext cx="3423695" cy="3913780"/>
            <a:chOff x="1634550" y="-170011"/>
            <a:chExt cx="4580806" cy="5236526"/>
          </a:xfrm>
        </p:grpSpPr>
        <p:grpSp>
          <p:nvGrpSpPr>
            <p:cNvPr id="4126" name="Google Shape;4126;p62"/>
            <p:cNvGrpSpPr/>
            <p:nvPr/>
          </p:nvGrpSpPr>
          <p:grpSpPr>
            <a:xfrm>
              <a:off x="1634550" y="-170011"/>
              <a:ext cx="4580806" cy="5236526"/>
              <a:chOff x="5036915" y="454813"/>
              <a:chExt cx="1005180" cy="1149067"/>
            </a:xfrm>
          </p:grpSpPr>
          <p:sp>
            <p:nvSpPr>
              <p:cNvPr id="4127" name="Google Shape;4127;p62"/>
              <p:cNvSpPr/>
              <p:nvPr/>
            </p:nvSpPr>
            <p:spPr>
              <a:xfrm>
                <a:off x="5756552" y="515390"/>
                <a:ext cx="29996" cy="22137"/>
              </a:xfrm>
              <a:custGeom>
                <a:rect b="b" l="l" r="r" t="t"/>
                <a:pathLst>
                  <a:path extrusionOk="0" h="945" w="1282">
                    <a:moveTo>
                      <a:pt x="491" y="0"/>
                    </a:moveTo>
                    <a:cubicBezTo>
                      <a:pt x="455" y="0"/>
                      <a:pt x="423" y="4"/>
                      <a:pt x="396" y="12"/>
                    </a:cubicBezTo>
                    <a:cubicBezTo>
                      <a:pt x="144" y="88"/>
                      <a:pt x="1" y="354"/>
                      <a:pt x="78" y="606"/>
                    </a:cubicBezTo>
                    <a:cubicBezTo>
                      <a:pt x="140" y="811"/>
                      <a:pt x="330" y="944"/>
                      <a:pt x="534" y="944"/>
                    </a:cubicBezTo>
                    <a:cubicBezTo>
                      <a:pt x="580" y="944"/>
                      <a:pt x="626" y="937"/>
                      <a:pt x="672" y="924"/>
                    </a:cubicBezTo>
                    <a:cubicBezTo>
                      <a:pt x="923" y="848"/>
                      <a:pt x="1282" y="242"/>
                      <a:pt x="1282" y="242"/>
                    </a:cubicBezTo>
                    <a:cubicBezTo>
                      <a:pt x="1282" y="242"/>
                      <a:pt x="778" y="0"/>
                      <a:pt x="49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8" name="Google Shape;4128;p62"/>
              <p:cNvSpPr/>
              <p:nvPr/>
            </p:nvSpPr>
            <p:spPr>
              <a:xfrm>
                <a:off x="5690360" y="460013"/>
                <a:ext cx="28545" cy="22090"/>
              </a:xfrm>
              <a:custGeom>
                <a:rect b="b" l="l" r="r" t="t"/>
                <a:pathLst>
                  <a:path extrusionOk="0" h="943" w="1220">
                    <a:moveTo>
                      <a:pt x="610" y="0"/>
                    </a:moveTo>
                    <a:cubicBezTo>
                      <a:pt x="331" y="0"/>
                      <a:pt x="0" y="73"/>
                      <a:pt x="0" y="73"/>
                    </a:cubicBezTo>
                    <a:cubicBezTo>
                      <a:pt x="0" y="73"/>
                      <a:pt x="210" y="745"/>
                      <a:pt x="436" y="878"/>
                    </a:cubicBezTo>
                    <a:cubicBezTo>
                      <a:pt x="512" y="922"/>
                      <a:pt x="595" y="943"/>
                      <a:pt x="677" y="943"/>
                    </a:cubicBezTo>
                    <a:cubicBezTo>
                      <a:pt x="841" y="943"/>
                      <a:pt x="1000" y="858"/>
                      <a:pt x="1087" y="706"/>
                    </a:cubicBezTo>
                    <a:cubicBezTo>
                      <a:pt x="1220" y="479"/>
                      <a:pt x="1144" y="186"/>
                      <a:pt x="916" y="55"/>
                    </a:cubicBezTo>
                    <a:cubicBezTo>
                      <a:pt x="846" y="15"/>
                      <a:pt x="733" y="0"/>
                      <a:pt x="6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9" name="Google Shape;4129;p62"/>
              <p:cNvSpPr/>
              <p:nvPr/>
            </p:nvSpPr>
            <p:spPr>
              <a:xfrm>
                <a:off x="5129452" y="471046"/>
                <a:ext cx="788238" cy="666137"/>
              </a:xfrm>
              <a:custGeom>
                <a:rect b="b" l="l" r="r" t="t"/>
                <a:pathLst>
                  <a:path extrusionOk="0" h="28437" w="33689">
                    <a:moveTo>
                      <a:pt x="20645" y="0"/>
                    </a:moveTo>
                    <a:cubicBezTo>
                      <a:pt x="14931" y="0"/>
                      <a:pt x="10233" y="4352"/>
                      <a:pt x="9684" y="9924"/>
                    </a:cubicBezTo>
                    <a:cubicBezTo>
                      <a:pt x="9448" y="9906"/>
                      <a:pt x="9208" y="9896"/>
                      <a:pt x="8967" y="9896"/>
                    </a:cubicBezTo>
                    <a:cubicBezTo>
                      <a:pt x="4016" y="9896"/>
                      <a:pt x="4" y="13908"/>
                      <a:pt x="1" y="18856"/>
                    </a:cubicBezTo>
                    <a:cubicBezTo>
                      <a:pt x="1" y="23808"/>
                      <a:pt x="4015" y="27820"/>
                      <a:pt x="8964" y="27820"/>
                    </a:cubicBezTo>
                    <a:cubicBezTo>
                      <a:pt x="12967" y="27820"/>
                      <a:pt x="16357" y="25197"/>
                      <a:pt x="17507" y="21577"/>
                    </a:cubicBezTo>
                    <a:cubicBezTo>
                      <a:pt x="18253" y="21798"/>
                      <a:pt x="19029" y="21941"/>
                      <a:pt x="19830" y="22000"/>
                    </a:cubicBezTo>
                    <a:cubicBezTo>
                      <a:pt x="20089" y="25597"/>
                      <a:pt x="23086" y="28436"/>
                      <a:pt x="26751" y="28436"/>
                    </a:cubicBezTo>
                    <a:cubicBezTo>
                      <a:pt x="30582" y="28436"/>
                      <a:pt x="33688" y="25331"/>
                      <a:pt x="33688" y="21498"/>
                    </a:cubicBezTo>
                    <a:cubicBezTo>
                      <a:pt x="33688" y="19092"/>
                      <a:pt x="32463" y="16973"/>
                      <a:pt x="30603" y="15728"/>
                    </a:cubicBezTo>
                    <a:cubicBezTo>
                      <a:pt x="31280" y="14299"/>
                      <a:pt x="31660" y="12702"/>
                      <a:pt x="31660" y="11015"/>
                    </a:cubicBezTo>
                    <a:cubicBezTo>
                      <a:pt x="31660" y="4931"/>
                      <a:pt x="26729" y="0"/>
                      <a:pt x="206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0" name="Google Shape;4130;p62"/>
              <p:cNvSpPr/>
              <p:nvPr/>
            </p:nvSpPr>
            <p:spPr>
              <a:xfrm>
                <a:off x="5527677" y="470203"/>
                <a:ext cx="320452" cy="154136"/>
              </a:xfrm>
              <a:custGeom>
                <a:rect b="b" l="l" r="r" t="t"/>
                <a:pathLst>
                  <a:path extrusionOk="0" h="6580" w="13696">
                    <a:moveTo>
                      <a:pt x="3698" y="1"/>
                    </a:moveTo>
                    <a:cubicBezTo>
                      <a:pt x="3124" y="1"/>
                      <a:pt x="2550" y="43"/>
                      <a:pt x="1985" y="131"/>
                    </a:cubicBezTo>
                    <a:cubicBezTo>
                      <a:pt x="1308" y="246"/>
                      <a:pt x="643" y="415"/>
                      <a:pt x="0" y="648"/>
                    </a:cubicBezTo>
                    <a:cubicBezTo>
                      <a:pt x="1150" y="265"/>
                      <a:pt x="2359" y="69"/>
                      <a:pt x="3568" y="69"/>
                    </a:cubicBezTo>
                    <a:cubicBezTo>
                      <a:pt x="3722" y="69"/>
                      <a:pt x="3876" y="72"/>
                      <a:pt x="4029" y="79"/>
                    </a:cubicBezTo>
                    <a:cubicBezTo>
                      <a:pt x="4710" y="109"/>
                      <a:pt x="5387" y="197"/>
                      <a:pt x="6051" y="346"/>
                    </a:cubicBezTo>
                    <a:cubicBezTo>
                      <a:pt x="6714" y="500"/>
                      <a:pt x="7364" y="712"/>
                      <a:pt x="7988" y="984"/>
                    </a:cubicBezTo>
                    <a:cubicBezTo>
                      <a:pt x="9237" y="1525"/>
                      <a:pt x="10386" y="2298"/>
                      <a:pt x="11355" y="3254"/>
                    </a:cubicBezTo>
                    <a:cubicBezTo>
                      <a:pt x="11478" y="3371"/>
                      <a:pt x="11594" y="3497"/>
                      <a:pt x="11712" y="3620"/>
                    </a:cubicBezTo>
                    <a:cubicBezTo>
                      <a:pt x="11742" y="3651"/>
                      <a:pt x="11770" y="3681"/>
                      <a:pt x="11798" y="3713"/>
                    </a:cubicBezTo>
                    <a:lnTo>
                      <a:pt x="11883" y="3807"/>
                    </a:lnTo>
                    <a:lnTo>
                      <a:pt x="11967" y="3903"/>
                    </a:lnTo>
                    <a:lnTo>
                      <a:pt x="12009" y="3950"/>
                    </a:lnTo>
                    <a:lnTo>
                      <a:pt x="12050" y="3999"/>
                    </a:lnTo>
                    <a:cubicBezTo>
                      <a:pt x="12160" y="4129"/>
                      <a:pt x="12270" y="4261"/>
                      <a:pt x="12371" y="4396"/>
                    </a:cubicBezTo>
                    <a:lnTo>
                      <a:pt x="12449" y="4498"/>
                    </a:lnTo>
                    <a:cubicBezTo>
                      <a:pt x="12475" y="4530"/>
                      <a:pt x="12502" y="4565"/>
                      <a:pt x="12526" y="4600"/>
                    </a:cubicBezTo>
                    <a:lnTo>
                      <a:pt x="12675" y="4807"/>
                    </a:lnTo>
                    <a:cubicBezTo>
                      <a:pt x="13070" y="5364"/>
                      <a:pt x="13406" y="5961"/>
                      <a:pt x="13695" y="6580"/>
                    </a:cubicBezTo>
                    <a:cubicBezTo>
                      <a:pt x="13557" y="6268"/>
                      <a:pt x="13413" y="5956"/>
                      <a:pt x="13245" y="5659"/>
                    </a:cubicBezTo>
                    <a:cubicBezTo>
                      <a:pt x="13166" y="5508"/>
                      <a:pt x="13075" y="5363"/>
                      <a:pt x="12989" y="5215"/>
                    </a:cubicBezTo>
                    <a:cubicBezTo>
                      <a:pt x="12946" y="5141"/>
                      <a:pt x="12896" y="5069"/>
                      <a:pt x="12852" y="4997"/>
                    </a:cubicBezTo>
                    <a:cubicBezTo>
                      <a:pt x="12806" y="4925"/>
                      <a:pt x="12761" y="4852"/>
                      <a:pt x="12711" y="4784"/>
                    </a:cubicBezTo>
                    <a:cubicBezTo>
                      <a:pt x="12324" y="4220"/>
                      <a:pt x="11888" y="3686"/>
                      <a:pt x="11402" y="3202"/>
                    </a:cubicBezTo>
                    <a:cubicBezTo>
                      <a:pt x="11162" y="2958"/>
                      <a:pt x="10906" y="2730"/>
                      <a:pt x="10643" y="2509"/>
                    </a:cubicBezTo>
                    <a:cubicBezTo>
                      <a:pt x="10509" y="2402"/>
                      <a:pt x="10378" y="2293"/>
                      <a:pt x="10238" y="2191"/>
                    </a:cubicBezTo>
                    <a:cubicBezTo>
                      <a:pt x="10168" y="2140"/>
                      <a:pt x="10101" y="2089"/>
                      <a:pt x="10032" y="2038"/>
                    </a:cubicBezTo>
                    <a:lnTo>
                      <a:pt x="9820" y="1893"/>
                    </a:lnTo>
                    <a:cubicBezTo>
                      <a:pt x="9784" y="1868"/>
                      <a:pt x="9750" y="1843"/>
                      <a:pt x="9714" y="1820"/>
                    </a:cubicBezTo>
                    <a:lnTo>
                      <a:pt x="9606" y="1750"/>
                    </a:lnTo>
                    <a:lnTo>
                      <a:pt x="9389" y="1612"/>
                    </a:lnTo>
                    <a:lnTo>
                      <a:pt x="9168" y="1481"/>
                    </a:lnTo>
                    <a:lnTo>
                      <a:pt x="9058" y="1416"/>
                    </a:lnTo>
                    <a:lnTo>
                      <a:pt x="8945" y="1354"/>
                    </a:lnTo>
                    <a:lnTo>
                      <a:pt x="8719" y="1231"/>
                    </a:lnTo>
                    <a:lnTo>
                      <a:pt x="8490" y="1115"/>
                    </a:lnTo>
                    <a:lnTo>
                      <a:pt x="8374" y="1058"/>
                    </a:lnTo>
                    <a:cubicBezTo>
                      <a:pt x="8336" y="1038"/>
                      <a:pt x="8296" y="1022"/>
                      <a:pt x="8258" y="1005"/>
                    </a:cubicBezTo>
                    <a:lnTo>
                      <a:pt x="8023" y="898"/>
                    </a:lnTo>
                    <a:cubicBezTo>
                      <a:pt x="7392" y="627"/>
                      <a:pt x="6737" y="416"/>
                      <a:pt x="6069" y="263"/>
                    </a:cubicBezTo>
                    <a:cubicBezTo>
                      <a:pt x="5400" y="117"/>
                      <a:pt x="4717" y="26"/>
                      <a:pt x="4033" y="6"/>
                    </a:cubicBezTo>
                    <a:cubicBezTo>
                      <a:pt x="3921" y="3"/>
                      <a:pt x="3810" y="1"/>
                      <a:pt x="3698" y="1"/>
                    </a:cubicBezTo>
                    <a:close/>
                  </a:path>
                </a:pathLst>
              </a:custGeom>
              <a:solidFill>
                <a:srgbClr val="98A0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1" name="Google Shape;4131;p62"/>
              <p:cNvSpPr/>
              <p:nvPr/>
            </p:nvSpPr>
            <p:spPr>
              <a:xfrm>
                <a:off x="5143935" y="596604"/>
                <a:ext cx="844697" cy="1007275"/>
              </a:xfrm>
              <a:custGeom>
                <a:rect b="b" l="l" r="r" t="t"/>
                <a:pathLst>
                  <a:path extrusionOk="0" h="43000" w="36102">
                    <a:moveTo>
                      <a:pt x="19501" y="0"/>
                    </a:moveTo>
                    <a:lnTo>
                      <a:pt x="16128" y="2275"/>
                    </a:lnTo>
                    <a:lnTo>
                      <a:pt x="16127" y="2321"/>
                    </a:lnTo>
                    <a:lnTo>
                      <a:pt x="16009" y="6411"/>
                    </a:lnTo>
                    <a:lnTo>
                      <a:pt x="15982" y="7348"/>
                    </a:lnTo>
                    <a:lnTo>
                      <a:pt x="15975" y="7564"/>
                    </a:lnTo>
                    <a:lnTo>
                      <a:pt x="15795" y="7962"/>
                    </a:lnTo>
                    <a:lnTo>
                      <a:pt x="15765" y="9066"/>
                    </a:lnTo>
                    <a:lnTo>
                      <a:pt x="15515" y="18255"/>
                    </a:lnTo>
                    <a:cubicBezTo>
                      <a:pt x="15507" y="18595"/>
                      <a:pt x="15295" y="18843"/>
                      <a:pt x="15028" y="18943"/>
                    </a:cubicBezTo>
                    <a:lnTo>
                      <a:pt x="15017" y="18947"/>
                    </a:lnTo>
                    <a:cubicBezTo>
                      <a:pt x="14931" y="18978"/>
                      <a:pt x="14841" y="18994"/>
                      <a:pt x="14749" y="18994"/>
                    </a:cubicBezTo>
                    <a:cubicBezTo>
                      <a:pt x="14534" y="18994"/>
                      <a:pt x="14315" y="18904"/>
                      <a:pt x="14158" y="18701"/>
                    </a:cubicBezTo>
                    <a:lnTo>
                      <a:pt x="11418" y="15182"/>
                    </a:lnTo>
                    <a:lnTo>
                      <a:pt x="10898" y="14515"/>
                    </a:lnTo>
                    <a:lnTo>
                      <a:pt x="10693" y="14250"/>
                    </a:lnTo>
                    <a:lnTo>
                      <a:pt x="10099" y="14058"/>
                    </a:lnTo>
                    <a:lnTo>
                      <a:pt x="7826" y="13322"/>
                    </a:lnTo>
                    <a:lnTo>
                      <a:pt x="4669" y="12301"/>
                    </a:lnTo>
                    <a:lnTo>
                      <a:pt x="3129" y="11802"/>
                    </a:lnTo>
                    <a:lnTo>
                      <a:pt x="3618" y="11423"/>
                    </a:lnTo>
                    <a:lnTo>
                      <a:pt x="5467" y="9983"/>
                    </a:lnTo>
                    <a:lnTo>
                      <a:pt x="13731" y="3549"/>
                    </a:lnTo>
                    <a:lnTo>
                      <a:pt x="9218" y="6216"/>
                    </a:lnTo>
                    <a:lnTo>
                      <a:pt x="8257" y="4528"/>
                    </a:lnTo>
                    <a:lnTo>
                      <a:pt x="7321" y="2883"/>
                    </a:lnTo>
                    <a:lnTo>
                      <a:pt x="8043" y="4533"/>
                    </a:lnTo>
                    <a:lnTo>
                      <a:pt x="8882" y="6449"/>
                    </a:lnTo>
                    <a:lnTo>
                      <a:pt x="4531" y="9783"/>
                    </a:lnTo>
                    <a:lnTo>
                      <a:pt x="3375" y="10670"/>
                    </a:lnTo>
                    <a:lnTo>
                      <a:pt x="2962" y="10987"/>
                    </a:lnTo>
                    <a:lnTo>
                      <a:pt x="1590" y="7613"/>
                    </a:lnTo>
                    <a:lnTo>
                      <a:pt x="0" y="3732"/>
                    </a:lnTo>
                    <a:lnTo>
                      <a:pt x="1338" y="7915"/>
                    </a:lnTo>
                    <a:lnTo>
                      <a:pt x="2669" y="12081"/>
                    </a:lnTo>
                    <a:lnTo>
                      <a:pt x="4077" y="12555"/>
                    </a:lnTo>
                    <a:lnTo>
                      <a:pt x="7740" y="13792"/>
                    </a:lnTo>
                    <a:lnTo>
                      <a:pt x="9862" y="14507"/>
                    </a:lnTo>
                    <a:lnTo>
                      <a:pt x="10514" y="14727"/>
                    </a:lnTo>
                    <a:lnTo>
                      <a:pt x="10526" y="14747"/>
                    </a:lnTo>
                    <a:lnTo>
                      <a:pt x="12323" y="17896"/>
                    </a:lnTo>
                    <a:cubicBezTo>
                      <a:pt x="12897" y="18900"/>
                      <a:pt x="13133" y="20031"/>
                      <a:pt x="13038" y="21138"/>
                    </a:cubicBezTo>
                    <a:cubicBezTo>
                      <a:pt x="12971" y="21945"/>
                      <a:pt x="12728" y="22737"/>
                      <a:pt x="12313" y="23458"/>
                    </a:cubicBezTo>
                    <a:cubicBezTo>
                      <a:pt x="12221" y="23619"/>
                      <a:pt x="12119" y="23777"/>
                      <a:pt x="12010" y="23929"/>
                    </a:cubicBezTo>
                    <a:lnTo>
                      <a:pt x="11244" y="24996"/>
                    </a:lnTo>
                    <a:lnTo>
                      <a:pt x="6417" y="31718"/>
                    </a:lnTo>
                    <a:cubicBezTo>
                      <a:pt x="6349" y="31816"/>
                      <a:pt x="6282" y="31914"/>
                      <a:pt x="6217" y="32014"/>
                    </a:cubicBezTo>
                    <a:cubicBezTo>
                      <a:pt x="5263" y="33519"/>
                      <a:pt x="4993" y="35369"/>
                      <a:pt x="5493" y="37093"/>
                    </a:cubicBezTo>
                    <a:lnTo>
                      <a:pt x="6131" y="39295"/>
                    </a:lnTo>
                    <a:lnTo>
                      <a:pt x="6269" y="39770"/>
                    </a:lnTo>
                    <a:cubicBezTo>
                      <a:pt x="6379" y="40152"/>
                      <a:pt x="6467" y="40537"/>
                      <a:pt x="6528" y="40927"/>
                    </a:cubicBezTo>
                    <a:cubicBezTo>
                      <a:pt x="6600" y="41377"/>
                      <a:pt x="6639" y="41829"/>
                      <a:pt x="6647" y="42284"/>
                    </a:cubicBezTo>
                    <a:cubicBezTo>
                      <a:pt x="6649" y="42404"/>
                      <a:pt x="6649" y="42525"/>
                      <a:pt x="6647" y="42644"/>
                    </a:cubicBezTo>
                    <a:cubicBezTo>
                      <a:pt x="6644" y="42762"/>
                      <a:pt x="6641" y="42882"/>
                      <a:pt x="6634" y="43000"/>
                    </a:cubicBezTo>
                    <a:lnTo>
                      <a:pt x="17801" y="43000"/>
                    </a:lnTo>
                    <a:lnTo>
                      <a:pt x="17283" y="41900"/>
                    </a:lnTo>
                    <a:lnTo>
                      <a:pt x="15955" y="39087"/>
                    </a:lnTo>
                    <a:lnTo>
                      <a:pt x="14724" y="36479"/>
                    </a:lnTo>
                    <a:lnTo>
                      <a:pt x="14664" y="36352"/>
                    </a:lnTo>
                    <a:cubicBezTo>
                      <a:pt x="14292" y="35560"/>
                      <a:pt x="14189" y="34673"/>
                      <a:pt x="14363" y="33824"/>
                    </a:cubicBezTo>
                    <a:cubicBezTo>
                      <a:pt x="14397" y="33653"/>
                      <a:pt x="14445" y="33483"/>
                      <a:pt x="14503" y="33316"/>
                    </a:cubicBezTo>
                    <a:lnTo>
                      <a:pt x="16235" y="28337"/>
                    </a:lnTo>
                    <a:lnTo>
                      <a:pt x="18031" y="23767"/>
                    </a:lnTo>
                    <a:cubicBezTo>
                      <a:pt x="18576" y="22947"/>
                      <a:pt x="19318" y="22263"/>
                      <a:pt x="20196" y="21783"/>
                    </a:cubicBezTo>
                    <a:lnTo>
                      <a:pt x="20588" y="21569"/>
                    </a:lnTo>
                    <a:lnTo>
                      <a:pt x="21340" y="21158"/>
                    </a:lnTo>
                    <a:lnTo>
                      <a:pt x="23137" y="20177"/>
                    </a:lnTo>
                    <a:lnTo>
                      <a:pt x="27711" y="14018"/>
                    </a:lnTo>
                    <a:lnTo>
                      <a:pt x="30662" y="13353"/>
                    </a:lnTo>
                    <a:lnTo>
                      <a:pt x="31708" y="13117"/>
                    </a:lnTo>
                    <a:lnTo>
                      <a:pt x="32039" y="12500"/>
                    </a:lnTo>
                    <a:lnTo>
                      <a:pt x="34444" y="8004"/>
                    </a:lnTo>
                    <a:lnTo>
                      <a:pt x="35516" y="6000"/>
                    </a:lnTo>
                    <a:lnTo>
                      <a:pt x="36102" y="4905"/>
                    </a:lnTo>
                    <a:lnTo>
                      <a:pt x="35425" y="5985"/>
                    </a:lnTo>
                    <a:lnTo>
                      <a:pt x="34319" y="7751"/>
                    </a:lnTo>
                    <a:lnTo>
                      <a:pt x="31677" y="11966"/>
                    </a:lnTo>
                    <a:lnTo>
                      <a:pt x="31205" y="12718"/>
                    </a:lnTo>
                    <a:lnTo>
                      <a:pt x="29958" y="12797"/>
                    </a:lnTo>
                    <a:lnTo>
                      <a:pt x="28324" y="12897"/>
                    </a:lnTo>
                    <a:lnTo>
                      <a:pt x="28324" y="12897"/>
                    </a:lnTo>
                    <a:lnTo>
                      <a:pt x="28375" y="11003"/>
                    </a:lnTo>
                    <a:lnTo>
                      <a:pt x="28540" y="5011"/>
                    </a:lnTo>
                    <a:lnTo>
                      <a:pt x="27902" y="10541"/>
                    </a:lnTo>
                    <a:lnTo>
                      <a:pt x="27862" y="10887"/>
                    </a:lnTo>
                    <a:lnTo>
                      <a:pt x="27604" y="13113"/>
                    </a:lnTo>
                    <a:lnTo>
                      <a:pt x="22887" y="19127"/>
                    </a:lnTo>
                    <a:lnTo>
                      <a:pt x="23422" y="15479"/>
                    </a:lnTo>
                    <a:lnTo>
                      <a:pt x="23453" y="15274"/>
                    </a:lnTo>
                    <a:lnTo>
                      <a:pt x="23399" y="15472"/>
                    </a:lnTo>
                    <a:lnTo>
                      <a:pt x="22383" y="19235"/>
                    </a:lnTo>
                    <a:lnTo>
                      <a:pt x="20153" y="19653"/>
                    </a:lnTo>
                    <a:lnTo>
                      <a:pt x="19366" y="19798"/>
                    </a:lnTo>
                    <a:lnTo>
                      <a:pt x="19269" y="19817"/>
                    </a:lnTo>
                    <a:cubicBezTo>
                      <a:pt x="19155" y="19837"/>
                      <a:pt x="19042" y="19848"/>
                      <a:pt x="18932" y="19848"/>
                    </a:cubicBezTo>
                    <a:cubicBezTo>
                      <a:pt x="18814" y="19848"/>
                      <a:pt x="18698" y="19835"/>
                      <a:pt x="18586" y="19814"/>
                    </a:cubicBezTo>
                    <a:cubicBezTo>
                      <a:pt x="17776" y="19656"/>
                      <a:pt x="17137" y="18955"/>
                      <a:pt x="17113" y="18073"/>
                    </a:cubicBezTo>
                    <a:cubicBezTo>
                      <a:pt x="17096" y="17463"/>
                      <a:pt x="17284" y="16880"/>
                      <a:pt x="17628" y="16404"/>
                    </a:cubicBezTo>
                    <a:cubicBezTo>
                      <a:pt x="17892" y="16039"/>
                      <a:pt x="18246" y="15737"/>
                      <a:pt x="18671" y="15536"/>
                    </a:cubicBezTo>
                    <a:lnTo>
                      <a:pt x="21775" y="14061"/>
                    </a:lnTo>
                    <a:lnTo>
                      <a:pt x="21997" y="13957"/>
                    </a:lnTo>
                    <a:lnTo>
                      <a:pt x="22345" y="13792"/>
                    </a:lnTo>
                    <a:lnTo>
                      <a:pt x="23245" y="13364"/>
                    </a:lnTo>
                    <a:lnTo>
                      <a:pt x="23453" y="10153"/>
                    </a:lnTo>
                    <a:lnTo>
                      <a:pt x="22825" y="13120"/>
                    </a:lnTo>
                    <a:lnTo>
                      <a:pt x="22472" y="13279"/>
                    </a:lnTo>
                    <a:lnTo>
                      <a:pt x="21942" y="13518"/>
                    </a:lnTo>
                    <a:lnTo>
                      <a:pt x="16857" y="15808"/>
                    </a:lnTo>
                    <a:lnTo>
                      <a:pt x="16735" y="9175"/>
                    </a:lnTo>
                    <a:lnTo>
                      <a:pt x="16718" y="8199"/>
                    </a:lnTo>
                    <a:lnTo>
                      <a:pt x="16837" y="8059"/>
                    </a:lnTo>
                    <a:lnTo>
                      <a:pt x="17845" y="6872"/>
                    </a:lnTo>
                    <a:lnTo>
                      <a:pt x="18324" y="6308"/>
                    </a:lnTo>
                    <a:lnTo>
                      <a:pt x="19884" y="4472"/>
                    </a:lnTo>
                    <a:lnTo>
                      <a:pt x="20498" y="2466"/>
                    </a:lnTo>
                    <a:lnTo>
                      <a:pt x="20548" y="2301"/>
                    </a:lnTo>
                    <a:lnTo>
                      <a:pt x="20548" y="2301"/>
                    </a:lnTo>
                    <a:lnTo>
                      <a:pt x="20267" y="2353"/>
                    </a:lnTo>
                    <a:lnTo>
                      <a:pt x="20194" y="2562"/>
                    </a:lnTo>
                    <a:lnTo>
                      <a:pt x="19578" y="4295"/>
                    </a:lnTo>
                    <a:lnTo>
                      <a:pt x="17760" y="6362"/>
                    </a:lnTo>
                    <a:lnTo>
                      <a:pt x="17406" y="6764"/>
                    </a:lnTo>
                    <a:lnTo>
                      <a:pt x="16721" y="7543"/>
                    </a:lnTo>
                    <a:lnTo>
                      <a:pt x="16590" y="7692"/>
                    </a:lnTo>
                    <a:lnTo>
                      <a:pt x="16589" y="7485"/>
                    </a:lnTo>
                    <a:lnTo>
                      <a:pt x="16587" y="7259"/>
                    </a:lnTo>
                    <a:lnTo>
                      <a:pt x="16584" y="6557"/>
                    </a:lnTo>
                    <a:lnTo>
                      <a:pt x="16563" y="2249"/>
                    </a:lnTo>
                    <a:lnTo>
                      <a:pt x="16587" y="2232"/>
                    </a:lnTo>
                    <a:lnTo>
                      <a:pt x="19501" y="332"/>
                    </a:lnTo>
                    <a:lnTo>
                      <a:pt x="195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2" name="Google Shape;4132;p62"/>
              <p:cNvSpPr/>
              <p:nvPr/>
            </p:nvSpPr>
            <p:spPr>
              <a:xfrm>
                <a:off x="5723397" y="664537"/>
                <a:ext cx="317785" cy="258471"/>
              </a:xfrm>
              <a:custGeom>
                <a:rect b="b" l="l" r="r" t="t"/>
                <a:pathLst>
                  <a:path extrusionOk="0" h="11034" w="13582">
                    <a:moveTo>
                      <a:pt x="10390" y="0"/>
                    </a:moveTo>
                    <a:cubicBezTo>
                      <a:pt x="9179" y="0"/>
                      <a:pt x="8125" y="674"/>
                      <a:pt x="7585" y="1669"/>
                    </a:cubicBezTo>
                    <a:cubicBezTo>
                      <a:pt x="6779" y="1073"/>
                      <a:pt x="5714" y="709"/>
                      <a:pt x="4545" y="709"/>
                    </a:cubicBezTo>
                    <a:cubicBezTo>
                      <a:pt x="2034" y="709"/>
                      <a:pt x="1" y="2383"/>
                      <a:pt x="1" y="4447"/>
                    </a:cubicBezTo>
                    <a:cubicBezTo>
                      <a:pt x="1" y="6094"/>
                      <a:pt x="1295" y="7492"/>
                      <a:pt x="3094" y="7990"/>
                    </a:cubicBezTo>
                    <a:cubicBezTo>
                      <a:pt x="3207" y="8022"/>
                      <a:pt x="3324" y="8051"/>
                      <a:pt x="3442" y="8073"/>
                    </a:cubicBezTo>
                    <a:cubicBezTo>
                      <a:pt x="3675" y="8121"/>
                      <a:pt x="3915" y="8155"/>
                      <a:pt x="4160" y="8171"/>
                    </a:cubicBezTo>
                    <a:cubicBezTo>
                      <a:pt x="4636" y="9825"/>
                      <a:pt x="6160" y="11033"/>
                      <a:pt x="7966" y="11033"/>
                    </a:cubicBezTo>
                    <a:cubicBezTo>
                      <a:pt x="10154" y="11033"/>
                      <a:pt x="11928" y="9261"/>
                      <a:pt x="11928" y="7074"/>
                    </a:cubicBezTo>
                    <a:cubicBezTo>
                      <a:pt x="11928" y="6723"/>
                      <a:pt x="11882" y="6381"/>
                      <a:pt x="11795" y="6058"/>
                    </a:cubicBezTo>
                    <a:cubicBezTo>
                      <a:pt x="12854" y="5539"/>
                      <a:pt x="13582" y="4451"/>
                      <a:pt x="13582" y="3192"/>
                    </a:cubicBezTo>
                    <a:cubicBezTo>
                      <a:pt x="13582" y="1429"/>
                      <a:pt x="12153" y="0"/>
                      <a:pt x="10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3" name="Google Shape;4133;p62"/>
              <p:cNvSpPr/>
              <p:nvPr/>
            </p:nvSpPr>
            <p:spPr>
              <a:xfrm>
                <a:off x="5814624" y="663506"/>
                <a:ext cx="227470" cy="176625"/>
              </a:xfrm>
              <a:custGeom>
                <a:rect b="b" l="l" r="r" t="t"/>
                <a:pathLst>
                  <a:path extrusionOk="0" h="7540" w="9722">
                    <a:moveTo>
                      <a:pt x="6488" y="0"/>
                    </a:moveTo>
                    <a:lnTo>
                      <a:pt x="6441" y="1"/>
                    </a:lnTo>
                    <a:cubicBezTo>
                      <a:pt x="6379" y="4"/>
                      <a:pt x="6314" y="5"/>
                      <a:pt x="6251" y="9"/>
                    </a:cubicBezTo>
                    <a:lnTo>
                      <a:pt x="6063" y="30"/>
                    </a:lnTo>
                    <a:cubicBezTo>
                      <a:pt x="5561" y="101"/>
                      <a:pt x="5076" y="285"/>
                      <a:pt x="4661" y="575"/>
                    </a:cubicBezTo>
                    <a:cubicBezTo>
                      <a:pt x="4256" y="856"/>
                      <a:pt x="3918" y="1233"/>
                      <a:pt x="3677" y="1664"/>
                    </a:cubicBezTo>
                    <a:lnTo>
                      <a:pt x="3677" y="1664"/>
                    </a:lnTo>
                    <a:cubicBezTo>
                      <a:pt x="3421" y="1482"/>
                      <a:pt x="3148" y="1326"/>
                      <a:pt x="2862" y="1196"/>
                    </a:cubicBezTo>
                    <a:cubicBezTo>
                      <a:pt x="2565" y="1065"/>
                      <a:pt x="2255" y="959"/>
                      <a:pt x="1938" y="885"/>
                    </a:cubicBezTo>
                    <a:cubicBezTo>
                      <a:pt x="1621" y="810"/>
                      <a:pt x="1297" y="768"/>
                      <a:pt x="973" y="751"/>
                    </a:cubicBezTo>
                    <a:cubicBezTo>
                      <a:pt x="932" y="750"/>
                      <a:pt x="892" y="746"/>
                      <a:pt x="851" y="746"/>
                    </a:cubicBezTo>
                    <a:lnTo>
                      <a:pt x="729" y="745"/>
                    </a:lnTo>
                    <a:cubicBezTo>
                      <a:pt x="710" y="745"/>
                      <a:pt x="691" y="744"/>
                      <a:pt x="671" y="744"/>
                    </a:cubicBezTo>
                    <a:cubicBezTo>
                      <a:pt x="609" y="744"/>
                      <a:pt x="547" y="746"/>
                      <a:pt x="486" y="749"/>
                    </a:cubicBezTo>
                    <a:cubicBezTo>
                      <a:pt x="324" y="755"/>
                      <a:pt x="161" y="769"/>
                      <a:pt x="1" y="790"/>
                    </a:cubicBezTo>
                    <a:cubicBezTo>
                      <a:pt x="163" y="773"/>
                      <a:pt x="324" y="763"/>
                      <a:pt x="486" y="760"/>
                    </a:cubicBezTo>
                    <a:cubicBezTo>
                      <a:pt x="519" y="760"/>
                      <a:pt x="552" y="759"/>
                      <a:pt x="586" y="759"/>
                    </a:cubicBezTo>
                    <a:cubicBezTo>
                      <a:pt x="633" y="759"/>
                      <a:pt x="680" y="760"/>
                      <a:pt x="728" y="761"/>
                    </a:cubicBezTo>
                    <a:lnTo>
                      <a:pt x="850" y="765"/>
                    </a:lnTo>
                    <a:cubicBezTo>
                      <a:pt x="891" y="766"/>
                      <a:pt x="930" y="770"/>
                      <a:pt x="970" y="773"/>
                    </a:cubicBezTo>
                    <a:cubicBezTo>
                      <a:pt x="1293" y="795"/>
                      <a:pt x="1614" y="843"/>
                      <a:pt x="1927" y="923"/>
                    </a:cubicBezTo>
                    <a:cubicBezTo>
                      <a:pt x="2239" y="1004"/>
                      <a:pt x="2545" y="1109"/>
                      <a:pt x="2837" y="1243"/>
                    </a:cubicBezTo>
                    <a:cubicBezTo>
                      <a:pt x="3130" y="1380"/>
                      <a:pt x="3409" y="1545"/>
                      <a:pt x="3667" y="1737"/>
                    </a:cubicBezTo>
                    <a:lnTo>
                      <a:pt x="3697" y="1759"/>
                    </a:lnTo>
                    <a:lnTo>
                      <a:pt x="3714" y="1727"/>
                    </a:lnTo>
                    <a:cubicBezTo>
                      <a:pt x="3955" y="1293"/>
                      <a:pt x="4298" y="920"/>
                      <a:pt x="4703" y="638"/>
                    </a:cubicBezTo>
                    <a:cubicBezTo>
                      <a:pt x="5109" y="358"/>
                      <a:pt x="5584" y="179"/>
                      <a:pt x="6072" y="113"/>
                    </a:cubicBezTo>
                    <a:lnTo>
                      <a:pt x="6257" y="94"/>
                    </a:lnTo>
                    <a:cubicBezTo>
                      <a:pt x="6318" y="89"/>
                      <a:pt x="6380" y="88"/>
                      <a:pt x="6441" y="87"/>
                    </a:cubicBezTo>
                    <a:lnTo>
                      <a:pt x="6487" y="86"/>
                    </a:lnTo>
                    <a:cubicBezTo>
                      <a:pt x="6503" y="86"/>
                      <a:pt x="6518" y="87"/>
                      <a:pt x="6533" y="87"/>
                    </a:cubicBezTo>
                    <a:lnTo>
                      <a:pt x="6626" y="89"/>
                    </a:lnTo>
                    <a:cubicBezTo>
                      <a:pt x="6687" y="93"/>
                      <a:pt x="6749" y="99"/>
                      <a:pt x="6810" y="103"/>
                    </a:cubicBezTo>
                    <a:cubicBezTo>
                      <a:pt x="7056" y="128"/>
                      <a:pt x="7298" y="184"/>
                      <a:pt x="7531" y="264"/>
                    </a:cubicBezTo>
                    <a:cubicBezTo>
                      <a:pt x="7764" y="345"/>
                      <a:pt x="7986" y="456"/>
                      <a:pt x="8194" y="587"/>
                    </a:cubicBezTo>
                    <a:cubicBezTo>
                      <a:pt x="8298" y="652"/>
                      <a:pt x="8396" y="727"/>
                      <a:pt x="8493" y="804"/>
                    </a:cubicBezTo>
                    <a:cubicBezTo>
                      <a:pt x="8588" y="883"/>
                      <a:pt x="8680" y="965"/>
                      <a:pt x="8764" y="1056"/>
                    </a:cubicBezTo>
                    <a:cubicBezTo>
                      <a:pt x="9108" y="1409"/>
                      <a:pt x="9364" y="1847"/>
                      <a:pt x="9509" y="2319"/>
                    </a:cubicBezTo>
                    <a:cubicBezTo>
                      <a:pt x="9580" y="2555"/>
                      <a:pt x="9625" y="2800"/>
                      <a:pt x="9640" y="3046"/>
                    </a:cubicBezTo>
                    <a:cubicBezTo>
                      <a:pt x="9644" y="3108"/>
                      <a:pt x="9644" y="3169"/>
                      <a:pt x="9646" y="3231"/>
                    </a:cubicBezTo>
                    <a:lnTo>
                      <a:pt x="9641" y="3415"/>
                    </a:lnTo>
                    <a:lnTo>
                      <a:pt x="9640" y="3461"/>
                    </a:lnTo>
                    <a:cubicBezTo>
                      <a:pt x="9639" y="3477"/>
                      <a:pt x="9637" y="3492"/>
                      <a:pt x="9635" y="3508"/>
                    </a:cubicBezTo>
                    <a:lnTo>
                      <a:pt x="9626" y="3600"/>
                    </a:lnTo>
                    <a:lnTo>
                      <a:pt x="9616" y="3692"/>
                    </a:lnTo>
                    <a:lnTo>
                      <a:pt x="9600" y="3783"/>
                    </a:lnTo>
                    <a:cubicBezTo>
                      <a:pt x="9522" y="4272"/>
                      <a:pt x="9316" y="4737"/>
                      <a:pt x="9021" y="5135"/>
                    </a:cubicBezTo>
                    <a:cubicBezTo>
                      <a:pt x="8876" y="5335"/>
                      <a:pt x="8702" y="5515"/>
                      <a:pt x="8512" y="5676"/>
                    </a:cubicBezTo>
                    <a:cubicBezTo>
                      <a:pt x="8322" y="5836"/>
                      <a:pt x="8113" y="5973"/>
                      <a:pt x="7891" y="6087"/>
                    </a:cubicBezTo>
                    <a:lnTo>
                      <a:pt x="7880" y="6092"/>
                    </a:lnTo>
                    <a:lnTo>
                      <a:pt x="7883" y="6103"/>
                    </a:lnTo>
                    <a:cubicBezTo>
                      <a:pt x="7948" y="6335"/>
                      <a:pt x="7990" y="6574"/>
                      <a:pt x="8010" y="6814"/>
                    </a:cubicBezTo>
                    <a:cubicBezTo>
                      <a:pt x="8029" y="7057"/>
                      <a:pt x="8029" y="7300"/>
                      <a:pt x="8006" y="7539"/>
                    </a:cubicBezTo>
                    <a:cubicBezTo>
                      <a:pt x="8035" y="7300"/>
                      <a:pt x="8042" y="7056"/>
                      <a:pt x="8026" y="6815"/>
                    </a:cubicBezTo>
                    <a:cubicBezTo>
                      <a:pt x="8010" y="6578"/>
                      <a:pt x="7974" y="6342"/>
                      <a:pt x="7915" y="6111"/>
                    </a:cubicBezTo>
                    <a:lnTo>
                      <a:pt x="7915" y="6111"/>
                    </a:lnTo>
                    <a:cubicBezTo>
                      <a:pt x="8362" y="5891"/>
                      <a:pt x="8762" y="5570"/>
                      <a:pt x="9063" y="5170"/>
                    </a:cubicBezTo>
                    <a:cubicBezTo>
                      <a:pt x="9365" y="4769"/>
                      <a:pt x="9582" y="4296"/>
                      <a:pt x="9668" y="3798"/>
                    </a:cubicBezTo>
                    <a:lnTo>
                      <a:pt x="9686" y="3703"/>
                    </a:lnTo>
                    <a:lnTo>
                      <a:pt x="9696" y="3610"/>
                    </a:lnTo>
                    <a:lnTo>
                      <a:pt x="9707" y="3517"/>
                    </a:lnTo>
                    <a:cubicBezTo>
                      <a:pt x="9708" y="3501"/>
                      <a:pt x="9710" y="3486"/>
                      <a:pt x="9712" y="3470"/>
                    </a:cubicBezTo>
                    <a:lnTo>
                      <a:pt x="9714" y="3421"/>
                    </a:lnTo>
                    <a:lnTo>
                      <a:pt x="9722" y="3232"/>
                    </a:lnTo>
                    <a:cubicBezTo>
                      <a:pt x="9719" y="3169"/>
                      <a:pt x="9721" y="3106"/>
                      <a:pt x="9716" y="3042"/>
                    </a:cubicBezTo>
                    <a:cubicBezTo>
                      <a:pt x="9700" y="2790"/>
                      <a:pt x="9656" y="2538"/>
                      <a:pt x="9585" y="2296"/>
                    </a:cubicBezTo>
                    <a:cubicBezTo>
                      <a:pt x="9439" y="1811"/>
                      <a:pt x="9177" y="1362"/>
                      <a:pt x="8826" y="996"/>
                    </a:cubicBezTo>
                    <a:cubicBezTo>
                      <a:pt x="8738" y="904"/>
                      <a:pt x="8645" y="820"/>
                      <a:pt x="8549" y="738"/>
                    </a:cubicBezTo>
                    <a:cubicBezTo>
                      <a:pt x="8450" y="658"/>
                      <a:pt x="8349" y="581"/>
                      <a:pt x="8242" y="513"/>
                    </a:cubicBezTo>
                    <a:cubicBezTo>
                      <a:pt x="8030" y="376"/>
                      <a:pt x="7801" y="262"/>
                      <a:pt x="7561" y="180"/>
                    </a:cubicBezTo>
                    <a:cubicBezTo>
                      <a:pt x="7322" y="97"/>
                      <a:pt x="7073" y="41"/>
                      <a:pt x="6821" y="17"/>
                    </a:cubicBezTo>
                    <a:cubicBezTo>
                      <a:pt x="6758" y="14"/>
                      <a:pt x="6696" y="6"/>
                      <a:pt x="6631" y="4"/>
                    </a:cubicBezTo>
                    <a:lnTo>
                      <a:pt x="6537" y="1"/>
                    </a:lnTo>
                    <a:cubicBezTo>
                      <a:pt x="6521" y="1"/>
                      <a:pt x="6504" y="0"/>
                      <a:pt x="6488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4" name="Google Shape;4134;p62"/>
              <p:cNvSpPr/>
              <p:nvPr/>
            </p:nvSpPr>
            <p:spPr>
              <a:xfrm>
                <a:off x="5036915" y="516092"/>
                <a:ext cx="604732" cy="456108"/>
              </a:xfrm>
              <a:custGeom>
                <a:rect b="b" l="l" r="r" t="t"/>
                <a:pathLst>
                  <a:path extrusionOk="0" h="19471" w="25846">
                    <a:moveTo>
                      <a:pt x="13019" y="0"/>
                    </a:moveTo>
                    <a:cubicBezTo>
                      <a:pt x="11984" y="0"/>
                      <a:pt x="10886" y="283"/>
                      <a:pt x="9866" y="872"/>
                    </a:cubicBezTo>
                    <a:cubicBezTo>
                      <a:pt x="8038" y="1927"/>
                      <a:pt x="6938" y="3688"/>
                      <a:pt x="6848" y="5396"/>
                    </a:cubicBezTo>
                    <a:cubicBezTo>
                      <a:pt x="6585" y="5566"/>
                      <a:pt x="6338" y="5756"/>
                      <a:pt x="6109" y="5965"/>
                    </a:cubicBezTo>
                    <a:cubicBezTo>
                      <a:pt x="5525" y="5032"/>
                      <a:pt x="4488" y="4411"/>
                      <a:pt x="3307" y="4411"/>
                    </a:cubicBezTo>
                    <a:cubicBezTo>
                      <a:pt x="3305" y="4411"/>
                      <a:pt x="3303" y="4411"/>
                      <a:pt x="3301" y="4411"/>
                    </a:cubicBezTo>
                    <a:cubicBezTo>
                      <a:pt x="1476" y="4411"/>
                      <a:pt x="0" y="5890"/>
                      <a:pt x="0" y="7713"/>
                    </a:cubicBezTo>
                    <a:cubicBezTo>
                      <a:pt x="0" y="9537"/>
                      <a:pt x="1478" y="11016"/>
                      <a:pt x="3304" y="11016"/>
                    </a:cubicBezTo>
                    <a:cubicBezTo>
                      <a:pt x="3620" y="11016"/>
                      <a:pt x="3924" y="10971"/>
                      <a:pt x="4214" y="10889"/>
                    </a:cubicBezTo>
                    <a:cubicBezTo>
                      <a:pt x="4384" y="12554"/>
                      <a:pt x="5252" y="14014"/>
                      <a:pt x="6524" y="14965"/>
                    </a:cubicBezTo>
                    <a:cubicBezTo>
                      <a:pt x="5907" y="15678"/>
                      <a:pt x="5616" y="16463"/>
                      <a:pt x="5780" y="17208"/>
                    </a:cubicBezTo>
                    <a:cubicBezTo>
                      <a:pt x="6085" y="18611"/>
                      <a:pt x="7897" y="19471"/>
                      <a:pt x="10186" y="19471"/>
                    </a:cubicBezTo>
                    <a:cubicBezTo>
                      <a:pt x="10867" y="19471"/>
                      <a:pt x="11591" y="19394"/>
                      <a:pt x="12330" y="19234"/>
                    </a:cubicBezTo>
                    <a:cubicBezTo>
                      <a:pt x="13371" y="19006"/>
                      <a:pt x="14314" y="18640"/>
                      <a:pt x="15102" y="18185"/>
                    </a:cubicBezTo>
                    <a:cubicBezTo>
                      <a:pt x="15491" y="17960"/>
                      <a:pt x="15842" y="17713"/>
                      <a:pt x="16149" y="17451"/>
                    </a:cubicBezTo>
                    <a:cubicBezTo>
                      <a:pt x="17136" y="16606"/>
                      <a:pt x="17647" y="15606"/>
                      <a:pt x="17442" y="14666"/>
                    </a:cubicBezTo>
                    <a:cubicBezTo>
                      <a:pt x="17410" y="14518"/>
                      <a:pt x="17362" y="14378"/>
                      <a:pt x="17296" y="14241"/>
                    </a:cubicBezTo>
                    <a:cubicBezTo>
                      <a:pt x="18534" y="14099"/>
                      <a:pt x="19618" y="13452"/>
                      <a:pt x="20336" y="12511"/>
                    </a:cubicBezTo>
                    <a:cubicBezTo>
                      <a:pt x="20691" y="12045"/>
                      <a:pt x="20957" y="11507"/>
                      <a:pt x="21107" y="10923"/>
                    </a:cubicBezTo>
                    <a:cubicBezTo>
                      <a:pt x="21199" y="10566"/>
                      <a:pt x="21249" y="10191"/>
                      <a:pt x="21249" y="9807"/>
                    </a:cubicBezTo>
                    <a:cubicBezTo>
                      <a:pt x="21249" y="9776"/>
                      <a:pt x="21249" y="9745"/>
                      <a:pt x="21247" y="9714"/>
                    </a:cubicBezTo>
                    <a:lnTo>
                      <a:pt x="21247" y="9714"/>
                    </a:lnTo>
                    <a:cubicBezTo>
                      <a:pt x="21544" y="9775"/>
                      <a:pt x="21856" y="9807"/>
                      <a:pt x="22177" y="9807"/>
                    </a:cubicBezTo>
                    <a:cubicBezTo>
                      <a:pt x="24204" y="9807"/>
                      <a:pt x="25845" y="8530"/>
                      <a:pt x="25845" y="6956"/>
                    </a:cubicBezTo>
                    <a:cubicBezTo>
                      <a:pt x="25845" y="6173"/>
                      <a:pt x="25439" y="5464"/>
                      <a:pt x="24782" y="4949"/>
                    </a:cubicBezTo>
                    <a:cubicBezTo>
                      <a:pt x="24702" y="2515"/>
                      <a:pt x="22705" y="569"/>
                      <a:pt x="20254" y="569"/>
                    </a:cubicBezTo>
                    <a:cubicBezTo>
                      <a:pt x="18933" y="569"/>
                      <a:pt x="17745" y="1134"/>
                      <a:pt x="16917" y="2035"/>
                    </a:cubicBezTo>
                    <a:cubicBezTo>
                      <a:pt x="16142" y="709"/>
                      <a:pt x="14658" y="0"/>
                      <a:pt x="1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5" name="Google Shape;4135;p62"/>
              <p:cNvSpPr/>
              <p:nvPr/>
            </p:nvSpPr>
            <p:spPr>
              <a:xfrm>
                <a:off x="5070888" y="514617"/>
                <a:ext cx="545817" cy="142401"/>
              </a:xfrm>
              <a:custGeom>
                <a:rect b="b" l="l" r="r" t="t"/>
                <a:pathLst>
                  <a:path extrusionOk="0" h="6079" w="23328">
                    <a:moveTo>
                      <a:pt x="11563" y="0"/>
                    </a:moveTo>
                    <a:cubicBezTo>
                      <a:pt x="11399" y="0"/>
                      <a:pt x="11235" y="8"/>
                      <a:pt x="11071" y="22"/>
                    </a:cubicBezTo>
                    <a:cubicBezTo>
                      <a:pt x="10502" y="69"/>
                      <a:pt x="9942" y="202"/>
                      <a:pt x="9406" y="399"/>
                    </a:cubicBezTo>
                    <a:cubicBezTo>
                      <a:pt x="9139" y="500"/>
                      <a:pt x="8879" y="617"/>
                      <a:pt x="8626" y="747"/>
                    </a:cubicBezTo>
                    <a:cubicBezTo>
                      <a:pt x="8501" y="817"/>
                      <a:pt x="8374" y="884"/>
                      <a:pt x="8255" y="961"/>
                    </a:cubicBezTo>
                    <a:lnTo>
                      <a:pt x="8073" y="1074"/>
                    </a:lnTo>
                    <a:cubicBezTo>
                      <a:pt x="8042" y="1091"/>
                      <a:pt x="8014" y="1114"/>
                      <a:pt x="7985" y="1134"/>
                    </a:cubicBezTo>
                    <a:lnTo>
                      <a:pt x="7897" y="1196"/>
                    </a:lnTo>
                    <a:cubicBezTo>
                      <a:pt x="7430" y="1522"/>
                      <a:pt x="7004" y="1906"/>
                      <a:pt x="6635" y="2342"/>
                    </a:cubicBezTo>
                    <a:cubicBezTo>
                      <a:pt x="6270" y="2781"/>
                      <a:pt x="5964" y="3269"/>
                      <a:pt x="5742" y="3795"/>
                    </a:cubicBezTo>
                    <a:lnTo>
                      <a:pt x="5719" y="3844"/>
                    </a:lnTo>
                    <a:lnTo>
                      <a:pt x="5700" y="3894"/>
                    </a:lnTo>
                    <a:lnTo>
                      <a:pt x="5663" y="3993"/>
                    </a:lnTo>
                    <a:lnTo>
                      <a:pt x="5626" y="4094"/>
                    </a:lnTo>
                    <a:cubicBezTo>
                      <a:pt x="5614" y="4127"/>
                      <a:pt x="5600" y="4160"/>
                      <a:pt x="5590" y="4195"/>
                    </a:cubicBezTo>
                    <a:lnTo>
                      <a:pt x="5528" y="4400"/>
                    </a:lnTo>
                    <a:cubicBezTo>
                      <a:pt x="5518" y="4434"/>
                      <a:pt x="5507" y="4468"/>
                      <a:pt x="5499" y="4503"/>
                    </a:cubicBezTo>
                    <a:lnTo>
                      <a:pt x="5475" y="4607"/>
                    </a:lnTo>
                    <a:cubicBezTo>
                      <a:pt x="5460" y="4675"/>
                      <a:pt x="5442" y="4745"/>
                      <a:pt x="5427" y="4815"/>
                    </a:cubicBezTo>
                    <a:lnTo>
                      <a:pt x="5394" y="5027"/>
                    </a:lnTo>
                    <a:lnTo>
                      <a:pt x="5378" y="5132"/>
                    </a:lnTo>
                    <a:lnTo>
                      <a:pt x="5368" y="5238"/>
                    </a:lnTo>
                    <a:lnTo>
                      <a:pt x="5352" y="5430"/>
                    </a:lnTo>
                    <a:lnTo>
                      <a:pt x="5352" y="5430"/>
                    </a:lnTo>
                    <a:cubicBezTo>
                      <a:pt x="5107" y="5591"/>
                      <a:pt x="4875" y="5770"/>
                      <a:pt x="4658" y="5966"/>
                    </a:cubicBezTo>
                    <a:lnTo>
                      <a:pt x="4658" y="5966"/>
                    </a:lnTo>
                    <a:cubicBezTo>
                      <a:pt x="4420" y="5606"/>
                      <a:pt x="4117" y="5287"/>
                      <a:pt x="3760" y="5042"/>
                    </a:cubicBezTo>
                    <a:cubicBezTo>
                      <a:pt x="3671" y="4977"/>
                      <a:pt x="3574" y="4921"/>
                      <a:pt x="3477" y="4865"/>
                    </a:cubicBezTo>
                    <a:lnTo>
                      <a:pt x="3329" y="4788"/>
                    </a:lnTo>
                    <a:cubicBezTo>
                      <a:pt x="3304" y="4776"/>
                      <a:pt x="3278" y="4764"/>
                      <a:pt x="3253" y="4752"/>
                    </a:cubicBezTo>
                    <a:lnTo>
                      <a:pt x="3176" y="4719"/>
                    </a:lnTo>
                    <a:cubicBezTo>
                      <a:pt x="3150" y="4709"/>
                      <a:pt x="3124" y="4696"/>
                      <a:pt x="3099" y="4686"/>
                    </a:cubicBezTo>
                    <a:lnTo>
                      <a:pt x="3021" y="4658"/>
                    </a:lnTo>
                    <a:cubicBezTo>
                      <a:pt x="2969" y="4639"/>
                      <a:pt x="2917" y="4618"/>
                      <a:pt x="2863" y="4604"/>
                    </a:cubicBezTo>
                    <a:lnTo>
                      <a:pt x="2703" y="4557"/>
                    </a:lnTo>
                    <a:lnTo>
                      <a:pt x="2540" y="4520"/>
                    </a:lnTo>
                    <a:lnTo>
                      <a:pt x="2499" y="4511"/>
                    </a:lnTo>
                    <a:lnTo>
                      <a:pt x="2458" y="4505"/>
                    </a:lnTo>
                    <a:lnTo>
                      <a:pt x="2376" y="4492"/>
                    </a:lnTo>
                    <a:lnTo>
                      <a:pt x="2294" y="4479"/>
                    </a:lnTo>
                    <a:cubicBezTo>
                      <a:pt x="2266" y="4475"/>
                      <a:pt x="2239" y="4474"/>
                      <a:pt x="2211" y="4471"/>
                    </a:cubicBezTo>
                    <a:cubicBezTo>
                      <a:pt x="2155" y="4468"/>
                      <a:pt x="2101" y="4460"/>
                      <a:pt x="2045" y="4458"/>
                    </a:cubicBezTo>
                    <a:lnTo>
                      <a:pt x="1877" y="4454"/>
                    </a:lnTo>
                    <a:cubicBezTo>
                      <a:pt x="1868" y="4454"/>
                      <a:pt x="1860" y="4454"/>
                      <a:pt x="1851" y="4454"/>
                    </a:cubicBezTo>
                    <a:cubicBezTo>
                      <a:pt x="1638" y="4454"/>
                      <a:pt x="1426" y="4477"/>
                      <a:pt x="1216" y="4518"/>
                    </a:cubicBezTo>
                    <a:cubicBezTo>
                      <a:pt x="780" y="4606"/>
                      <a:pt x="366" y="4783"/>
                      <a:pt x="1" y="5033"/>
                    </a:cubicBezTo>
                    <a:cubicBezTo>
                      <a:pt x="370" y="4790"/>
                      <a:pt x="786" y="4622"/>
                      <a:pt x="1220" y="4541"/>
                    </a:cubicBezTo>
                    <a:cubicBezTo>
                      <a:pt x="1414" y="4507"/>
                      <a:pt x="1612" y="4487"/>
                      <a:pt x="1809" y="4487"/>
                    </a:cubicBezTo>
                    <a:cubicBezTo>
                      <a:pt x="1832" y="4487"/>
                      <a:pt x="1854" y="4487"/>
                      <a:pt x="1876" y="4488"/>
                    </a:cubicBezTo>
                    <a:lnTo>
                      <a:pt x="2041" y="4494"/>
                    </a:lnTo>
                    <a:cubicBezTo>
                      <a:pt x="2097" y="4496"/>
                      <a:pt x="2150" y="4504"/>
                      <a:pt x="2206" y="4509"/>
                    </a:cubicBezTo>
                    <a:cubicBezTo>
                      <a:pt x="2232" y="4511"/>
                      <a:pt x="2261" y="4514"/>
                      <a:pt x="2288" y="4518"/>
                    </a:cubicBezTo>
                    <a:lnTo>
                      <a:pt x="2369" y="4532"/>
                    </a:lnTo>
                    <a:lnTo>
                      <a:pt x="2449" y="4546"/>
                    </a:lnTo>
                    <a:lnTo>
                      <a:pt x="2491" y="4552"/>
                    </a:lnTo>
                    <a:lnTo>
                      <a:pt x="2530" y="4563"/>
                    </a:lnTo>
                    <a:lnTo>
                      <a:pt x="2691" y="4601"/>
                    </a:lnTo>
                    <a:lnTo>
                      <a:pt x="2848" y="4650"/>
                    </a:lnTo>
                    <a:cubicBezTo>
                      <a:pt x="2901" y="4664"/>
                      <a:pt x="2952" y="4687"/>
                      <a:pt x="3003" y="4705"/>
                    </a:cubicBezTo>
                    <a:lnTo>
                      <a:pt x="3080" y="4735"/>
                    </a:lnTo>
                    <a:cubicBezTo>
                      <a:pt x="3106" y="4745"/>
                      <a:pt x="3130" y="4756"/>
                      <a:pt x="3155" y="4768"/>
                    </a:cubicBezTo>
                    <a:lnTo>
                      <a:pt x="3230" y="4802"/>
                    </a:lnTo>
                    <a:cubicBezTo>
                      <a:pt x="3254" y="4814"/>
                      <a:pt x="3279" y="4824"/>
                      <a:pt x="3304" y="4838"/>
                    </a:cubicBezTo>
                    <a:lnTo>
                      <a:pt x="3449" y="4915"/>
                    </a:lnTo>
                    <a:cubicBezTo>
                      <a:pt x="3543" y="4972"/>
                      <a:pt x="3637" y="5028"/>
                      <a:pt x="3724" y="5094"/>
                    </a:cubicBezTo>
                    <a:cubicBezTo>
                      <a:pt x="4083" y="5345"/>
                      <a:pt x="4386" y="5673"/>
                      <a:pt x="4620" y="6042"/>
                    </a:cubicBezTo>
                    <a:lnTo>
                      <a:pt x="4642" y="6078"/>
                    </a:lnTo>
                    <a:lnTo>
                      <a:pt x="4674" y="6050"/>
                    </a:lnTo>
                    <a:cubicBezTo>
                      <a:pt x="4905" y="5843"/>
                      <a:pt x="5151" y="5655"/>
                      <a:pt x="5412" y="5487"/>
                    </a:cubicBezTo>
                    <a:lnTo>
                      <a:pt x="5430" y="5476"/>
                    </a:lnTo>
                    <a:lnTo>
                      <a:pt x="5432" y="5456"/>
                    </a:lnTo>
                    <a:lnTo>
                      <a:pt x="5451" y="5248"/>
                    </a:lnTo>
                    <a:lnTo>
                      <a:pt x="5462" y="5142"/>
                    </a:lnTo>
                    <a:lnTo>
                      <a:pt x="5478" y="5038"/>
                    </a:lnTo>
                    <a:lnTo>
                      <a:pt x="5513" y="4830"/>
                    </a:lnTo>
                    <a:cubicBezTo>
                      <a:pt x="5528" y="4762"/>
                      <a:pt x="5545" y="4695"/>
                      <a:pt x="5560" y="4625"/>
                    </a:cubicBezTo>
                    <a:lnTo>
                      <a:pt x="5585" y="4523"/>
                    </a:lnTo>
                    <a:cubicBezTo>
                      <a:pt x="5592" y="4489"/>
                      <a:pt x="5605" y="4456"/>
                      <a:pt x="5614" y="4422"/>
                    </a:cubicBezTo>
                    <a:lnTo>
                      <a:pt x="5677" y="4220"/>
                    </a:lnTo>
                    <a:cubicBezTo>
                      <a:pt x="5686" y="4187"/>
                      <a:pt x="5700" y="4155"/>
                      <a:pt x="5713" y="4122"/>
                    </a:cubicBezTo>
                    <a:lnTo>
                      <a:pt x="5750" y="4023"/>
                    </a:lnTo>
                    <a:lnTo>
                      <a:pt x="5787" y="3925"/>
                    </a:lnTo>
                    <a:lnTo>
                      <a:pt x="5806" y="3875"/>
                    </a:lnTo>
                    <a:lnTo>
                      <a:pt x="5828" y="3828"/>
                    </a:lnTo>
                    <a:cubicBezTo>
                      <a:pt x="6053" y="3315"/>
                      <a:pt x="6355" y="2835"/>
                      <a:pt x="6715" y="2405"/>
                    </a:cubicBezTo>
                    <a:cubicBezTo>
                      <a:pt x="7079" y="1978"/>
                      <a:pt x="7499" y="1600"/>
                      <a:pt x="7960" y="1280"/>
                    </a:cubicBezTo>
                    <a:lnTo>
                      <a:pt x="8046" y="1219"/>
                    </a:lnTo>
                    <a:cubicBezTo>
                      <a:pt x="8076" y="1200"/>
                      <a:pt x="8102" y="1178"/>
                      <a:pt x="8133" y="1161"/>
                    </a:cubicBezTo>
                    <a:lnTo>
                      <a:pt x="8313" y="1050"/>
                    </a:lnTo>
                    <a:cubicBezTo>
                      <a:pt x="8431" y="974"/>
                      <a:pt x="8555" y="909"/>
                      <a:pt x="8678" y="841"/>
                    </a:cubicBezTo>
                    <a:cubicBezTo>
                      <a:pt x="8928" y="713"/>
                      <a:pt x="9184" y="599"/>
                      <a:pt x="9446" y="500"/>
                    </a:cubicBezTo>
                    <a:cubicBezTo>
                      <a:pt x="9973" y="307"/>
                      <a:pt x="10523" y="178"/>
                      <a:pt x="11082" y="135"/>
                    </a:cubicBezTo>
                    <a:cubicBezTo>
                      <a:pt x="11243" y="121"/>
                      <a:pt x="11405" y="114"/>
                      <a:pt x="11567" y="114"/>
                    </a:cubicBezTo>
                    <a:cubicBezTo>
                      <a:pt x="11965" y="114"/>
                      <a:pt x="12362" y="157"/>
                      <a:pt x="12749" y="245"/>
                    </a:cubicBezTo>
                    <a:cubicBezTo>
                      <a:pt x="13021" y="307"/>
                      <a:pt x="13289" y="392"/>
                      <a:pt x="13545" y="501"/>
                    </a:cubicBezTo>
                    <a:cubicBezTo>
                      <a:pt x="13801" y="612"/>
                      <a:pt x="14048" y="746"/>
                      <a:pt x="14277" y="904"/>
                    </a:cubicBezTo>
                    <a:cubicBezTo>
                      <a:pt x="14738" y="1219"/>
                      <a:pt x="15130" y="1634"/>
                      <a:pt x="15412" y="2114"/>
                    </a:cubicBezTo>
                    <a:lnTo>
                      <a:pt x="15448" y="2176"/>
                    </a:lnTo>
                    <a:lnTo>
                      <a:pt x="15497" y="2123"/>
                    </a:lnTo>
                    <a:cubicBezTo>
                      <a:pt x="15648" y="1962"/>
                      <a:pt x="15806" y="1809"/>
                      <a:pt x="15979" y="1669"/>
                    </a:cubicBezTo>
                    <a:cubicBezTo>
                      <a:pt x="16021" y="1635"/>
                      <a:pt x="16066" y="1602"/>
                      <a:pt x="16109" y="1568"/>
                    </a:cubicBezTo>
                    <a:lnTo>
                      <a:pt x="16175" y="1518"/>
                    </a:lnTo>
                    <a:lnTo>
                      <a:pt x="16242" y="1470"/>
                    </a:lnTo>
                    <a:cubicBezTo>
                      <a:pt x="16288" y="1440"/>
                      <a:pt x="16333" y="1407"/>
                      <a:pt x="16380" y="1378"/>
                    </a:cubicBezTo>
                    <a:lnTo>
                      <a:pt x="16521" y="1291"/>
                    </a:lnTo>
                    <a:cubicBezTo>
                      <a:pt x="16544" y="1276"/>
                      <a:pt x="16568" y="1263"/>
                      <a:pt x="16593" y="1250"/>
                    </a:cubicBezTo>
                    <a:lnTo>
                      <a:pt x="16666" y="1210"/>
                    </a:lnTo>
                    <a:cubicBezTo>
                      <a:pt x="16714" y="1183"/>
                      <a:pt x="16762" y="1157"/>
                      <a:pt x="16814" y="1133"/>
                    </a:cubicBezTo>
                    <a:lnTo>
                      <a:pt x="16962" y="1061"/>
                    </a:lnTo>
                    <a:lnTo>
                      <a:pt x="17114" y="998"/>
                    </a:lnTo>
                    <a:cubicBezTo>
                      <a:pt x="17319" y="916"/>
                      <a:pt x="17528" y="844"/>
                      <a:pt x="17744" y="793"/>
                    </a:cubicBezTo>
                    <a:cubicBezTo>
                      <a:pt x="17850" y="763"/>
                      <a:pt x="17959" y="746"/>
                      <a:pt x="18068" y="725"/>
                    </a:cubicBezTo>
                    <a:lnTo>
                      <a:pt x="18232" y="701"/>
                    </a:lnTo>
                    <a:lnTo>
                      <a:pt x="18314" y="690"/>
                    </a:lnTo>
                    <a:lnTo>
                      <a:pt x="18396" y="684"/>
                    </a:lnTo>
                    <a:cubicBezTo>
                      <a:pt x="18451" y="680"/>
                      <a:pt x="18507" y="674"/>
                      <a:pt x="18562" y="671"/>
                    </a:cubicBezTo>
                    <a:lnTo>
                      <a:pt x="18727" y="665"/>
                    </a:lnTo>
                    <a:cubicBezTo>
                      <a:pt x="18751" y="665"/>
                      <a:pt x="18774" y="664"/>
                      <a:pt x="18797" y="664"/>
                    </a:cubicBezTo>
                    <a:cubicBezTo>
                      <a:pt x="18829" y="664"/>
                      <a:pt x="18860" y="665"/>
                      <a:pt x="18892" y="665"/>
                    </a:cubicBezTo>
                    <a:lnTo>
                      <a:pt x="18975" y="666"/>
                    </a:lnTo>
                    <a:cubicBezTo>
                      <a:pt x="19004" y="666"/>
                      <a:pt x="19031" y="668"/>
                      <a:pt x="19060" y="671"/>
                    </a:cubicBezTo>
                    <a:lnTo>
                      <a:pt x="19225" y="682"/>
                    </a:lnTo>
                    <a:cubicBezTo>
                      <a:pt x="19280" y="687"/>
                      <a:pt x="19334" y="695"/>
                      <a:pt x="19390" y="701"/>
                    </a:cubicBezTo>
                    <a:cubicBezTo>
                      <a:pt x="19416" y="705"/>
                      <a:pt x="19445" y="707"/>
                      <a:pt x="19472" y="712"/>
                    </a:cubicBezTo>
                    <a:lnTo>
                      <a:pt x="19554" y="726"/>
                    </a:lnTo>
                    <a:cubicBezTo>
                      <a:pt x="19608" y="736"/>
                      <a:pt x="19663" y="742"/>
                      <a:pt x="19717" y="756"/>
                    </a:cubicBezTo>
                    <a:cubicBezTo>
                      <a:pt x="19933" y="799"/>
                      <a:pt x="20147" y="861"/>
                      <a:pt x="20355" y="936"/>
                    </a:cubicBezTo>
                    <a:cubicBezTo>
                      <a:pt x="21188" y="1240"/>
                      <a:pt x="21926" y="1798"/>
                      <a:pt x="22451" y="2514"/>
                    </a:cubicBezTo>
                    <a:cubicBezTo>
                      <a:pt x="22582" y="2694"/>
                      <a:pt x="22701" y="2882"/>
                      <a:pt x="22805" y="3080"/>
                    </a:cubicBezTo>
                    <a:cubicBezTo>
                      <a:pt x="22907" y="3276"/>
                      <a:pt x="22998" y="3481"/>
                      <a:pt x="23072" y="3691"/>
                    </a:cubicBezTo>
                    <a:cubicBezTo>
                      <a:pt x="23143" y="3901"/>
                      <a:pt x="23201" y="4117"/>
                      <a:pt x="23245" y="4336"/>
                    </a:cubicBezTo>
                    <a:cubicBezTo>
                      <a:pt x="23291" y="4565"/>
                      <a:pt x="23317" y="4787"/>
                      <a:pt x="23328" y="5010"/>
                    </a:cubicBezTo>
                    <a:cubicBezTo>
                      <a:pt x="23321" y="4787"/>
                      <a:pt x="23300" y="4565"/>
                      <a:pt x="23263" y="4343"/>
                    </a:cubicBezTo>
                    <a:cubicBezTo>
                      <a:pt x="23223" y="4123"/>
                      <a:pt x="23169" y="3906"/>
                      <a:pt x="23099" y="3694"/>
                    </a:cubicBezTo>
                    <a:cubicBezTo>
                      <a:pt x="23027" y="3482"/>
                      <a:pt x="22940" y="3274"/>
                      <a:pt x="22840" y="3074"/>
                    </a:cubicBezTo>
                    <a:cubicBezTo>
                      <a:pt x="22738" y="2874"/>
                      <a:pt x="22620" y="2684"/>
                      <a:pt x="22491" y="2500"/>
                    </a:cubicBezTo>
                    <a:cubicBezTo>
                      <a:pt x="22363" y="2316"/>
                      <a:pt x="22217" y="2145"/>
                      <a:pt x="22061" y="1982"/>
                    </a:cubicBezTo>
                    <a:cubicBezTo>
                      <a:pt x="22022" y="1942"/>
                      <a:pt x="21984" y="1900"/>
                      <a:pt x="21942" y="1863"/>
                    </a:cubicBezTo>
                    <a:lnTo>
                      <a:pt x="21819" y="1747"/>
                    </a:lnTo>
                    <a:cubicBezTo>
                      <a:pt x="21733" y="1675"/>
                      <a:pt x="21650" y="1600"/>
                      <a:pt x="21559" y="1532"/>
                    </a:cubicBezTo>
                    <a:cubicBezTo>
                      <a:pt x="21381" y="1395"/>
                      <a:pt x="21194" y="1269"/>
                      <a:pt x="20997" y="1162"/>
                    </a:cubicBezTo>
                    <a:cubicBezTo>
                      <a:pt x="20972" y="1147"/>
                      <a:pt x="20948" y="1134"/>
                      <a:pt x="20923" y="1121"/>
                    </a:cubicBezTo>
                    <a:lnTo>
                      <a:pt x="20848" y="1083"/>
                    </a:lnTo>
                    <a:cubicBezTo>
                      <a:pt x="20798" y="1058"/>
                      <a:pt x="20748" y="1029"/>
                      <a:pt x="20696" y="1008"/>
                    </a:cubicBezTo>
                    <a:lnTo>
                      <a:pt x="20542" y="939"/>
                    </a:lnTo>
                    <a:lnTo>
                      <a:pt x="20385" y="878"/>
                    </a:lnTo>
                    <a:cubicBezTo>
                      <a:pt x="20173" y="801"/>
                      <a:pt x="19958" y="734"/>
                      <a:pt x="19737" y="688"/>
                    </a:cubicBezTo>
                    <a:cubicBezTo>
                      <a:pt x="19682" y="674"/>
                      <a:pt x="19628" y="667"/>
                      <a:pt x="19572" y="655"/>
                    </a:cubicBezTo>
                    <a:lnTo>
                      <a:pt x="19489" y="640"/>
                    </a:lnTo>
                    <a:cubicBezTo>
                      <a:pt x="19461" y="637"/>
                      <a:pt x="19433" y="633"/>
                      <a:pt x="19405" y="628"/>
                    </a:cubicBezTo>
                    <a:cubicBezTo>
                      <a:pt x="19349" y="622"/>
                      <a:pt x="19294" y="613"/>
                      <a:pt x="19238" y="608"/>
                    </a:cubicBezTo>
                    <a:lnTo>
                      <a:pt x="19070" y="596"/>
                    </a:lnTo>
                    <a:cubicBezTo>
                      <a:pt x="19041" y="593"/>
                      <a:pt x="19013" y="592"/>
                      <a:pt x="18985" y="592"/>
                    </a:cubicBezTo>
                    <a:lnTo>
                      <a:pt x="18901" y="588"/>
                    </a:lnTo>
                    <a:cubicBezTo>
                      <a:pt x="18862" y="588"/>
                      <a:pt x="18823" y="587"/>
                      <a:pt x="18784" y="587"/>
                    </a:cubicBezTo>
                    <a:cubicBezTo>
                      <a:pt x="18766" y="587"/>
                      <a:pt x="18749" y="587"/>
                      <a:pt x="18731" y="587"/>
                    </a:cubicBezTo>
                    <a:lnTo>
                      <a:pt x="18562" y="592"/>
                    </a:lnTo>
                    <a:cubicBezTo>
                      <a:pt x="18506" y="594"/>
                      <a:pt x="18449" y="599"/>
                      <a:pt x="18393" y="603"/>
                    </a:cubicBezTo>
                    <a:lnTo>
                      <a:pt x="18308" y="609"/>
                    </a:lnTo>
                    <a:lnTo>
                      <a:pt x="18225" y="619"/>
                    </a:lnTo>
                    <a:lnTo>
                      <a:pt x="18057" y="642"/>
                    </a:lnTo>
                    <a:cubicBezTo>
                      <a:pt x="17947" y="663"/>
                      <a:pt x="17834" y="679"/>
                      <a:pt x="17724" y="708"/>
                    </a:cubicBezTo>
                    <a:cubicBezTo>
                      <a:pt x="16868" y="906"/>
                      <a:pt x="16077" y="1368"/>
                      <a:pt x="15469" y="2006"/>
                    </a:cubicBezTo>
                    <a:lnTo>
                      <a:pt x="15469" y="2006"/>
                    </a:lnTo>
                    <a:cubicBezTo>
                      <a:pt x="15182" y="1536"/>
                      <a:pt x="14794" y="1131"/>
                      <a:pt x="14342" y="818"/>
                    </a:cubicBezTo>
                    <a:cubicBezTo>
                      <a:pt x="14106" y="655"/>
                      <a:pt x="13853" y="517"/>
                      <a:pt x="13590" y="403"/>
                    </a:cubicBezTo>
                    <a:cubicBezTo>
                      <a:pt x="13328" y="289"/>
                      <a:pt x="13054" y="202"/>
                      <a:pt x="12775" y="137"/>
                    </a:cubicBezTo>
                    <a:cubicBezTo>
                      <a:pt x="12377" y="46"/>
                      <a:pt x="11970" y="0"/>
                      <a:pt x="11563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6" name="Google Shape;4136;p62"/>
              <p:cNvSpPr/>
              <p:nvPr/>
            </p:nvSpPr>
            <p:spPr>
              <a:xfrm>
                <a:off x="5593027" y="785386"/>
                <a:ext cx="162355" cy="176039"/>
              </a:xfrm>
              <a:custGeom>
                <a:rect b="b" l="l" r="r" t="t"/>
                <a:pathLst>
                  <a:path extrusionOk="0" h="7515" w="6939">
                    <a:moveTo>
                      <a:pt x="2625" y="1"/>
                    </a:moveTo>
                    <a:cubicBezTo>
                      <a:pt x="1602" y="1"/>
                      <a:pt x="772" y="830"/>
                      <a:pt x="772" y="1853"/>
                    </a:cubicBezTo>
                    <a:cubicBezTo>
                      <a:pt x="772" y="2009"/>
                      <a:pt x="791" y="2162"/>
                      <a:pt x="828" y="2308"/>
                    </a:cubicBezTo>
                    <a:cubicBezTo>
                      <a:pt x="333" y="2615"/>
                      <a:pt x="1" y="3164"/>
                      <a:pt x="1" y="3790"/>
                    </a:cubicBezTo>
                    <a:cubicBezTo>
                      <a:pt x="1" y="4750"/>
                      <a:pt x="780" y="5530"/>
                      <a:pt x="1740" y="5530"/>
                    </a:cubicBezTo>
                    <a:cubicBezTo>
                      <a:pt x="2118" y="5530"/>
                      <a:pt x="2468" y="5409"/>
                      <a:pt x="2754" y="5203"/>
                    </a:cubicBezTo>
                    <a:lnTo>
                      <a:pt x="2754" y="5203"/>
                    </a:lnTo>
                    <a:cubicBezTo>
                      <a:pt x="2747" y="5273"/>
                      <a:pt x="2744" y="5345"/>
                      <a:pt x="2744" y="5417"/>
                    </a:cubicBezTo>
                    <a:cubicBezTo>
                      <a:pt x="2744" y="5432"/>
                      <a:pt x="2744" y="5448"/>
                      <a:pt x="2745" y="5464"/>
                    </a:cubicBezTo>
                    <a:cubicBezTo>
                      <a:pt x="2749" y="5614"/>
                      <a:pt x="2768" y="5761"/>
                      <a:pt x="2801" y="5903"/>
                    </a:cubicBezTo>
                    <a:cubicBezTo>
                      <a:pt x="2971" y="6619"/>
                      <a:pt x="3509" y="7193"/>
                      <a:pt x="4204" y="7416"/>
                    </a:cubicBezTo>
                    <a:lnTo>
                      <a:pt x="4227" y="7423"/>
                    </a:lnTo>
                    <a:cubicBezTo>
                      <a:pt x="4422" y="7483"/>
                      <a:pt x="4629" y="7514"/>
                      <a:pt x="4841" y="7514"/>
                    </a:cubicBezTo>
                    <a:cubicBezTo>
                      <a:pt x="6000" y="7514"/>
                      <a:pt x="6939" y="6576"/>
                      <a:pt x="6939" y="5417"/>
                    </a:cubicBezTo>
                    <a:cubicBezTo>
                      <a:pt x="6939" y="4580"/>
                      <a:pt x="6447" y="3857"/>
                      <a:pt x="5739" y="3521"/>
                    </a:cubicBezTo>
                    <a:cubicBezTo>
                      <a:pt x="5829" y="3325"/>
                      <a:pt x="5880" y="3106"/>
                      <a:pt x="5880" y="2878"/>
                    </a:cubicBezTo>
                    <a:cubicBezTo>
                      <a:pt x="5880" y="2048"/>
                      <a:pt x="5225" y="1371"/>
                      <a:pt x="4403" y="1335"/>
                    </a:cubicBezTo>
                    <a:cubicBezTo>
                      <a:pt x="4179" y="565"/>
                      <a:pt x="3468" y="1"/>
                      <a:pt x="26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7" name="Google Shape;4137;p62"/>
              <p:cNvSpPr/>
              <p:nvPr/>
            </p:nvSpPr>
            <p:spPr>
              <a:xfrm>
                <a:off x="5680018" y="793796"/>
                <a:ext cx="75012" cy="112440"/>
              </a:xfrm>
              <a:custGeom>
                <a:rect b="b" l="l" r="r" t="t"/>
                <a:pathLst>
                  <a:path extrusionOk="0" h="4800" w="3206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26"/>
                      <a:pt x="299" y="275"/>
                      <a:pt x="411" y="443"/>
                    </a:cubicBezTo>
                    <a:cubicBezTo>
                      <a:pt x="521" y="611"/>
                      <a:pt x="606" y="795"/>
                      <a:pt x="658" y="987"/>
                    </a:cubicBezTo>
                    <a:lnTo>
                      <a:pt x="663" y="1008"/>
                    </a:lnTo>
                    <a:lnTo>
                      <a:pt x="685" y="1010"/>
                    </a:lnTo>
                    <a:cubicBezTo>
                      <a:pt x="932" y="1026"/>
                      <a:pt x="1173" y="1100"/>
                      <a:pt x="1384" y="1226"/>
                    </a:cubicBezTo>
                    <a:lnTo>
                      <a:pt x="1461" y="1277"/>
                    </a:lnTo>
                    <a:cubicBezTo>
                      <a:pt x="1473" y="1285"/>
                      <a:pt x="1486" y="1293"/>
                      <a:pt x="1499" y="1302"/>
                    </a:cubicBezTo>
                    <a:lnTo>
                      <a:pt x="1535" y="1330"/>
                    </a:lnTo>
                    <a:cubicBezTo>
                      <a:pt x="1558" y="1349"/>
                      <a:pt x="1584" y="1367"/>
                      <a:pt x="1606" y="1387"/>
                    </a:cubicBezTo>
                    <a:lnTo>
                      <a:pt x="1673" y="1452"/>
                    </a:lnTo>
                    <a:cubicBezTo>
                      <a:pt x="1685" y="1462"/>
                      <a:pt x="1696" y="1472"/>
                      <a:pt x="1707" y="1484"/>
                    </a:cubicBezTo>
                    <a:lnTo>
                      <a:pt x="1737" y="1519"/>
                    </a:lnTo>
                    <a:lnTo>
                      <a:pt x="1796" y="1587"/>
                    </a:lnTo>
                    <a:lnTo>
                      <a:pt x="1850" y="1662"/>
                    </a:lnTo>
                    <a:lnTo>
                      <a:pt x="1877" y="1699"/>
                    </a:lnTo>
                    <a:lnTo>
                      <a:pt x="1901" y="1739"/>
                    </a:lnTo>
                    <a:lnTo>
                      <a:pt x="1947" y="1818"/>
                    </a:lnTo>
                    <a:cubicBezTo>
                      <a:pt x="1960" y="1846"/>
                      <a:pt x="1972" y="1873"/>
                      <a:pt x="1985" y="1902"/>
                    </a:cubicBezTo>
                    <a:cubicBezTo>
                      <a:pt x="2013" y="1956"/>
                      <a:pt x="2030" y="2016"/>
                      <a:pt x="2050" y="2072"/>
                    </a:cubicBezTo>
                    <a:cubicBezTo>
                      <a:pt x="2061" y="2100"/>
                      <a:pt x="2066" y="2131"/>
                      <a:pt x="2073" y="2161"/>
                    </a:cubicBezTo>
                    <a:lnTo>
                      <a:pt x="2085" y="2206"/>
                    </a:lnTo>
                    <a:lnTo>
                      <a:pt x="2090" y="2227"/>
                    </a:lnTo>
                    <a:lnTo>
                      <a:pt x="2093" y="2251"/>
                    </a:lnTo>
                    <a:cubicBezTo>
                      <a:pt x="2102" y="2310"/>
                      <a:pt x="2114" y="2371"/>
                      <a:pt x="2116" y="2432"/>
                    </a:cubicBezTo>
                    <a:lnTo>
                      <a:pt x="2121" y="2524"/>
                    </a:lnTo>
                    <a:cubicBezTo>
                      <a:pt x="2121" y="2554"/>
                      <a:pt x="2119" y="2585"/>
                      <a:pt x="2118" y="2616"/>
                    </a:cubicBezTo>
                    <a:cubicBezTo>
                      <a:pt x="2114" y="2678"/>
                      <a:pt x="2107" y="2738"/>
                      <a:pt x="2097" y="2798"/>
                    </a:cubicBezTo>
                    <a:cubicBezTo>
                      <a:pt x="2074" y="2919"/>
                      <a:pt x="2038" y="3036"/>
                      <a:pt x="1989" y="3148"/>
                    </a:cubicBezTo>
                    <a:lnTo>
                      <a:pt x="1971" y="3184"/>
                    </a:lnTo>
                    <a:lnTo>
                      <a:pt x="2007" y="3201"/>
                    </a:lnTo>
                    <a:cubicBezTo>
                      <a:pt x="2164" y="3273"/>
                      <a:pt x="2310" y="3366"/>
                      <a:pt x="2445" y="3473"/>
                    </a:cubicBezTo>
                    <a:cubicBezTo>
                      <a:pt x="2580" y="3582"/>
                      <a:pt x="2700" y="3708"/>
                      <a:pt x="2804" y="3847"/>
                    </a:cubicBezTo>
                    <a:cubicBezTo>
                      <a:pt x="2908" y="3985"/>
                      <a:pt x="2996" y="4136"/>
                      <a:pt x="3064" y="4297"/>
                    </a:cubicBezTo>
                    <a:cubicBezTo>
                      <a:pt x="3128" y="4456"/>
                      <a:pt x="3178" y="4624"/>
                      <a:pt x="3205" y="4799"/>
                    </a:cubicBezTo>
                    <a:cubicBezTo>
                      <a:pt x="3190" y="4623"/>
                      <a:pt x="3150" y="4451"/>
                      <a:pt x="3090" y="4285"/>
                    </a:cubicBezTo>
                    <a:cubicBezTo>
                      <a:pt x="3030" y="4118"/>
                      <a:pt x="2948" y="3959"/>
                      <a:pt x="2845" y="3815"/>
                    </a:cubicBezTo>
                    <a:cubicBezTo>
                      <a:pt x="2650" y="3533"/>
                      <a:pt x="2382" y="3300"/>
                      <a:pt x="2075" y="3145"/>
                    </a:cubicBezTo>
                    <a:lnTo>
                      <a:pt x="2075" y="3145"/>
                    </a:lnTo>
                    <a:cubicBezTo>
                      <a:pt x="2173" y="2920"/>
                      <a:pt x="2220" y="2671"/>
                      <a:pt x="2203" y="2426"/>
                    </a:cubicBezTo>
                    <a:cubicBezTo>
                      <a:pt x="2203" y="2361"/>
                      <a:pt x="2190" y="2298"/>
                      <a:pt x="2181" y="2233"/>
                    </a:cubicBezTo>
                    <a:lnTo>
                      <a:pt x="2178" y="2210"/>
                    </a:lnTo>
                    <a:lnTo>
                      <a:pt x="2172" y="2186"/>
                    </a:lnTo>
                    <a:lnTo>
                      <a:pt x="2160" y="2139"/>
                    </a:lnTo>
                    <a:cubicBezTo>
                      <a:pt x="2152" y="2108"/>
                      <a:pt x="2147" y="2077"/>
                      <a:pt x="2135" y="2046"/>
                    </a:cubicBezTo>
                    <a:cubicBezTo>
                      <a:pt x="2112" y="1985"/>
                      <a:pt x="2093" y="1923"/>
                      <a:pt x="2065" y="1864"/>
                    </a:cubicBezTo>
                    <a:cubicBezTo>
                      <a:pt x="2050" y="1836"/>
                      <a:pt x="2037" y="1806"/>
                      <a:pt x="2022" y="1777"/>
                    </a:cubicBezTo>
                    <a:lnTo>
                      <a:pt x="1972" y="1694"/>
                    </a:lnTo>
                    <a:lnTo>
                      <a:pt x="1948" y="1653"/>
                    </a:lnTo>
                    <a:lnTo>
                      <a:pt x="1919" y="1613"/>
                    </a:lnTo>
                    <a:lnTo>
                      <a:pt x="1862" y="1535"/>
                    </a:lnTo>
                    <a:lnTo>
                      <a:pt x="1798" y="1462"/>
                    </a:lnTo>
                    <a:lnTo>
                      <a:pt x="1765" y="1426"/>
                    </a:lnTo>
                    <a:cubicBezTo>
                      <a:pt x="1754" y="1415"/>
                      <a:pt x="1743" y="1405"/>
                      <a:pt x="1731" y="1393"/>
                    </a:cubicBezTo>
                    <a:lnTo>
                      <a:pt x="1661" y="1326"/>
                    </a:lnTo>
                    <a:cubicBezTo>
                      <a:pt x="1636" y="1305"/>
                      <a:pt x="1609" y="1287"/>
                      <a:pt x="1585" y="1266"/>
                    </a:cubicBezTo>
                    <a:lnTo>
                      <a:pt x="1547" y="1237"/>
                    </a:lnTo>
                    <a:cubicBezTo>
                      <a:pt x="1534" y="1226"/>
                      <a:pt x="1519" y="1218"/>
                      <a:pt x="1506" y="1210"/>
                    </a:cubicBezTo>
                    <a:lnTo>
                      <a:pt x="1424" y="1159"/>
                    </a:lnTo>
                    <a:cubicBezTo>
                      <a:pt x="1311" y="1097"/>
                      <a:pt x="1193" y="1042"/>
                      <a:pt x="1068" y="1010"/>
                    </a:cubicBezTo>
                    <a:cubicBezTo>
                      <a:pt x="952" y="973"/>
                      <a:pt x="830" y="960"/>
                      <a:pt x="710" y="951"/>
                    </a:cubicBezTo>
                    <a:lnTo>
                      <a:pt x="710" y="951"/>
                    </a:lnTo>
                    <a:cubicBezTo>
                      <a:pt x="648" y="761"/>
                      <a:pt x="556" y="582"/>
                      <a:pt x="439" y="423"/>
                    </a:cubicBezTo>
                    <a:cubicBezTo>
                      <a:pt x="378" y="341"/>
                      <a:pt x="311" y="264"/>
                      <a:pt x="237" y="193"/>
                    </a:cubicBezTo>
                    <a:cubicBezTo>
                      <a:pt x="164" y="121"/>
                      <a:pt x="85" y="58"/>
                      <a:pt x="0" y="1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8" name="Google Shape;4138;p62"/>
              <p:cNvSpPr/>
              <p:nvPr/>
            </p:nvSpPr>
            <p:spPr>
              <a:xfrm>
                <a:off x="5476437" y="648701"/>
                <a:ext cx="211841" cy="174797"/>
              </a:xfrm>
              <a:custGeom>
                <a:rect b="b" l="l" r="r" t="t"/>
                <a:pathLst>
                  <a:path extrusionOk="0" h="7462" w="9054">
                    <a:moveTo>
                      <a:pt x="2640" y="0"/>
                    </a:moveTo>
                    <a:cubicBezTo>
                      <a:pt x="1183" y="1"/>
                      <a:pt x="1" y="1182"/>
                      <a:pt x="1" y="2640"/>
                    </a:cubicBezTo>
                    <a:cubicBezTo>
                      <a:pt x="1" y="3791"/>
                      <a:pt x="738" y="4770"/>
                      <a:pt x="1767" y="5130"/>
                    </a:cubicBezTo>
                    <a:cubicBezTo>
                      <a:pt x="1958" y="5199"/>
                      <a:pt x="2162" y="5245"/>
                      <a:pt x="2373" y="5266"/>
                    </a:cubicBezTo>
                    <a:cubicBezTo>
                      <a:pt x="2415" y="5269"/>
                      <a:pt x="2457" y="5273"/>
                      <a:pt x="2500" y="5276"/>
                    </a:cubicBezTo>
                    <a:cubicBezTo>
                      <a:pt x="2501" y="5292"/>
                      <a:pt x="2503" y="5309"/>
                      <a:pt x="2505" y="5324"/>
                    </a:cubicBezTo>
                    <a:cubicBezTo>
                      <a:pt x="2525" y="5503"/>
                      <a:pt x="2564" y="5674"/>
                      <a:pt x="2623" y="5840"/>
                    </a:cubicBezTo>
                    <a:cubicBezTo>
                      <a:pt x="2952" y="6785"/>
                      <a:pt x="3849" y="7461"/>
                      <a:pt x="4907" y="7461"/>
                    </a:cubicBezTo>
                    <a:cubicBezTo>
                      <a:pt x="6243" y="7461"/>
                      <a:pt x="7326" y="6378"/>
                      <a:pt x="7326" y="5042"/>
                    </a:cubicBezTo>
                    <a:cubicBezTo>
                      <a:pt x="7326" y="4903"/>
                      <a:pt x="7313" y="4766"/>
                      <a:pt x="7291" y="4633"/>
                    </a:cubicBezTo>
                    <a:cubicBezTo>
                      <a:pt x="8299" y="4410"/>
                      <a:pt x="9053" y="3511"/>
                      <a:pt x="9053" y="2437"/>
                    </a:cubicBezTo>
                    <a:cubicBezTo>
                      <a:pt x="9053" y="1195"/>
                      <a:pt x="8045" y="187"/>
                      <a:pt x="6803" y="187"/>
                    </a:cubicBezTo>
                    <a:cubicBezTo>
                      <a:pt x="5994" y="187"/>
                      <a:pt x="5285" y="614"/>
                      <a:pt x="4887" y="1255"/>
                    </a:cubicBezTo>
                    <a:cubicBezTo>
                      <a:pt x="4423" y="503"/>
                      <a:pt x="3590" y="0"/>
                      <a:pt x="2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9" name="Google Shape;4139;p62"/>
              <p:cNvSpPr/>
              <p:nvPr/>
            </p:nvSpPr>
            <p:spPr>
              <a:xfrm>
                <a:off x="5267404" y="716189"/>
                <a:ext cx="43824" cy="45117"/>
              </a:xfrm>
              <a:custGeom>
                <a:rect b="b" l="l" r="r" t="t"/>
                <a:pathLst>
                  <a:path extrusionOk="0" h="1926" w="1873">
                    <a:moveTo>
                      <a:pt x="936" y="0"/>
                    </a:moveTo>
                    <a:cubicBezTo>
                      <a:pt x="770" y="0"/>
                      <a:pt x="602" y="51"/>
                      <a:pt x="456" y="155"/>
                    </a:cubicBezTo>
                    <a:cubicBezTo>
                      <a:pt x="86" y="421"/>
                      <a:pt x="1" y="936"/>
                      <a:pt x="267" y="1306"/>
                    </a:cubicBezTo>
                    <a:cubicBezTo>
                      <a:pt x="532" y="1677"/>
                      <a:pt x="1727" y="1925"/>
                      <a:pt x="1727" y="1925"/>
                    </a:cubicBezTo>
                    <a:cubicBezTo>
                      <a:pt x="1727" y="1925"/>
                      <a:pt x="1873" y="715"/>
                      <a:pt x="1607" y="345"/>
                    </a:cubicBezTo>
                    <a:cubicBezTo>
                      <a:pt x="1446" y="120"/>
                      <a:pt x="1193" y="0"/>
                      <a:pt x="9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0" name="Google Shape;4140;p62"/>
              <p:cNvSpPr/>
              <p:nvPr/>
            </p:nvSpPr>
            <p:spPr>
              <a:xfrm>
                <a:off x="5106897" y="689836"/>
                <a:ext cx="37085" cy="48958"/>
              </a:xfrm>
              <a:custGeom>
                <a:rect b="b" l="l" r="r" t="t"/>
                <a:pathLst>
                  <a:path extrusionOk="0" h="2090" w="1585">
                    <a:moveTo>
                      <a:pt x="793" y="0"/>
                    </a:moveTo>
                    <a:cubicBezTo>
                      <a:pt x="357" y="0"/>
                      <a:pt x="4" y="354"/>
                      <a:pt x="3" y="789"/>
                    </a:cubicBezTo>
                    <a:cubicBezTo>
                      <a:pt x="1" y="1226"/>
                      <a:pt x="790" y="2089"/>
                      <a:pt x="790" y="2089"/>
                    </a:cubicBezTo>
                    <a:cubicBezTo>
                      <a:pt x="790" y="2089"/>
                      <a:pt x="1582" y="1229"/>
                      <a:pt x="1583" y="793"/>
                    </a:cubicBezTo>
                    <a:cubicBezTo>
                      <a:pt x="1584" y="356"/>
                      <a:pt x="1231" y="2"/>
                      <a:pt x="795" y="0"/>
                    </a:cubicBezTo>
                    <a:cubicBezTo>
                      <a:pt x="794" y="0"/>
                      <a:pt x="793" y="0"/>
                      <a:pt x="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1" name="Google Shape;4141;p62"/>
              <p:cNvSpPr/>
              <p:nvPr/>
            </p:nvSpPr>
            <p:spPr>
              <a:xfrm>
                <a:off x="5165063" y="578450"/>
                <a:ext cx="30042" cy="36590"/>
              </a:xfrm>
              <a:custGeom>
                <a:rect b="b" l="l" r="r" t="t"/>
                <a:pathLst>
                  <a:path extrusionOk="0" h="1562" w="1284">
                    <a:moveTo>
                      <a:pt x="804" y="1"/>
                    </a:moveTo>
                    <a:cubicBezTo>
                      <a:pt x="804" y="1"/>
                      <a:pt x="109" y="543"/>
                      <a:pt x="55" y="867"/>
                    </a:cubicBezTo>
                    <a:cubicBezTo>
                      <a:pt x="1" y="1191"/>
                      <a:pt x="220" y="1499"/>
                      <a:pt x="544" y="1553"/>
                    </a:cubicBezTo>
                    <a:cubicBezTo>
                      <a:pt x="577" y="1559"/>
                      <a:pt x="610" y="1561"/>
                      <a:pt x="642" y="1561"/>
                    </a:cubicBezTo>
                    <a:cubicBezTo>
                      <a:pt x="928" y="1561"/>
                      <a:pt x="1182" y="1355"/>
                      <a:pt x="1231" y="1063"/>
                    </a:cubicBezTo>
                    <a:cubicBezTo>
                      <a:pt x="1284" y="739"/>
                      <a:pt x="804" y="1"/>
                      <a:pt x="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2" name="Google Shape;4142;p62"/>
              <p:cNvSpPr/>
              <p:nvPr/>
            </p:nvSpPr>
            <p:spPr>
              <a:xfrm>
                <a:off x="5219439" y="825677"/>
                <a:ext cx="62846" cy="46850"/>
              </a:xfrm>
              <a:custGeom>
                <a:rect b="b" l="l" r="r" t="t"/>
                <a:pathLst>
                  <a:path extrusionOk="0" h="2000" w="2686">
                    <a:moveTo>
                      <a:pt x="1094" y="0"/>
                    </a:moveTo>
                    <a:cubicBezTo>
                      <a:pt x="967" y="0"/>
                      <a:pt x="854" y="15"/>
                      <a:pt x="767" y="51"/>
                    </a:cubicBezTo>
                    <a:cubicBezTo>
                      <a:pt x="250" y="262"/>
                      <a:pt x="1" y="853"/>
                      <a:pt x="213" y="1370"/>
                    </a:cubicBezTo>
                    <a:cubicBezTo>
                      <a:pt x="373" y="1762"/>
                      <a:pt x="751" y="1999"/>
                      <a:pt x="1150" y="1999"/>
                    </a:cubicBezTo>
                    <a:cubicBezTo>
                      <a:pt x="1277" y="1999"/>
                      <a:pt x="1407" y="1975"/>
                      <a:pt x="1532" y="1924"/>
                    </a:cubicBezTo>
                    <a:cubicBezTo>
                      <a:pt x="2048" y="1712"/>
                      <a:pt x="2686" y="359"/>
                      <a:pt x="2686" y="359"/>
                    </a:cubicBezTo>
                    <a:cubicBezTo>
                      <a:pt x="2686" y="359"/>
                      <a:pt x="1717" y="0"/>
                      <a:pt x="10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3" name="Google Shape;4143;p62"/>
              <p:cNvSpPr/>
              <p:nvPr/>
            </p:nvSpPr>
            <p:spPr>
              <a:xfrm>
                <a:off x="5263894" y="553362"/>
                <a:ext cx="47520" cy="52261"/>
              </a:xfrm>
              <a:custGeom>
                <a:rect b="b" l="l" r="r" t="t"/>
                <a:pathLst>
                  <a:path extrusionOk="0" h="2231" w="2031">
                    <a:moveTo>
                      <a:pt x="1014" y="0"/>
                    </a:moveTo>
                    <a:cubicBezTo>
                      <a:pt x="893" y="0"/>
                      <a:pt x="771" y="25"/>
                      <a:pt x="653" y="77"/>
                    </a:cubicBezTo>
                    <a:cubicBezTo>
                      <a:pt x="203" y="277"/>
                      <a:pt x="0" y="804"/>
                      <a:pt x="200" y="1253"/>
                    </a:cubicBezTo>
                    <a:cubicBezTo>
                      <a:pt x="400" y="1703"/>
                      <a:pt x="1608" y="2231"/>
                      <a:pt x="1608" y="2231"/>
                    </a:cubicBezTo>
                    <a:cubicBezTo>
                      <a:pt x="1608" y="2231"/>
                      <a:pt x="2031" y="980"/>
                      <a:pt x="1831" y="531"/>
                    </a:cubicBezTo>
                    <a:cubicBezTo>
                      <a:pt x="1683" y="198"/>
                      <a:pt x="1356" y="0"/>
                      <a:pt x="10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4" name="Google Shape;4144;p62"/>
              <p:cNvSpPr/>
              <p:nvPr/>
            </p:nvSpPr>
            <p:spPr>
              <a:xfrm>
                <a:off x="5412889" y="757721"/>
                <a:ext cx="73000" cy="53924"/>
              </a:xfrm>
              <a:custGeom>
                <a:rect b="b" l="l" r="r" t="t"/>
                <a:pathLst>
                  <a:path extrusionOk="0" h="2302" w="3120">
                    <a:moveTo>
                      <a:pt x="1822" y="1"/>
                    </a:moveTo>
                    <a:cubicBezTo>
                      <a:pt x="1709" y="1"/>
                      <a:pt x="1594" y="18"/>
                      <a:pt x="1480" y="53"/>
                    </a:cubicBezTo>
                    <a:cubicBezTo>
                      <a:pt x="867" y="240"/>
                      <a:pt x="1" y="1722"/>
                      <a:pt x="1" y="1722"/>
                    </a:cubicBezTo>
                    <a:cubicBezTo>
                      <a:pt x="1" y="1722"/>
                      <a:pt x="1218" y="2302"/>
                      <a:pt x="1922" y="2302"/>
                    </a:cubicBezTo>
                    <a:cubicBezTo>
                      <a:pt x="2012" y="2302"/>
                      <a:pt x="2093" y="2292"/>
                      <a:pt x="2163" y="2271"/>
                    </a:cubicBezTo>
                    <a:cubicBezTo>
                      <a:pt x="2776" y="2083"/>
                      <a:pt x="3120" y="1433"/>
                      <a:pt x="2931" y="820"/>
                    </a:cubicBezTo>
                    <a:cubicBezTo>
                      <a:pt x="2777" y="321"/>
                      <a:pt x="2318" y="1"/>
                      <a:pt x="18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5" name="Google Shape;4145;p62"/>
              <p:cNvSpPr/>
              <p:nvPr/>
            </p:nvSpPr>
            <p:spPr>
              <a:xfrm>
                <a:off x="5458327" y="559241"/>
                <a:ext cx="59570" cy="65192"/>
              </a:xfrm>
              <a:custGeom>
                <a:rect b="b" l="l" r="r" t="t"/>
                <a:pathLst>
                  <a:path extrusionOk="0" h="2783" w="2546">
                    <a:moveTo>
                      <a:pt x="1275" y="1"/>
                    </a:moveTo>
                    <a:cubicBezTo>
                      <a:pt x="852" y="1"/>
                      <a:pt x="447" y="242"/>
                      <a:pt x="260" y="649"/>
                    </a:cubicBezTo>
                    <a:cubicBezTo>
                      <a:pt x="0" y="1209"/>
                      <a:pt x="505" y="2783"/>
                      <a:pt x="505" y="2783"/>
                    </a:cubicBezTo>
                    <a:cubicBezTo>
                      <a:pt x="505" y="2783"/>
                      <a:pt x="2028" y="2145"/>
                      <a:pt x="2286" y="1586"/>
                    </a:cubicBezTo>
                    <a:cubicBezTo>
                      <a:pt x="2546" y="1026"/>
                      <a:pt x="2301" y="361"/>
                      <a:pt x="1742" y="104"/>
                    </a:cubicBezTo>
                    <a:cubicBezTo>
                      <a:pt x="1590" y="34"/>
                      <a:pt x="1431" y="1"/>
                      <a:pt x="12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6" name="Google Shape;4146;p62"/>
              <p:cNvSpPr/>
              <p:nvPr/>
            </p:nvSpPr>
            <p:spPr>
              <a:xfrm>
                <a:off x="5618085" y="506371"/>
                <a:ext cx="56926" cy="73133"/>
              </a:xfrm>
              <a:custGeom>
                <a:rect b="b" l="l" r="r" t="t"/>
                <a:pathLst>
                  <a:path extrusionOk="0" h="3122" w="2433">
                    <a:moveTo>
                      <a:pt x="1215" y="0"/>
                    </a:moveTo>
                    <a:cubicBezTo>
                      <a:pt x="591" y="0"/>
                      <a:pt x="70" y="489"/>
                      <a:pt x="36" y="1119"/>
                    </a:cubicBezTo>
                    <a:cubicBezTo>
                      <a:pt x="0" y="1771"/>
                      <a:pt x="1111" y="3122"/>
                      <a:pt x="1111" y="3122"/>
                    </a:cubicBezTo>
                    <a:cubicBezTo>
                      <a:pt x="1111" y="3122"/>
                      <a:pt x="2361" y="1899"/>
                      <a:pt x="2397" y="1247"/>
                    </a:cubicBezTo>
                    <a:cubicBezTo>
                      <a:pt x="2433" y="595"/>
                      <a:pt x="1934" y="37"/>
                      <a:pt x="1281" y="2"/>
                    </a:cubicBezTo>
                    <a:cubicBezTo>
                      <a:pt x="1259" y="1"/>
                      <a:pt x="1237" y="0"/>
                      <a:pt x="12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7" name="Google Shape;4147;p62"/>
              <p:cNvSpPr/>
              <p:nvPr/>
            </p:nvSpPr>
            <p:spPr>
              <a:xfrm>
                <a:off x="5455239" y="454813"/>
                <a:ext cx="42934" cy="44906"/>
              </a:xfrm>
              <a:custGeom>
                <a:rect b="b" l="l" r="r" t="t"/>
                <a:pathLst>
                  <a:path extrusionOk="0" h="1917" w="1835">
                    <a:moveTo>
                      <a:pt x="1632" y="0"/>
                    </a:moveTo>
                    <a:cubicBezTo>
                      <a:pt x="1631" y="0"/>
                      <a:pt x="480" y="304"/>
                      <a:pt x="240" y="678"/>
                    </a:cubicBezTo>
                    <a:cubicBezTo>
                      <a:pt x="1" y="1052"/>
                      <a:pt x="110" y="1550"/>
                      <a:pt x="484" y="1790"/>
                    </a:cubicBezTo>
                    <a:cubicBezTo>
                      <a:pt x="618" y="1876"/>
                      <a:pt x="768" y="1917"/>
                      <a:pt x="917" y="1917"/>
                    </a:cubicBezTo>
                    <a:cubicBezTo>
                      <a:pt x="1182" y="1917"/>
                      <a:pt x="1442" y="1786"/>
                      <a:pt x="1596" y="1546"/>
                    </a:cubicBezTo>
                    <a:cubicBezTo>
                      <a:pt x="1835" y="1171"/>
                      <a:pt x="1632" y="0"/>
                      <a:pt x="16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8" name="Google Shape;4148;p62"/>
              <p:cNvSpPr/>
              <p:nvPr/>
            </p:nvSpPr>
            <p:spPr>
              <a:xfrm>
                <a:off x="5780745" y="597143"/>
                <a:ext cx="48199" cy="54510"/>
              </a:xfrm>
              <a:custGeom>
                <a:rect b="b" l="l" r="r" t="t"/>
                <a:pathLst>
                  <a:path extrusionOk="0" h="2327" w="2060">
                    <a:moveTo>
                      <a:pt x="526" y="1"/>
                    </a:moveTo>
                    <a:cubicBezTo>
                      <a:pt x="526" y="1"/>
                      <a:pt x="1" y="1245"/>
                      <a:pt x="170" y="1719"/>
                    </a:cubicBezTo>
                    <a:cubicBezTo>
                      <a:pt x="303" y="2094"/>
                      <a:pt x="655" y="2327"/>
                      <a:pt x="1030" y="2327"/>
                    </a:cubicBezTo>
                    <a:cubicBezTo>
                      <a:pt x="1132" y="2327"/>
                      <a:pt x="1236" y="2309"/>
                      <a:pt x="1337" y="2273"/>
                    </a:cubicBezTo>
                    <a:cubicBezTo>
                      <a:pt x="1813" y="2104"/>
                      <a:pt x="2060" y="1581"/>
                      <a:pt x="1891" y="1105"/>
                    </a:cubicBezTo>
                    <a:cubicBezTo>
                      <a:pt x="1721" y="629"/>
                      <a:pt x="526" y="1"/>
                      <a:pt x="5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9" name="Google Shape;4149;p62"/>
              <p:cNvSpPr/>
              <p:nvPr/>
            </p:nvSpPr>
            <p:spPr>
              <a:xfrm>
                <a:off x="5673631" y="618671"/>
                <a:ext cx="61138" cy="45866"/>
              </a:xfrm>
              <a:custGeom>
                <a:rect b="b" l="l" r="r" t="t"/>
                <a:pathLst>
                  <a:path extrusionOk="0" h="1958" w="2613">
                    <a:moveTo>
                      <a:pt x="1605" y="0"/>
                    </a:moveTo>
                    <a:cubicBezTo>
                      <a:pt x="1587" y="0"/>
                      <a:pt x="1568" y="1"/>
                      <a:pt x="1550" y="2"/>
                    </a:cubicBezTo>
                    <a:cubicBezTo>
                      <a:pt x="1011" y="32"/>
                      <a:pt x="1" y="1069"/>
                      <a:pt x="1" y="1069"/>
                    </a:cubicBezTo>
                    <a:cubicBezTo>
                      <a:pt x="1" y="1069"/>
                      <a:pt x="1084" y="1957"/>
                      <a:pt x="1634" y="1957"/>
                    </a:cubicBezTo>
                    <a:cubicBezTo>
                      <a:pt x="1643" y="1957"/>
                      <a:pt x="1652" y="1957"/>
                      <a:pt x="1661" y="1956"/>
                    </a:cubicBezTo>
                    <a:cubicBezTo>
                      <a:pt x="2200" y="1925"/>
                      <a:pt x="2613" y="1464"/>
                      <a:pt x="2582" y="925"/>
                    </a:cubicBezTo>
                    <a:cubicBezTo>
                      <a:pt x="2552" y="403"/>
                      <a:pt x="2120" y="0"/>
                      <a:pt x="16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0" name="Google Shape;4150;p62"/>
              <p:cNvSpPr/>
              <p:nvPr/>
            </p:nvSpPr>
            <p:spPr>
              <a:xfrm>
                <a:off x="5742373" y="741722"/>
                <a:ext cx="58236" cy="42985"/>
              </a:xfrm>
              <a:custGeom>
                <a:rect b="b" l="l" r="r" t="t"/>
                <a:pathLst>
                  <a:path extrusionOk="0" h="1835" w="2489">
                    <a:moveTo>
                      <a:pt x="1470" y="1"/>
                    </a:moveTo>
                    <a:cubicBezTo>
                      <a:pt x="1393" y="1"/>
                      <a:pt x="1316" y="10"/>
                      <a:pt x="1239" y="30"/>
                    </a:cubicBezTo>
                    <a:cubicBezTo>
                      <a:pt x="745" y="157"/>
                      <a:pt x="1" y="1301"/>
                      <a:pt x="1" y="1301"/>
                    </a:cubicBezTo>
                    <a:cubicBezTo>
                      <a:pt x="1" y="1301"/>
                      <a:pt x="999" y="1834"/>
                      <a:pt x="1550" y="1834"/>
                    </a:cubicBezTo>
                    <a:cubicBezTo>
                      <a:pt x="1604" y="1834"/>
                      <a:pt x="1654" y="1829"/>
                      <a:pt x="1698" y="1818"/>
                    </a:cubicBezTo>
                    <a:cubicBezTo>
                      <a:pt x="2191" y="1691"/>
                      <a:pt x="2489" y="1188"/>
                      <a:pt x="2362" y="695"/>
                    </a:cubicBezTo>
                    <a:cubicBezTo>
                      <a:pt x="2255" y="278"/>
                      <a:pt x="1881" y="1"/>
                      <a:pt x="1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1" name="Google Shape;4151;p62"/>
              <p:cNvSpPr/>
              <p:nvPr/>
            </p:nvSpPr>
            <p:spPr>
              <a:xfrm>
                <a:off x="5935987" y="735210"/>
                <a:ext cx="72579" cy="62521"/>
              </a:xfrm>
              <a:custGeom>
                <a:rect b="b" l="l" r="r" t="t"/>
                <a:pathLst>
                  <a:path extrusionOk="0" h="2669" w="3102">
                    <a:moveTo>
                      <a:pt x="433" y="1"/>
                    </a:moveTo>
                    <a:cubicBezTo>
                      <a:pt x="175" y="1"/>
                      <a:pt x="1" y="10"/>
                      <a:pt x="1" y="10"/>
                    </a:cubicBezTo>
                    <a:cubicBezTo>
                      <a:pt x="1" y="10"/>
                      <a:pt x="260" y="1912"/>
                      <a:pt x="814" y="2370"/>
                    </a:cubicBezTo>
                    <a:cubicBezTo>
                      <a:pt x="1057" y="2570"/>
                      <a:pt x="1351" y="2668"/>
                      <a:pt x="1643" y="2668"/>
                    </a:cubicBezTo>
                    <a:cubicBezTo>
                      <a:pt x="2016" y="2668"/>
                      <a:pt x="2387" y="2508"/>
                      <a:pt x="2644" y="2198"/>
                    </a:cubicBezTo>
                    <a:cubicBezTo>
                      <a:pt x="3101" y="1645"/>
                      <a:pt x="3024" y="826"/>
                      <a:pt x="2473" y="369"/>
                    </a:cubicBezTo>
                    <a:cubicBezTo>
                      <a:pt x="2086" y="49"/>
                      <a:pt x="1032" y="1"/>
                      <a:pt x="4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2" name="Google Shape;4152;p62"/>
              <p:cNvSpPr/>
              <p:nvPr/>
            </p:nvSpPr>
            <p:spPr>
              <a:xfrm>
                <a:off x="5861911" y="976534"/>
                <a:ext cx="38957" cy="38206"/>
              </a:xfrm>
              <a:custGeom>
                <a:rect b="b" l="l" r="r" t="t"/>
                <a:pathLst>
                  <a:path extrusionOk="0" h="1631" w="1665">
                    <a:moveTo>
                      <a:pt x="1665" y="0"/>
                    </a:moveTo>
                    <a:cubicBezTo>
                      <a:pt x="1664" y="0"/>
                      <a:pt x="565" y="75"/>
                      <a:pt x="283" y="374"/>
                    </a:cubicBezTo>
                    <a:cubicBezTo>
                      <a:pt x="0" y="671"/>
                      <a:pt x="13" y="1143"/>
                      <a:pt x="311" y="1426"/>
                    </a:cubicBezTo>
                    <a:cubicBezTo>
                      <a:pt x="455" y="1563"/>
                      <a:pt x="639" y="1630"/>
                      <a:pt x="823" y="1630"/>
                    </a:cubicBezTo>
                    <a:cubicBezTo>
                      <a:pt x="1020" y="1630"/>
                      <a:pt x="1217" y="1553"/>
                      <a:pt x="1363" y="1399"/>
                    </a:cubicBezTo>
                    <a:cubicBezTo>
                      <a:pt x="1646" y="1102"/>
                      <a:pt x="1665" y="0"/>
                      <a:pt x="16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3" name="Google Shape;4153;p62"/>
              <p:cNvSpPr/>
              <p:nvPr/>
            </p:nvSpPr>
            <p:spPr>
              <a:xfrm>
                <a:off x="5229921" y="1032637"/>
                <a:ext cx="76463" cy="56407"/>
              </a:xfrm>
              <a:custGeom>
                <a:rect b="b" l="l" r="r" t="t"/>
                <a:pathLst>
                  <a:path extrusionOk="0" h="2408" w="3268">
                    <a:moveTo>
                      <a:pt x="1928" y="1"/>
                    </a:moveTo>
                    <a:cubicBezTo>
                      <a:pt x="1828" y="1"/>
                      <a:pt x="1725" y="13"/>
                      <a:pt x="1623" y="40"/>
                    </a:cubicBezTo>
                    <a:cubicBezTo>
                      <a:pt x="976" y="206"/>
                      <a:pt x="1" y="1708"/>
                      <a:pt x="1" y="1708"/>
                    </a:cubicBezTo>
                    <a:cubicBezTo>
                      <a:pt x="1" y="1708"/>
                      <a:pt x="1309" y="2407"/>
                      <a:pt x="2033" y="2407"/>
                    </a:cubicBezTo>
                    <a:cubicBezTo>
                      <a:pt x="2104" y="2407"/>
                      <a:pt x="2170" y="2400"/>
                      <a:pt x="2228" y="2385"/>
                    </a:cubicBezTo>
                    <a:cubicBezTo>
                      <a:pt x="2876" y="2219"/>
                      <a:pt x="3267" y="1559"/>
                      <a:pt x="3099" y="911"/>
                    </a:cubicBezTo>
                    <a:cubicBezTo>
                      <a:pt x="2958" y="364"/>
                      <a:pt x="2468" y="1"/>
                      <a:pt x="19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4" name="Google Shape;4154;p62"/>
              <p:cNvSpPr/>
              <p:nvPr/>
            </p:nvSpPr>
            <p:spPr>
              <a:xfrm>
                <a:off x="5436544" y="936805"/>
                <a:ext cx="47918" cy="35395"/>
              </a:xfrm>
              <a:custGeom>
                <a:rect b="b" l="l" r="r" t="t"/>
                <a:pathLst>
                  <a:path extrusionOk="0" h="1511" w="2048">
                    <a:moveTo>
                      <a:pt x="1213" y="1"/>
                    </a:moveTo>
                    <a:cubicBezTo>
                      <a:pt x="1156" y="1"/>
                      <a:pt x="1098" y="7"/>
                      <a:pt x="1041" y="20"/>
                    </a:cubicBezTo>
                    <a:cubicBezTo>
                      <a:pt x="633" y="116"/>
                      <a:pt x="0" y="1044"/>
                      <a:pt x="0" y="1044"/>
                    </a:cubicBezTo>
                    <a:cubicBezTo>
                      <a:pt x="0" y="1044"/>
                      <a:pt x="828" y="1510"/>
                      <a:pt x="1279" y="1510"/>
                    </a:cubicBezTo>
                    <a:cubicBezTo>
                      <a:pt x="1317" y="1510"/>
                      <a:pt x="1353" y="1507"/>
                      <a:pt x="1386" y="1499"/>
                    </a:cubicBezTo>
                    <a:cubicBezTo>
                      <a:pt x="1793" y="1404"/>
                      <a:pt x="2047" y="995"/>
                      <a:pt x="1952" y="588"/>
                    </a:cubicBezTo>
                    <a:cubicBezTo>
                      <a:pt x="1871" y="237"/>
                      <a:pt x="1557" y="1"/>
                      <a:pt x="12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5" name="Google Shape;4155;p62"/>
              <p:cNvSpPr/>
              <p:nvPr/>
            </p:nvSpPr>
            <p:spPr>
              <a:xfrm>
                <a:off x="5322271" y="873441"/>
                <a:ext cx="61559" cy="73133"/>
              </a:xfrm>
              <a:custGeom>
                <a:rect b="b" l="l" r="r" t="t"/>
                <a:pathLst>
                  <a:path extrusionOk="0" h="3122" w="2631">
                    <a:moveTo>
                      <a:pt x="1744" y="1"/>
                    </a:moveTo>
                    <a:cubicBezTo>
                      <a:pt x="1744" y="1"/>
                      <a:pt x="291" y="1013"/>
                      <a:pt x="146" y="1660"/>
                    </a:cubicBezTo>
                    <a:cubicBezTo>
                      <a:pt x="0" y="2307"/>
                      <a:pt x="408" y="2949"/>
                      <a:pt x="1055" y="3093"/>
                    </a:cubicBezTo>
                    <a:cubicBezTo>
                      <a:pt x="1143" y="3112"/>
                      <a:pt x="1230" y="3122"/>
                      <a:pt x="1317" y="3122"/>
                    </a:cubicBezTo>
                    <a:cubicBezTo>
                      <a:pt x="1866" y="3122"/>
                      <a:pt x="2362" y="2741"/>
                      <a:pt x="2486" y="2183"/>
                    </a:cubicBezTo>
                    <a:cubicBezTo>
                      <a:pt x="2631" y="1537"/>
                      <a:pt x="1744" y="1"/>
                      <a:pt x="17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6" name="Google Shape;4156;p62"/>
              <p:cNvSpPr/>
              <p:nvPr/>
            </p:nvSpPr>
            <p:spPr>
              <a:xfrm>
                <a:off x="5096719" y="1003590"/>
                <a:ext cx="48105" cy="48818"/>
              </a:xfrm>
              <a:custGeom>
                <a:rect b="b" l="l" r="r" t="t"/>
                <a:pathLst>
                  <a:path extrusionOk="0" h="2084" w="2056">
                    <a:moveTo>
                      <a:pt x="1029" y="0"/>
                    </a:moveTo>
                    <a:cubicBezTo>
                      <a:pt x="761" y="0"/>
                      <a:pt x="495" y="118"/>
                      <a:pt x="315" y="344"/>
                    </a:cubicBezTo>
                    <a:cubicBezTo>
                      <a:pt x="0" y="737"/>
                      <a:pt x="94" y="2084"/>
                      <a:pt x="94" y="2084"/>
                    </a:cubicBezTo>
                    <a:cubicBezTo>
                      <a:pt x="94" y="2084"/>
                      <a:pt x="1428" y="1876"/>
                      <a:pt x="1741" y="1481"/>
                    </a:cubicBezTo>
                    <a:cubicBezTo>
                      <a:pt x="2055" y="1087"/>
                      <a:pt x="1990" y="513"/>
                      <a:pt x="1597" y="199"/>
                    </a:cubicBezTo>
                    <a:cubicBezTo>
                      <a:pt x="1429" y="65"/>
                      <a:pt x="1228" y="0"/>
                      <a:pt x="1029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7" name="Google Shape;4157;p62"/>
              <p:cNvSpPr/>
              <p:nvPr/>
            </p:nvSpPr>
            <p:spPr>
              <a:xfrm>
                <a:off x="5605965" y="972177"/>
                <a:ext cx="50702" cy="40268"/>
              </a:xfrm>
              <a:custGeom>
                <a:rect b="b" l="l" r="r" t="t"/>
                <a:pathLst>
                  <a:path extrusionOk="0" h="1719" w="2167">
                    <a:moveTo>
                      <a:pt x="917" y="0"/>
                    </a:moveTo>
                    <a:cubicBezTo>
                      <a:pt x="464" y="0"/>
                      <a:pt x="0" y="74"/>
                      <a:pt x="0" y="74"/>
                    </a:cubicBezTo>
                    <a:cubicBezTo>
                      <a:pt x="0" y="74"/>
                      <a:pt x="309" y="1313"/>
                      <a:pt x="708" y="1576"/>
                    </a:cubicBezTo>
                    <a:cubicBezTo>
                      <a:pt x="854" y="1673"/>
                      <a:pt x="1019" y="1719"/>
                      <a:pt x="1183" y="1719"/>
                    </a:cubicBezTo>
                    <a:cubicBezTo>
                      <a:pt x="1463" y="1719"/>
                      <a:pt x="1738" y="1583"/>
                      <a:pt x="1904" y="1331"/>
                    </a:cubicBezTo>
                    <a:cubicBezTo>
                      <a:pt x="2166" y="934"/>
                      <a:pt x="2058" y="397"/>
                      <a:pt x="1659" y="135"/>
                    </a:cubicBezTo>
                    <a:cubicBezTo>
                      <a:pt x="1502" y="32"/>
                      <a:pt x="1212" y="0"/>
                      <a:pt x="9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8" name="Google Shape;4158;p62"/>
              <p:cNvSpPr/>
              <p:nvPr/>
            </p:nvSpPr>
            <p:spPr>
              <a:xfrm>
                <a:off x="5620214" y="849055"/>
                <a:ext cx="55218" cy="51933"/>
              </a:xfrm>
              <a:custGeom>
                <a:rect b="b" l="l" r="r" t="t"/>
                <a:pathLst>
                  <a:path extrusionOk="0" h="2217" w="2360">
                    <a:moveTo>
                      <a:pt x="1219" y="1"/>
                    </a:moveTo>
                    <a:cubicBezTo>
                      <a:pt x="960" y="1"/>
                      <a:pt x="700" y="98"/>
                      <a:pt x="499" y="293"/>
                    </a:cubicBezTo>
                    <a:cubicBezTo>
                      <a:pt x="89" y="690"/>
                      <a:pt x="1" y="2217"/>
                      <a:pt x="1" y="2217"/>
                    </a:cubicBezTo>
                    <a:cubicBezTo>
                      <a:pt x="1" y="2217"/>
                      <a:pt x="1529" y="2177"/>
                      <a:pt x="1939" y="1778"/>
                    </a:cubicBezTo>
                    <a:cubicBezTo>
                      <a:pt x="2349" y="1381"/>
                      <a:pt x="2359" y="726"/>
                      <a:pt x="1962" y="315"/>
                    </a:cubicBezTo>
                    <a:cubicBezTo>
                      <a:pt x="1759" y="106"/>
                      <a:pt x="1489" y="1"/>
                      <a:pt x="1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9" name="Google Shape;4159;p62"/>
              <p:cNvSpPr/>
              <p:nvPr/>
            </p:nvSpPr>
            <p:spPr>
              <a:xfrm>
                <a:off x="5774685" y="995602"/>
                <a:ext cx="47848" cy="51441"/>
              </a:xfrm>
              <a:custGeom>
                <a:rect b="b" l="l" r="r" t="t"/>
                <a:pathLst>
                  <a:path extrusionOk="0" h="2196" w="2045">
                    <a:moveTo>
                      <a:pt x="1020" y="0"/>
                    </a:moveTo>
                    <a:cubicBezTo>
                      <a:pt x="880" y="0"/>
                      <a:pt x="738" y="33"/>
                      <a:pt x="605" y="103"/>
                    </a:cubicBezTo>
                    <a:cubicBezTo>
                      <a:pt x="168" y="334"/>
                      <a:pt x="0" y="874"/>
                      <a:pt x="230" y="1312"/>
                    </a:cubicBezTo>
                    <a:cubicBezTo>
                      <a:pt x="461" y="1749"/>
                      <a:pt x="1706" y="2195"/>
                      <a:pt x="1706" y="2195"/>
                    </a:cubicBezTo>
                    <a:cubicBezTo>
                      <a:pt x="1706" y="2195"/>
                      <a:pt x="2044" y="915"/>
                      <a:pt x="1814" y="478"/>
                    </a:cubicBezTo>
                    <a:cubicBezTo>
                      <a:pt x="1654" y="174"/>
                      <a:pt x="1342" y="0"/>
                      <a:pt x="1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0" name="Google Shape;4160;p62"/>
              <p:cNvSpPr/>
              <p:nvPr/>
            </p:nvSpPr>
            <p:spPr>
              <a:xfrm>
                <a:off x="5815911" y="798223"/>
                <a:ext cx="56575" cy="58211"/>
              </a:xfrm>
              <a:custGeom>
                <a:rect b="b" l="l" r="r" t="t"/>
                <a:pathLst>
                  <a:path extrusionOk="0" h="2485" w="2418">
                    <a:moveTo>
                      <a:pt x="1210" y="1"/>
                    </a:moveTo>
                    <a:cubicBezTo>
                      <a:pt x="880" y="1"/>
                      <a:pt x="555" y="153"/>
                      <a:pt x="346" y="439"/>
                    </a:cubicBezTo>
                    <a:cubicBezTo>
                      <a:pt x="0" y="916"/>
                      <a:pt x="177" y="2484"/>
                      <a:pt x="177" y="2484"/>
                    </a:cubicBezTo>
                    <a:cubicBezTo>
                      <a:pt x="177" y="2484"/>
                      <a:pt x="1725" y="2173"/>
                      <a:pt x="2072" y="1696"/>
                    </a:cubicBezTo>
                    <a:cubicBezTo>
                      <a:pt x="2417" y="1219"/>
                      <a:pt x="2313" y="552"/>
                      <a:pt x="1837" y="206"/>
                    </a:cubicBezTo>
                    <a:cubicBezTo>
                      <a:pt x="1647" y="67"/>
                      <a:pt x="1428" y="1"/>
                      <a:pt x="12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1" name="Google Shape;4161;p62"/>
              <p:cNvSpPr/>
              <p:nvPr/>
            </p:nvSpPr>
            <p:spPr>
              <a:xfrm>
                <a:off x="5260712" y="936782"/>
                <a:ext cx="203348" cy="667097"/>
              </a:xfrm>
              <a:custGeom>
                <a:rect b="b" l="l" r="r" t="t"/>
                <a:pathLst>
                  <a:path extrusionOk="0" h="28478" w="8691">
                    <a:moveTo>
                      <a:pt x="5902" y="1"/>
                    </a:moveTo>
                    <a:cubicBezTo>
                      <a:pt x="5875" y="19"/>
                      <a:pt x="5846" y="37"/>
                      <a:pt x="5819" y="55"/>
                    </a:cubicBezTo>
                    <a:cubicBezTo>
                      <a:pt x="5773" y="85"/>
                      <a:pt x="5725" y="114"/>
                      <a:pt x="5677" y="142"/>
                    </a:cubicBezTo>
                    <a:cubicBezTo>
                      <a:pt x="5654" y="158"/>
                      <a:pt x="5630" y="172"/>
                      <a:pt x="5605" y="186"/>
                    </a:cubicBezTo>
                    <a:cubicBezTo>
                      <a:pt x="5594" y="231"/>
                      <a:pt x="5586" y="256"/>
                      <a:pt x="5575" y="301"/>
                    </a:cubicBezTo>
                    <a:lnTo>
                      <a:pt x="7331" y="3379"/>
                    </a:lnTo>
                    <a:cubicBezTo>
                      <a:pt x="7905" y="4383"/>
                      <a:pt x="8141" y="5515"/>
                      <a:pt x="8046" y="6621"/>
                    </a:cubicBezTo>
                    <a:cubicBezTo>
                      <a:pt x="7979" y="7428"/>
                      <a:pt x="7736" y="8220"/>
                      <a:pt x="7321" y="8941"/>
                    </a:cubicBezTo>
                    <a:cubicBezTo>
                      <a:pt x="7229" y="9102"/>
                      <a:pt x="7127" y="9260"/>
                      <a:pt x="7017" y="9412"/>
                    </a:cubicBezTo>
                    <a:lnTo>
                      <a:pt x="6252" y="10479"/>
                    </a:lnTo>
                    <a:lnTo>
                      <a:pt x="1424" y="17202"/>
                    </a:lnTo>
                    <a:cubicBezTo>
                      <a:pt x="1354" y="17299"/>
                      <a:pt x="1288" y="17397"/>
                      <a:pt x="1224" y="17497"/>
                    </a:cubicBezTo>
                    <a:cubicBezTo>
                      <a:pt x="269" y="18996"/>
                      <a:pt x="1" y="20845"/>
                      <a:pt x="501" y="22570"/>
                    </a:cubicBezTo>
                    <a:lnTo>
                      <a:pt x="1139" y="24772"/>
                    </a:lnTo>
                    <a:lnTo>
                      <a:pt x="1277" y="25247"/>
                    </a:lnTo>
                    <a:cubicBezTo>
                      <a:pt x="1387" y="25629"/>
                      <a:pt x="1474" y="26014"/>
                      <a:pt x="1536" y="26404"/>
                    </a:cubicBezTo>
                    <a:cubicBezTo>
                      <a:pt x="1608" y="26854"/>
                      <a:pt x="1647" y="27306"/>
                      <a:pt x="1655" y="27761"/>
                    </a:cubicBezTo>
                    <a:cubicBezTo>
                      <a:pt x="1657" y="27881"/>
                      <a:pt x="1657" y="28002"/>
                      <a:pt x="1655" y="28122"/>
                    </a:cubicBezTo>
                    <a:cubicBezTo>
                      <a:pt x="1652" y="28240"/>
                      <a:pt x="1649" y="28360"/>
                      <a:pt x="1642" y="28478"/>
                    </a:cubicBezTo>
                    <a:lnTo>
                      <a:pt x="4882" y="28478"/>
                    </a:lnTo>
                    <a:cubicBezTo>
                      <a:pt x="4736" y="28206"/>
                      <a:pt x="4591" y="27932"/>
                      <a:pt x="4452" y="27660"/>
                    </a:cubicBezTo>
                    <a:cubicBezTo>
                      <a:pt x="3825" y="26447"/>
                      <a:pt x="3277" y="25249"/>
                      <a:pt x="2912" y="24193"/>
                    </a:cubicBezTo>
                    <a:cubicBezTo>
                      <a:pt x="2616" y="23335"/>
                      <a:pt x="2441" y="22568"/>
                      <a:pt x="2441" y="21958"/>
                    </a:cubicBezTo>
                    <a:cubicBezTo>
                      <a:pt x="2441" y="20773"/>
                      <a:pt x="2925" y="19437"/>
                      <a:pt x="3624" y="18027"/>
                    </a:cubicBezTo>
                    <a:cubicBezTo>
                      <a:pt x="4707" y="15841"/>
                      <a:pt x="6303" y="13482"/>
                      <a:pt x="7402" y="11246"/>
                    </a:cubicBezTo>
                    <a:cubicBezTo>
                      <a:pt x="7780" y="10476"/>
                      <a:pt x="8101" y="9720"/>
                      <a:pt x="8318" y="8992"/>
                    </a:cubicBezTo>
                    <a:cubicBezTo>
                      <a:pt x="8390" y="8754"/>
                      <a:pt x="8450" y="8518"/>
                      <a:pt x="8500" y="8287"/>
                    </a:cubicBezTo>
                    <a:cubicBezTo>
                      <a:pt x="8653" y="7553"/>
                      <a:pt x="8690" y="6861"/>
                      <a:pt x="8645" y="6216"/>
                    </a:cubicBezTo>
                    <a:cubicBezTo>
                      <a:pt x="8476" y="3760"/>
                      <a:pt x="7122" y="2004"/>
                      <a:pt x="6528" y="1343"/>
                    </a:cubicBezTo>
                    <a:cubicBezTo>
                      <a:pt x="6363" y="1159"/>
                      <a:pt x="6321" y="896"/>
                      <a:pt x="6421" y="670"/>
                    </a:cubicBezTo>
                    <a:lnTo>
                      <a:pt x="5902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2" name="Google Shape;4162;p62"/>
              <p:cNvSpPr/>
              <p:nvPr/>
            </p:nvSpPr>
            <p:spPr>
              <a:xfrm>
                <a:off x="5495436" y="771870"/>
                <a:ext cx="42326" cy="268661"/>
              </a:xfrm>
              <a:custGeom>
                <a:rect b="b" l="l" r="r" t="t"/>
                <a:pathLst>
                  <a:path extrusionOk="0" h="11469" w="1809">
                    <a:moveTo>
                      <a:pt x="1507" y="0"/>
                    </a:moveTo>
                    <a:cubicBezTo>
                      <a:pt x="1358" y="585"/>
                      <a:pt x="1091" y="1123"/>
                      <a:pt x="736" y="1589"/>
                    </a:cubicBezTo>
                    <a:lnTo>
                      <a:pt x="486" y="10778"/>
                    </a:lnTo>
                    <a:cubicBezTo>
                      <a:pt x="479" y="11121"/>
                      <a:pt x="267" y="11366"/>
                      <a:pt x="1" y="11468"/>
                    </a:cubicBezTo>
                    <a:lnTo>
                      <a:pt x="894" y="11133"/>
                    </a:lnTo>
                    <a:lnTo>
                      <a:pt x="1193" y="2195"/>
                    </a:lnTo>
                    <a:cubicBezTo>
                      <a:pt x="1203" y="1918"/>
                      <a:pt x="1431" y="1698"/>
                      <a:pt x="1708" y="1698"/>
                    </a:cubicBezTo>
                    <a:lnTo>
                      <a:pt x="1690" y="722"/>
                    </a:lnTo>
                    <a:lnTo>
                      <a:pt x="1809" y="582"/>
                    </a:lnTo>
                    <a:cubicBezTo>
                      <a:pt x="1751" y="418"/>
                      <a:pt x="1711" y="246"/>
                      <a:pt x="1691" y="66"/>
                    </a:cubicBezTo>
                    <a:lnTo>
                      <a:pt x="1561" y="215"/>
                    </a:lnTo>
                    <a:lnTo>
                      <a:pt x="1559" y="8"/>
                    </a:lnTo>
                    <a:cubicBezTo>
                      <a:pt x="1542" y="6"/>
                      <a:pt x="1525" y="4"/>
                      <a:pt x="150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3" name="Google Shape;4163;p62"/>
              <p:cNvSpPr/>
              <p:nvPr/>
            </p:nvSpPr>
            <p:spPr>
              <a:xfrm>
                <a:off x="5495155" y="1040508"/>
                <a:ext cx="304" cy="94"/>
              </a:xfrm>
              <a:custGeom>
                <a:rect b="b" l="l" r="r" t="t"/>
                <a:pathLst>
                  <a:path extrusionOk="0" h="4" w="13">
                    <a:moveTo>
                      <a:pt x="0" y="3"/>
                    </a:moveTo>
                    <a:lnTo>
                      <a:pt x="0" y="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53F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4" name="Google Shape;4164;p62"/>
              <p:cNvSpPr/>
              <p:nvPr/>
            </p:nvSpPr>
            <p:spPr>
              <a:xfrm>
                <a:off x="5596981" y="851749"/>
                <a:ext cx="206974" cy="208740"/>
              </a:xfrm>
              <a:custGeom>
                <a:rect b="b" l="l" r="r" t="t"/>
                <a:pathLst>
                  <a:path extrusionOk="0" h="8911" w="8846">
                    <a:moveTo>
                      <a:pt x="8497" y="0"/>
                    </a:moveTo>
                    <a:lnTo>
                      <a:pt x="8238" y="2226"/>
                    </a:lnTo>
                    <a:lnTo>
                      <a:pt x="3521" y="8240"/>
                    </a:lnTo>
                    <a:lnTo>
                      <a:pt x="4057" y="4589"/>
                    </a:lnTo>
                    <a:cubicBezTo>
                      <a:pt x="4042" y="4586"/>
                      <a:pt x="4048" y="4588"/>
                      <a:pt x="4033" y="4584"/>
                    </a:cubicBezTo>
                    <a:lnTo>
                      <a:pt x="3017" y="8347"/>
                    </a:lnTo>
                    <a:lnTo>
                      <a:pt x="1" y="8911"/>
                    </a:lnTo>
                    <a:lnTo>
                      <a:pt x="1" y="8911"/>
                    </a:lnTo>
                    <a:lnTo>
                      <a:pt x="3042" y="8848"/>
                    </a:lnTo>
                    <a:cubicBezTo>
                      <a:pt x="3425" y="8840"/>
                      <a:pt x="3784" y="8655"/>
                      <a:pt x="4014" y="8349"/>
                    </a:cubicBezTo>
                    <a:lnTo>
                      <a:pt x="8559" y="2280"/>
                    </a:lnTo>
                    <a:lnTo>
                      <a:pt x="8845" y="84"/>
                    </a:lnTo>
                    <a:cubicBezTo>
                      <a:pt x="8727" y="60"/>
                      <a:pt x="8610" y="31"/>
                      <a:pt x="849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5" name="Google Shape;4165;p62"/>
              <p:cNvSpPr/>
              <p:nvPr/>
            </p:nvSpPr>
            <p:spPr>
              <a:xfrm>
                <a:off x="5538276" y="913334"/>
                <a:ext cx="120310" cy="53714"/>
              </a:xfrm>
              <a:custGeom>
                <a:rect b="b" l="l" r="r" t="t"/>
                <a:pathLst>
                  <a:path extrusionOk="0" h="2293" w="5142">
                    <a:moveTo>
                      <a:pt x="5085" y="1"/>
                    </a:moveTo>
                    <a:lnTo>
                      <a:pt x="0" y="2292"/>
                    </a:lnTo>
                    <a:lnTo>
                      <a:pt x="4684" y="366"/>
                    </a:lnTo>
                    <a:lnTo>
                      <a:pt x="4920" y="545"/>
                    </a:lnTo>
                    <a:lnTo>
                      <a:pt x="5141" y="440"/>
                    </a:lnTo>
                    <a:cubicBezTo>
                      <a:pt x="5109" y="298"/>
                      <a:pt x="5089" y="151"/>
                      <a:pt x="5085" y="1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6" name="Google Shape;4166;p62"/>
              <p:cNvSpPr/>
              <p:nvPr/>
            </p:nvSpPr>
            <p:spPr>
              <a:xfrm>
                <a:off x="5404794" y="1101788"/>
                <a:ext cx="220896" cy="502021"/>
              </a:xfrm>
              <a:custGeom>
                <a:rect b="b" l="l" r="r" t="t"/>
                <a:pathLst>
                  <a:path extrusionOk="0" h="21431" w="9441">
                    <a:moveTo>
                      <a:pt x="9440" y="0"/>
                    </a:moveTo>
                    <a:cubicBezTo>
                      <a:pt x="9440" y="0"/>
                      <a:pt x="6574" y="17"/>
                      <a:pt x="5247" y="2892"/>
                    </a:cubicBezTo>
                    <a:cubicBezTo>
                      <a:pt x="4348" y="4840"/>
                      <a:pt x="3663" y="6723"/>
                      <a:pt x="3318" y="7734"/>
                    </a:cubicBezTo>
                    <a:cubicBezTo>
                      <a:pt x="3155" y="8207"/>
                      <a:pt x="2753" y="8558"/>
                      <a:pt x="2262" y="8652"/>
                    </a:cubicBezTo>
                    <a:lnTo>
                      <a:pt x="0" y="9089"/>
                    </a:lnTo>
                    <a:lnTo>
                      <a:pt x="1367" y="9333"/>
                    </a:lnTo>
                    <a:cubicBezTo>
                      <a:pt x="2226" y="9486"/>
                      <a:pt x="2748" y="10364"/>
                      <a:pt x="2475" y="11191"/>
                    </a:cubicBezTo>
                    <a:cubicBezTo>
                      <a:pt x="2136" y="12215"/>
                      <a:pt x="1787" y="13557"/>
                      <a:pt x="1837" y="14626"/>
                    </a:cubicBezTo>
                    <a:cubicBezTo>
                      <a:pt x="1932" y="16639"/>
                      <a:pt x="4337" y="21431"/>
                      <a:pt x="4337" y="21431"/>
                    </a:cubicBezTo>
                    <a:lnTo>
                      <a:pt x="6654" y="21431"/>
                    </a:lnTo>
                    <a:lnTo>
                      <a:pt x="6136" y="20332"/>
                    </a:lnTo>
                    <a:lnTo>
                      <a:pt x="4808" y="17518"/>
                    </a:lnTo>
                    <a:lnTo>
                      <a:pt x="3577" y="14911"/>
                    </a:lnTo>
                    <a:lnTo>
                      <a:pt x="3517" y="14784"/>
                    </a:lnTo>
                    <a:cubicBezTo>
                      <a:pt x="3144" y="13991"/>
                      <a:pt x="3041" y="13104"/>
                      <a:pt x="3215" y="12256"/>
                    </a:cubicBezTo>
                    <a:cubicBezTo>
                      <a:pt x="3250" y="12084"/>
                      <a:pt x="3297" y="11914"/>
                      <a:pt x="3355" y="11748"/>
                    </a:cubicBezTo>
                    <a:lnTo>
                      <a:pt x="5087" y="6769"/>
                    </a:lnTo>
                    <a:lnTo>
                      <a:pt x="6883" y="2199"/>
                    </a:lnTo>
                    <a:cubicBezTo>
                      <a:pt x="7429" y="1379"/>
                      <a:pt x="8170" y="694"/>
                      <a:pt x="9048" y="215"/>
                    </a:cubicBezTo>
                    <a:lnTo>
                      <a:pt x="944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167" name="Google Shape;4167;p62"/>
            <p:cNvSpPr/>
            <p:nvPr/>
          </p:nvSpPr>
          <p:spPr>
            <a:xfrm>
              <a:off x="3637540" y="713579"/>
              <a:ext cx="965405" cy="796587"/>
            </a:xfrm>
            <a:custGeom>
              <a:rect b="b" l="l" r="r" t="t"/>
              <a:pathLst>
                <a:path extrusionOk="0" h="7462" w="9054">
                  <a:moveTo>
                    <a:pt x="2640" y="0"/>
                  </a:moveTo>
                  <a:cubicBezTo>
                    <a:pt x="1183" y="1"/>
                    <a:pt x="1" y="1182"/>
                    <a:pt x="1" y="2640"/>
                  </a:cubicBezTo>
                  <a:cubicBezTo>
                    <a:pt x="1" y="3791"/>
                    <a:pt x="738" y="4770"/>
                    <a:pt x="1767" y="5130"/>
                  </a:cubicBezTo>
                  <a:cubicBezTo>
                    <a:pt x="1958" y="5199"/>
                    <a:pt x="2162" y="5245"/>
                    <a:pt x="2373" y="5266"/>
                  </a:cubicBezTo>
                  <a:cubicBezTo>
                    <a:pt x="2415" y="5269"/>
                    <a:pt x="2457" y="5273"/>
                    <a:pt x="2500" y="5276"/>
                  </a:cubicBezTo>
                  <a:cubicBezTo>
                    <a:pt x="2501" y="5292"/>
                    <a:pt x="2503" y="5309"/>
                    <a:pt x="2505" y="5324"/>
                  </a:cubicBezTo>
                  <a:cubicBezTo>
                    <a:pt x="2525" y="5503"/>
                    <a:pt x="2564" y="5674"/>
                    <a:pt x="2623" y="5840"/>
                  </a:cubicBezTo>
                  <a:cubicBezTo>
                    <a:pt x="2952" y="6785"/>
                    <a:pt x="3849" y="7461"/>
                    <a:pt x="4907" y="7461"/>
                  </a:cubicBezTo>
                  <a:cubicBezTo>
                    <a:pt x="6243" y="7461"/>
                    <a:pt x="7326" y="6378"/>
                    <a:pt x="7326" y="5042"/>
                  </a:cubicBezTo>
                  <a:cubicBezTo>
                    <a:pt x="7326" y="4903"/>
                    <a:pt x="7313" y="4766"/>
                    <a:pt x="7291" y="4633"/>
                  </a:cubicBezTo>
                  <a:cubicBezTo>
                    <a:pt x="8299" y="4410"/>
                    <a:pt x="9053" y="3511"/>
                    <a:pt x="9053" y="2437"/>
                  </a:cubicBezTo>
                  <a:cubicBezTo>
                    <a:pt x="9053" y="1195"/>
                    <a:pt x="8045" y="187"/>
                    <a:pt x="6803" y="187"/>
                  </a:cubicBezTo>
                  <a:cubicBezTo>
                    <a:pt x="5994" y="187"/>
                    <a:pt x="5285" y="614"/>
                    <a:pt x="4887" y="1255"/>
                  </a:cubicBezTo>
                  <a:cubicBezTo>
                    <a:pt x="4423" y="503"/>
                    <a:pt x="3590" y="0"/>
                    <a:pt x="2640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8" name="Google Shape;4168;p62"/>
            <p:cNvSpPr/>
            <p:nvPr/>
          </p:nvSpPr>
          <p:spPr>
            <a:xfrm>
              <a:off x="4090355" y="901036"/>
              <a:ext cx="231168" cy="254498"/>
            </a:xfrm>
            <a:custGeom>
              <a:rect b="b" l="l" r="r" t="t"/>
              <a:pathLst>
                <a:path extrusionOk="0" h="2384" w="2168">
                  <a:moveTo>
                    <a:pt x="1086" y="0"/>
                  </a:moveTo>
                  <a:cubicBezTo>
                    <a:pt x="720" y="0"/>
                    <a:pt x="370" y="212"/>
                    <a:pt x="213" y="568"/>
                  </a:cubicBezTo>
                  <a:cubicBezTo>
                    <a:pt x="1" y="1050"/>
                    <a:pt x="454" y="2384"/>
                    <a:pt x="454" y="2384"/>
                  </a:cubicBezTo>
                  <a:cubicBezTo>
                    <a:pt x="454" y="2384"/>
                    <a:pt x="1744" y="1819"/>
                    <a:pt x="1957" y="1338"/>
                  </a:cubicBezTo>
                  <a:cubicBezTo>
                    <a:pt x="2168" y="856"/>
                    <a:pt x="1950" y="294"/>
                    <a:pt x="1470" y="81"/>
                  </a:cubicBezTo>
                  <a:cubicBezTo>
                    <a:pt x="1345" y="26"/>
                    <a:pt x="1214" y="0"/>
                    <a:pt x="1086" y="0"/>
                  </a:cubicBezTo>
                  <a:close/>
                </a:path>
              </a:pathLst>
            </a:custGeom>
            <a:solidFill>
              <a:srgbClr val="B4B7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69" name="Google Shape;4169;p62"/>
          <p:cNvGrpSpPr/>
          <p:nvPr/>
        </p:nvGrpSpPr>
        <p:grpSpPr>
          <a:xfrm flipH="1">
            <a:off x="-12" y="3973194"/>
            <a:ext cx="10436575" cy="1197200"/>
            <a:chOff x="-646237" y="3946300"/>
            <a:chExt cx="10436575" cy="1197200"/>
          </a:xfrm>
        </p:grpSpPr>
        <p:grpSp>
          <p:nvGrpSpPr>
            <p:cNvPr id="4170" name="Google Shape;4170;p62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4171" name="Google Shape;4171;p62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2" name="Google Shape;4172;p62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3" name="Google Shape;4173;p62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4" name="Google Shape;4174;p62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5" name="Google Shape;4175;p62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6" name="Google Shape;4176;p62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77" name="Google Shape;4177;p62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4178" name="Google Shape;4178;p62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9" name="Google Shape;4179;p62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0" name="Google Shape;4180;p62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1" name="Google Shape;4181;p62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2" name="Google Shape;4182;p62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83" name="Google Shape;4183;p62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4184" name="Google Shape;4184;p62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5" name="Google Shape;4185;p62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6" name="Google Shape;4186;p62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87" name="Google Shape;4187;p62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4188" name="Google Shape;4188;p62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9" name="Google Shape;4189;p62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0" name="Google Shape;4190;p62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4" name="Shape 4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5" name="Google Shape;4195;p63" title="20251005_0957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8951" y="286126"/>
            <a:ext cx="2520351" cy="448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6" name="Google Shape;4196;p63" title="20251005_094655.jpg"/>
          <p:cNvPicPr preferRelativeResize="0"/>
          <p:nvPr/>
        </p:nvPicPr>
        <p:blipFill rotWithShape="1">
          <a:blip r:embed="rId4">
            <a:alphaModFix/>
          </a:blip>
          <a:srcRect b="20364" l="0" r="0" t="7292"/>
          <a:stretch/>
        </p:blipFill>
        <p:spPr>
          <a:xfrm rot="-5400000">
            <a:off x="950127" y="20625"/>
            <a:ext cx="4013649" cy="5162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0" name="Shape 4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1" name="Google Shape;4201;p64" title="IMG_20251005_10001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50" y="2273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05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6" name="Google Shape;4206;p65"/>
          <p:cNvGrpSpPr/>
          <p:nvPr/>
        </p:nvGrpSpPr>
        <p:grpSpPr>
          <a:xfrm>
            <a:off x="-794414" y="3404366"/>
            <a:ext cx="10737139" cy="1838195"/>
            <a:chOff x="-946814" y="3404366"/>
            <a:chExt cx="10737139" cy="1838195"/>
          </a:xfrm>
        </p:grpSpPr>
        <p:grpSp>
          <p:nvGrpSpPr>
            <p:cNvPr id="4207" name="Google Shape;4207;p65"/>
            <p:cNvGrpSpPr/>
            <p:nvPr/>
          </p:nvGrpSpPr>
          <p:grpSpPr>
            <a:xfrm>
              <a:off x="-646250" y="3404366"/>
              <a:ext cx="10436575" cy="1242270"/>
              <a:chOff x="-12" y="3708930"/>
              <a:chExt cx="10436575" cy="1242270"/>
            </a:xfrm>
          </p:grpSpPr>
          <p:grpSp>
            <p:nvGrpSpPr>
              <p:cNvPr id="4208" name="Google Shape;4208;p65"/>
              <p:cNvGrpSpPr/>
              <p:nvPr/>
            </p:nvGrpSpPr>
            <p:grpSpPr>
              <a:xfrm>
                <a:off x="-12" y="4147734"/>
                <a:ext cx="10436575" cy="803466"/>
                <a:chOff x="0" y="4340034"/>
                <a:chExt cx="10436575" cy="803466"/>
              </a:xfrm>
            </p:grpSpPr>
            <p:sp>
              <p:nvSpPr>
                <p:cNvPr id="4209" name="Google Shape;4209;p65"/>
                <p:cNvSpPr/>
                <p:nvPr/>
              </p:nvSpPr>
              <p:spPr>
                <a:xfrm rot="10800000">
                  <a:off x="2007684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10" name="Google Shape;4210;p65"/>
                <p:cNvSpPr/>
                <p:nvPr/>
              </p:nvSpPr>
              <p:spPr>
                <a:xfrm flipH="1" rot="10800000">
                  <a:off x="0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11" name="Google Shape;4211;p65"/>
                <p:cNvSpPr/>
                <p:nvPr/>
              </p:nvSpPr>
              <p:spPr>
                <a:xfrm rot="10800000">
                  <a:off x="5184834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12" name="Google Shape;4212;p65"/>
                <p:cNvSpPr/>
                <p:nvPr/>
              </p:nvSpPr>
              <p:spPr>
                <a:xfrm flipH="1" rot="10800000">
                  <a:off x="3177150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13" name="Google Shape;4213;p65"/>
                <p:cNvSpPr/>
                <p:nvPr/>
              </p:nvSpPr>
              <p:spPr>
                <a:xfrm rot="10800000">
                  <a:off x="8428909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14" name="Google Shape;4214;p65"/>
                <p:cNvSpPr/>
                <p:nvPr/>
              </p:nvSpPr>
              <p:spPr>
                <a:xfrm flipH="1" rot="10800000">
                  <a:off x="6421225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15" name="Google Shape;4215;p65"/>
              <p:cNvGrpSpPr/>
              <p:nvPr/>
            </p:nvGrpSpPr>
            <p:grpSpPr>
              <a:xfrm>
                <a:off x="5626174" y="3708930"/>
                <a:ext cx="3744134" cy="679586"/>
                <a:chOff x="1884966" y="3315239"/>
                <a:chExt cx="1740486" cy="315910"/>
              </a:xfrm>
            </p:grpSpPr>
            <p:sp>
              <p:nvSpPr>
                <p:cNvPr id="4216" name="Google Shape;4216;p65"/>
                <p:cNvSpPr/>
                <p:nvPr/>
              </p:nvSpPr>
              <p:spPr>
                <a:xfrm>
                  <a:off x="2056068" y="3353116"/>
                  <a:ext cx="191789" cy="231298"/>
                </a:xfrm>
                <a:custGeom>
                  <a:rect b="b" l="l" r="r" t="t"/>
                  <a:pathLst>
                    <a:path extrusionOk="0" h="9874" w="8197">
                      <a:moveTo>
                        <a:pt x="7172" y="1"/>
                      </a:moveTo>
                      <a:lnTo>
                        <a:pt x="7172" y="1"/>
                      </a:lnTo>
                      <a:cubicBezTo>
                        <a:pt x="4099" y="1599"/>
                        <a:pt x="3892" y="4964"/>
                        <a:pt x="3523" y="7464"/>
                      </a:cubicBezTo>
                      <a:cubicBezTo>
                        <a:pt x="3359" y="5580"/>
                        <a:pt x="2090" y="985"/>
                        <a:pt x="0" y="616"/>
                      </a:cubicBezTo>
                      <a:lnTo>
                        <a:pt x="0" y="616"/>
                      </a:lnTo>
                      <a:cubicBezTo>
                        <a:pt x="2705" y="2746"/>
                        <a:pt x="1844" y="9874"/>
                        <a:pt x="1844" y="9874"/>
                      </a:cubicBezTo>
                      <a:lnTo>
                        <a:pt x="7909" y="9874"/>
                      </a:lnTo>
                      <a:cubicBezTo>
                        <a:pt x="8196" y="7044"/>
                        <a:pt x="7172" y="3279"/>
                        <a:pt x="7172" y="3278"/>
                      </a:cubicBezTo>
                      <a:lnTo>
                        <a:pt x="7172" y="3278"/>
                      </a:lnTo>
                      <a:cubicBezTo>
                        <a:pt x="7172" y="3279"/>
                        <a:pt x="7295" y="6966"/>
                        <a:pt x="5819" y="7704"/>
                      </a:cubicBezTo>
                      <a:cubicBezTo>
                        <a:pt x="5123" y="6351"/>
                        <a:pt x="5328" y="2131"/>
                        <a:pt x="7172" y="1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17" name="Google Shape;4217;p65"/>
                <p:cNvSpPr/>
                <p:nvPr/>
              </p:nvSpPr>
              <p:spPr>
                <a:xfrm>
                  <a:off x="2378304" y="3315239"/>
                  <a:ext cx="217878" cy="267420"/>
                </a:xfrm>
                <a:custGeom>
                  <a:rect b="b" l="l" r="r" t="t"/>
                  <a:pathLst>
                    <a:path extrusionOk="0" h="11416" w="9312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510" y="2559"/>
                        <a:pt x="2346" y="11416"/>
                        <a:pt x="2346" y="11416"/>
                      </a:cubicBezTo>
                      <a:lnTo>
                        <a:pt x="7642" y="11416"/>
                      </a:lnTo>
                      <a:cubicBezTo>
                        <a:pt x="7642" y="11416"/>
                        <a:pt x="5118" y="3709"/>
                        <a:pt x="9312" y="1102"/>
                      </a:cubicBezTo>
                      <a:lnTo>
                        <a:pt x="9312" y="1102"/>
                      </a:lnTo>
                      <a:cubicBezTo>
                        <a:pt x="6368" y="1913"/>
                        <a:pt x="5407" y="4656"/>
                        <a:pt x="5300" y="9241"/>
                      </a:cubicBezTo>
                      <a:cubicBezTo>
                        <a:pt x="4768" y="2950"/>
                        <a:pt x="2098" y="533"/>
                        <a:pt x="1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18" name="Google Shape;4218;p65"/>
                <p:cNvSpPr/>
                <p:nvPr/>
              </p:nvSpPr>
              <p:spPr>
                <a:xfrm>
                  <a:off x="3442975" y="3378885"/>
                  <a:ext cx="182477" cy="223943"/>
                </a:xfrm>
                <a:custGeom>
                  <a:rect b="b" l="l" r="r" t="t"/>
                  <a:pathLst>
                    <a:path extrusionOk="0" h="9560" w="7799">
                      <a:moveTo>
                        <a:pt x="7799" y="0"/>
                      </a:moveTo>
                      <a:lnTo>
                        <a:pt x="7799" y="0"/>
                      </a:lnTo>
                      <a:cubicBezTo>
                        <a:pt x="6042" y="447"/>
                        <a:pt x="3806" y="2471"/>
                        <a:pt x="3360" y="7739"/>
                      </a:cubicBezTo>
                      <a:cubicBezTo>
                        <a:pt x="3271" y="3901"/>
                        <a:pt x="2466" y="1603"/>
                        <a:pt x="0" y="923"/>
                      </a:cubicBezTo>
                      <a:lnTo>
                        <a:pt x="0" y="923"/>
                      </a:lnTo>
                      <a:cubicBezTo>
                        <a:pt x="3513" y="3107"/>
                        <a:pt x="1399" y="9560"/>
                        <a:pt x="1399" y="9560"/>
                      </a:cubicBezTo>
                      <a:lnTo>
                        <a:pt x="5835" y="9560"/>
                      </a:lnTo>
                      <a:cubicBezTo>
                        <a:pt x="5835" y="9560"/>
                        <a:pt x="3186" y="2144"/>
                        <a:pt x="7799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19" name="Google Shape;4219;p65"/>
                <p:cNvSpPr/>
                <p:nvPr/>
              </p:nvSpPr>
              <p:spPr>
                <a:xfrm>
                  <a:off x="2321682" y="3399054"/>
                  <a:ext cx="152388" cy="183605"/>
                </a:xfrm>
                <a:custGeom>
                  <a:rect b="b" l="l" r="r" t="t"/>
                  <a:pathLst>
                    <a:path extrusionOk="0" h="7838" w="6513">
                      <a:moveTo>
                        <a:pt x="6513" y="0"/>
                      </a:moveTo>
                      <a:lnTo>
                        <a:pt x="6513" y="0"/>
                      </a:lnTo>
                      <a:cubicBezTo>
                        <a:pt x="2237" y="1667"/>
                        <a:pt x="2572" y="6951"/>
                        <a:pt x="2572" y="6951"/>
                      </a:cubicBezTo>
                      <a:cubicBezTo>
                        <a:pt x="2572" y="6951"/>
                        <a:pt x="1771" y="2944"/>
                        <a:pt x="3140" y="1174"/>
                      </a:cubicBezTo>
                      <a:lnTo>
                        <a:pt x="3140" y="1174"/>
                      </a:lnTo>
                      <a:cubicBezTo>
                        <a:pt x="1" y="2977"/>
                        <a:pt x="1069" y="7838"/>
                        <a:pt x="1069" y="7838"/>
                      </a:cubicBezTo>
                      <a:lnTo>
                        <a:pt x="1069" y="7837"/>
                      </a:lnTo>
                      <a:lnTo>
                        <a:pt x="5578" y="7837"/>
                      </a:lnTo>
                      <a:cubicBezTo>
                        <a:pt x="5578" y="7837"/>
                        <a:pt x="3707" y="3277"/>
                        <a:pt x="6513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0" name="Google Shape;4220;p65"/>
                <p:cNvSpPr/>
                <p:nvPr/>
              </p:nvSpPr>
              <p:spPr>
                <a:xfrm>
                  <a:off x="1884966" y="3376942"/>
                  <a:ext cx="164414" cy="254208"/>
                </a:xfrm>
                <a:custGeom>
                  <a:rect b="b" l="l" r="r" t="t"/>
                  <a:pathLst>
                    <a:path extrusionOk="0" h="10852" w="7027">
                      <a:moveTo>
                        <a:pt x="7027" y="0"/>
                      </a:moveTo>
                      <a:lnTo>
                        <a:pt x="7027" y="0"/>
                      </a:lnTo>
                      <a:cubicBezTo>
                        <a:pt x="3755" y="1988"/>
                        <a:pt x="2954" y="9623"/>
                        <a:pt x="2954" y="9623"/>
                      </a:cubicBezTo>
                      <a:cubicBezTo>
                        <a:pt x="2954" y="9623"/>
                        <a:pt x="1950" y="2100"/>
                        <a:pt x="1" y="1563"/>
                      </a:cubicBezTo>
                      <a:lnTo>
                        <a:pt x="1" y="1563"/>
                      </a:lnTo>
                      <a:cubicBezTo>
                        <a:pt x="2751" y="6649"/>
                        <a:pt x="831" y="10852"/>
                        <a:pt x="831" y="10852"/>
                      </a:cubicBezTo>
                      <a:lnTo>
                        <a:pt x="5468" y="10852"/>
                      </a:lnTo>
                      <a:cubicBezTo>
                        <a:pt x="5468" y="10852"/>
                        <a:pt x="2924" y="5144"/>
                        <a:pt x="7027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21" name="Google Shape;4221;p65"/>
              <p:cNvGrpSpPr/>
              <p:nvPr/>
            </p:nvGrpSpPr>
            <p:grpSpPr>
              <a:xfrm>
                <a:off x="2756177" y="3751587"/>
                <a:ext cx="817627" cy="575245"/>
                <a:chOff x="1359348" y="3315224"/>
                <a:chExt cx="479856" cy="337625"/>
              </a:xfrm>
            </p:grpSpPr>
            <p:sp>
              <p:nvSpPr>
                <p:cNvPr id="4222" name="Google Shape;4222;p65"/>
                <p:cNvSpPr/>
                <p:nvPr/>
              </p:nvSpPr>
              <p:spPr>
                <a:xfrm>
                  <a:off x="1468343" y="3315224"/>
                  <a:ext cx="275108" cy="337625"/>
                </a:xfrm>
                <a:custGeom>
                  <a:rect b="b" l="l" r="r" t="t"/>
                  <a:pathLst>
                    <a:path extrusionOk="0" h="14413" w="1175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55" y="3231"/>
                        <a:pt x="2962" y="14412"/>
                        <a:pt x="2962" y="14412"/>
                      </a:cubicBezTo>
                      <a:lnTo>
                        <a:pt x="9648" y="14412"/>
                      </a:lnTo>
                      <a:cubicBezTo>
                        <a:pt x="9648" y="14412"/>
                        <a:pt x="6461" y="4682"/>
                        <a:pt x="11757" y="1391"/>
                      </a:cubicBezTo>
                      <a:lnTo>
                        <a:pt x="11757" y="1391"/>
                      </a:lnTo>
                      <a:cubicBezTo>
                        <a:pt x="8039" y="2415"/>
                        <a:pt x="6825" y="5880"/>
                        <a:pt x="6691" y="11668"/>
                      </a:cubicBezTo>
                      <a:cubicBezTo>
                        <a:pt x="6018" y="3724"/>
                        <a:pt x="2648" y="673"/>
                        <a:pt x="0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3" name="Google Shape;4223;p65"/>
                <p:cNvSpPr/>
                <p:nvPr/>
              </p:nvSpPr>
              <p:spPr>
                <a:xfrm>
                  <a:off x="1359348" y="3412664"/>
                  <a:ext cx="192374" cy="231814"/>
                </a:xfrm>
                <a:custGeom>
                  <a:rect b="b" l="l" r="r" t="t"/>
                  <a:pathLst>
                    <a:path extrusionOk="0" h="9896" w="8222">
                      <a:moveTo>
                        <a:pt x="8222" y="1"/>
                      </a:moveTo>
                      <a:lnTo>
                        <a:pt x="8222" y="1"/>
                      </a:lnTo>
                      <a:cubicBezTo>
                        <a:pt x="2825" y="2105"/>
                        <a:pt x="3247" y="8774"/>
                        <a:pt x="3247" y="8774"/>
                      </a:cubicBezTo>
                      <a:cubicBezTo>
                        <a:pt x="3247" y="8774"/>
                        <a:pt x="2235" y="3716"/>
                        <a:pt x="3963" y="1482"/>
                      </a:cubicBezTo>
                      <a:lnTo>
                        <a:pt x="3963" y="1482"/>
                      </a:lnTo>
                      <a:cubicBezTo>
                        <a:pt x="1" y="3758"/>
                        <a:pt x="1350" y="9895"/>
                        <a:pt x="1350" y="9895"/>
                      </a:cubicBezTo>
                      <a:lnTo>
                        <a:pt x="1350" y="9894"/>
                      </a:lnTo>
                      <a:lnTo>
                        <a:pt x="7041" y="9894"/>
                      </a:lnTo>
                      <a:cubicBezTo>
                        <a:pt x="7041" y="9894"/>
                        <a:pt x="4682" y="4138"/>
                        <a:pt x="8222" y="1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4" name="Google Shape;4224;p65"/>
                <p:cNvSpPr/>
                <p:nvPr/>
              </p:nvSpPr>
              <p:spPr>
                <a:xfrm>
                  <a:off x="1631622" y="3323555"/>
                  <a:ext cx="207583" cy="320946"/>
                </a:xfrm>
                <a:custGeom>
                  <a:rect b="b" l="l" r="r" t="t"/>
                  <a:pathLst>
                    <a:path extrusionOk="0" h="13701" w="8872">
                      <a:moveTo>
                        <a:pt x="8872" y="0"/>
                      </a:moveTo>
                      <a:lnTo>
                        <a:pt x="8872" y="0"/>
                      </a:lnTo>
                      <a:cubicBezTo>
                        <a:pt x="4741" y="2510"/>
                        <a:pt x="3730" y="12147"/>
                        <a:pt x="3730" y="12147"/>
                      </a:cubicBezTo>
                      <a:cubicBezTo>
                        <a:pt x="3730" y="12147"/>
                        <a:pt x="2463" y="2651"/>
                        <a:pt x="1" y="1973"/>
                      </a:cubicBezTo>
                      <a:lnTo>
                        <a:pt x="1" y="1973"/>
                      </a:lnTo>
                      <a:cubicBezTo>
                        <a:pt x="3473" y="8392"/>
                        <a:pt x="1049" y="13699"/>
                        <a:pt x="1049" y="13699"/>
                      </a:cubicBezTo>
                      <a:lnTo>
                        <a:pt x="6905" y="13700"/>
                      </a:lnTo>
                      <a:cubicBezTo>
                        <a:pt x="6905" y="13700"/>
                        <a:pt x="3693" y="6494"/>
                        <a:pt x="8872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225" name="Google Shape;4225;p65"/>
            <p:cNvGrpSpPr/>
            <p:nvPr/>
          </p:nvGrpSpPr>
          <p:grpSpPr>
            <a:xfrm>
              <a:off x="-946814" y="3418592"/>
              <a:ext cx="10434976" cy="1823968"/>
              <a:chOff x="-644639" y="3319532"/>
              <a:chExt cx="10434976" cy="1823968"/>
            </a:xfrm>
          </p:grpSpPr>
          <p:grpSp>
            <p:nvGrpSpPr>
              <p:cNvPr id="4226" name="Google Shape;4226;p65"/>
              <p:cNvGrpSpPr/>
              <p:nvPr/>
            </p:nvGrpSpPr>
            <p:grpSpPr>
              <a:xfrm>
                <a:off x="-644639" y="4340034"/>
                <a:ext cx="10434976" cy="803466"/>
                <a:chOff x="1599" y="4340034"/>
                <a:chExt cx="10434976" cy="803466"/>
              </a:xfrm>
            </p:grpSpPr>
            <p:sp>
              <p:nvSpPr>
                <p:cNvPr id="4227" name="Google Shape;4227;p65"/>
                <p:cNvSpPr/>
                <p:nvPr/>
              </p:nvSpPr>
              <p:spPr>
                <a:xfrm rot="10800000">
                  <a:off x="2007684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8" name="Google Shape;4228;p65"/>
                <p:cNvSpPr/>
                <p:nvPr/>
              </p:nvSpPr>
              <p:spPr>
                <a:xfrm flipH="1" rot="10800000">
                  <a:off x="1599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9" name="Google Shape;4229;p65"/>
                <p:cNvSpPr/>
                <p:nvPr/>
              </p:nvSpPr>
              <p:spPr>
                <a:xfrm rot="10800000">
                  <a:off x="5184834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30" name="Google Shape;4230;p65"/>
                <p:cNvSpPr/>
                <p:nvPr/>
              </p:nvSpPr>
              <p:spPr>
                <a:xfrm flipH="1" rot="10800000">
                  <a:off x="3177150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31" name="Google Shape;4231;p65"/>
                <p:cNvSpPr/>
                <p:nvPr/>
              </p:nvSpPr>
              <p:spPr>
                <a:xfrm rot="10800000">
                  <a:off x="8428909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32" name="Google Shape;4232;p65"/>
                <p:cNvSpPr/>
                <p:nvPr/>
              </p:nvSpPr>
              <p:spPr>
                <a:xfrm flipH="1" rot="10800000">
                  <a:off x="6421225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33" name="Google Shape;4233;p65"/>
              <p:cNvGrpSpPr/>
              <p:nvPr/>
            </p:nvGrpSpPr>
            <p:grpSpPr>
              <a:xfrm>
                <a:off x="495849" y="3438083"/>
                <a:ext cx="8412075" cy="1069271"/>
                <a:chOff x="549142" y="3038581"/>
                <a:chExt cx="3910410" cy="497058"/>
              </a:xfrm>
            </p:grpSpPr>
            <p:sp>
              <p:nvSpPr>
                <p:cNvPr id="4234" name="Google Shape;4234;p65"/>
                <p:cNvSpPr/>
                <p:nvPr/>
              </p:nvSpPr>
              <p:spPr>
                <a:xfrm>
                  <a:off x="549142" y="3038581"/>
                  <a:ext cx="152388" cy="183605"/>
                </a:xfrm>
                <a:custGeom>
                  <a:rect b="b" l="l" r="r" t="t"/>
                  <a:pathLst>
                    <a:path extrusionOk="0" h="7838" w="6513">
                      <a:moveTo>
                        <a:pt x="6513" y="0"/>
                      </a:moveTo>
                      <a:lnTo>
                        <a:pt x="6513" y="0"/>
                      </a:lnTo>
                      <a:cubicBezTo>
                        <a:pt x="2237" y="1667"/>
                        <a:pt x="2572" y="6951"/>
                        <a:pt x="2572" y="6951"/>
                      </a:cubicBezTo>
                      <a:cubicBezTo>
                        <a:pt x="2572" y="6951"/>
                        <a:pt x="1771" y="2944"/>
                        <a:pt x="3140" y="1174"/>
                      </a:cubicBezTo>
                      <a:lnTo>
                        <a:pt x="3140" y="1174"/>
                      </a:lnTo>
                      <a:cubicBezTo>
                        <a:pt x="1" y="2977"/>
                        <a:pt x="1069" y="7838"/>
                        <a:pt x="1069" y="7838"/>
                      </a:cubicBezTo>
                      <a:lnTo>
                        <a:pt x="1069" y="7837"/>
                      </a:lnTo>
                      <a:lnTo>
                        <a:pt x="5578" y="7837"/>
                      </a:lnTo>
                      <a:cubicBezTo>
                        <a:pt x="5578" y="7837"/>
                        <a:pt x="3707" y="3277"/>
                        <a:pt x="651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35" name="Google Shape;4235;p65"/>
                <p:cNvSpPr/>
                <p:nvPr/>
              </p:nvSpPr>
              <p:spPr>
                <a:xfrm>
                  <a:off x="4295138" y="3281431"/>
                  <a:ext cx="164414" cy="254208"/>
                </a:xfrm>
                <a:custGeom>
                  <a:rect b="b" l="l" r="r" t="t"/>
                  <a:pathLst>
                    <a:path extrusionOk="0" h="10852" w="7027">
                      <a:moveTo>
                        <a:pt x="7027" y="0"/>
                      </a:moveTo>
                      <a:lnTo>
                        <a:pt x="7027" y="0"/>
                      </a:lnTo>
                      <a:cubicBezTo>
                        <a:pt x="3755" y="1988"/>
                        <a:pt x="2954" y="9623"/>
                        <a:pt x="2954" y="9623"/>
                      </a:cubicBezTo>
                      <a:cubicBezTo>
                        <a:pt x="2954" y="9623"/>
                        <a:pt x="1950" y="2100"/>
                        <a:pt x="1" y="1563"/>
                      </a:cubicBezTo>
                      <a:lnTo>
                        <a:pt x="1" y="1563"/>
                      </a:lnTo>
                      <a:cubicBezTo>
                        <a:pt x="2751" y="6649"/>
                        <a:pt x="831" y="10852"/>
                        <a:pt x="831" y="10852"/>
                      </a:cubicBezTo>
                      <a:lnTo>
                        <a:pt x="5468" y="10852"/>
                      </a:lnTo>
                      <a:cubicBezTo>
                        <a:pt x="5468" y="10852"/>
                        <a:pt x="2924" y="5144"/>
                        <a:pt x="702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36" name="Google Shape;4236;p65"/>
              <p:cNvGrpSpPr/>
              <p:nvPr/>
            </p:nvGrpSpPr>
            <p:grpSpPr>
              <a:xfrm>
                <a:off x="140429" y="3319532"/>
                <a:ext cx="668896" cy="1202013"/>
                <a:chOff x="1240409" y="2938988"/>
                <a:chExt cx="392568" cy="705489"/>
              </a:xfrm>
            </p:grpSpPr>
            <p:sp>
              <p:nvSpPr>
                <p:cNvPr id="4237" name="Google Shape;4237;p65"/>
                <p:cNvSpPr/>
                <p:nvPr/>
              </p:nvSpPr>
              <p:spPr>
                <a:xfrm>
                  <a:off x="1357869" y="3306853"/>
                  <a:ext cx="275108" cy="337625"/>
                </a:xfrm>
                <a:custGeom>
                  <a:rect b="b" l="l" r="r" t="t"/>
                  <a:pathLst>
                    <a:path extrusionOk="0" h="14413" w="1175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55" y="3231"/>
                        <a:pt x="2962" y="14412"/>
                        <a:pt x="2962" y="14412"/>
                      </a:cubicBezTo>
                      <a:lnTo>
                        <a:pt x="9648" y="14412"/>
                      </a:lnTo>
                      <a:cubicBezTo>
                        <a:pt x="9648" y="14412"/>
                        <a:pt x="6461" y="4682"/>
                        <a:pt x="11757" y="1391"/>
                      </a:cubicBezTo>
                      <a:lnTo>
                        <a:pt x="11757" y="1391"/>
                      </a:lnTo>
                      <a:cubicBezTo>
                        <a:pt x="8039" y="2415"/>
                        <a:pt x="6825" y="5880"/>
                        <a:pt x="6691" y="11668"/>
                      </a:cubicBezTo>
                      <a:cubicBezTo>
                        <a:pt x="6018" y="3724"/>
                        <a:pt x="2648" y="67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38" name="Google Shape;4238;p65"/>
                <p:cNvSpPr/>
                <p:nvPr/>
              </p:nvSpPr>
              <p:spPr>
                <a:xfrm>
                  <a:off x="1286413" y="3412664"/>
                  <a:ext cx="192374" cy="231814"/>
                </a:xfrm>
                <a:custGeom>
                  <a:rect b="b" l="l" r="r" t="t"/>
                  <a:pathLst>
                    <a:path extrusionOk="0" h="9896" w="8222">
                      <a:moveTo>
                        <a:pt x="8222" y="1"/>
                      </a:moveTo>
                      <a:lnTo>
                        <a:pt x="8222" y="1"/>
                      </a:lnTo>
                      <a:cubicBezTo>
                        <a:pt x="2825" y="2105"/>
                        <a:pt x="3247" y="8774"/>
                        <a:pt x="3247" y="8774"/>
                      </a:cubicBezTo>
                      <a:cubicBezTo>
                        <a:pt x="3247" y="8774"/>
                        <a:pt x="2235" y="3716"/>
                        <a:pt x="3963" y="1482"/>
                      </a:cubicBezTo>
                      <a:lnTo>
                        <a:pt x="3963" y="1482"/>
                      </a:lnTo>
                      <a:cubicBezTo>
                        <a:pt x="1" y="3758"/>
                        <a:pt x="1350" y="9895"/>
                        <a:pt x="1350" y="9895"/>
                      </a:cubicBezTo>
                      <a:lnTo>
                        <a:pt x="1350" y="9894"/>
                      </a:lnTo>
                      <a:lnTo>
                        <a:pt x="7041" y="9894"/>
                      </a:lnTo>
                      <a:cubicBezTo>
                        <a:pt x="7041" y="9894"/>
                        <a:pt x="4682" y="4138"/>
                        <a:pt x="82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39" name="Google Shape;4239;p65"/>
                <p:cNvSpPr/>
                <p:nvPr/>
              </p:nvSpPr>
              <p:spPr>
                <a:xfrm>
                  <a:off x="1240409" y="2938988"/>
                  <a:ext cx="207583" cy="320946"/>
                </a:xfrm>
                <a:custGeom>
                  <a:rect b="b" l="l" r="r" t="t"/>
                  <a:pathLst>
                    <a:path extrusionOk="0" h="13701" w="8872">
                      <a:moveTo>
                        <a:pt x="8872" y="0"/>
                      </a:moveTo>
                      <a:lnTo>
                        <a:pt x="8872" y="0"/>
                      </a:lnTo>
                      <a:cubicBezTo>
                        <a:pt x="4741" y="2510"/>
                        <a:pt x="3730" y="12147"/>
                        <a:pt x="3730" y="12147"/>
                      </a:cubicBezTo>
                      <a:cubicBezTo>
                        <a:pt x="3730" y="12147"/>
                        <a:pt x="2463" y="2651"/>
                        <a:pt x="1" y="1973"/>
                      </a:cubicBezTo>
                      <a:lnTo>
                        <a:pt x="1" y="1973"/>
                      </a:lnTo>
                      <a:cubicBezTo>
                        <a:pt x="3473" y="8392"/>
                        <a:pt x="1049" y="13699"/>
                        <a:pt x="1049" y="13699"/>
                      </a:cubicBezTo>
                      <a:lnTo>
                        <a:pt x="6905" y="13700"/>
                      </a:lnTo>
                      <a:cubicBezTo>
                        <a:pt x="6905" y="13700"/>
                        <a:pt x="3693" y="6494"/>
                        <a:pt x="887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40" name="Google Shape;4240;p65"/>
              <p:cNvGrpSpPr/>
              <p:nvPr/>
            </p:nvGrpSpPr>
            <p:grpSpPr>
              <a:xfrm>
                <a:off x="8434115" y="3513980"/>
                <a:ext cx="1099839" cy="1007604"/>
                <a:chOff x="1393857" y="3053115"/>
                <a:chExt cx="645483" cy="591386"/>
              </a:xfrm>
            </p:grpSpPr>
            <p:sp>
              <p:nvSpPr>
                <p:cNvPr id="4241" name="Google Shape;4241;p65"/>
                <p:cNvSpPr/>
                <p:nvPr/>
              </p:nvSpPr>
              <p:spPr>
                <a:xfrm>
                  <a:off x="1586227" y="3306853"/>
                  <a:ext cx="275108" cy="337625"/>
                </a:xfrm>
                <a:custGeom>
                  <a:rect b="b" l="l" r="r" t="t"/>
                  <a:pathLst>
                    <a:path extrusionOk="0" h="14413" w="1175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55" y="3231"/>
                        <a:pt x="2962" y="14412"/>
                        <a:pt x="2962" y="14412"/>
                      </a:cubicBezTo>
                      <a:lnTo>
                        <a:pt x="9648" y="14412"/>
                      </a:lnTo>
                      <a:cubicBezTo>
                        <a:pt x="9648" y="14412"/>
                        <a:pt x="6461" y="4682"/>
                        <a:pt x="11757" y="1391"/>
                      </a:cubicBezTo>
                      <a:lnTo>
                        <a:pt x="11757" y="1391"/>
                      </a:lnTo>
                      <a:cubicBezTo>
                        <a:pt x="8039" y="2415"/>
                        <a:pt x="6825" y="5880"/>
                        <a:pt x="6691" y="11668"/>
                      </a:cubicBezTo>
                      <a:cubicBezTo>
                        <a:pt x="6018" y="3724"/>
                        <a:pt x="2648" y="67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42" name="Google Shape;4242;p65"/>
                <p:cNvSpPr/>
                <p:nvPr/>
              </p:nvSpPr>
              <p:spPr>
                <a:xfrm>
                  <a:off x="1393857" y="3053115"/>
                  <a:ext cx="192374" cy="231814"/>
                </a:xfrm>
                <a:custGeom>
                  <a:rect b="b" l="l" r="r" t="t"/>
                  <a:pathLst>
                    <a:path extrusionOk="0" h="9896" w="8222">
                      <a:moveTo>
                        <a:pt x="8222" y="1"/>
                      </a:moveTo>
                      <a:lnTo>
                        <a:pt x="8222" y="1"/>
                      </a:lnTo>
                      <a:cubicBezTo>
                        <a:pt x="2825" y="2105"/>
                        <a:pt x="3247" y="8774"/>
                        <a:pt x="3247" y="8774"/>
                      </a:cubicBezTo>
                      <a:cubicBezTo>
                        <a:pt x="3247" y="8774"/>
                        <a:pt x="2235" y="3716"/>
                        <a:pt x="3963" y="1482"/>
                      </a:cubicBezTo>
                      <a:lnTo>
                        <a:pt x="3963" y="1482"/>
                      </a:lnTo>
                      <a:cubicBezTo>
                        <a:pt x="1" y="3758"/>
                        <a:pt x="1350" y="9895"/>
                        <a:pt x="1350" y="9895"/>
                      </a:cubicBezTo>
                      <a:lnTo>
                        <a:pt x="1350" y="9894"/>
                      </a:lnTo>
                      <a:lnTo>
                        <a:pt x="7041" y="9894"/>
                      </a:lnTo>
                      <a:cubicBezTo>
                        <a:pt x="7041" y="9894"/>
                        <a:pt x="4682" y="4138"/>
                        <a:pt x="82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43" name="Google Shape;4243;p65"/>
                <p:cNvSpPr/>
                <p:nvPr/>
              </p:nvSpPr>
              <p:spPr>
                <a:xfrm>
                  <a:off x="1831758" y="3323555"/>
                  <a:ext cx="207583" cy="320946"/>
                </a:xfrm>
                <a:custGeom>
                  <a:rect b="b" l="l" r="r" t="t"/>
                  <a:pathLst>
                    <a:path extrusionOk="0" h="13701" w="8872">
                      <a:moveTo>
                        <a:pt x="8872" y="0"/>
                      </a:moveTo>
                      <a:lnTo>
                        <a:pt x="8872" y="0"/>
                      </a:lnTo>
                      <a:cubicBezTo>
                        <a:pt x="4741" y="2510"/>
                        <a:pt x="3730" y="12147"/>
                        <a:pt x="3730" y="12147"/>
                      </a:cubicBezTo>
                      <a:cubicBezTo>
                        <a:pt x="3730" y="12147"/>
                        <a:pt x="2463" y="2651"/>
                        <a:pt x="1" y="1973"/>
                      </a:cubicBezTo>
                      <a:lnTo>
                        <a:pt x="1" y="1973"/>
                      </a:lnTo>
                      <a:cubicBezTo>
                        <a:pt x="3473" y="8392"/>
                        <a:pt x="1049" y="13699"/>
                        <a:pt x="1049" y="13699"/>
                      </a:cubicBezTo>
                      <a:lnTo>
                        <a:pt x="6905" y="13700"/>
                      </a:lnTo>
                      <a:cubicBezTo>
                        <a:pt x="6905" y="13700"/>
                        <a:pt x="3693" y="6494"/>
                        <a:pt x="887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4244" name="Google Shape;4244;p65"/>
          <p:cNvSpPr txBox="1"/>
          <p:nvPr>
            <p:ph type="title"/>
          </p:nvPr>
        </p:nvSpPr>
        <p:spPr>
          <a:xfrm>
            <a:off x="720000" y="446483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Attempt 1</a:t>
            </a:r>
            <a:endParaRPr/>
          </a:p>
        </p:txBody>
      </p:sp>
      <p:pic>
        <p:nvPicPr>
          <p:cNvPr descr="First attempt to air-drop a weighted rope through a tree for pulling up a ham radio antenna." id="4245" name="Google Shape;4245;p65" title="DJI Mini 4k Air Drop Attempt 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688" y="0"/>
            <a:ext cx="7854616" cy="441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49" name="Shape 4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0" name="Google Shape;4250;p66"/>
          <p:cNvGrpSpPr/>
          <p:nvPr/>
        </p:nvGrpSpPr>
        <p:grpSpPr>
          <a:xfrm>
            <a:off x="-794414" y="3404366"/>
            <a:ext cx="10737139" cy="1838195"/>
            <a:chOff x="-946814" y="3404366"/>
            <a:chExt cx="10737139" cy="1838195"/>
          </a:xfrm>
        </p:grpSpPr>
        <p:grpSp>
          <p:nvGrpSpPr>
            <p:cNvPr id="4251" name="Google Shape;4251;p66"/>
            <p:cNvGrpSpPr/>
            <p:nvPr/>
          </p:nvGrpSpPr>
          <p:grpSpPr>
            <a:xfrm>
              <a:off x="-646250" y="3404366"/>
              <a:ext cx="10436575" cy="1242270"/>
              <a:chOff x="-12" y="3708930"/>
              <a:chExt cx="10436575" cy="1242270"/>
            </a:xfrm>
          </p:grpSpPr>
          <p:grpSp>
            <p:nvGrpSpPr>
              <p:cNvPr id="4252" name="Google Shape;4252;p66"/>
              <p:cNvGrpSpPr/>
              <p:nvPr/>
            </p:nvGrpSpPr>
            <p:grpSpPr>
              <a:xfrm>
                <a:off x="-12" y="4147734"/>
                <a:ext cx="10436575" cy="803466"/>
                <a:chOff x="0" y="4340034"/>
                <a:chExt cx="10436575" cy="803466"/>
              </a:xfrm>
            </p:grpSpPr>
            <p:sp>
              <p:nvSpPr>
                <p:cNvPr id="4253" name="Google Shape;4253;p66"/>
                <p:cNvSpPr/>
                <p:nvPr/>
              </p:nvSpPr>
              <p:spPr>
                <a:xfrm rot="10800000">
                  <a:off x="2007684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54" name="Google Shape;4254;p66"/>
                <p:cNvSpPr/>
                <p:nvPr/>
              </p:nvSpPr>
              <p:spPr>
                <a:xfrm flipH="1" rot="10800000">
                  <a:off x="0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55" name="Google Shape;4255;p66"/>
                <p:cNvSpPr/>
                <p:nvPr/>
              </p:nvSpPr>
              <p:spPr>
                <a:xfrm rot="10800000">
                  <a:off x="5184834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56" name="Google Shape;4256;p66"/>
                <p:cNvSpPr/>
                <p:nvPr/>
              </p:nvSpPr>
              <p:spPr>
                <a:xfrm flipH="1" rot="10800000">
                  <a:off x="3177150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57" name="Google Shape;4257;p66"/>
                <p:cNvSpPr/>
                <p:nvPr/>
              </p:nvSpPr>
              <p:spPr>
                <a:xfrm rot="10800000">
                  <a:off x="8428909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58" name="Google Shape;4258;p66"/>
                <p:cNvSpPr/>
                <p:nvPr/>
              </p:nvSpPr>
              <p:spPr>
                <a:xfrm flipH="1" rot="10800000">
                  <a:off x="6421225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59" name="Google Shape;4259;p66"/>
              <p:cNvGrpSpPr/>
              <p:nvPr/>
            </p:nvGrpSpPr>
            <p:grpSpPr>
              <a:xfrm>
                <a:off x="5626174" y="3708930"/>
                <a:ext cx="3744134" cy="679586"/>
                <a:chOff x="1884966" y="3315239"/>
                <a:chExt cx="1740486" cy="315910"/>
              </a:xfrm>
            </p:grpSpPr>
            <p:sp>
              <p:nvSpPr>
                <p:cNvPr id="4260" name="Google Shape;4260;p66"/>
                <p:cNvSpPr/>
                <p:nvPr/>
              </p:nvSpPr>
              <p:spPr>
                <a:xfrm>
                  <a:off x="2056068" y="3353116"/>
                  <a:ext cx="191789" cy="231298"/>
                </a:xfrm>
                <a:custGeom>
                  <a:rect b="b" l="l" r="r" t="t"/>
                  <a:pathLst>
                    <a:path extrusionOk="0" h="9874" w="8197">
                      <a:moveTo>
                        <a:pt x="7172" y="1"/>
                      </a:moveTo>
                      <a:lnTo>
                        <a:pt x="7172" y="1"/>
                      </a:lnTo>
                      <a:cubicBezTo>
                        <a:pt x="4099" y="1599"/>
                        <a:pt x="3892" y="4964"/>
                        <a:pt x="3523" y="7464"/>
                      </a:cubicBezTo>
                      <a:cubicBezTo>
                        <a:pt x="3359" y="5580"/>
                        <a:pt x="2090" y="985"/>
                        <a:pt x="0" y="616"/>
                      </a:cubicBezTo>
                      <a:lnTo>
                        <a:pt x="0" y="616"/>
                      </a:lnTo>
                      <a:cubicBezTo>
                        <a:pt x="2705" y="2746"/>
                        <a:pt x="1844" y="9874"/>
                        <a:pt x="1844" y="9874"/>
                      </a:cubicBezTo>
                      <a:lnTo>
                        <a:pt x="7909" y="9874"/>
                      </a:lnTo>
                      <a:cubicBezTo>
                        <a:pt x="8196" y="7044"/>
                        <a:pt x="7172" y="3279"/>
                        <a:pt x="7172" y="3278"/>
                      </a:cubicBezTo>
                      <a:lnTo>
                        <a:pt x="7172" y="3278"/>
                      </a:lnTo>
                      <a:cubicBezTo>
                        <a:pt x="7172" y="3279"/>
                        <a:pt x="7295" y="6966"/>
                        <a:pt x="5819" y="7704"/>
                      </a:cubicBezTo>
                      <a:cubicBezTo>
                        <a:pt x="5123" y="6351"/>
                        <a:pt x="5328" y="2131"/>
                        <a:pt x="7172" y="1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61" name="Google Shape;4261;p66"/>
                <p:cNvSpPr/>
                <p:nvPr/>
              </p:nvSpPr>
              <p:spPr>
                <a:xfrm>
                  <a:off x="2378304" y="3315239"/>
                  <a:ext cx="217878" cy="267420"/>
                </a:xfrm>
                <a:custGeom>
                  <a:rect b="b" l="l" r="r" t="t"/>
                  <a:pathLst>
                    <a:path extrusionOk="0" h="11416" w="9312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510" y="2559"/>
                        <a:pt x="2346" y="11416"/>
                        <a:pt x="2346" y="11416"/>
                      </a:cubicBezTo>
                      <a:lnTo>
                        <a:pt x="7642" y="11416"/>
                      </a:lnTo>
                      <a:cubicBezTo>
                        <a:pt x="7642" y="11416"/>
                        <a:pt x="5118" y="3709"/>
                        <a:pt x="9312" y="1102"/>
                      </a:cubicBezTo>
                      <a:lnTo>
                        <a:pt x="9312" y="1102"/>
                      </a:lnTo>
                      <a:cubicBezTo>
                        <a:pt x="6368" y="1913"/>
                        <a:pt x="5407" y="4656"/>
                        <a:pt x="5300" y="9241"/>
                      </a:cubicBezTo>
                      <a:cubicBezTo>
                        <a:pt x="4768" y="2950"/>
                        <a:pt x="2098" y="533"/>
                        <a:pt x="1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62" name="Google Shape;4262;p66"/>
                <p:cNvSpPr/>
                <p:nvPr/>
              </p:nvSpPr>
              <p:spPr>
                <a:xfrm>
                  <a:off x="3442975" y="3378885"/>
                  <a:ext cx="182477" cy="223943"/>
                </a:xfrm>
                <a:custGeom>
                  <a:rect b="b" l="l" r="r" t="t"/>
                  <a:pathLst>
                    <a:path extrusionOk="0" h="9560" w="7799">
                      <a:moveTo>
                        <a:pt x="7799" y="0"/>
                      </a:moveTo>
                      <a:lnTo>
                        <a:pt x="7799" y="0"/>
                      </a:lnTo>
                      <a:cubicBezTo>
                        <a:pt x="6042" y="447"/>
                        <a:pt x="3806" y="2471"/>
                        <a:pt x="3360" y="7739"/>
                      </a:cubicBezTo>
                      <a:cubicBezTo>
                        <a:pt x="3271" y="3901"/>
                        <a:pt x="2466" y="1603"/>
                        <a:pt x="0" y="923"/>
                      </a:cubicBezTo>
                      <a:lnTo>
                        <a:pt x="0" y="923"/>
                      </a:lnTo>
                      <a:cubicBezTo>
                        <a:pt x="3513" y="3107"/>
                        <a:pt x="1399" y="9560"/>
                        <a:pt x="1399" y="9560"/>
                      </a:cubicBezTo>
                      <a:lnTo>
                        <a:pt x="5835" y="9560"/>
                      </a:lnTo>
                      <a:cubicBezTo>
                        <a:pt x="5835" y="9560"/>
                        <a:pt x="3186" y="2144"/>
                        <a:pt x="7799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63" name="Google Shape;4263;p66"/>
                <p:cNvSpPr/>
                <p:nvPr/>
              </p:nvSpPr>
              <p:spPr>
                <a:xfrm>
                  <a:off x="2321682" y="3399054"/>
                  <a:ext cx="152388" cy="183605"/>
                </a:xfrm>
                <a:custGeom>
                  <a:rect b="b" l="l" r="r" t="t"/>
                  <a:pathLst>
                    <a:path extrusionOk="0" h="7838" w="6513">
                      <a:moveTo>
                        <a:pt x="6513" y="0"/>
                      </a:moveTo>
                      <a:lnTo>
                        <a:pt x="6513" y="0"/>
                      </a:lnTo>
                      <a:cubicBezTo>
                        <a:pt x="2237" y="1667"/>
                        <a:pt x="2572" y="6951"/>
                        <a:pt x="2572" y="6951"/>
                      </a:cubicBezTo>
                      <a:cubicBezTo>
                        <a:pt x="2572" y="6951"/>
                        <a:pt x="1771" y="2944"/>
                        <a:pt x="3140" y="1174"/>
                      </a:cubicBezTo>
                      <a:lnTo>
                        <a:pt x="3140" y="1174"/>
                      </a:lnTo>
                      <a:cubicBezTo>
                        <a:pt x="1" y="2977"/>
                        <a:pt x="1069" y="7838"/>
                        <a:pt x="1069" y="7838"/>
                      </a:cubicBezTo>
                      <a:lnTo>
                        <a:pt x="1069" y="7837"/>
                      </a:lnTo>
                      <a:lnTo>
                        <a:pt x="5578" y="7837"/>
                      </a:lnTo>
                      <a:cubicBezTo>
                        <a:pt x="5578" y="7837"/>
                        <a:pt x="3707" y="3277"/>
                        <a:pt x="6513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64" name="Google Shape;4264;p66"/>
                <p:cNvSpPr/>
                <p:nvPr/>
              </p:nvSpPr>
              <p:spPr>
                <a:xfrm>
                  <a:off x="1884966" y="3376942"/>
                  <a:ext cx="164414" cy="254208"/>
                </a:xfrm>
                <a:custGeom>
                  <a:rect b="b" l="l" r="r" t="t"/>
                  <a:pathLst>
                    <a:path extrusionOk="0" h="10852" w="7027">
                      <a:moveTo>
                        <a:pt x="7027" y="0"/>
                      </a:moveTo>
                      <a:lnTo>
                        <a:pt x="7027" y="0"/>
                      </a:lnTo>
                      <a:cubicBezTo>
                        <a:pt x="3755" y="1988"/>
                        <a:pt x="2954" y="9623"/>
                        <a:pt x="2954" y="9623"/>
                      </a:cubicBezTo>
                      <a:cubicBezTo>
                        <a:pt x="2954" y="9623"/>
                        <a:pt x="1950" y="2100"/>
                        <a:pt x="1" y="1563"/>
                      </a:cubicBezTo>
                      <a:lnTo>
                        <a:pt x="1" y="1563"/>
                      </a:lnTo>
                      <a:cubicBezTo>
                        <a:pt x="2751" y="6649"/>
                        <a:pt x="831" y="10852"/>
                        <a:pt x="831" y="10852"/>
                      </a:cubicBezTo>
                      <a:lnTo>
                        <a:pt x="5468" y="10852"/>
                      </a:lnTo>
                      <a:cubicBezTo>
                        <a:pt x="5468" y="10852"/>
                        <a:pt x="2924" y="5144"/>
                        <a:pt x="7027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65" name="Google Shape;4265;p66"/>
              <p:cNvGrpSpPr/>
              <p:nvPr/>
            </p:nvGrpSpPr>
            <p:grpSpPr>
              <a:xfrm>
                <a:off x="2756177" y="3751587"/>
                <a:ext cx="817627" cy="575245"/>
                <a:chOff x="1359348" y="3315224"/>
                <a:chExt cx="479856" cy="337625"/>
              </a:xfrm>
            </p:grpSpPr>
            <p:sp>
              <p:nvSpPr>
                <p:cNvPr id="4266" name="Google Shape;4266;p66"/>
                <p:cNvSpPr/>
                <p:nvPr/>
              </p:nvSpPr>
              <p:spPr>
                <a:xfrm>
                  <a:off x="1468343" y="3315224"/>
                  <a:ext cx="275108" cy="337625"/>
                </a:xfrm>
                <a:custGeom>
                  <a:rect b="b" l="l" r="r" t="t"/>
                  <a:pathLst>
                    <a:path extrusionOk="0" h="14413" w="1175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55" y="3231"/>
                        <a:pt x="2962" y="14412"/>
                        <a:pt x="2962" y="14412"/>
                      </a:cubicBezTo>
                      <a:lnTo>
                        <a:pt x="9648" y="14412"/>
                      </a:lnTo>
                      <a:cubicBezTo>
                        <a:pt x="9648" y="14412"/>
                        <a:pt x="6461" y="4682"/>
                        <a:pt x="11757" y="1391"/>
                      </a:cubicBezTo>
                      <a:lnTo>
                        <a:pt x="11757" y="1391"/>
                      </a:lnTo>
                      <a:cubicBezTo>
                        <a:pt x="8039" y="2415"/>
                        <a:pt x="6825" y="5880"/>
                        <a:pt x="6691" y="11668"/>
                      </a:cubicBezTo>
                      <a:cubicBezTo>
                        <a:pt x="6018" y="3724"/>
                        <a:pt x="2648" y="673"/>
                        <a:pt x="0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67" name="Google Shape;4267;p66"/>
                <p:cNvSpPr/>
                <p:nvPr/>
              </p:nvSpPr>
              <p:spPr>
                <a:xfrm>
                  <a:off x="1359348" y="3412664"/>
                  <a:ext cx="192374" cy="231814"/>
                </a:xfrm>
                <a:custGeom>
                  <a:rect b="b" l="l" r="r" t="t"/>
                  <a:pathLst>
                    <a:path extrusionOk="0" h="9896" w="8222">
                      <a:moveTo>
                        <a:pt x="8222" y="1"/>
                      </a:moveTo>
                      <a:lnTo>
                        <a:pt x="8222" y="1"/>
                      </a:lnTo>
                      <a:cubicBezTo>
                        <a:pt x="2825" y="2105"/>
                        <a:pt x="3247" y="8774"/>
                        <a:pt x="3247" y="8774"/>
                      </a:cubicBezTo>
                      <a:cubicBezTo>
                        <a:pt x="3247" y="8774"/>
                        <a:pt x="2235" y="3716"/>
                        <a:pt x="3963" y="1482"/>
                      </a:cubicBezTo>
                      <a:lnTo>
                        <a:pt x="3963" y="1482"/>
                      </a:lnTo>
                      <a:cubicBezTo>
                        <a:pt x="1" y="3758"/>
                        <a:pt x="1350" y="9895"/>
                        <a:pt x="1350" y="9895"/>
                      </a:cubicBezTo>
                      <a:lnTo>
                        <a:pt x="1350" y="9894"/>
                      </a:lnTo>
                      <a:lnTo>
                        <a:pt x="7041" y="9894"/>
                      </a:lnTo>
                      <a:cubicBezTo>
                        <a:pt x="7041" y="9894"/>
                        <a:pt x="4682" y="4138"/>
                        <a:pt x="8222" y="1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68" name="Google Shape;4268;p66"/>
                <p:cNvSpPr/>
                <p:nvPr/>
              </p:nvSpPr>
              <p:spPr>
                <a:xfrm>
                  <a:off x="1631622" y="3323555"/>
                  <a:ext cx="207583" cy="320946"/>
                </a:xfrm>
                <a:custGeom>
                  <a:rect b="b" l="l" r="r" t="t"/>
                  <a:pathLst>
                    <a:path extrusionOk="0" h="13701" w="8872">
                      <a:moveTo>
                        <a:pt x="8872" y="0"/>
                      </a:moveTo>
                      <a:lnTo>
                        <a:pt x="8872" y="0"/>
                      </a:lnTo>
                      <a:cubicBezTo>
                        <a:pt x="4741" y="2510"/>
                        <a:pt x="3730" y="12147"/>
                        <a:pt x="3730" y="12147"/>
                      </a:cubicBezTo>
                      <a:cubicBezTo>
                        <a:pt x="3730" y="12147"/>
                        <a:pt x="2463" y="2651"/>
                        <a:pt x="1" y="1973"/>
                      </a:cubicBezTo>
                      <a:lnTo>
                        <a:pt x="1" y="1973"/>
                      </a:lnTo>
                      <a:cubicBezTo>
                        <a:pt x="3473" y="8392"/>
                        <a:pt x="1049" y="13699"/>
                        <a:pt x="1049" y="13699"/>
                      </a:cubicBezTo>
                      <a:lnTo>
                        <a:pt x="6905" y="13700"/>
                      </a:lnTo>
                      <a:cubicBezTo>
                        <a:pt x="6905" y="13700"/>
                        <a:pt x="3693" y="6494"/>
                        <a:pt x="8872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269" name="Google Shape;4269;p66"/>
            <p:cNvGrpSpPr/>
            <p:nvPr/>
          </p:nvGrpSpPr>
          <p:grpSpPr>
            <a:xfrm>
              <a:off x="-946814" y="3418592"/>
              <a:ext cx="10434976" cy="1823968"/>
              <a:chOff x="-644639" y="3319532"/>
              <a:chExt cx="10434976" cy="1823968"/>
            </a:xfrm>
          </p:grpSpPr>
          <p:grpSp>
            <p:nvGrpSpPr>
              <p:cNvPr id="4270" name="Google Shape;4270;p66"/>
              <p:cNvGrpSpPr/>
              <p:nvPr/>
            </p:nvGrpSpPr>
            <p:grpSpPr>
              <a:xfrm>
                <a:off x="-644639" y="4340034"/>
                <a:ext cx="10434976" cy="803466"/>
                <a:chOff x="1599" y="4340034"/>
                <a:chExt cx="10434976" cy="803466"/>
              </a:xfrm>
            </p:grpSpPr>
            <p:sp>
              <p:nvSpPr>
                <p:cNvPr id="4271" name="Google Shape;4271;p66"/>
                <p:cNvSpPr/>
                <p:nvPr/>
              </p:nvSpPr>
              <p:spPr>
                <a:xfrm rot="10800000">
                  <a:off x="2007684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72" name="Google Shape;4272;p66"/>
                <p:cNvSpPr/>
                <p:nvPr/>
              </p:nvSpPr>
              <p:spPr>
                <a:xfrm flipH="1" rot="10800000">
                  <a:off x="1599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73" name="Google Shape;4273;p66"/>
                <p:cNvSpPr/>
                <p:nvPr/>
              </p:nvSpPr>
              <p:spPr>
                <a:xfrm rot="10800000">
                  <a:off x="5184834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74" name="Google Shape;4274;p66"/>
                <p:cNvSpPr/>
                <p:nvPr/>
              </p:nvSpPr>
              <p:spPr>
                <a:xfrm flipH="1" rot="10800000">
                  <a:off x="3177150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75" name="Google Shape;4275;p66"/>
                <p:cNvSpPr/>
                <p:nvPr/>
              </p:nvSpPr>
              <p:spPr>
                <a:xfrm rot="10800000">
                  <a:off x="8428909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76" name="Google Shape;4276;p66"/>
                <p:cNvSpPr/>
                <p:nvPr/>
              </p:nvSpPr>
              <p:spPr>
                <a:xfrm flipH="1" rot="10800000">
                  <a:off x="6421225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77" name="Google Shape;4277;p66"/>
              <p:cNvGrpSpPr/>
              <p:nvPr/>
            </p:nvGrpSpPr>
            <p:grpSpPr>
              <a:xfrm>
                <a:off x="495849" y="3438083"/>
                <a:ext cx="8412075" cy="1069271"/>
                <a:chOff x="549142" y="3038581"/>
                <a:chExt cx="3910410" cy="497058"/>
              </a:xfrm>
            </p:grpSpPr>
            <p:sp>
              <p:nvSpPr>
                <p:cNvPr id="4278" name="Google Shape;4278;p66"/>
                <p:cNvSpPr/>
                <p:nvPr/>
              </p:nvSpPr>
              <p:spPr>
                <a:xfrm>
                  <a:off x="549142" y="3038581"/>
                  <a:ext cx="152388" cy="183605"/>
                </a:xfrm>
                <a:custGeom>
                  <a:rect b="b" l="l" r="r" t="t"/>
                  <a:pathLst>
                    <a:path extrusionOk="0" h="7838" w="6513">
                      <a:moveTo>
                        <a:pt x="6513" y="0"/>
                      </a:moveTo>
                      <a:lnTo>
                        <a:pt x="6513" y="0"/>
                      </a:lnTo>
                      <a:cubicBezTo>
                        <a:pt x="2237" y="1667"/>
                        <a:pt x="2572" y="6951"/>
                        <a:pt x="2572" y="6951"/>
                      </a:cubicBezTo>
                      <a:cubicBezTo>
                        <a:pt x="2572" y="6951"/>
                        <a:pt x="1771" y="2944"/>
                        <a:pt x="3140" y="1174"/>
                      </a:cubicBezTo>
                      <a:lnTo>
                        <a:pt x="3140" y="1174"/>
                      </a:lnTo>
                      <a:cubicBezTo>
                        <a:pt x="1" y="2977"/>
                        <a:pt x="1069" y="7838"/>
                        <a:pt x="1069" y="7838"/>
                      </a:cubicBezTo>
                      <a:lnTo>
                        <a:pt x="1069" y="7837"/>
                      </a:lnTo>
                      <a:lnTo>
                        <a:pt x="5578" y="7837"/>
                      </a:lnTo>
                      <a:cubicBezTo>
                        <a:pt x="5578" y="7837"/>
                        <a:pt x="3707" y="3277"/>
                        <a:pt x="651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79" name="Google Shape;4279;p66"/>
                <p:cNvSpPr/>
                <p:nvPr/>
              </p:nvSpPr>
              <p:spPr>
                <a:xfrm>
                  <a:off x="4295138" y="3281431"/>
                  <a:ext cx="164414" cy="254208"/>
                </a:xfrm>
                <a:custGeom>
                  <a:rect b="b" l="l" r="r" t="t"/>
                  <a:pathLst>
                    <a:path extrusionOk="0" h="10852" w="7027">
                      <a:moveTo>
                        <a:pt x="7027" y="0"/>
                      </a:moveTo>
                      <a:lnTo>
                        <a:pt x="7027" y="0"/>
                      </a:lnTo>
                      <a:cubicBezTo>
                        <a:pt x="3755" y="1988"/>
                        <a:pt x="2954" y="9623"/>
                        <a:pt x="2954" y="9623"/>
                      </a:cubicBezTo>
                      <a:cubicBezTo>
                        <a:pt x="2954" y="9623"/>
                        <a:pt x="1950" y="2100"/>
                        <a:pt x="1" y="1563"/>
                      </a:cubicBezTo>
                      <a:lnTo>
                        <a:pt x="1" y="1563"/>
                      </a:lnTo>
                      <a:cubicBezTo>
                        <a:pt x="2751" y="6649"/>
                        <a:pt x="831" y="10852"/>
                        <a:pt x="831" y="10852"/>
                      </a:cubicBezTo>
                      <a:lnTo>
                        <a:pt x="5468" y="10852"/>
                      </a:lnTo>
                      <a:cubicBezTo>
                        <a:pt x="5468" y="10852"/>
                        <a:pt x="2924" y="5144"/>
                        <a:pt x="702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80" name="Google Shape;4280;p66"/>
              <p:cNvGrpSpPr/>
              <p:nvPr/>
            </p:nvGrpSpPr>
            <p:grpSpPr>
              <a:xfrm>
                <a:off x="140429" y="3319532"/>
                <a:ext cx="668896" cy="1202013"/>
                <a:chOff x="1240409" y="2938988"/>
                <a:chExt cx="392568" cy="705489"/>
              </a:xfrm>
            </p:grpSpPr>
            <p:sp>
              <p:nvSpPr>
                <p:cNvPr id="4281" name="Google Shape;4281;p66"/>
                <p:cNvSpPr/>
                <p:nvPr/>
              </p:nvSpPr>
              <p:spPr>
                <a:xfrm>
                  <a:off x="1357869" y="3306853"/>
                  <a:ext cx="275108" cy="337625"/>
                </a:xfrm>
                <a:custGeom>
                  <a:rect b="b" l="l" r="r" t="t"/>
                  <a:pathLst>
                    <a:path extrusionOk="0" h="14413" w="1175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55" y="3231"/>
                        <a:pt x="2962" y="14412"/>
                        <a:pt x="2962" y="14412"/>
                      </a:cubicBezTo>
                      <a:lnTo>
                        <a:pt x="9648" y="14412"/>
                      </a:lnTo>
                      <a:cubicBezTo>
                        <a:pt x="9648" y="14412"/>
                        <a:pt x="6461" y="4682"/>
                        <a:pt x="11757" y="1391"/>
                      </a:cubicBezTo>
                      <a:lnTo>
                        <a:pt x="11757" y="1391"/>
                      </a:lnTo>
                      <a:cubicBezTo>
                        <a:pt x="8039" y="2415"/>
                        <a:pt x="6825" y="5880"/>
                        <a:pt x="6691" y="11668"/>
                      </a:cubicBezTo>
                      <a:cubicBezTo>
                        <a:pt x="6018" y="3724"/>
                        <a:pt x="2648" y="67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82" name="Google Shape;4282;p66"/>
                <p:cNvSpPr/>
                <p:nvPr/>
              </p:nvSpPr>
              <p:spPr>
                <a:xfrm>
                  <a:off x="1286413" y="3412664"/>
                  <a:ext cx="192374" cy="231814"/>
                </a:xfrm>
                <a:custGeom>
                  <a:rect b="b" l="l" r="r" t="t"/>
                  <a:pathLst>
                    <a:path extrusionOk="0" h="9896" w="8222">
                      <a:moveTo>
                        <a:pt x="8222" y="1"/>
                      </a:moveTo>
                      <a:lnTo>
                        <a:pt x="8222" y="1"/>
                      </a:lnTo>
                      <a:cubicBezTo>
                        <a:pt x="2825" y="2105"/>
                        <a:pt x="3247" y="8774"/>
                        <a:pt x="3247" y="8774"/>
                      </a:cubicBezTo>
                      <a:cubicBezTo>
                        <a:pt x="3247" y="8774"/>
                        <a:pt x="2235" y="3716"/>
                        <a:pt x="3963" y="1482"/>
                      </a:cubicBezTo>
                      <a:lnTo>
                        <a:pt x="3963" y="1482"/>
                      </a:lnTo>
                      <a:cubicBezTo>
                        <a:pt x="1" y="3758"/>
                        <a:pt x="1350" y="9895"/>
                        <a:pt x="1350" y="9895"/>
                      </a:cubicBezTo>
                      <a:lnTo>
                        <a:pt x="1350" y="9894"/>
                      </a:lnTo>
                      <a:lnTo>
                        <a:pt x="7041" y="9894"/>
                      </a:lnTo>
                      <a:cubicBezTo>
                        <a:pt x="7041" y="9894"/>
                        <a:pt x="4682" y="4138"/>
                        <a:pt x="82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83" name="Google Shape;4283;p66"/>
                <p:cNvSpPr/>
                <p:nvPr/>
              </p:nvSpPr>
              <p:spPr>
                <a:xfrm>
                  <a:off x="1240409" y="2938988"/>
                  <a:ext cx="207583" cy="320946"/>
                </a:xfrm>
                <a:custGeom>
                  <a:rect b="b" l="l" r="r" t="t"/>
                  <a:pathLst>
                    <a:path extrusionOk="0" h="13701" w="8872">
                      <a:moveTo>
                        <a:pt x="8872" y="0"/>
                      </a:moveTo>
                      <a:lnTo>
                        <a:pt x="8872" y="0"/>
                      </a:lnTo>
                      <a:cubicBezTo>
                        <a:pt x="4741" y="2510"/>
                        <a:pt x="3730" y="12147"/>
                        <a:pt x="3730" y="12147"/>
                      </a:cubicBezTo>
                      <a:cubicBezTo>
                        <a:pt x="3730" y="12147"/>
                        <a:pt x="2463" y="2651"/>
                        <a:pt x="1" y="1973"/>
                      </a:cubicBezTo>
                      <a:lnTo>
                        <a:pt x="1" y="1973"/>
                      </a:lnTo>
                      <a:cubicBezTo>
                        <a:pt x="3473" y="8392"/>
                        <a:pt x="1049" y="13699"/>
                        <a:pt x="1049" y="13699"/>
                      </a:cubicBezTo>
                      <a:lnTo>
                        <a:pt x="6905" y="13700"/>
                      </a:lnTo>
                      <a:cubicBezTo>
                        <a:pt x="6905" y="13700"/>
                        <a:pt x="3693" y="6494"/>
                        <a:pt x="887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84" name="Google Shape;4284;p66"/>
              <p:cNvGrpSpPr/>
              <p:nvPr/>
            </p:nvGrpSpPr>
            <p:grpSpPr>
              <a:xfrm>
                <a:off x="8434115" y="3513980"/>
                <a:ext cx="1099839" cy="1007604"/>
                <a:chOff x="1393857" y="3053115"/>
                <a:chExt cx="645483" cy="591386"/>
              </a:xfrm>
            </p:grpSpPr>
            <p:sp>
              <p:nvSpPr>
                <p:cNvPr id="4285" name="Google Shape;4285;p66"/>
                <p:cNvSpPr/>
                <p:nvPr/>
              </p:nvSpPr>
              <p:spPr>
                <a:xfrm>
                  <a:off x="1586227" y="3306853"/>
                  <a:ext cx="275108" cy="337625"/>
                </a:xfrm>
                <a:custGeom>
                  <a:rect b="b" l="l" r="r" t="t"/>
                  <a:pathLst>
                    <a:path extrusionOk="0" h="14413" w="1175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55" y="3231"/>
                        <a:pt x="2962" y="14412"/>
                        <a:pt x="2962" y="14412"/>
                      </a:cubicBezTo>
                      <a:lnTo>
                        <a:pt x="9648" y="14412"/>
                      </a:lnTo>
                      <a:cubicBezTo>
                        <a:pt x="9648" y="14412"/>
                        <a:pt x="6461" y="4682"/>
                        <a:pt x="11757" y="1391"/>
                      </a:cubicBezTo>
                      <a:lnTo>
                        <a:pt x="11757" y="1391"/>
                      </a:lnTo>
                      <a:cubicBezTo>
                        <a:pt x="8039" y="2415"/>
                        <a:pt x="6825" y="5880"/>
                        <a:pt x="6691" y="11668"/>
                      </a:cubicBezTo>
                      <a:cubicBezTo>
                        <a:pt x="6018" y="3724"/>
                        <a:pt x="2648" y="67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86" name="Google Shape;4286;p66"/>
                <p:cNvSpPr/>
                <p:nvPr/>
              </p:nvSpPr>
              <p:spPr>
                <a:xfrm>
                  <a:off x="1393857" y="3053115"/>
                  <a:ext cx="192374" cy="231814"/>
                </a:xfrm>
                <a:custGeom>
                  <a:rect b="b" l="l" r="r" t="t"/>
                  <a:pathLst>
                    <a:path extrusionOk="0" h="9896" w="8222">
                      <a:moveTo>
                        <a:pt x="8222" y="1"/>
                      </a:moveTo>
                      <a:lnTo>
                        <a:pt x="8222" y="1"/>
                      </a:lnTo>
                      <a:cubicBezTo>
                        <a:pt x="2825" y="2105"/>
                        <a:pt x="3247" y="8774"/>
                        <a:pt x="3247" y="8774"/>
                      </a:cubicBezTo>
                      <a:cubicBezTo>
                        <a:pt x="3247" y="8774"/>
                        <a:pt x="2235" y="3716"/>
                        <a:pt x="3963" y="1482"/>
                      </a:cubicBezTo>
                      <a:lnTo>
                        <a:pt x="3963" y="1482"/>
                      </a:lnTo>
                      <a:cubicBezTo>
                        <a:pt x="1" y="3758"/>
                        <a:pt x="1350" y="9895"/>
                        <a:pt x="1350" y="9895"/>
                      </a:cubicBezTo>
                      <a:lnTo>
                        <a:pt x="1350" y="9894"/>
                      </a:lnTo>
                      <a:lnTo>
                        <a:pt x="7041" y="9894"/>
                      </a:lnTo>
                      <a:cubicBezTo>
                        <a:pt x="7041" y="9894"/>
                        <a:pt x="4682" y="4138"/>
                        <a:pt x="82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87" name="Google Shape;4287;p66"/>
                <p:cNvSpPr/>
                <p:nvPr/>
              </p:nvSpPr>
              <p:spPr>
                <a:xfrm>
                  <a:off x="1831758" y="3323555"/>
                  <a:ext cx="207583" cy="320946"/>
                </a:xfrm>
                <a:custGeom>
                  <a:rect b="b" l="l" r="r" t="t"/>
                  <a:pathLst>
                    <a:path extrusionOk="0" h="13701" w="8872">
                      <a:moveTo>
                        <a:pt x="8872" y="0"/>
                      </a:moveTo>
                      <a:lnTo>
                        <a:pt x="8872" y="0"/>
                      </a:lnTo>
                      <a:cubicBezTo>
                        <a:pt x="4741" y="2510"/>
                        <a:pt x="3730" y="12147"/>
                        <a:pt x="3730" y="12147"/>
                      </a:cubicBezTo>
                      <a:cubicBezTo>
                        <a:pt x="3730" y="12147"/>
                        <a:pt x="2463" y="2651"/>
                        <a:pt x="1" y="1973"/>
                      </a:cubicBezTo>
                      <a:lnTo>
                        <a:pt x="1" y="1973"/>
                      </a:lnTo>
                      <a:cubicBezTo>
                        <a:pt x="3473" y="8392"/>
                        <a:pt x="1049" y="13699"/>
                        <a:pt x="1049" y="13699"/>
                      </a:cubicBezTo>
                      <a:lnTo>
                        <a:pt x="6905" y="13700"/>
                      </a:lnTo>
                      <a:cubicBezTo>
                        <a:pt x="6905" y="13700"/>
                        <a:pt x="3693" y="6494"/>
                        <a:pt x="887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4288" name="Google Shape;4288;p66"/>
          <p:cNvSpPr txBox="1"/>
          <p:nvPr>
            <p:ph type="title"/>
          </p:nvPr>
        </p:nvSpPr>
        <p:spPr>
          <a:xfrm>
            <a:off x="720000" y="457081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Attempt 2</a:t>
            </a:r>
            <a:endParaRPr/>
          </a:p>
        </p:txBody>
      </p:sp>
      <p:pic>
        <p:nvPicPr>
          <p:cNvPr descr="Second attempt to air-drop a weighted rope through a tree for the purposes of pulling up a ham radio antenna.  This time the drop was with twice the weight and from a slightly higher altitude." id="4289" name="Google Shape;4289;p66" title="DJI Mini 4k Air Drop Attempt 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775" y="74325"/>
            <a:ext cx="8060755" cy="45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93" name="Shape 4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4" name="Google Shape;4294;p67"/>
          <p:cNvGrpSpPr/>
          <p:nvPr/>
        </p:nvGrpSpPr>
        <p:grpSpPr>
          <a:xfrm>
            <a:off x="-794414" y="3404366"/>
            <a:ext cx="10737139" cy="1838195"/>
            <a:chOff x="-946814" y="3404366"/>
            <a:chExt cx="10737139" cy="1838195"/>
          </a:xfrm>
        </p:grpSpPr>
        <p:grpSp>
          <p:nvGrpSpPr>
            <p:cNvPr id="4295" name="Google Shape;4295;p67"/>
            <p:cNvGrpSpPr/>
            <p:nvPr/>
          </p:nvGrpSpPr>
          <p:grpSpPr>
            <a:xfrm>
              <a:off x="-646250" y="3404366"/>
              <a:ext cx="10436575" cy="1242270"/>
              <a:chOff x="-12" y="3708930"/>
              <a:chExt cx="10436575" cy="1242270"/>
            </a:xfrm>
          </p:grpSpPr>
          <p:grpSp>
            <p:nvGrpSpPr>
              <p:cNvPr id="4296" name="Google Shape;4296;p67"/>
              <p:cNvGrpSpPr/>
              <p:nvPr/>
            </p:nvGrpSpPr>
            <p:grpSpPr>
              <a:xfrm>
                <a:off x="-12" y="4147734"/>
                <a:ext cx="10436575" cy="803466"/>
                <a:chOff x="0" y="4340034"/>
                <a:chExt cx="10436575" cy="803466"/>
              </a:xfrm>
            </p:grpSpPr>
            <p:sp>
              <p:nvSpPr>
                <p:cNvPr id="4297" name="Google Shape;4297;p67"/>
                <p:cNvSpPr/>
                <p:nvPr/>
              </p:nvSpPr>
              <p:spPr>
                <a:xfrm rot="10800000">
                  <a:off x="2007684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98" name="Google Shape;4298;p67"/>
                <p:cNvSpPr/>
                <p:nvPr/>
              </p:nvSpPr>
              <p:spPr>
                <a:xfrm flipH="1" rot="10800000">
                  <a:off x="0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99" name="Google Shape;4299;p67"/>
                <p:cNvSpPr/>
                <p:nvPr/>
              </p:nvSpPr>
              <p:spPr>
                <a:xfrm rot="10800000">
                  <a:off x="5184834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0" name="Google Shape;4300;p67"/>
                <p:cNvSpPr/>
                <p:nvPr/>
              </p:nvSpPr>
              <p:spPr>
                <a:xfrm flipH="1" rot="10800000">
                  <a:off x="3177150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1" name="Google Shape;4301;p67"/>
                <p:cNvSpPr/>
                <p:nvPr/>
              </p:nvSpPr>
              <p:spPr>
                <a:xfrm rot="10800000">
                  <a:off x="8428909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2" name="Google Shape;4302;p67"/>
                <p:cNvSpPr/>
                <p:nvPr/>
              </p:nvSpPr>
              <p:spPr>
                <a:xfrm flipH="1" rot="10800000">
                  <a:off x="6421225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303" name="Google Shape;4303;p67"/>
              <p:cNvGrpSpPr/>
              <p:nvPr/>
            </p:nvGrpSpPr>
            <p:grpSpPr>
              <a:xfrm>
                <a:off x="5626174" y="3708930"/>
                <a:ext cx="3744134" cy="679586"/>
                <a:chOff x="1884966" y="3315239"/>
                <a:chExt cx="1740486" cy="315910"/>
              </a:xfrm>
            </p:grpSpPr>
            <p:sp>
              <p:nvSpPr>
                <p:cNvPr id="4304" name="Google Shape;4304;p67"/>
                <p:cNvSpPr/>
                <p:nvPr/>
              </p:nvSpPr>
              <p:spPr>
                <a:xfrm>
                  <a:off x="2056068" y="3353116"/>
                  <a:ext cx="191789" cy="231298"/>
                </a:xfrm>
                <a:custGeom>
                  <a:rect b="b" l="l" r="r" t="t"/>
                  <a:pathLst>
                    <a:path extrusionOk="0" h="9874" w="8197">
                      <a:moveTo>
                        <a:pt x="7172" y="1"/>
                      </a:moveTo>
                      <a:lnTo>
                        <a:pt x="7172" y="1"/>
                      </a:lnTo>
                      <a:cubicBezTo>
                        <a:pt x="4099" y="1599"/>
                        <a:pt x="3892" y="4964"/>
                        <a:pt x="3523" y="7464"/>
                      </a:cubicBezTo>
                      <a:cubicBezTo>
                        <a:pt x="3359" y="5580"/>
                        <a:pt x="2090" y="985"/>
                        <a:pt x="0" y="616"/>
                      </a:cubicBezTo>
                      <a:lnTo>
                        <a:pt x="0" y="616"/>
                      </a:lnTo>
                      <a:cubicBezTo>
                        <a:pt x="2705" y="2746"/>
                        <a:pt x="1844" y="9874"/>
                        <a:pt x="1844" y="9874"/>
                      </a:cubicBezTo>
                      <a:lnTo>
                        <a:pt x="7909" y="9874"/>
                      </a:lnTo>
                      <a:cubicBezTo>
                        <a:pt x="8196" y="7044"/>
                        <a:pt x="7172" y="3279"/>
                        <a:pt x="7172" y="3278"/>
                      </a:cubicBezTo>
                      <a:lnTo>
                        <a:pt x="7172" y="3278"/>
                      </a:lnTo>
                      <a:cubicBezTo>
                        <a:pt x="7172" y="3279"/>
                        <a:pt x="7295" y="6966"/>
                        <a:pt x="5819" y="7704"/>
                      </a:cubicBezTo>
                      <a:cubicBezTo>
                        <a:pt x="5123" y="6351"/>
                        <a:pt x="5328" y="2131"/>
                        <a:pt x="7172" y="1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5" name="Google Shape;4305;p67"/>
                <p:cNvSpPr/>
                <p:nvPr/>
              </p:nvSpPr>
              <p:spPr>
                <a:xfrm>
                  <a:off x="2378304" y="3315239"/>
                  <a:ext cx="217878" cy="267420"/>
                </a:xfrm>
                <a:custGeom>
                  <a:rect b="b" l="l" r="r" t="t"/>
                  <a:pathLst>
                    <a:path extrusionOk="0" h="11416" w="9312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510" y="2559"/>
                        <a:pt x="2346" y="11416"/>
                        <a:pt x="2346" y="11416"/>
                      </a:cubicBezTo>
                      <a:lnTo>
                        <a:pt x="7642" y="11416"/>
                      </a:lnTo>
                      <a:cubicBezTo>
                        <a:pt x="7642" y="11416"/>
                        <a:pt x="5118" y="3709"/>
                        <a:pt x="9312" y="1102"/>
                      </a:cubicBezTo>
                      <a:lnTo>
                        <a:pt x="9312" y="1102"/>
                      </a:lnTo>
                      <a:cubicBezTo>
                        <a:pt x="6368" y="1913"/>
                        <a:pt x="5407" y="4656"/>
                        <a:pt x="5300" y="9241"/>
                      </a:cubicBezTo>
                      <a:cubicBezTo>
                        <a:pt x="4768" y="2950"/>
                        <a:pt x="2098" y="533"/>
                        <a:pt x="1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6" name="Google Shape;4306;p67"/>
                <p:cNvSpPr/>
                <p:nvPr/>
              </p:nvSpPr>
              <p:spPr>
                <a:xfrm>
                  <a:off x="3442975" y="3378885"/>
                  <a:ext cx="182477" cy="223943"/>
                </a:xfrm>
                <a:custGeom>
                  <a:rect b="b" l="l" r="r" t="t"/>
                  <a:pathLst>
                    <a:path extrusionOk="0" h="9560" w="7799">
                      <a:moveTo>
                        <a:pt x="7799" y="0"/>
                      </a:moveTo>
                      <a:lnTo>
                        <a:pt x="7799" y="0"/>
                      </a:lnTo>
                      <a:cubicBezTo>
                        <a:pt x="6042" y="447"/>
                        <a:pt x="3806" y="2471"/>
                        <a:pt x="3360" y="7739"/>
                      </a:cubicBezTo>
                      <a:cubicBezTo>
                        <a:pt x="3271" y="3901"/>
                        <a:pt x="2466" y="1603"/>
                        <a:pt x="0" y="923"/>
                      </a:cubicBezTo>
                      <a:lnTo>
                        <a:pt x="0" y="923"/>
                      </a:lnTo>
                      <a:cubicBezTo>
                        <a:pt x="3513" y="3107"/>
                        <a:pt x="1399" y="9560"/>
                        <a:pt x="1399" y="9560"/>
                      </a:cubicBezTo>
                      <a:lnTo>
                        <a:pt x="5835" y="9560"/>
                      </a:lnTo>
                      <a:cubicBezTo>
                        <a:pt x="5835" y="9560"/>
                        <a:pt x="3186" y="2144"/>
                        <a:pt x="7799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7" name="Google Shape;4307;p67"/>
                <p:cNvSpPr/>
                <p:nvPr/>
              </p:nvSpPr>
              <p:spPr>
                <a:xfrm>
                  <a:off x="2321682" y="3399054"/>
                  <a:ext cx="152388" cy="183605"/>
                </a:xfrm>
                <a:custGeom>
                  <a:rect b="b" l="l" r="r" t="t"/>
                  <a:pathLst>
                    <a:path extrusionOk="0" h="7838" w="6513">
                      <a:moveTo>
                        <a:pt x="6513" y="0"/>
                      </a:moveTo>
                      <a:lnTo>
                        <a:pt x="6513" y="0"/>
                      </a:lnTo>
                      <a:cubicBezTo>
                        <a:pt x="2237" y="1667"/>
                        <a:pt x="2572" y="6951"/>
                        <a:pt x="2572" y="6951"/>
                      </a:cubicBezTo>
                      <a:cubicBezTo>
                        <a:pt x="2572" y="6951"/>
                        <a:pt x="1771" y="2944"/>
                        <a:pt x="3140" y="1174"/>
                      </a:cubicBezTo>
                      <a:lnTo>
                        <a:pt x="3140" y="1174"/>
                      </a:lnTo>
                      <a:cubicBezTo>
                        <a:pt x="1" y="2977"/>
                        <a:pt x="1069" y="7838"/>
                        <a:pt x="1069" y="7838"/>
                      </a:cubicBezTo>
                      <a:lnTo>
                        <a:pt x="1069" y="7837"/>
                      </a:lnTo>
                      <a:lnTo>
                        <a:pt x="5578" y="7837"/>
                      </a:lnTo>
                      <a:cubicBezTo>
                        <a:pt x="5578" y="7837"/>
                        <a:pt x="3707" y="3277"/>
                        <a:pt x="6513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8" name="Google Shape;4308;p67"/>
                <p:cNvSpPr/>
                <p:nvPr/>
              </p:nvSpPr>
              <p:spPr>
                <a:xfrm>
                  <a:off x="1884966" y="3376942"/>
                  <a:ext cx="164414" cy="254208"/>
                </a:xfrm>
                <a:custGeom>
                  <a:rect b="b" l="l" r="r" t="t"/>
                  <a:pathLst>
                    <a:path extrusionOk="0" h="10852" w="7027">
                      <a:moveTo>
                        <a:pt x="7027" y="0"/>
                      </a:moveTo>
                      <a:lnTo>
                        <a:pt x="7027" y="0"/>
                      </a:lnTo>
                      <a:cubicBezTo>
                        <a:pt x="3755" y="1988"/>
                        <a:pt x="2954" y="9623"/>
                        <a:pt x="2954" y="9623"/>
                      </a:cubicBezTo>
                      <a:cubicBezTo>
                        <a:pt x="2954" y="9623"/>
                        <a:pt x="1950" y="2100"/>
                        <a:pt x="1" y="1563"/>
                      </a:cubicBezTo>
                      <a:lnTo>
                        <a:pt x="1" y="1563"/>
                      </a:lnTo>
                      <a:cubicBezTo>
                        <a:pt x="2751" y="6649"/>
                        <a:pt x="831" y="10852"/>
                        <a:pt x="831" y="10852"/>
                      </a:cubicBezTo>
                      <a:lnTo>
                        <a:pt x="5468" y="10852"/>
                      </a:lnTo>
                      <a:cubicBezTo>
                        <a:pt x="5468" y="10852"/>
                        <a:pt x="2924" y="5144"/>
                        <a:pt x="7027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309" name="Google Shape;4309;p67"/>
              <p:cNvGrpSpPr/>
              <p:nvPr/>
            </p:nvGrpSpPr>
            <p:grpSpPr>
              <a:xfrm>
                <a:off x="2756177" y="3751587"/>
                <a:ext cx="817627" cy="575245"/>
                <a:chOff x="1359348" y="3315224"/>
                <a:chExt cx="479856" cy="337625"/>
              </a:xfrm>
            </p:grpSpPr>
            <p:sp>
              <p:nvSpPr>
                <p:cNvPr id="4310" name="Google Shape;4310;p67"/>
                <p:cNvSpPr/>
                <p:nvPr/>
              </p:nvSpPr>
              <p:spPr>
                <a:xfrm>
                  <a:off x="1468343" y="3315224"/>
                  <a:ext cx="275108" cy="337625"/>
                </a:xfrm>
                <a:custGeom>
                  <a:rect b="b" l="l" r="r" t="t"/>
                  <a:pathLst>
                    <a:path extrusionOk="0" h="14413" w="1175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55" y="3231"/>
                        <a:pt x="2962" y="14412"/>
                        <a:pt x="2962" y="14412"/>
                      </a:cubicBezTo>
                      <a:lnTo>
                        <a:pt x="9648" y="14412"/>
                      </a:lnTo>
                      <a:cubicBezTo>
                        <a:pt x="9648" y="14412"/>
                        <a:pt x="6461" y="4682"/>
                        <a:pt x="11757" y="1391"/>
                      </a:cubicBezTo>
                      <a:lnTo>
                        <a:pt x="11757" y="1391"/>
                      </a:lnTo>
                      <a:cubicBezTo>
                        <a:pt x="8039" y="2415"/>
                        <a:pt x="6825" y="5880"/>
                        <a:pt x="6691" y="11668"/>
                      </a:cubicBezTo>
                      <a:cubicBezTo>
                        <a:pt x="6018" y="3724"/>
                        <a:pt x="2648" y="673"/>
                        <a:pt x="0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11" name="Google Shape;4311;p67"/>
                <p:cNvSpPr/>
                <p:nvPr/>
              </p:nvSpPr>
              <p:spPr>
                <a:xfrm>
                  <a:off x="1359348" y="3412664"/>
                  <a:ext cx="192374" cy="231814"/>
                </a:xfrm>
                <a:custGeom>
                  <a:rect b="b" l="l" r="r" t="t"/>
                  <a:pathLst>
                    <a:path extrusionOk="0" h="9896" w="8222">
                      <a:moveTo>
                        <a:pt x="8222" y="1"/>
                      </a:moveTo>
                      <a:lnTo>
                        <a:pt x="8222" y="1"/>
                      </a:lnTo>
                      <a:cubicBezTo>
                        <a:pt x="2825" y="2105"/>
                        <a:pt x="3247" y="8774"/>
                        <a:pt x="3247" y="8774"/>
                      </a:cubicBezTo>
                      <a:cubicBezTo>
                        <a:pt x="3247" y="8774"/>
                        <a:pt x="2235" y="3716"/>
                        <a:pt x="3963" y="1482"/>
                      </a:cubicBezTo>
                      <a:lnTo>
                        <a:pt x="3963" y="1482"/>
                      </a:lnTo>
                      <a:cubicBezTo>
                        <a:pt x="1" y="3758"/>
                        <a:pt x="1350" y="9895"/>
                        <a:pt x="1350" y="9895"/>
                      </a:cubicBezTo>
                      <a:lnTo>
                        <a:pt x="1350" y="9894"/>
                      </a:lnTo>
                      <a:lnTo>
                        <a:pt x="7041" y="9894"/>
                      </a:lnTo>
                      <a:cubicBezTo>
                        <a:pt x="7041" y="9894"/>
                        <a:pt x="4682" y="4138"/>
                        <a:pt x="8222" y="1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12" name="Google Shape;4312;p67"/>
                <p:cNvSpPr/>
                <p:nvPr/>
              </p:nvSpPr>
              <p:spPr>
                <a:xfrm>
                  <a:off x="1631622" y="3323555"/>
                  <a:ext cx="207583" cy="320946"/>
                </a:xfrm>
                <a:custGeom>
                  <a:rect b="b" l="l" r="r" t="t"/>
                  <a:pathLst>
                    <a:path extrusionOk="0" h="13701" w="8872">
                      <a:moveTo>
                        <a:pt x="8872" y="0"/>
                      </a:moveTo>
                      <a:lnTo>
                        <a:pt x="8872" y="0"/>
                      </a:lnTo>
                      <a:cubicBezTo>
                        <a:pt x="4741" y="2510"/>
                        <a:pt x="3730" y="12147"/>
                        <a:pt x="3730" y="12147"/>
                      </a:cubicBezTo>
                      <a:cubicBezTo>
                        <a:pt x="3730" y="12147"/>
                        <a:pt x="2463" y="2651"/>
                        <a:pt x="1" y="1973"/>
                      </a:cubicBezTo>
                      <a:lnTo>
                        <a:pt x="1" y="1973"/>
                      </a:lnTo>
                      <a:cubicBezTo>
                        <a:pt x="3473" y="8392"/>
                        <a:pt x="1049" y="13699"/>
                        <a:pt x="1049" y="13699"/>
                      </a:cubicBezTo>
                      <a:lnTo>
                        <a:pt x="6905" y="13700"/>
                      </a:lnTo>
                      <a:cubicBezTo>
                        <a:pt x="6905" y="13700"/>
                        <a:pt x="3693" y="6494"/>
                        <a:pt x="8872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313" name="Google Shape;4313;p67"/>
            <p:cNvGrpSpPr/>
            <p:nvPr/>
          </p:nvGrpSpPr>
          <p:grpSpPr>
            <a:xfrm>
              <a:off x="-946814" y="3418592"/>
              <a:ext cx="10434976" cy="1823968"/>
              <a:chOff x="-644639" y="3319532"/>
              <a:chExt cx="10434976" cy="1823968"/>
            </a:xfrm>
          </p:grpSpPr>
          <p:grpSp>
            <p:nvGrpSpPr>
              <p:cNvPr id="4314" name="Google Shape;4314;p67"/>
              <p:cNvGrpSpPr/>
              <p:nvPr/>
            </p:nvGrpSpPr>
            <p:grpSpPr>
              <a:xfrm>
                <a:off x="-644639" y="4340034"/>
                <a:ext cx="10434976" cy="803466"/>
                <a:chOff x="1599" y="4340034"/>
                <a:chExt cx="10434976" cy="803466"/>
              </a:xfrm>
            </p:grpSpPr>
            <p:sp>
              <p:nvSpPr>
                <p:cNvPr id="4315" name="Google Shape;4315;p67"/>
                <p:cNvSpPr/>
                <p:nvPr/>
              </p:nvSpPr>
              <p:spPr>
                <a:xfrm rot="10800000">
                  <a:off x="2007684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16" name="Google Shape;4316;p67"/>
                <p:cNvSpPr/>
                <p:nvPr/>
              </p:nvSpPr>
              <p:spPr>
                <a:xfrm flipH="1" rot="10800000">
                  <a:off x="1599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17" name="Google Shape;4317;p67"/>
                <p:cNvSpPr/>
                <p:nvPr/>
              </p:nvSpPr>
              <p:spPr>
                <a:xfrm rot="10800000">
                  <a:off x="5184834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18" name="Google Shape;4318;p67"/>
                <p:cNvSpPr/>
                <p:nvPr/>
              </p:nvSpPr>
              <p:spPr>
                <a:xfrm flipH="1" rot="10800000">
                  <a:off x="3177150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19" name="Google Shape;4319;p67"/>
                <p:cNvSpPr/>
                <p:nvPr/>
              </p:nvSpPr>
              <p:spPr>
                <a:xfrm rot="10800000">
                  <a:off x="8428909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20" name="Google Shape;4320;p67"/>
                <p:cNvSpPr/>
                <p:nvPr/>
              </p:nvSpPr>
              <p:spPr>
                <a:xfrm flipH="1" rot="10800000">
                  <a:off x="6421225" y="4340034"/>
                  <a:ext cx="2007666" cy="803466"/>
                </a:xfrm>
                <a:prstGeom prst="flowChart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321" name="Google Shape;4321;p67"/>
              <p:cNvGrpSpPr/>
              <p:nvPr/>
            </p:nvGrpSpPr>
            <p:grpSpPr>
              <a:xfrm>
                <a:off x="495849" y="3438083"/>
                <a:ext cx="8412075" cy="1069271"/>
                <a:chOff x="549142" y="3038581"/>
                <a:chExt cx="3910410" cy="497058"/>
              </a:xfrm>
            </p:grpSpPr>
            <p:sp>
              <p:nvSpPr>
                <p:cNvPr id="4322" name="Google Shape;4322;p67"/>
                <p:cNvSpPr/>
                <p:nvPr/>
              </p:nvSpPr>
              <p:spPr>
                <a:xfrm>
                  <a:off x="549142" y="3038581"/>
                  <a:ext cx="152388" cy="183605"/>
                </a:xfrm>
                <a:custGeom>
                  <a:rect b="b" l="l" r="r" t="t"/>
                  <a:pathLst>
                    <a:path extrusionOk="0" h="7838" w="6513">
                      <a:moveTo>
                        <a:pt x="6513" y="0"/>
                      </a:moveTo>
                      <a:lnTo>
                        <a:pt x="6513" y="0"/>
                      </a:lnTo>
                      <a:cubicBezTo>
                        <a:pt x="2237" y="1667"/>
                        <a:pt x="2572" y="6951"/>
                        <a:pt x="2572" y="6951"/>
                      </a:cubicBezTo>
                      <a:cubicBezTo>
                        <a:pt x="2572" y="6951"/>
                        <a:pt x="1771" y="2944"/>
                        <a:pt x="3140" y="1174"/>
                      </a:cubicBezTo>
                      <a:lnTo>
                        <a:pt x="3140" y="1174"/>
                      </a:lnTo>
                      <a:cubicBezTo>
                        <a:pt x="1" y="2977"/>
                        <a:pt x="1069" y="7838"/>
                        <a:pt x="1069" y="7838"/>
                      </a:cubicBezTo>
                      <a:lnTo>
                        <a:pt x="1069" y="7837"/>
                      </a:lnTo>
                      <a:lnTo>
                        <a:pt x="5578" y="7837"/>
                      </a:lnTo>
                      <a:cubicBezTo>
                        <a:pt x="5578" y="7837"/>
                        <a:pt x="3707" y="3277"/>
                        <a:pt x="651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23" name="Google Shape;4323;p67"/>
                <p:cNvSpPr/>
                <p:nvPr/>
              </p:nvSpPr>
              <p:spPr>
                <a:xfrm>
                  <a:off x="4295138" y="3281431"/>
                  <a:ext cx="164414" cy="254208"/>
                </a:xfrm>
                <a:custGeom>
                  <a:rect b="b" l="l" r="r" t="t"/>
                  <a:pathLst>
                    <a:path extrusionOk="0" h="10852" w="7027">
                      <a:moveTo>
                        <a:pt x="7027" y="0"/>
                      </a:moveTo>
                      <a:lnTo>
                        <a:pt x="7027" y="0"/>
                      </a:lnTo>
                      <a:cubicBezTo>
                        <a:pt x="3755" y="1988"/>
                        <a:pt x="2954" y="9623"/>
                        <a:pt x="2954" y="9623"/>
                      </a:cubicBezTo>
                      <a:cubicBezTo>
                        <a:pt x="2954" y="9623"/>
                        <a:pt x="1950" y="2100"/>
                        <a:pt x="1" y="1563"/>
                      </a:cubicBezTo>
                      <a:lnTo>
                        <a:pt x="1" y="1563"/>
                      </a:lnTo>
                      <a:cubicBezTo>
                        <a:pt x="2751" y="6649"/>
                        <a:pt x="831" y="10852"/>
                        <a:pt x="831" y="10852"/>
                      </a:cubicBezTo>
                      <a:lnTo>
                        <a:pt x="5468" y="10852"/>
                      </a:lnTo>
                      <a:cubicBezTo>
                        <a:pt x="5468" y="10852"/>
                        <a:pt x="2924" y="5144"/>
                        <a:pt x="702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324" name="Google Shape;4324;p67"/>
              <p:cNvGrpSpPr/>
              <p:nvPr/>
            </p:nvGrpSpPr>
            <p:grpSpPr>
              <a:xfrm>
                <a:off x="140429" y="3319532"/>
                <a:ext cx="668896" cy="1202013"/>
                <a:chOff x="1240409" y="2938988"/>
                <a:chExt cx="392568" cy="705489"/>
              </a:xfrm>
            </p:grpSpPr>
            <p:sp>
              <p:nvSpPr>
                <p:cNvPr id="4325" name="Google Shape;4325;p67"/>
                <p:cNvSpPr/>
                <p:nvPr/>
              </p:nvSpPr>
              <p:spPr>
                <a:xfrm>
                  <a:off x="1357869" y="3306853"/>
                  <a:ext cx="275108" cy="337625"/>
                </a:xfrm>
                <a:custGeom>
                  <a:rect b="b" l="l" r="r" t="t"/>
                  <a:pathLst>
                    <a:path extrusionOk="0" h="14413" w="1175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55" y="3231"/>
                        <a:pt x="2962" y="14412"/>
                        <a:pt x="2962" y="14412"/>
                      </a:cubicBezTo>
                      <a:lnTo>
                        <a:pt x="9648" y="14412"/>
                      </a:lnTo>
                      <a:cubicBezTo>
                        <a:pt x="9648" y="14412"/>
                        <a:pt x="6461" y="4682"/>
                        <a:pt x="11757" y="1391"/>
                      </a:cubicBezTo>
                      <a:lnTo>
                        <a:pt x="11757" y="1391"/>
                      </a:lnTo>
                      <a:cubicBezTo>
                        <a:pt x="8039" y="2415"/>
                        <a:pt x="6825" y="5880"/>
                        <a:pt x="6691" y="11668"/>
                      </a:cubicBezTo>
                      <a:cubicBezTo>
                        <a:pt x="6018" y="3724"/>
                        <a:pt x="2648" y="67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26" name="Google Shape;4326;p67"/>
                <p:cNvSpPr/>
                <p:nvPr/>
              </p:nvSpPr>
              <p:spPr>
                <a:xfrm>
                  <a:off x="1286413" y="3412664"/>
                  <a:ext cx="192374" cy="231814"/>
                </a:xfrm>
                <a:custGeom>
                  <a:rect b="b" l="l" r="r" t="t"/>
                  <a:pathLst>
                    <a:path extrusionOk="0" h="9896" w="8222">
                      <a:moveTo>
                        <a:pt x="8222" y="1"/>
                      </a:moveTo>
                      <a:lnTo>
                        <a:pt x="8222" y="1"/>
                      </a:lnTo>
                      <a:cubicBezTo>
                        <a:pt x="2825" y="2105"/>
                        <a:pt x="3247" y="8774"/>
                        <a:pt x="3247" y="8774"/>
                      </a:cubicBezTo>
                      <a:cubicBezTo>
                        <a:pt x="3247" y="8774"/>
                        <a:pt x="2235" y="3716"/>
                        <a:pt x="3963" y="1482"/>
                      </a:cubicBezTo>
                      <a:lnTo>
                        <a:pt x="3963" y="1482"/>
                      </a:lnTo>
                      <a:cubicBezTo>
                        <a:pt x="1" y="3758"/>
                        <a:pt x="1350" y="9895"/>
                        <a:pt x="1350" y="9895"/>
                      </a:cubicBezTo>
                      <a:lnTo>
                        <a:pt x="1350" y="9894"/>
                      </a:lnTo>
                      <a:lnTo>
                        <a:pt x="7041" y="9894"/>
                      </a:lnTo>
                      <a:cubicBezTo>
                        <a:pt x="7041" y="9894"/>
                        <a:pt x="4682" y="4138"/>
                        <a:pt x="82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27" name="Google Shape;4327;p67"/>
                <p:cNvSpPr/>
                <p:nvPr/>
              </p:nvSpPr>
              <p:spPr>
                <a:xfrm>
                  <a:off x="1240409" y="2938988"/>
                  <a:ext cx="207583" cy="320946"/>
                </a:xfrm>
                <a:custGeom>
                  <a:rect b="b" l="l" r="r" t="t"/>
                  <a:pathLst>
                    <a:path extrusionOk="0" h="13701" w="8872">
                      <a:moveTo>
                        <a:pt x="8872" y="0"/>
                      </a:moveTo>
                      <a:lnTo>
                        <a:pt x="8872" y="0"/>
                      </a:lnTo>
                      <a:cubicBezTo>
                        <a:pt x="4741" y="2510"/>
                        <a:pt x="3730" y="12147"/>
                        <a:pt x="3730" y="12147"/>
                      </a:cubicBezTo>
                      <a:cubicBezTo>
                        <a:pt x="3730" y="12147"/>
                        <a:pt x="2463" y="2651"/>
                        <a:pt x="1" y="1973"/>
                      </a:cubicBezTo>
                      <a:lnTo>
                        <a:pt x="1" y="1973"/>
                      </a:lnTo>
                      <a:cubicBezTo>
                        <a:pt x="3473" y="8392"/>
                        <a:pt x="1049" y="13699"/>
                        <a:pt x="1049" y="13699"/>
                      </a:cubicBezTo>
                      <a:lnTo>
                        <a:pt x="6905" y="13700"/>
                      </a:lnTo>
                      <a:cubicBezTo>
                        <a:pt x="6905" y="13700"/>
                        <a:pt x="3693" y="6494"/>
                        <a:pt x="887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328" name="Google Shape;4328;p67"/>
              <p:cNvGrpSpPr/>
              <p:nvPr/>
            </p:nvGrpSpPr>
            <p:grpSpPr>
              <a:xfrm>
                <a:off x="8434115" y="3513980"/>
                <a:ext cx="1099839" cy="1007604"/>
                <a:chOff x="1393857" y="3053115"/>
                <a:chExt cx="645483" cy="591386"/>
              </a:xfrm>
            </p:grpSpPr>
            <p:sp>
              <p:nvSpPr>
                <p:cNvPr id="4329" name="Google Shape;4329;p67"/>
                <p:cNvSpPr/>
                <p:nvPr/>
              </p:nvSpPr>
              <p:spPr>
                <a:xfrm>
                  <a:off x="1586227" y="3306853"/>
                  <a:ext cx="275108" cy="337625"/>
                </a:xfrm>
                <a:custGeom>
                  <a:rect b="b" l="l" r="r" t="t"/>
                  <a:pathLst>
                    <a:path extrusionOk="0" h="14413" w="1175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55" y="3231"/>
                        <a:pt x="2962" y="14412"/>
                        <a:pt x="2962" y="14412"/>
                      </a:cubicBezTo>
                      <a:lnTo>
                        <a:pt x="9648" y="14412"/>
                      </a:lnTo>
                      <a:cubicBezTo>
                        <a:pt x="9648" y="14412"/>
                        <a:pt x="6461" y="4682"/>
                        <a:pt x="11757" y="1391"/>
                      </a:cubicBezTo>
                      <a:lnTo>
                        <a:pt x="11757" y="1391"/>
                      </a:lnTo>
                      <a:cubicBezTo>
                        <a:pt x="8039" y="2415"/>
                        <a:pt x="6825" y="5880"/>
                        <a:pt x="6691" y="11668"/>
                      </a:cubicBezTo>
                      <a:cubicBezTo>
                        <a:pt x="6018" y="3724"/>
                        <a:pt x="2648" y="67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30" name="Google Shape;4330;p67"/>
                <p:cNvSpPr/>
                <p:nvPr/>
              </p:nvSpPr>
              <p:spPr>
                <a:xfrm>
                  <a:off x="1393857" y="3053115"/>
                  <a:ext cx="192374" cy="231814"/>
                </a:xfrm>
                <a:custGeom>
                  <a:rect b="b" l="l" r="r" t="t"/>
                  <a:pathLst>
                    <a:path extrusionOk="0" h="9896" w="8222">
                      <a:moveTo>
                        <a:pt x="8222" y="1"/>
                      </a:moveTo>
                      <a:lnTo>
                        <a:pt x="8222" y="1"/>
                      </a:lnTo>
                      <a:cubicBezTo>
                        <a:pt x="2825" y="2105"/>
                        <a:pt x="3247" y="8774"/>
                        <a:pt x="3247" y="8774"/>
                      </a:cubicBezTo>
                      <a:cubicBezTo>
                        <a:pt x="3247" y="8774"/>
                        <a:pt x="2235" y="3716"/>
                        <a:pt x="3963" y="1482"/>
                      </a:cubicBezTo>
                      <a:lnTo>
                        <a:pt x="3963" y="1482"/>
                      </a:lnTo>
                      <a:cubicBezTo>
                        <a:pt x="1" y="3758"/>
                        <a:pt x="1350" y="9895"/>
                        <a:pt x="1350" y="9895"/>
                      </a:cubicBezTo>
                      <a:lnTo>
                        <a:pt x="1350" y="9894"/>
                      </a:lnTo>
                      <a:lnTo>
                        <a:pt x="7041" y="9894"/>
                      </a:lnTo>
                      <a:cubicBezTo>
                        <a:pt x="7041" y="9894"/>
                        <a:pt x="4682" y="4138"/>
                        <a:pt x="82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31" name="Google Shape;4331;p67"/>
                <p:cNvSpPr/>
                <p:nvPr/>
              </p:nvSpPr>
              <p:spPr>
                <a:xfrm>
                  <a:off x="1831758" y="3323555"/>
                  <a:ext cx="207583" cy="320946"/>
                </a:xfrm>
                <a:custGeom>
                  <a:rect b="b" l="l" r="r" t="t"/>
                  <a:pathLst>
                    <a:path extrusionOk="0" h="13701" w="8872">
                      <a:moveTo>
                        <a:pt x="8872" y="0"/>
                      </a:moveTo>
                      <a:lnTo>
                        <a:pt x="8872" y="0"/>
                      </a:lnTo>
                      <a:cubicBezTo>
                        <a:pt x="4741" y="2510"/>
                        <a:pt x="3730" y="12147"/>
                        <a:pt x="3730" y="12147"/>
                      </a:cubicBezTo>
                      <a:cubicBezTo>
                        <a:pt x="3730" y="12147"/>
                        <a:pt x="2463" y="2651"/>
                        <a:pt x="1" y="1973"/>
                      </a:cubicBezTo>
                      <a:lnTo>
                        <a:pt x="1" y="1973"/>
                      </a:lnTo>
                      <a:cubicBezTo>
                        <a:pt x="3473" y="8392"/>
                        <a:pt x="1049" y="13699"/>
                        <a:pt x="1049" y="13699"/>
                      </a:cubicBezTo>
                      <a:lnTo>
                        <a:pt x="6905" y="13700"/>
                      </a:lnTo>
                      <a:cubicBezTo>
                        <a:pt x="6905" y="13700"/>
                        <a:pt x="3693" y="6494"/>
                        <a:pt x="887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4332" name="Google Shape;4332;p67"/>
          <p:cNvSpPr txBox="1"/>
          <p:nvPr>
            <p:ph type="title"/>
          </p:nvPr>
        </p:nvSpPr>
        <p:spPr>
          <a:xfrm>
            <a:off x="720000" y="454973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Attempt 3</a:t>
            </a:r>
            <a:endParaRPr/>
          </a:p>
        </p:txBody>
      </p:sp>
      <p:pic>
        <p:nvPicPr>
          <p:cNvPr descr="3rd and final attempt to air-drop a weighted rope. higher altitude." id="4333" name="Google Shape;4333;p67" title="DJI Mini 4k Air Drop Attempt 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313" y="84775"/>
            <a:ext cx="7937675" cy="4464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7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8" name="Google Shape;4338;p68" title="20251005_1632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900" y="152400"/>
            <a:ext cx="272153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9" name="Google Shape;4339;p68"/>
          <p:cNvSpPr txBox="1"/>
          <p:nvPr/>
        </p:nvSpPr>
        <p:spPr>
          <a:xfrm>
            <a:off x="6217150" y="2541800"/>
            <a:ext cx="287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4340" name="Google Shape;4340;p68" title="20251005_18284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0550" y="152376"/>
            <a:ext cx="2721550" cy="483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1" name="Google Shape;4341;p68" title="20251005_17225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5834" y="152400"/>
            <a:ext cx="2692316" cy="478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8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9" name="Google Shape;1799;p42"/>
          <p:cNvGrpSpPr/>
          <p:nvPr/>
        </p:nvGrpSpPr>
        <p:grpSpPr>
          <a:xfrm>
            <a:off x="-37754" y="198074"/>
            <a:ext cx="3214398" cy="3673808"/>
            <a:chOff x="-37754" y="198074"/>
            <a:chExt cx="3214398" cy="3673808"/>
          </a:xfrm>
        </p:grpSpPr>
        <p:grpSp>
          <p:nvGrpSpPr>
            <p:cNvPr id="1800" name="Google Shape;1800;p42"/>
            <p:cNvGrpSpPr/>
            <p:nvPr/>
          </p:nvGrpSpPr>
          <p:grpSpPr>
            <a:xfrm rot="-827937">
              <a:off x="168141" y="1502034"/>
              <a:ext cx="2802606" cy="2065425"/>
              <a:chOff x="325375" y="3506952"/>
              <a:chExt cx="3087600" cy="1587749"/>
            </a:xfrm>
          </p:grpSpPr>
          <p:sp>
            <p:nvSpPr>
              <p:cNvPr id="1801" name="Google Shape;1801;p42"/>
              <p:cNvSpPr/>
              <p:nvPr/>
            </p:nvSpPr>
            <p:spPr>
              <a:xfrm>
                <a:off x="949553" y="3506952"/>
                <a:ext cx="1838700" cy="1473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2" name="Google Shape;1802;p42"/>
              <p:cNvSpPr/>
              <p:nvPr/>
            </p:nvSpPr>
            <p:spPr>
              <a:xfrm>
                <a:off x="714703" y="3941446"/>
                <a:ext cx="2308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3" name="Google Shape;1803;p42"/>
              <p:cNvSpPr/>
              <p:nvPr/>
            </p:nvSpPr>
            <p:spPr>
              <a:xfrm>
                <a:off x="497325" y="4403528"/>
                <a:ext cx="2743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4" name="Google Shape;1804;p42"/>
              <p:cNvSpPr/>
              <p:nvPr/>
            </p:nvSpPr>
            <p:spPr>
              <a:xfrm>
                <a:off x="325375" y="4919802"/>
                <a:ext cx="30876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05" name="Google Shape;1805;p42"/>
            <p:cNvGrpSpPr/>
            <p:nvPr/>
          </p:nvGrpSpPr>
          <p:grpSpPr>
            <a:xfrm rot="-826804">
              <a:off x="192190" y="387642"/>
              <a:ext cx="1704039" cy="929658"/>
              <a:chOff x="3710932" y="3098628"/>
              <a:chExt cx="1303451" cy="711113"/>
            </a:xfrm>
          </p:grpSpPr>
          <p:sp>
            <p:nvSpPr>
              <p:cNvPr id="1806" name="Google Shape;1806;p42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7" name="Google Shape;1807;p42"/>
              <p:cNvSpPr/>
              <p:nvPr/>
            </p:nvSpPr>
            <p:spPr>
              <a:xfrm>
                <a:off x="4656705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62" y="0"/>
                    </a:moveTo>
                    <a:cubicBezTo>
                      <a:pt x="27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79" y="294"/>
                      <a:pt x="180" y="295"/>
                    </a:cubicBezTo>
                    <a:cubicBezTo>
                      <a:pt x="541" y="302"/>
                      <a:pt x="1195" y="316"/>
                      <a:pt x="1763" y="316"/>
                    </a:cubicBezTo>
                    <a:cubicBezTo>
                      <a:pt x="2140" y="316"/>
                      <a:pt x="2478" y="310"/>
                      <a:pt x="2669" y="291"/>
                    </a:cubicBezTo>
                    <a:cubicBezTo>
                      <a:pt x="3238" y="235"/>
                      <a:pt x="3364" y="0"/>
                      <a:pt x="3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8" name="Google Shape;1808;p42"/>
              <p:cNvSpPr/>
              <p:nvPr/>
            </p:nvSpPr>
            <p:spPr>
              <a:xfrm>
                <a:off x="4644843" y="3186683"/>
                <a:ext cx="28194" cy="19794"/>
              </a:xfrm>
              <a:custGeom>
                <a:rect b="b" l="l" r="r" t="t"/>
                <a:pathLst>
                  <a:path extrusionOk="0" h="845" w="1205">
                    <a:moveTo>
                      <a:pt x="114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5" y="844"/>
                    </a:lnTo>
                    <a:lnTo>
                      <a:pt x="1205" y="130"/>
                    </a:lnTo>
                    <a:cubicBezTo>
                      <a:pt x="1205" y="58"/>
                      <a:pt x="1155" y="0"/>
                      <a:pt x="10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9" name="Google Shape;1809;p42"/>
              <p:cNvSpPr/>
              <p:nvPr/>
            </p:nvSpPr>
            <p:spPr>
              <a:xfrm>
                <a:off x="4650856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29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0" name="Google Shape;1810;p42"/>
              <p:cNvSpPr/>
              <p:nvPr/>
            </p:nvSpPr>
            <p:spPr>
              <a:xfrm>
                <a:off x="4640912" y="3203877"/>
                <a:ext cx="36079" cy="30874"/>
              </a:xfrm>
              <a:custGeom>
                <a:rect b="b" l="l" r="r" t="t"/>
                <a:pathLst>
                  <a:path extrusionOk="0" h="1318" w="1542">
                    <a:moveTo>
                      <a:pt x="144" y="1"/>
                    </a:moveTo>
                    <a:cubicBezTo>
                      <a:pt x="65" y="1"/>
                      <a:pt x="1" y="76"/>
                      <a:pt x="3" y="166"/>
                    </a:cubicBezTo>
                    <a:lnTo>
                      <a:pt x="3" y="1318"/>
                    </a:lnTo>
                    <a:lnTo>
                      <a:pt x="1541" y="971"/>
                    </a:lnTo>
                    <a:lnTo>
                      <a:pt x="1541" y="166"/>
                    </a:lnTo>
                    <a:cubicBezTo>
                      <a:pt x="1541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1" name="Google Shape;1811;p42"/>
              <p:cNvSpPr/>
              <p:nvPr/>
            </p:nvSpPr>
            <p:spPr>
              <a:xfrm>
                <a:off x="4649054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80" y="1"/>
                    </a:moveTo>
                    <a:cubicBezTo>
                      <a:pt x="36" y="1"/>
                      <a:pt x="0" y="76"/>
                      <a:pt x="0" y="166"/>
                    </a:cubicBezTo>
                    <a:lnTo>
                      <a:pt x="0" y="1318"/>
                    </a:lnTo>
                    <a:lnTo>
                      <a:pt x="845" y="971"/>
                    </a:lnTo>
                    <a:lnTo>
                      <a:pt x="845" y="166"/>
                    </a:lnTo>
                    <a:cubicBezTo>
                      <a:pt x="845" y="76"/>
                      <a:pt x="811" y="1"/>
                      <a:pt x="76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2" name="Google Shape;1812;p42"/>
              <p:cNvSpPr/>
              <p:nvPr/>
            </p:nvSpPr>
            <p:spPr>
              <a:xfrm>
                <a:off x="4633519" y="3214793"/>
                <a:ext cx="52106" cy="19958"/>
              </a:xfrm>
              <a:custGeom>
                <a:rect b="b" l="l" r="r" t="t"/>
                <a:pathLst>
                  <a:path extrusionOk="0" h="852" w="2227">
                    <a:moveTo>
                      <a:pt x="2121" y="0"/>
                    </a:moveTo>
                    <a:cubicBezTo>
                      <a:pt x="2116" y="0"/>
                      <a:pt x="2111" y="1"/>
                      <a:pt x="2106" y="1"/>
                    </a:cubicBezTo>
                    <a:lnTo>
                      <a:pt x="1828" y="46"/>
                    </a:lnTo>
                    <a:lnTo>
                      <a:pt x="375" y="279"/>
                    </a:lnTo>
                    <a:lnTo>
                      <a:pt x="91" y="324"/>
                    </a:lnTo>
                    <a:cubicBezTo>
                      <a:pt x="39" y="333"/>
                      <a:pt x="1" y="385"/>
                      <a:pt x="1" y="444"/>
                    </a:cubicBezTo>
                    <a:lnTo>
                      <a:pt x="1" y="852"/>
                    </a:lnTo>
                    <a:lnTo>
                      <a:pt x="335" y="787"/>
                    </a:lnTo>
                    <a:lnTo>
                      <a:pt x="734" y="710"/>
                    </a:lnTo>
                    <a:lnTo>
                      <a:pt x="2226" y="422"/>
                    </a:lnTo>
                    <a:lnTo>
                      <a:pt x="2226" y="122"/>
                    </a:lnTo>
                    <a:cubicBezTo>
                      <a:pt x="2226" y="53"/>
                      <a:pt x="2178" y="0"/>
                      <a:pt x="2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3" name="Google Shape;1813;p42"/>
              <p:cNvSpPr/>
              <p:nvPr/>
            </p:nvSpPr>
            <p:spPr>
              <a:xfrm>
                <a:off x="4641357" y="3216058"/>
                <a:ext cx="36407" cy="17311"/>
              </a:xfrm>
              <a:custGeom>
                <a:rect b="b" l="l" r="r" t="t"/>
                <a:pathLst>
                  <a:path extrusionOk="0" h="739" w="1556">
                    <a:moveTo>
                      <a:pt x="1452" y="0"/>
                    </a:moveTo>
                    <a:cubicBezTo>
                      <a:pt x="1447" y="0"/>
                      <a:pt x="1442" y="1"/>
                      <a:pt x="1437" y="2"/>
                    </a:cubicBezTo>
                    <a:lnTo>
                      <a:pt x="87" y="218"/>
                    </a:lnTo>
                    <a:cubicBezTo>
                      <a:pt x="38" y="225"/>
                      <a:pt x="0" y="271"/>
                      <a:pt x="0" y="331"/>
                    </a:cubicBezTo>
                    <a:lnTo>
                      <a:pt x="0" y="738"/>
                    </a:lnTo>
                    <a:lnTo>
                      <a:pt x="399" y="656"/>
                    </a:lnTo>
                    <a:lnTo>
                      <a:pt x="1556" y="419"/>
                    </a:lnTo>
                    <a:lnTo>
                      <a:pt x="1556" y="118"/>
                    </a:lnTo>
                    <a:lnTo>
                      <a:pt x="1556" y="117"/>
                    </a:lnTo>
                    <a:cubicBezTo>
                      <a:pt x="1556" y="51"/>
                      <a:pt x="1508" y="0"/>
                      <a:pt x="145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4" name="Google Shape;1814;p42"/>
              <p:cNvSpPr/>
              <p:nvPr/>
            </p:nvSpPr>
            <p:spPr>
              <a:xfrm>
                <a:off x="4649827" y="3183240"/>
                <a:ext cx="18273" cy="3467"/>
              </a:xfrm>
              <a:custGeom>
                <a:rect b="b" l="l" r="r" t="t"/>
                <a:pathLst>
                  <a:path extrusionOk="0" h="148" w="781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5" name="Google Shape;1815;p42"/>
              <p:cNvSpPr/>
              <p:nvPr/>
            </p:nvSpPr>
            <p:spPr>
              <a:xfrm>
                <a:off x="4646621" y="3167802"/>
                <a:ext cx="24661" cy="15437"/>
              </a:xfrm>
              <a:custGeom>
                <a:rect b="b" l="l" r="r" t="t"/>
                <a:pathLst>
                  <a:path extrusionOk="0" h="659" w="1054">
                    <a:moveTo>
                      <a:pt x="528" y="0"/>
                    </a:moveTo>
                    <a:cubicBezTo>
                      <a:pt x="237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3" y="659"/>
                    </a:cubicBezTo>
                    <a:lnTo>
                      <a:pt x="1012" y="659"/>
                    </a:lnTo>
                    <a:cubicBezTo>
                      <a:pt x="1036" y="659"/>
                      <a:pt x="1054" y="637"/>
                      <a:pt x="1054" y="611"/>
                    </a:cubicBezTo>
                    <a:cubicBezTo>
                      <a:pt x="1054" y="273"/>
                      <a:pt x="818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6" name="Google Shape;1816;p42"/>
              <p:cNvSpPr/>
              <p:nvPr/>
            </p:nvSpPr>
            <p:spPr>
              <a:xfrm>
                <a:off x="4648306" y="3170403"/>
                <a:ext cx="21292" cy="12837"/>
              </a:xfrm>
              <a:custGeom>
                <a:rect b="b" l="l" r="r" t="t"/>
                <a:pathLst>
                  <a:path extrusionOk="0" h="548" w="91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lnTo>
                      <a:pt x="1" y="512"/>
                    </a:lnTo>
                    <a:cubicBezTo>
                      <a:pt x="1" y="531"/>
                      <a:pt x="16" y="548"/>
                      <a:pt x="36" y="548"/>
                    </a:cubicBezTo>
                    <a:lnTo>
                      <a:pt x="873" y="548"/>
                    </a:lnTo>
                    <a:cubicBezTo>
                      <a:pt x="893" y="548"/>
                      <a:pt x="909" y="532"/>
                      <a:pt x="909" y="512"/>
                    </a:cubicBezTo>
                    <a:lnTo>
                      <a:pt x="909" y="453"/>
                    </a:lnTo>
                    <a:cubicBezTo>
                      <a:pt x="909" y="203"/>
                      <a:pt x="707" y="0"/>
                      <a:pt x="4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7" name="Google Shape;1817;p42"/>
              <p:cNvSpPr/>
              <p:nvPr/>
            </p:nvSpPr>
            <p:spPr>
              <a:xfrm>
                <a:off x="4649803" y="3183216"/>
                <a:ext cx="18273" cy="3443"/>
              </a:xfrm>
              <a:custGeom>
                <a:rect b="b" l="l" r="r" t="t"/>
                <a:pathLst>
                  <a:path extrusionOk="0" h="147" w="781">
                    <a:moveTo>
                      <a:pt x="0" y="1"/>
                    </a:moveTo>
                    <a:lnTo>
                      <a:pt x="0" y="146"/>
                    </a:lnTo>
                    <a:lnTo>
                      <a:pt x="105" y="146"/>
                    </a:lnTo>
                    <a:lnTo>
                      <a:pt x="105" y="126"/>
                    </a:lnTo>
                    <a:cubicBezTo>
                      <a:pt x="105" y="88"/>
                      <a:pt x="131" y="57"/>
                      <a:pt x="164" y="57"/>
                    </a:cubicBezTo>
                    <a:lnTo>
                      <a:pt x="781" y="5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8" name="Google Shape;1818;p42"/>
              <p:cNvSpPr/>
              <p:nvPr/>
            </p:nvSpPr>
            <p:spPr>
              <a:xfrm>
                <a:off x="4564847" y="3171433"/>
                <a:ext cx="90923" cy="7426"/>
              </a:xfrm>
              <a:custGeom>
                <a:rect b="b" l="l" r="r" t="t"/>
                <a:pathLst>
                  <a:path extrusionOk="0" h="317" w="3886">
                    <a:moveTo>
                      <a:pt x="1" y="0"/>
                    </a:moveTo>
                    <a:cubicBezTo>
                      <a:pt x="1" y="0"/>
                      <a:pt x="127" y="235"/>
                      <a:pt x="696" y="291"/>
                    </a:cubicBezTo>
                    <a:cubicBezTo>
                      <a:pt x="887" y="310"/>
                      <a:pt x="1308" y="316"/>
                      <a:pt x="1784" y="316"/>
                    </a:cubicBezTo>
                    <a:cubicBezTo>
                      <a:pt x="2502" y="316"/>
                      <a:pt x="3344" y="302"/>
                      <a:pt x="3706" y="295"/>
                    </a:cubicBezTo>
                    <a:cubicBezTo>
                      <a:pt x="3805" y="294"/>
                      <a:pt x="3885" y="199"/>
                      <a:pt x="3885" y="83"/>
                    </a:cubicBezTo>
                    <a:lnTo>
                      <a:pt x="3885" y="72"/>
                    </a:lnTo>
                    <a:cubicBezTo>
                      <a:pt x="3884" y="31"/>
                      <a:pt x="3857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9" name="Google Shape;1819;p42"/>
              <p:cNvSpPr/>
              <p:nvPr/>
            </p:nvSpPr>
            <p:spPr>
              <a:xfrm>
                <a:off x="3989900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0" y="0"/>
                    </a:moveTo>
                    <a:cubicBezTo>
                      <a:pt x="0" y="0"/>
                      <a:pt x="125" y="235"/>
                      <a:pt x="696" y="291"/>
                    </a:cubicBezTo>
                    <a:cubicBezTo>
                      <a:pt x="886" y="310"/>
                      <a:pt x="1224" y="316"/>
                      <a:pt x="1601" y="316"/>
                    </a:cubicBezTo>
                    <a:cubicBezTo>
                      <a:pt x="2169" y="316"/>
                      <a:pt x="2823" y="302"/>
                      <a:pt x="3185" y="295"/>
                    </a:cubicBezTo>
                    <a:cubicBezTo>
                      <a:pt x="3285" y="294"/>
                      <a:pt x="3364" y="199"/>
                      <a:pt x="3364" y="83"/>
                    </a:cubicBezTo>
                    <a:lnTo>
                      <a:pt x="3364" y="72"/>
                    </a:lnTo>
                    <a:cubicBezTo>
                      <a:pt x="3364" y="31"/>
                      <a:pt x="3336" y="0"/>
                      <a:pt x="3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0" name="Google Shape;1820;p42"/>
              <p:cNvSpPr/>
              <p:nvPr/>
            </p:nvSpPr>
            <p:spPr>
              <a:xfrm>
                <a:off x="4052278" y="3186683"/>
                <a:ext cx="28147" cy="19794"/>
              </a:xfrm>
              <a:custGeom>
                <a:rect b="b" l="l" r="r" t="t"/>
                <a:pathLst>
                  <a:path extrusionOk="0" h="845" w="1203">
                    <a:moveTo>
                      <a:pt x="113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3" y="844"/>
                    </a:lnTo>
                    <a:lnTo>
                      <a:pt x="1203" y="130"/>
                    </a:lnTo>
                    <a:cubicBezTo>
                      <a:pt x="1203" y="58"/>
                      <a:pt x="1153" y="0"/>
                      <a:pt x="10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1" name="Google Shape;1821;p42"/>
              <p:cNvSpPr/>
              <p:nvPr/>
            </p:nvSpPr>
            <p:spPr>
              <a:xfrm>
                <a:off x="4058291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30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2" name="Google Shape;1822;p42"/>
              <p:cNvSpPr/>
              <p:nvPr/>
            </p:nvSpPr>
            <p:spPr>
              <a:xfrm>
                <a:off x="4048324" y="3203877"/>
                <a:ext cx="36032" cy="30874"/>
              </a:xfrm>
              <a:custGeom>
                <a:rect b="b" l="l" r="r" t="t"/>
                <a:pathLst>
                  <a:path extrusionOk="0" h="1318" w="1540">
                    <a:moveTo>
                      <a:pt x="144" y="1"/>
                    </a:moveTo>
                    <a:cubicBezTo>
                      <a:pt x="64" y="1"/>
                      <a:pt x="1" y="76"/>
                      <a:pt x="1" y="166"/>
                    </a:cubicBezTo>
                    <a:lnTo>
                      <a:pt x="1" y="971"/>
                    </a:lnTo>
                    <a:lnTo>
                      <a:pt x="1539" y="1318"/>
                    </a:lnTo>
                    <a:lnTo>
                      <a:pt x="1539" y="166"/>
                    </a:lnTo>
                    <a:cubicBezTo>
                      <a:pt x="1540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3" name="Google Shape;1823;p42"/>
              <p:cNvSpPr/>
              <p:nvPr/>
            </p:nvSpPr>
            <p:spPr>
              <a:xfrm>
                <a:off x="4056489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78" y="1"/>
                    </a:moveTo>
                    <a:cubicBezTo>
                      <a:pt x="35" y="1"/>
                      <a:pt x="0" y="76"/>
                      <a:pt x="0" y="166"/>
                    </a:cubicBezTo>
                    <a:lnTo>
                      <a:pt x="0" y="971"/>
                    </a:lnTo>
                    <a:lnTo>
                      <a:pt x="845" y="1318"/>
                    </a:lnTo>
                    <a:lnTo>
                      <a:pt x="845" y="166"/>
                    </a:lnTo>
                    <a:cubicBezTo>
                      <a:pt x="843" y="76"/>
                      <a:pt x="809" y="1"/>
                      <a:pt x="76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4" name="Google Shape;1824;p42"/>
              <p:cNvSpPr/>
              <p:nvPr/>
            </p:nvSpPr>
            <p:spPr>
              <a:xfrm>
                <a:off x="4039713" y="3214793"/>
                <a:ext cx="52083" cy="19958"/>
              </a:xfrm>
              <a:custGeom>
                <a:rect b="b" l="l" r="r" t="t"/>
                <a:pathLst>
                  <a:path extrusionOk="0" h="852" w="2226">
                    <a:moveTo>
                      <a:pt x="105" y="0"/>
                    </a:moveTo>
                    <a:cubicBezTo>
                      <a:pt x="48" y="0"/>
                      <a:pt x="0" y="53"/>
                      <a:pt x="0" y="122"/>
                    </a:cubicBezTo>
                    <a:lnTo>
                      <a:pt x="0" y="422"/>
                    </a:lnTo>
                    <a:lnTo>
                      <a:pt x="1493" y="710"/>
                    </a:lnTo>
                    <a:lnTo>
                      <a:pt x="1891" y="787"/>
                    </a:lnTo>
                    <a:lnTo>
                      <a:pt x="2226" y="852"/>
                    </a:lnTo>
                    <a:lnTo>
                      <a:pt x="2226" y="444"/>
                    </a:lnTo>
                    <a:cubicBezTo>
                      <a:pt x="2226" y="385"/>
                      <a:pt x="2188" y="333"/>
                      <a:pt x="2136" y="324"/>
                    </a:cubicBezTo>
                    <a:lnTo>
                      <a:pt x="1851" y="279"/>
                    </a:lnTo>
                    <a:lnTo>
                      <a:pt x="398" y="46"/>
                    </a:lnTo>
                    <a:lnTo>
                      <a:pt x="120" y="1"/>
                    </a:lnTo>
                    <a:cubicBezTo>
                      <a:pt x="115" y="1"/>
                      <a:pt x="11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5" name="Google Shape;1825;p42"/>
              <p:cNvSpPr/>
              <p:nvPr/>
            </p:nvSpPr>
            <p:spPr>
              <a:xfrm>
                <a:off x="4047481" y="3216058"/>
                <a:ext cx="36477" cy="17311"/>
              </a:xfrm>
              <a:custGeom>
                <a:rect b="b" l="l" r="r" t="t"/>
                <a:pathLst>
                  <a:path extrusionOk="0" h="739" w="1559">
                    <a:moveTo>
                      <a:pt x="104" y="0"/>
                    </a:moveTo>
                    <a:cubicBezTo>
                      <a:pt x="49" y="0"/>
                      <a:pt x="1" y="51"/>
                      <a:pt x="1" y="117"/>
                    </a:cubicBezTo>
                    <a:cubicBezTo>
                      <a:pt x="2" y="117"/>
                      <a:pt x="2" y="117"/>
                      <a:pt x="2" y="118"/>
                    </a:cubicBezTo>
                    <a:lnTo>
                      <a:pt x="2" y="419"/>
                    </a:lnTo>
                    <a:lnTo>
                      <a:pt x="1160" y="656"/>
                    </a:lnTo>
                    <a:lnTo>
                      <a:pt x="1558" y="738"/>
                    </a:lnTo>
                    <a:cubicBezTo>
                      <a:pt x="1558" y="733"/>
                      <a:pt x="1557" y="331"/>
                      <a:pt x="1557" y="331"/>
                    </a:cubicBezTo>
                    <a:cubicBezTo>
                      <a:pt x="1557" y="271"/>
                      <a:pt x="1518" y="225"/>
                      <a:pt x="1470" y="218"/>
                    </a:cubicBezTo>
                    <a:lnTo>
                      <a:pt x="120" y="2"/>
                    </a:lnTo>
                    <a:cubicBezTo>
                      <a:pt x="114" y="1"/>
                      <a:pt x="109" y="0"/>
                      <a:pt x="104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6" name="Google Shape;1826;p42"/>
              <p:cNvSpPr/>
              <p:nvPr/>
            </p:nvSpPr>
            <p:spPr>
              <a:xfrm>
                <a:off x="4057238" y="3183216"/>
                <a:ext cx="18297" cy="3467"/>
              </a:xfrm>
              <a:custGeom>
                <a:rect b="b" l="l" r="r" t="t"/>
                <a:pathLst>
                  <a:path extrusionOk="0" h="148" w="782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7" name="Google Shape;1827;p42"/>
              <p:cNvSpPr/>
              <p:nvPr/>
            </p:nvSpPr>
            <p:spPr>
              <a:xfrm>
                <a:off x="4054009" y="3167802"/>
                <a:ext cx="24684" cy="15437"/>
              </a:xfrm>
              <a:custGeom>
                <a:rect b="b" l="l" r="r" t="t"/>
                <a:pathLst>
                  <a:path extrusionOk="0" h="659" w="1055">
                    <a:moveTo>
                      <a:pt x="528" y="0"/>
                    </a:moveTo>
                    <a:cubicBezTo>
                      <a:pt x="236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4" y="659"/>
                    </a:cubicBezTo>
                    <a:lnTo>
                      <a:pt x="1013" y="659"/>
                    </a:lnTo>
                    <a:cubicBezTo>
                      <a:pt x="1035" y="659"/>
                      <a:pt x="1055" y="637"/>
                      <a:pt x="1055" y="611"/>
                    </a:cubicBezTo>
                    <a:cubicBezTo>
                      <a:pt x="1055" y="273"/>
                      <a:pt x="819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8" name="Google Shape;1828;p42"/>
              <p:cNvSpPr/>
              <p:nvPr/>
            </p:nvSpPr>
            <p:spPr>
              <a:xfrm>
                <a:off x="4055717" y="3170403"/>
                <a:ext cx="21315" cy="12837"/>
              </a:xfrm>
              <a:custGeom>
                <a:rect b="b" l="l" r="r" t="t"/>
                <a:pathLst>
                  <a:path extrusionOk="0" h="548" w="911">
                    <a:moveTo>
                      <a:pt x="457" y="0"/>
                    </a:moveTo>
                    <a:cubicBezTo>
                      <a:pt x="202" y="0"/>
                      <a:pt x="0" y="203"/>
                      <a:pt x="0" y="453"/>
                    </a:cubicBezTo>
                    <a:lnTo>
                      <a:pt x="0" y="512"/>
                    </a:lnTo>
                    <a:cubicBezTo>
                      <a:pt x="0" y="532"/>
                      <a:pt x="17" y="548"/>
                      <a:pt x="35" y="548"/>
                    </a:cubicBezTo>
                    <a:lnTo>
                      <a:pt x="873" y="548"/>
                    </a:lnTo>
                    <a:cubicBezTo>
                      <a:pt x="894" y="548"/>
                      <a:pt x="909" y="531"/>
                      <a:pt x="909" y="512"/>
                    </a:cubicBezTo>
                    <a:lnTo>
                      <a:pt x="909" y="453"/>
                    </a:lnTo>
                    <a:cubicBezTo>
                      <a:pt x="910" y="203"/>
                      <a:pt x="706" y="0"/>
                      <a:pt x="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9" name="Google Shape;1829;p42"/>
              <p:cNvSpPr/>
              <p:nvPr/>
            </p:nvSpPr>
            <p:spPr>
              <a:xfrm>
                <a:off x="4057238" y="3183216"/>
                <a:ext cx="18297" cy="3443"/>
              </a:xfrm>
              <a:custGeom>
                <a:rect b="b" l="l" r="r" t="t"/>
                <a:pathLst>
                  <a:path extrusionOk="0" h="147" w="782">
                    <a:moveTo>
                      <a:pt x="0" y="1"/>
                    </a:moveTo>
                    <a:lnTo>
                      <a:pt x="0" y="57"/>
                    </a:lnTo>
                    <a:lnTo>
                      <a:pt x="617" y="57"/>
                    </a:lnTo>
                    <a:cubicBezTo>
                      <a:pt x="650" y="57"/>
                      <a:pt x="677" y="88"/>
                      <a:pt x="677" y="126"/>
                    </a:cubicBezTo>
                    <a:lnTo>
                      <a:pt x="677" y="146"/>
                    </a:lnTo>
                    <a:lnTo>
                      <a:pt x="781" y="146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0" name="Google Shape;1830;p42"/>
              <p:cNvSpPr/>
              <p:nvPr/>
            </p:nvSpPr>
            <p:spPr>
              <a:xfrm>
                <a:off x="4069569" y="3171433"/>
                <a:ext cx="90899" cy="7426"/>
              </a:xfrm>
              <a:custGeom>
                <a:rect b="b" l="l" r="r" t="t"/>
                <a:pathLst>
                  <a:path extrusionOk="0" h="317" w="3885">
                    <a:moveTo>
                      <a:pt x="62" y="0"/>
                    </a:moveTo>
                    <a:cubicBezTo>
                      <a:pt x="28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80" y="294"/>
                      <a:pt x="180" y="295"/>
                    </a:cubicBezTo>
                    <a:cubicBezTo>
                      <a:pt x="541" y="302"/>
                      <a:pt x="1384" y="316"/>
                      <a:pt x="2102" y="316"/>
                    </a:cubicBezTo>
                    <a:cubicBezTo>
                      <a:pt x="2578" y="316"/>
                      <a:pt x="2999" y="310"/>
                      <a:pt x="3190" y="291"/>
                    </a:cubicBezTo>
                    <a:cubicBezTo>
                      <a:pt x="3759" y="235"/>
                      <a:pt x="3885" y="0"/>
                      <a:pt x="38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1" name="Google Shape;1831;p42"/>
              <p:cNvSpPr/>
              <p:nvPr/>
            </p:nvSpPr>
            <p:spPr>
              <a:xfrm>
                <a:off x="4289271" y="3249649"/>
                <a:ext cx="146773" cy="30991"/>
              </a:xfrm>
              <a:custGeom>
                <a:rect b="b" l="l" r="r" t="t"/>
                <a:pathLst>
                  <a:path extrusionOk="0" h="1323" w="6273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6272" y="1322"/>
                    </a:lnTo>
                    <a:lnTo>
                      <a:pt x="6272" y="39"/>
                    </a:lnTo>
                    <a:cubicBezTo>
                      <a:pt x="6272" y="17"/>
                      <a:pt x="6255" y="0"/>
                      <a:pt x="62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2" name="Google Shape;1832;p42"/>
              <p:cNvSpPr/>
              <p:nvPr/>
            </p:nvSpPr>
            <p:spPr>
              <a:xfrm>
                <a:off x="4307147" y="3249649"/>
                <a:ext cx="111045" cy="30991"/>
              </a:xfrm>
              <a:custGeom>
                <a:rect b="b" l="l" r="r" t="t"/>
                <a:pathLst>
                  <a:path extrusionOk="0" h="1323" w="4746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4745" y="1322"/>
                    </a:lnTo>
                    <a:lnTo>
                      <a:pt x="4745" y="39"/>
                    </a:lnTo>
                    <a:cubicBezTo>
                      <a:pt x="4745" y="17"/>
                      <a:pt x="4727" y="0"/>
                      <a:pt x="4706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3" name="Google Shape;1833;p42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4" name="Google Shape;1834;p42"/>
              <p:cNvSpPr/>
              <p:nvPr/>
            </p:nvSpPr>
            <p:spPr>
              <a:xfrm>
                <a:off x="4260328" y="3261502"/>
                <a:ext cx="204658" cy="43149"/>
              </a:xfrm>
              <a:custGeom>
                <a:rect b="b" l="l" r="r" t="t"/>
                <a:pathLst>
                  <a:path extrusionOk="0" h="1842" w="8747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8746" y="1842"/>
                    </a:lnTo>
                    <a:lnTo>
                      <a:pt x="8746" y="52"/>
                    </a:lnTo>
                    <a:cubicBezTo>
                      <a:pt x="8746" y="23"/>
                      <a:pt x="8723" y="0"/>
                      <a:pt x="86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5" name="Google Shape;1835;p42"/>
              <p:cNvSpPr/>
              <p:nvPr/>
            </p:nvSpPr>
            <p:spPr>
              <a:xfrm>
                <a:off x="4818125" y="3352579"/>
                <a:ext cx="62214" cy="42891"/>
              </a:xfrm>
              <a:custGeom>
                <a:rect b="b" l="l" r="r" t="t"/>
                <a:pathLst>
                  <a:path extrusionOk="0" h="1831" w="2659">
                    <a:moveTo>
                      <a:pt x="0" y="1"/>
                    </a:moveTo>
                    <a:lnTo>
                      <a:pt x="0" y="1351"/>
                    </a:lnTo>
                    <a:cubicBezTo>
                      <a:pt x="0" y="1424"/>
                      <a:pt x="15" y="1492"/>
                      <a:pt x="39" y="1553"/>
                    </a:cubicBezTo>
                    <a:cubicBezTo>
                      <a:pt x="106" y="1718"/>
                      <a:pt x="252" y="1830"/>
                      <a:pt x="415" y="1830"/>
                    </a:cubicBezTo>
                    <a:cubicBezTo>
                      <a:pt x="447" y="1830"/>
                      <a:pt x="479" y="1826"/>
                      <a:pt x="511" y="1817"/>
                    </a:cubicBezTo>
                    <a:lnTo>
                      <a:pt x="2356" y="1137"/>
                    </a:lnTo>
                    <a:cubicBezTo>
                      <a:pt x="2374" y="1132"/>
                      <a:pt x="2392" y="1125"/>
                      <a:pt x="2408" y="1118"/>
                    </a:cubicBezTo>
                    <a:cubicBezTo>
                      <a:pt x="2557" y="1051"/>
                      <a:pt x="2659" y="884"/>
                      <a:pt x="2659" y="694"/>
                    </a:cubicBezTo>
                    <a:lnTo>
                      <a:pt x="26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6" name="Google Shape;1836;p42"/>
              <p:cNvSpPr/>
              <p:nvPr/>
            </p:nvSpPr>
            <p:spPr>
              <a:xfrm>
                <a:off x="4804695" y="3330700"/>
                <a:ext cx="84582" cy="58328"/>
              </a:xfrm>
              <a:custGeom>
                <a:rect b="b" l="l" r="r" t="t"/>
                <a:pathLst>
                  <a:path extrusionOk="0" h="2490" w="3615">
                    <a:moveTo>
                      <a:pt x="0" y="1"/>
                    </a:moveTo>
                    <a:lnTo>
                      <a:pt x="0" y="1837"/>
                    </a:lnTo>
                    <a:cubicBezTo>
                      <a:pt x="0" y="2205"/>
                      <a:pt x="260" y="2489"/>
                      <a:pt x="563" y="2489"/>
                    </a:cubicBezTo>
                    <a:cubicBezTo>
                      <a:pt x="579" y="2489"/>
                      <a:pt x="596" y="2488"/>
                      <a:pt x="612" y="2487"/>
                    </a:cubicBezTo>
                    <a:cubicBezTo>
                      <a:pt x="639" y="2484"/>
                      <a:pt x="666" y="2478"/>
                      <a:pt x="692" y="2471"/>
                    </a:cubicBezTo>
                    <a:lnTo>
                      <a:pt x="3031" y="1608"/>
                    </a:lnTo>
                    <a:lnTo>
                      <a:pt x="3203" y="1545"/>
                    </a:lnTo>
                    <a:cubicBezTo>
                      <a:pt x="3213" y="1543"/>
                      <a:pt x="3223" y="1540"/>
                      <a:pt x="3233" y="1536"/>
                    </a:cubicBezTo>
                    <a:cubicBezTo>
                      <a:pt x="3458" y="1459"/>
                      <a:pt x="3614" y="1220"/>
                      <a:pt x="3614" y="944"/>
                    </a:cubicBezTo>
                    <a:lnTo>
                      <a:pt x="36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7" name="Google Shape;1837;p42"/>
              <p:cNvSpPr/>
              <p:nvPr/>
            </p:nvSpPr>
            <p:spPr>
              <a:xfrm>
                <a:off x="3847901" y="3349206"/>
                <a:ext cx="62214" cy="42868"/>
              </a:xfrm>
              <a:custGeom>
                <a:rect b="b" l="l" r="r" t="t"/>
                <a:pathLst>
                  <a:path extrusionOk="0" h="1830" w="2659">
                    <a:moveTo>
                      <a:pt x="0" y="0"/>
                    </a:moveTo>
                    <a:lnTo>
                      <a:pt x="0" y="694"/>
                    </a:lnTo>
                    <a:cubicBezTo>
                      <a:pt x="0" y="775"/>
                      <a:pt x="19" y="853"/>
                      <a:pt x="53" y="920"/>
                    </a:cubicBezTo>
                    <a:cubicBezTo>
                      <a:pt x="107" y="1027"/>
                      <a:pt x="195" y="1107"/>
                      <a:pt x="303" y="1136"/>
                    </a:cubicBezTo>
                    <a:lnTo>
                      <a:pt x="569" y="1235"/>
                    </a:lnTo>
                    <a:lnTo>
                      <a:pt x="2149" y="1817"/>
                    </a:lnTo>
                    <a:cubicBezTo>
                      <a:pt x="2181" y="1825"/>
                      <a:pt x="2213" y="1830"/>
                      <a:pt x="2245" y="1830"/>
                    </a:cubicBezTo>
                    <a:cubicBezTo>
                      <a:pt x="2407" y="1830"/>
                      <a:pt x="2553" y="1718"/>
                      <a:pt x="2619" y="1551"/>
                    </a:cubicBezTo>
                    <a:cubicBezTo>
                      <a:pt x="2644" y="1489"/>
                      <a:pt x="2658" y="1422"/>
                      <a:pt x="2658" y="1350"/>
                    </a:cubicBezTo>
                    <a:lnTo>
                      <a:pt x="26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8" name="Google Shape;1838;p42"/>
              <p:cNvSpPr/>
              <p:nvPr/>
            </p:nvSpPr>
            <p:spPr>
              <a:xfrm>
                <a:off x="3838986" y="3327303"/>
                <a:ext cx="84559" cy="58305"/>
              </a:xfrm>
              <a:custGeom>
                <a:rect b="b" l="l" r="r" t="t"/>
                <a:pathLst>
                  <a:path extrusionOk="0" h="2489" w="3614">
                    <a:moveTo>
                      <a:pt x="1" y="0"/>
                    </a:moveTo>
                    <a:lnTo>
                      <a:pt x="1" y="944"/>
                    </a:lnTo>
                    <a:cubicBezTo>
                      <a:pt x="1" y="1219"/>
                      <a:pt x="159" y="1459"/>
                      <a:pt x="384" y="1536"/>
                    </a:cubicBezTo>
                    <a:cubicBezTo>
                      <a:pt x="393" y="1540"/>
                      <a:pt x="404" y="1542"/>
                      <a:pt x="413" y="1546"/>
                    </a:cubicBezTo>
                    <a:lnTo>
                      <a:pt x="902" y="1726"/>
                    </a:lnTo>
                    <a:lnTo>
                      <a:pt x="2921" y="2471"/>
                    </a:lnTo>
                    <a:cubicBezTo>
                      <a:pt x="2948" y="2479"/>
                      <a:pt x="2975" y="2484"/>
                      <a:pt x="3002" y="2486"/>
                    </a:cubicBezTo>
                    <a:cubicBezTo>
                      <a:pt x="3020" y="2488"/>
                      <a:pt x="3037" y="2489"/>
                      <a:pt x="3054" y="2489"/>
                    </a:cubicBezTo>
                    <a:cubicBezTo>
                      <a:pt x="3356" y="2489"/>
                      <a:pt x="3614" y="2205"/>
                      <a:pt x="3614" y="1838"/>
                    </a:cubicBezTo>
                    <a:lnTo>
                      <a:pt x="3614" y="1"/>
                    </a:lnTo>
                    <a:lnTo>
                      <a:pt x="36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9" name="Google Shape;1839;p42"/>
              <p:cNvSpPr/>
              <p:nvPr/>
            </p:nvSpPr>
            <p:spPr>
              <a:xfrm>
                <a:off x="4284802" y="3261502"/>
                <a:ext cx="155664" cy="43149"/>
              </a:xfrm>
              <a:custGeom>
                <a:rect b="b" l="l" r="r" t="t"/>
                <a:pathLst>
                  <a:path extrusionOk="0" h="1842" w="6653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6652" y="1842"/>
                    </a:lnTo>
                    <a:lnTo>
                      <a:pt x="6652" y="52"/>
                    </a:lnTo>
                    <a:cubicBezTo>
                      <a:pt x="6652" y="23"/>
                      <a:pt x="6630" y="0"/>
                      <a:pt x="6600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0" name="Google Shape;1840;p42"/>
              <p:cNvSpPr/>
              <p:nvPr/>
            </p:nvSpPr>
            <p:spPr>
              <a:xfrm>
                <a:off x="4829566" y="3107132"/>
                <a:ext cx="184817" cy="17358"/>
              </a:xfrm>
              <a:custGeom>
                <a:rect b="b" l="l" r="r" t="t"/>
                <a:pathLst>
                  <a:path extrusionOk="0" h="741" w="7899">
                    <a:moveTo>
                      <a:pt x="144" y="1"/>
                    </a:moveTo>
                    <a:cubicBezTo>
                      <a:pt x="65" y="1"/>
                      <a:pt x="2" y="75"/>
                      <a:pt x="1" y="167"/>
                    </a:cubicBezTo>
                    <a:lnTo>
                      <a:pt x="1" y="196"/>
                    </a:lnTo>
                    <a:cubicBezTo>
                      <a:pt x="1" y="465"/>
                      <a:pt x="187" y="688"/>
                      <a:pt x="422" y="691"/>
                    </a:cubicBezTo>
                    <a:cubicBezTo>
                      <a:pt x="1277" y="707"/>
                      <a:pt x="2827" y="740"/>
                      <a:pt x="4168" y="740"/>
                    </a:cubicBezTo>
                    <a:cubicBezTo>
                      <a:pt x="5040" y="740"/>
                      <a:pt x="5824" y="726"/>
                      <a:pt x="6268" y="683"/>
                    </a:cubicBezTo>
                    <a:cubicBezTo>
                      <a:pt x="7603" y="551"/>
                      <a:pt x="7898" y="1"/>
                      <a:pt x="7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1" name="Google Shape;1841;p42"/>
              <p:cNvSpPr/>
              <p:nvPr/>
            </p:nvSpPr>
            <p:spPr>
              <a:xfrm>
                <a:off x="4801770" y="3142902"/>
                <a:ext cx="66168" cy="46545"/>
              </a:xfrm>
              <a:custGeom>
                <a:rect b="b" l="l" r="r" t="t"/>
                <a:pathLst>
                  <a:path extrusionOk="0" h="1987" w="2828">
                    <a:moveTo>
                      <a:pt x="264" y="1"/>
                    </a:moveTo>
                    <a:cubicBezTo>
                      <a:pt x="11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2827" y="1986"/>
                    </a:lnTo>
                    <a:lnTo>
                      <a:pt x="2827" y="305"/>
                    </a:lnTo>
                    <a:cubicBezTo>
                      <a:pt x="2827" y="137"/>
                      <a:pt x="2709" y="1"/>
                      <a:pt x="25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2" name="Google Shape;1842;p42"/>
              <p:cNvSpPr/>
              <p:nvPr/>
            </p:nvSpPr>
            <p:spPr>
              <a:xfrm>
                <a:off x="4815832" y="3142902"/>
                <a:ext cx="38044" cy="46545"/>
              </a:xfrm>
              <a:custGeom>
                <a:rect b="b" l="l" r="r" t="t"/>
                <a:pathLst>
                  <a:path extrusionOk="0" h="1987" w="1626">
                    <a:moveTo>
                      <a:pt x="153" y="1"/>
                    </a:moveTo>
                    <a:cubicBezTo>
                      <a:pt x="6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1625" y="1986"/>
                    </a:lnTo>
                    <a:lnTo>
                      <a:pt x="1625" y="305"/>
                    </a:lnTo>
                    <a:cubicBezTo>
                      <a:pt x="1625" y="137"/>
                      <a:pt x="1558" y="1"/>
                      <a:pt x="147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3" name="Google Shape;1843;p42"/>
              <p:cNvSpPr/>
              <p:nvPr/>
            </p:nvSpPr>
            <p:spPr>
              <a:xfrm>
                <a:off x="4792551" y="3183357"/>
                <a:ext cx="84582" cy="72454"/>
              </a:xfrm>
              <a:custGeom>
                <a:rect b="b" l="l" r="r" t="t"/>
                <a:pathLst>
                  <a:path extrusionOk="0" h="3093" w="3615">
                    <a:moveTo>
                      <a:pt x="338" y="1"/>
                    </a:moveTo>
                    <a:cubicBezTo>
                      <a:pt x="152" y="1"/>
                      <a:pt x="1" y="174"/>
                      <a:pt x="0" y="391"/>
                    </a:cubicBezTo>
                    <a:lnTo>
                      <a:pt x="0" y="3093"/>
                    </a:lnTo>
                    <a:lnTo>
                      <a:pt x="3614" y="2279"/>
                    </a:lnTo>
                    <a:lnTo>
                      <a:pt x="3614" y="390"/>
                    </a:lnTo>
                    <a:cubicBezTo>
                      <a:pt x="3614" y="175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4" name="Google Shape;1844;p42"/>
              <p:cNvSpPr/>
              <p:nvPr/>
            </p:nvSpPr>
            <p:spPr>
              <a:xfrm>
                <a:off x="4811644" y="3183357"/>
                <a:ext cx="46397" cy="72454"/>
              </a:xfrm>
              <a:custGeom>
                <a:rect b="b" l="l" r="r" t="t"/>
                <a:pathLst>
                  <a:path extrusionOk="0" h="3093" w="1983">
                    <a:moveTo>
                      <a:pt x="184" y="1"/>
                    </a:moveTo>
                    <a:cubicBezTo>
                      <a:pt x="83" y="1"/>
                      <a:pt x="0" y="174"/>
                      <a:pt x="0" y="391"/>
                    </a:cubicBezTo>
                    <a:lnTo>
                      <a:pt x="0" y="3093"/>
                    </a:lnTo>
                    <a:lnTo>
                      <a:pt x="1983" y="2279"/>
                    </a:lnTo>
                    <a:lnTo>
                      <a:pt x="1983" y="390"/>
                    </a:lnTo>
                    <a:cubicBezTo>
                      <a:pt x="1983" y="175"/>
                      <a:pt x="1900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5" name="Google Shape;1845;p42"/>
              <p:cNvSpPr/>
              <p:nvPr/>
            </p:nvSpPr>
            <p:spPr>
              <a:xfrm>
                <a:off x="4775120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4980" y="0"/>
                    </a:moveTo>
                    <a:cubicBezTo>
                      <a:pt x="4969" y="0"/>
                      <a:pt x="4957" y="1"/>
                      <a:pt x="4945" y="3"/>
                    </a:cubicBezTo>
                    <a:lnTo>
                      <a:pt x="4292" y="108"/>
                    </a:lnTo>
                    <a:lnTo>
                      <a:pt x="878" y="655"/>
                    </a:lnTo>
                    <a:lnTo>
                      <a:pt x="215" y="762"/>
                    </a:lnTo>
                    <a:cubicBezTo>
                      <a:pt x="92" y="781"/>
                      <a:pt x="1" y="902"/>
                      <a:pt x="1" y="1045"/>
                    </a:cubicBezTo>
                    <a:lnTo>
                      <a:pt x="1" y="1999"/>
                    </a:lnTo>
                    <a:lnTo>
                      <a:pt x="786" y="1847"/>
                    </a:lnTo>
                    <a:lnTo>
                      <a:pt x="1722" y="1668"/>
                    </a:lnTo>
                    <a:lnTo>
                      <a:pt x="5227" y="992"/>
                    </a:lnTo>
                    <a:lnTo>
                      <a:pt x="5227" y="286"/>
                    </a:lnTo>
                    <a:cubicBezTo>
                      <a:pt x="5227" y="126"/>
                      <a:pt x="5115" y="0"/>
                      <a:pt x="49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6" name="Google Shape;1846;p42"/>
              <p:cNvSpPr/>
              <p:nvPr/>
            </p:nvSpPr>
            <p:spPr>
              <a:xfrm>
                <a:off x="4793511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3408" y="1"/>
                    </a:moveTo>
                    <a:cubicBezTo>
                      <a:pt x="3397" y="1"/>
                      <a:pt x="3386" y="2"/>
                      <a:pt x="3374" y="3"/>
                    </a:cubicBezTo>
                    <a:lnTo>
                      <a:pt x="206" y="512"/>
                    </a:lnTo>
                    <a:cubicBezTo>
                      <a:pt x="92" y="530"/>
                      <a:pt x="3" y="640"/>
                      <a:pt x="1" y="778"/>
                    </a:cubicBezTo>
                    <a:lnTo>
                      <a:pt x="0" y="1724"/>
                    </a:lnTo>
                    <a:lnTo>
                      <a:pt x="0" y="1735"/>
                    </a:lnTo>
                    <a:lnTo>
                      <a:pt x="936" y="1543"/>
                    </a:lnTo>
                    <a:lnTo>
                      <a:pt x="3655" y="986"/>
                    </a:lnTo>
                    <a:lnTo>
                      <a:pt x="3656" y="278"/>
                    </a:lnTo>
                    <a:cubicBezTo>
                      <a:pt x="3656" y="276"/>
                      <a:pt x="3656" y="275"/>
                      <a:pt x="3655" y="274"/>
                    </a:cubicBezTo>
                    <a:cubicBezTo>
                      <a:pt x="3652" y="119"/>
                      <a:pt x="3538" y="1"/>
                      <a:pt x="340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7" name="Google Shape;1847;p42"/>
              <p:cNvSpPr/>
              <p:nvPr/>
            </p:nvSpPr>
            <p:spPr>
              <a:xfrm>
                <a:off x="4813375" y="3134867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8" name="Google Shape;1848;p42"/>
              <p:cNvSpPr/>
              <p:nvPr/>
            </p:nvSpPr>
            <p:spPr>
              <a:xfrm>
                <a:off x="4805864" y="3098628"/>
                <a:ext cx="57956" cy="36285"/>
              </a:xfrm>
              <a:custGeom>
                <a:rect b="b" l="l" r="r" t="t"/>
                <a:pathLst>
                  <a:path extrusionOk="0" h="1549" w="2477">
                    <a:moveTo>
                      <a:pt x="1239" y="1"/>
                    </a:moveTo>
                    <a:cubicBezTo>
                      <a:pt x="555" y="1"/>
                      <a:pt x="0" y="642"/>
                      <a:pt x="1" y="1432"/>
                    </a:cubicBezTo>
                    <a:cubicBezTo>
                      <a:pt x="1" y="1497"/>
                      <a:pt x="45" y="1548"/>
                      <a:pt x="101" y="1548"/>
                    </a:cubicBezTo>
                    <a:lnTo>
                      <a:pt x="2378" y="1548"/>
                    </a:lnTo>
                    <a:cubicBezTo>
                      <a:pt x="2431" y="1548"/>
                      <a:pt x="2476" y="1497"/>
                      <a:pt x="2476" y="1432"/>
                    </a:cubicBezTo>
                    <a:cubicBezTo>
                      <a:pt x="2476" y="642"/>
                      <a:pt x="1922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9" name="Google Shape;1849;p42"/>
              <p:cNvSpPr/>
              <p:nvPr/>
            </p:nvSpPr>
            <p:spPr>
              <a:xfrm>
                <a:off x="4809842" y="3104742"/>
                <a:ext cx="49977" cy="30195"/>
              </a:xfrm>
              <a:custGeom>
                <a:rect b="b" l="l" r="r" t="t"/>
                <a:pathLst>
                  <a:path extrusionOk="0" h="1289" w="2136">
                    <a:moveTo>
                      <a:pt x="1065" y="0"/>
                    </a:moveTo>
                    <a:cubicBezTo>
                      <a:pt x="477" y="0"/>
                      <a:pt x="1" y="475"/>
                      <a:pt x="3" y="1064"/>
                    </a:cubicBezTo>
                    <a:lnTo>
                      <a:pt x="3" y="1202"/>
                    </a:lnTo>
                    <a:cubicBezTo>
                      <a:pt x="3" y="1249"/>
                      <a:pt x="40" y="1288"/>
                      <a:pt x="87" y="1288"/>
                    </a:cubicBezTo>
                    <a:lnTo>
                      <a:pt x="2051" y="1288"/>
                    </a:lnTo>
                    <a:cubicBezTo>
                      <a:pt x="2097" y="1288"/>
                      <a:pt x="2136" y="1249"/>
                      <a:pt x="2136" y="1202"/>
                    </a:cubicBezTo>
                    <a:lnTo>
                      <a:pt x="2136" y="1064"/>
                    </a:lnTo>
                    <a:cubicBezTo>
                      <a:pt x="2136" y="475"/>
                      <a:pt x="1660" y="0"/>
                      <a:pt x="1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0" name="Google Shape;1850;p42"/>
              <p:cNvSpPr/>
              <p:nvPr/>
            </p:nvSpPr>
            <p:spPr>
              <a:xfrm>
                <a:off x="4813422" y="3134914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244" y="344"/>
                    </a:lnTo>
                    <a:lnTo>
                      <a:pt x="244" y="294"/>
                    </a:lnTo>
                    <a:cubicBezTo>
                      <a:pt x="244" y="204"/>
                      <a:pt x="307" y="131"/>
                      <a:pt x="384" y="131"/>
                    </a:cubicBezTo>
                    <a:lnTo>
                      <a:pt x="1834" y="131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1" name="Google Shape;1851;p42"/>
              <p:cNvSpPr/>
              <p:nvPr/>
            </p:nvSpPr>
            <p:spPr>
              <a:xfrm>
                <a:off x="4613888" y="3107132"/>
                <a:ext cx="213432" cy="17358"/>
              </a:xfrm>
              <a:custGeom>
                <a:rect b="b" l="l" r="r" t="t"/>
                <a:pathLst>
                  <a:path extrusionOk="0" h="741" w="9122">
                    <a:moveTo>
                      <a:pt x="1" y="1"/>
                    </a:moveTo>
                    <a:cubicBezTo>
                      <a:pt x="1" y="1"/>
                      <a:pt x="296" y="551"/>
                      <a:pt x="1632" y="683"/>
                    </a:cubicBezTo>
                    <a:cubicBezTo>
                      <a:pt x="2075" y="726"/>
                      <a:pt x="3048" y="740"/>
                      <a:pt x="4151" y="740"/>
                    </a:cubicBezTo>
                    <a:cubicBezTo>
                      <a:pt x="5845" y="740"/>
                      <a:pt x="7844" y="707"/>
                      <a:pt x="8699" y="691"/>
                    </a:cubicBezTo>
                    <a:cubicBezTo>
                      <a:pt x="8933" y="688"/>
                      <a:pt x="9121" y="465"/>
                      <a:pt x="9121" y="196"/>
                    </a:cubicBezTo>
                    <a:lnTo>
                      <a:pt x="9121" y="167"/>
                    </a:lnTo>
                    <a:cubicBezTo>
                      <a:pt x="9121" y="75"/>
                      <a:pt x="9057" y="1"/>
                      <a:pt x="8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2" name="Google Shape;1852;p42"/>
              <p:cNvSpPr/>
              <p:nvPr/>
            </p:nvSpPr>
            <p:spPr>
              <a:xfrm>
                <a:off x="3710932" y="3107132"/>
                <a:ext cx="184793" cy="17358"/>
              </a:xfrm>
              <a:custGeom>
                <a:rect b="b" l="l" r="r" t="t"/>
                <a:pathLst>
                  <a:path extrusionOk="0" h="741" w="7898">
                    <a:moveTo>
                      <a:pt x="0" y="1"/>
                    </a:moveTo>
                    <a:cubicBezTo>
                      <a:pt x="0" y="1"/>
                      <a:pt x="295" y="551"/>
                      <a:pt x="1631" y="683"/>
                    </a:cubicBezTo>
                    <a:cubicBezTo>
                      <a:pt x="2074" y="726"/>
                      <a:pt x="2858" y="740"/>
                      <a:pt x="3731" y="740"/>
                    </a:cubicBezTo>
                    <a:cubicBezTo>
                      <a:pt x="5071" y="740"/>
                      <a:pt x="6622" y="707"/>
                      <a:pt x="7476" y="691"/>
                    </a:cubicBezTo>
                    <a:cubicBezTo>
                      <a:pt x="7711" y="688"/>
                      <a:pt x="7898" y="465"/>
                      <a:pt x="7898" y="196"/>
                    </a:cubicBezTo>
                    <a:lnTo>
                      <a:pt x="7898" y="167"/>
                    </a:lnTo>
                    <a:cubicBezTo>
                      <a:pt x="7898" y="74"/>
                      <a:pt x="7834" y="1"/>
                      <a:pt x="7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3" name="Google Shape;1853;p42"/>
              <p:cNvSpPr/>
              <p:nvPr/>
            </p:nvSpPr>
            <p:spPr>
              <a:xfrm>
                <a:off x="3857423" y="3142902"/>
                <a:ext cx="66121" cy="46545"/>
              </a:xfrm>
              <a:custGeom>
                <a:rect b="b" l="l" r="r" t="t"/>
                <a:pathLst>
                  <a:path extrusionOk="0" h="1987" w="2826">
                    <a:moveTo>
                      <a:pt x="263" y="1"/>
                    </a:moveTo>
                    <a:cubicBezTo>
                      <a:pt x="11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2826" y="1986"/>
                    </a:lnTo>
                    <a:lnTo>
                      <a:pt x="2826" y="305"/>
                    </a:lnTo>
                    <a:cubicBezTo>
                      <a:pt x="2826" y="137"/>
                      <a:pt x="2708" y="2"/>
                      <a:pt x="25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4" name="Google Shape;1854;p42"/>
              <p:cNvSpPr/>
              <p:nvPr/>
            </p:nvSpPr>
            <p:spPr>
              <a:xfrm>
                <a:off x="3871462" y="3142902"/>
                <a:ext cx="37998" cy="46545"/>
              </a:xfrm>
              <a:custGeom>
                <a:rect b="b" l="l" r="r" t="t"/>
                <a:pathLst>
                  <a:path extrusionOk="0" h="1987" w="1624">
                    <a:moveTo>
                      <a:pt x="151" y="1"/>
                    </a:moveTo>
                    <a:cubicBezTo>
                      <a:pt x="6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1624" y="1986"/>
                    </a:lnTo>
                    <a:lnTo>
                      <a:pt x="1624" y="305"/>
                    </a:lnTo>
                    <a:cubicBezTo>
                      <a:pt x="1624" y="137"/>
                      <a:pt x="1556" y="2"/>
                      <a:pt x="1473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5" name="Google Shape;1855;p42"/>
              <p:cNvSpPr/>
              <p:nvPr/>
            </p:nvSpPr>
            <p:spPr>
              <a:xfrm>
                <a:off x="3848181" y="3183357"/>
                <a:ext cx="84582" cy="72430"/>
              </a:xfrm>
              <a:custGeom>
                <a:rect b="b" l="l" r="r" t="t"/>
                <a:pathLst>
                  <a:path extrusionOk="0" h="3092" w="3615">
                    <a:moveTo>
                      <a:pt x="336" y="1"/>
                    </a:moveTo>
                    <a:cubicBezTo>
                      <a:pt x="150" y="1"/>
                      <a:pt x="0" y="175"/>
                      <a:pt x="0" y="390"/>
                    </a:cubicBezTo>
                    <a:lnTo>
                      <a:pt x="0" y="2278"/>
                    </a:lnTo>
                    <a:lnTo>
                      <a:pt x="3614" y="3092"/>
                    </a:lnTo>
                    <a:lnTo>
                      <a:pt x="3614" y="390"/>
                    </a:lnTo>
                    <a:cubicBezTo>
                      <a:pt x="3614" y="174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6" name="Google Shape;1856;p42"/>
              <p:cNvSpPr/>
              <p:nvPr/>
            </p:nvSpPr>
            <p:spPr>
              <a:xfrm>
                <a:off x="3867250" y="3183357"/>
                <a:ext cx="46421" cy="72454"/>
              </a:xfrm>
              <a:custGeom>
                <a:rect b="b" l="l" r="r" t="t"/>
                <a:pathLst>
                  <a:path extrusionOk="0" h="3093" w="1984">
                    <a:moveTo>
                      <a:pt x="185" y="1"/>
                    </a:moveTo>
                    <a:cubicBezTo>
                      <a:pt x="83" y="1"/>
                      <a:pt x="1" y="175"/>
                      <a:pt x="1" y="390"/>
                    </a:cubicBezTo>
                    <a:lnTo>
                      <a:pt x="1" y="2279"/>
                    </a:lnTo>
                    <a:lnTo>
                      <a:pt x="1982" y="3093"/>
                    </a:lnTo>
                    <a:lnTo>
                      <a:pt x="1982" y="391"/>
                    </a:lnTo>
                    <a:cubicBezTo>
                      <a:pt x="1983" y="174"/>
                      <a:pt x="1900" y="1"/>
                      <a:pt x="1799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7" name="Google Shape;1857;p42"/>
              <p:cNvSpPr/>
              <p:nvPr/>
            </p:nvSpPr>
            <p:spPr>
              <a:xfrm>
                <a:off x="3827896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247" y="0"/>
                    </a:moveTo>
                    <a:cubicBezTo>
                      <a:pt x="113" y="0"/>
                      <a:pt x="1" y="126"/>
                      <a:pt x="1" y="286"/>
                    </a:cubicBezTo>
                    <a:lnTo>
                      <a:pt x="1" y="992"/>
                    </a:lnTo>
                    <a:lnTo>
                      <a:pt x="3505" y="1668"/>
                    </a:lnTo>
                    <a:lnTo>
                      <a:pt x="4441" y="1847"/>
                    </a:lnTo>
                    <a:lnTo>
                      <a:pt x="5227" y="1999"/>
                    </a:lnTo>
                    <a:lnTo>
                      <a:pt x="5227" y="1045"/>
                    </a:lnTo>
                    <a:cubicBezTo>
                      <a:pt x="5227" y="902"/>
                      <a:pt x="5136" y="781"/>
                      <a:pt x="5013" y="762"/>
                    </a:cubicBezTo>
                    <a:lnTo>
                      <a:pt x="4349" y="655"/>
                    </a:lnTo>
                    <a:lnTo>
                      <a:pt x="936" y="108"/>
                    </a:lnTo>
                    <a:lnTo>
                      <a:pt x="283" y="3"/>
                    </a:lnTo>
                    <a:cubicBezTo>
                      <a:pt x="271" y="1"/>
                      <a:pt x="259" y="0"/>
                      <a:pt x="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8" name="Google Shape;1858;p42"/>
              <p:cNvSpPr/>
              <p:nvPr/>
            </p:nvSpPr>
            <p:spPr>
              <a:xfrm>
                <a:off x="3846263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247" y="1"/>
                    </a:moveTo>
                    <a:cubicBezTo>
                      <a:pt x="116" y="1"/>
                      <a:pt x="2" y="119"/>
                      <a:pt x="0" y="274"/>
                    </a:cubicBezTo>
                    <a:lnTo>
                      <a:pt x="0" y="278"/>
                    </a:lnTo>
                    <a:lnTo>
                      <a:pt x="1" y="986"/>
                    </a:lnTo>
                    <a:lnTo>
                      <a:pt x="2720" y="1543"/>
                    </a:lnTo>
                    <a:lnTo>
                      <a:pt x="3656" y="1735"/>
                    </a:lnTo>
                    <a:lnTo>
                      <a:pt x="3656" y="1724"/>
                    </a:lnTo>
                    <a:lnTo>
                      <a:pt x="3655" y="778"/>
                    </a:lnTo>
                    <a:cubicBezTo>
                      <a:pt x="3653" y="640"/>
                      <a:pt x="3564" y="530"/>
                      <a:pt x="3450" y="512"/>
                    </a:cubicBezTo>
                    <a:lnTo>
                      <a:pt x="281" y="3"/>
                    </a:lnTo>
                    <a:cubicBezTo>
                      <a:pt x="270" y="2"/>
                      <a:pt x="259" y="1"/>
                      <a:pt x="24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9" name="Google Shape;1859;p42"/>
              <p:cNvSpPr/>
              <p:nvPr/>
            </p:nvSpPr>
            <p:spPr>
              <a:xfrm>
                <a:off x="3869029" y="3134890"/>
                <a:ext cx="42911" cy="8058"/>
              </a:xfrm>
              <a:custGeom>
                <a:rect b="b" l="l" r="r" t="t"/>
                <a:pathLst>
                  <a:path extrusionOk="0" h="344" w="1834">
                    <a:moveTo>
                      <a:pt x="1" y="0"/>
                    </a:moveTo>
                    <a:lnTo>
                      <a:pt x="1" y="344"/>
                    </a:lnTo>
                    <a:lnTo>
                      <a:pt x="1833" y="344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0" name="Google Shape;1860;p42"/>
              <p:cNvSpPr/>
              <p:nvPr/>
            </p:nvSpPr>
            <p:spPr>
              <a:xfrm>
                <a:off x="3861518" y="3098628"/>
                <a:ext cx="57932" cy="36285"/>
              </a:xfrm>
              <a:custGeom>
                <a:rect b="b" l="l" r="r" t="t"/>
                <a:pathLst>
                  <a:path extrusionOk="0" h="1549" w="2476">
                    <a:moveTo>
                      <a:pt x="1237" y="1"/>
                    </a:moveTo>
                    <a:cubicBezTo>
                      <a:pt x="554" y="1"/>
                      <a:pt x="1" y="642"/>
                      <a:pt x="1" y="1432"/>
                    </a:cubicBezTo>
                    <a:cubicBezTo>
                      <a:pt x="1" y="1495"/>
                      <a:pt x="46" y="1548"/>
                      <a:pt x="99" y="1548"/>
                    </a:cubicBezTo>
                    <a:lnTo>
                      <a:pt x="2376" y="1548"/>
                    </a:lnTo>
                    <a:cubicBezTo>
                      <a:pt x="2431" y="1548"/>
                      <a:pt x="2475" y="1497"/>
                      <a:pt x="2475" y="1432"/>
                    </a:cubicBezTo>
                    <a:cubicBezTo>
                      <a:pt x="2475" y="642"/>
                      <a:pt x="1920" y="1"/>
                      <a:pt x="12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1" name="Google Shape;1861;p42"/>
              <p:cNvSpPr/>
              <p:nvPr/>
            </p:nvSpPr>
            <p:spPr>
              <a:xfrm>
                <a:off x="3865472" y="3104742"/>
                <a:ext cx="49954" cy="30195"/>
              </a:xfrm>
              <a:custGeom>
                <a:rect b="b" l="l" r="r" t="t"/>
                <a:pathLst>
                  <a:path extrusionOk="0" h="1289" w="2135">
                    <a:moveTo>
                      <a:pt x="1072" y="0"/>
                    </a:moveTo>
                    <a:cubicBezTo>
                      <a:pt x="478" y="0"/>
                      <a:pt x="1" y="475"/>
                      <a:pt x="1" y="1064"/>
                    </a:cubicBezTo>
                    <a:lnTo>
                      <a:pt x="1" y="1202"/>
                    </a:lnTo>
                    <a:cubicBezTo>
                      <a:pt x="1" y="1249"/>
                      <a:pt x="39" y="1288"/>
                      <a:pt x="87" y="1288"/>
                    </a:cubicBezTo>
                    <a:lnTo>
                      <a:pt x="2051" y="1288"/>
                    </a:lnTo>
                    <a:cubicBezTo>
                      <a:pt x="2098" y="1288"/>
                      <a:pt x="2135" y="1249"/>
                      <a:pt x="2135" y="1202"/>
                    </a:cubicBezTo>
                    <a:lnTo>
                      <a:pt x="2135" y="1064"/>
                    </a:lnTo>
                    <a:cubicBezTo>
                      <a:pt x="2135" y="475"/>
                      <a:pt x="1660" y="0"/>
                      <a:pt x="10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2" name="Google Shape;1862;p42"/>
              <p:cNvSpPr/>
              <p:nvPr/>
            </p:nvSpPr>
            <p:spPr>
              <a:xfrm>
                <a:off x="3868982" y="3134890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1" y="0"/>
                    </a:moveTo>
                    <a:lnTo>
                      <a:pt x="1" y="132"/>
                    </a:lnTo>
                    <a:lnTo>
                      <a:pt x="1451" y="132"/>
                    </a:lnTo>
                    <a:cubicBezTo>
                      <a:pt x="1528" y="132"/>
                      <a:pt x="1590" y="205"/>
                      <a:pt x="1590" y="294"/>
                    </a:cubicBezTo>
                    <a:lnTo>
                      <a:pt x="159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3" name="Google Shape;1863;p42"/>
              <p:cNvSpPr/>
              <p:nvPr/>
            </p:nvSpPr>
            <p:spPr>
              <a:xfrm>
                <a:off x="3898018" y="3107132"/>
                <a:ext cx="213409" cy="17358"/>
              </a:xfrm>
              <a:custGeom>
                <a:rect b="b" l="l" r="r" t="t"/>
                <a:pathLst>
                  <a:path extrusionOk="0" h="741" w="9121">
                    <a:moveTo>
                      <a:pt x="144" y="1"/>
                    </a:moveTo>
                    <a:cubicBezTo>
                      <a:pt x="65" y="1"/>
                      <a:pt x="0" y="74"/>
                      <a:pt x="0" y="167"/>
                    </a:cubicBezTo>
                    <a:lnTo>
                      <a:pt x="0" y="196"/>
                    </a:lnTo>
                    <a:cubicBezTo>
                      <a:pt x="0" y="465"/>
                      <a:pt x="189" y="688"/>
                      <a:pt x="423" y="691"/>
                    </a:cubicBezTo>
                    <a:cubicBezTo>
                      <a:pt x="1278" y="707"/>
                      <a:pt x="3276" y="740"/>
                      <a:pt x="4970" y="740"/>
                    </a:cubicBezTo>
                    <a:cubicBezTo>
                      <a:pt x="6073" y="740"/>
                      <a:pt x="7046" y="726"/>
                      <a:pt x="7490" y="683"/>
                    </a:cubicBezTo>
                    <a:cubicBezTo>
                      <a:pt x="8825" y="551"/>
                      <a:pt x="9121" y="1"/>
                      <a:pt x="9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4" name="Google Shape;1864;p42"/>
              <p:cNvSpPr/>
              <p:nvPr/>
            </p:nvSpPr>
            <p:spPr>
              <a:xfrm>
                <a:off x="3781779" y="3222640"/>
                <a:ext cx="1161686" cy="261048"/>
              </a:xfrm>
              <a:custGeom>
                <a:rect b="b" l="l" r="r" t="t"/>
                <a:pathLst>
                  <a:path extrusionOk="0" h="11144" w="49650">
                    <a:moveTo>
                      <a:pt x="1755" y="1"/>
                    </a:moveTo>
                    <a:cubicBezTo>
                      <a:pt x="1040" y="1"/>
                      <a:pt x="416" y="502"/>
                      <a:pt x="144" y="1226"/>
                    </a:cubicBezTo>
                    <a:cubicBezTo>
                      <a:pt x="98" y="1349"/>
                      <a:pt x="62" y="1480"/>
                      <a:pt x="39" y="1614"/>
                    </a:cubicBezTo>
                    <a:cubicBezTo>
                      <a:pt x="14" y="1749"/>
                      <a:pt x="1" y="1891"/>
                      <a:pt x="1" y="2034"/>
                    </a:cubicBezTo>
                    <a:cubicBezTo>
                      <a:pt x="1" y="2497"/>
                      <a:pt x="74" y="2902"/>
                      <a:pt x="209" y="3260"/>
                    </a:cubicBezTo>
                    <a:cubicBezTo>
                      <a:pt x="360" y="3661"/>
                      <a:pt x="588" y="4001"/>
                      <a:pt x="875" y="4298"/>
                    </a:cubicBezTo>
                    <a:cubicBezTo>
                      <a:pt x="1419" y="4857"/>
                      <a:pt x="2179" y="5252"/>
                      <a:pt x="3039" y="5573"/>
                    </a:cubicBezTo>
                    <a:lnTo>
                      <a:pt x="15791" y="9988"/>
                    </a:lnTo>
                    <a:lnTo>
                      <a:pt x="18358" y="10876"/>
                    </a:lnTo>
                    <a:cubicBezTo>
                      <a:pt x="19446" y="11054"/>
                      <a:pt x="20543" y="11143"/>
                      <a:pt x="21642" y="11143"/>
                    </a:cubicBezTo>
                    <a:lnTo>
                      <a:pt x="28010" y="11143"/>
                    </a:lnTo>
                    <a:cubicBezTo>
                      <a:pt x="29108" y="11143"/>
                      <a:pt x="30205" y="11054"/>
                      <a:pt x="31292" y="10876"/>
                    </a:cubicBezTo>
                    <a:lnTo>
                      <a:pt x="33860" y="9988"/>
                    </a:lnTo>
                    <a:lnTo>
                      <a:pt x="46611" y="5573"/>
                    </a:lnTo>
                    <a:cubicBezTo>
                      <a:pt x="47472" y="5252"/>
                      <a:pt x="48230" y="4857"/>
                      <a:pt x="48775" y="4298"/>
                    </a:cubicBezTo>
                    <a:cubicBezTo>
                      <a:pt x="49064" y="4003"/>
                      <a:pt x="49292" y="3661"/>
                      <a:pt x="49442" y="3260"/>
                    </a:cubicBezTo>
                    <a:cubicBezTo>
                      <a:pt x="49577" y="2902"/>
                      <a:pt x="49650" y="2497"/>
                      <a:pt x="49650" y="2034"/>
                    </a:cubicBezTo>
                    <a:cubicBezTo>
                      <a:pt x="49650" y="1890"/>
                      <a:pt x="49637" y="1749"/>
                      <a:pt x="49608" y="1614"/>
                    </a:cubicBezTo>
                    <a:cubicBezTo>
                      <a:pt x="49583" y="1480"/>
                      <a:pt x="49547" y="1349"/>
                      <a:pt x="49501" y="1226"/>
                    </a:cubicBezTo>
                    <a:cubicBezTo>
                      <a:pt x="49230" y="502"/>
                      <a:pt x="48606" y="1"/>
                      <a:pt x="47891" y="1"/>
                    </a:cubicBezTo>
                    <a:cubicBezTo>
                      <a:pt x="47836" y="1"/>
                      <a:pt x="47780" y="4"/>
                      <a:pt x="47724" y="10"/>
                    </a:cubicBezTo>
                    <a:lnTo>
                      <a:pt x="31258" y="2652"/>
                    </a:lnTo>
                    <a:cubicBezTo>
                      <a:pt x="30191" y="2824"/>
                      <a:pt x="29115" y="2910"/>
                      <a:pt x="28038" y="2910"/>
                    </a:cubicBezTo>
                    <a:lnTo>
                      <a:pt x="21607" y="2910"/>
                    </a:lnTo>
                    <a:cubicBezTo>
                      <a:pt x="20530" y="2910"/>
                      <a:pt x="19454" y="2824"/>
                      <a:pt x="18388" y="2652"/>
                    </a:cubicBezTo>
                    <a:lnTo>
                      <a:pt x="1922" y="10"/>
                    </a:lnTo>
                    <a:cubicBezTo>
                      <a:pt x="1865" y="4"/>
                      <a:pt x="1810" y="1"/>
                      <a:pt x="1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5" name="Google Shape;1865;p42"/>
              <p:cNvSpPr/>
              <p:nvPr/>
            </p:nvSpPr>
            <p:spPr>
              <a:xfrm>
                <a:off x="3788401" y="3273801"/>
                <a:ext cx="1148583" cy="209888"/>
              </a:xfrm>
              <a:custGeom>
                <a:rect b="b" l="l" r="r" t="t"/>
                <a:pathLst>
                  <a:path extrusionOk="0" h="8960" w="49090">
                    <a:moveTo>
                      <a:pt x="47616" y="1"/>
                    </a:moveTo>
                    <a:cubicBezTo>
                      <a:pt x="47561" y="1"/>
                      <a:pt x="47505" y="3"/>
                      <a:pt x="47449" y="9"/>
                    </a:cubicBezTo>
                    <a:lnTo>
                      <a:pt x="30983" y="2651"/>
                    </a:lnTo>
                    <a:cubicBezTo>
                      <a:pt x="29916" y="2820"/>
                      <a:pt x="28840" y="2908"/>
                      <a:pt x="27764" y="2908"/>
                    </a:cubicBezTo>
                    <a:lnTo>
                      <a:pt x="21330" y="2908"/>
                    </a:lnTo>
                    <a:cubicBezTo>
                      <a:pt x="20253" y="2908"/>
                      <a:pt x="19179" y="2821"/>
                      <a:pt x="18112" y="2651"/>
                    </a:cubicBezTo>
                    <a:lnTo>
                      <a:pt x="1644" y="9"/>
                    </a:lnTo>
                    <a:cubicBezTo>
                      <a:pt x="1589" y="4"/>
                      <a:pt x="1535" y="1"/>
                      <a:pt x="1481" y="1"/>
                    </a:cubicBezTo>
                    <a:cubicBezTo>
                      <a:pt x="1302" y="1"/>
                      <a:pt x="1128" y="32"/>
                      <a:pt x="965" y="88"/>
                    </a:cubicBezTo>
                    <a:cubicBezTo>
                      <a:pt x="211" y="357"/>
                      <a:pt x="1" y="1495"/>
                      <a:pt x="588" y="2104"/>
                    </a:cubicBezTo>
                    <a:lnTo>
                      <a:pt x="597" y="2113"/>
                    </a:lnTo>
                    <a:cubicBezTo>
                      <a:pt x="999" y="2526"/>
                      <a:pt x="1516" y="2849"/>
                      <a:pt x="2106" y="3118"/>
                    </a:cubicBezTo>
                    <a:cubicBezTo>
                      <a:pt x="2315" y="3215"/>
                      <a:pt x="2536" y="3305"/>
                      <a:pt x="2761" y="3389"/>
                    </a:cubicBezTo>
                    <a:lnTo>
                      <a:pt x="3004" y="3472"/>
                    </a:lnTo>
                    <a:lnTo>
                      <a:pt x="11910" y="6556"/>
                    </a:lnTo>
                    <a:lnTo>
                      <a:pt x="12545" y="6775"/>
                    </a:lnTo>
                    <a:lnTo>
                      <a:pt x="15513" y="7804"/>
                    </a:lnTo>
                    <a:lnTo>
                      <a:pt x="15795" y="7902"/>
                    </a:lnTo>
                    <a:lnTo>
                      <a:pt x="16646" y="8195"/>
                    </a:lnTo>
                    <a:lnTo>
                      <a:pt x="18081" y="8693"/>
                    </a:lnTo>
                    <a:cubicBezTo>
                      <a:pt x="19166" y="8870"/>
                      <a:pt x="20264" y="8959"/>
                      <a:pt x="21363" y="8959"/>
                    </a:cubicBezTo>
                    <a:lnTo>
                      <a:pt x="27729" y="8959"/>
                    </a:lnTo>
                    <a:cubicBezTo>
                      <a:pt x="28827" y="8959"/>
                      <a:pt x="29923" y="8871"/>
                      <a:pt x="31010" y="8693"/>
                    </a:cubicBezTo>
                    <a:lnTo>
                      <a:pt x="33578" y="7804"/>
                    </a:lnTo>
                    <a:lnTo>
                      <a:pt x="38029" y="6262"/>
                    </a:lnTo>
                    <a:lnTo>
                      <a:pt x="38664" y="6042"/>
                    </a:lnTo>
                    <a:lnTo>
                      <a:pt x="46328" y="3389"/>
                    </a:lnTo>
                    <a:cubicBezTo>
                      <a:pt x="46403" y="3362"/>
                      <a:pt x="46477" y="3333"/>
                      <a:pt x="46551" y="3303"/>
                    </a:cubicBezTo>
                    <a:cubicBezTo>
                      <a:pt x="46725" y="3235"/>
                      <a:pt x="46892" y="3163"/>
                      <a:pt x="47056" y="3085"/>
                    </a:cubicBezTo>
                    <a:cubicBezTo>
                      <a:pt x="47194" y="3020"/>
                      <a:pt x="47327" y="2953"/>
                      <a:pt x="47456" y="2881"/>
                    </a:cubicBezTo>
                    <a:cubicBezTo>
                      <a:pt x="47851" y="2664"/>
                      <a:pt x="48203" y="2413"/>
                      <a:pt x="48492" y="2114"/>
                    </a:cubicBezTo>
                    <a:cubicBezTo>
                      <a:pt x="48496" y="2112"/>
                      <a:pt x="48499" y="2108"/>
                      <a:pt x="48501" y="2106"/>
                    </a:cubicBezTo>
                    <a:cubicBezTo>
                      <a:pt x="49090" y="1495"/>
                      <a:pt x="48880" y="356"/>
                      <a:pt x="48128" y="88"/>
                    </a:cubicBezTo>
                    <a:cubicBezTo>
                      <a:pt x="47965" y="30"/>
                      <a:pt x="47793" y="1"/>
                      <a:pt x="47616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6" name="Google Shape;1866;p42"/>
              <p:cNvSpPr/>
              <p:nvPr/>
            </p:nvSpPr>
            <p:spPr>
              <a:xfrm>
                <a:off x="3923404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6" y="1"/>
                    </a:moveTo>
                    <a:cubicBezTo>
                      <a:pt x="150" y="1"/>
                      <a:pt x="0" y="228"/>
                      <a:pt x="55" y="458"/>
                    </a:cubicBezTo>
                    <a:lnTo>
                      <a:pt x="257" y="1304"/>
                    </a:lnTo>
                    <a:cubicBezTo>
                      <a:pt x="294" y="1460"/>
                      <a:pt x="417" y="1569"/>
                      <a:pt x="557" y="1569"/>
                    </a:cubicBezTo>
                    <a:cubicBezTo>
                      <a:pt x="599" y="1569"/>
                      <a:pt x="638" y="1560"/>
                      <a:pt x="674" y="1542"/>
                    </a:cubicBezTo>
                    <a:cubicBezTo>
                      <a:pt x="816" y="1476"/>
                      <a:pt x="902" y="1295"/>
                      <a:pt x="861" y="1111"/>
                    </a:cubicBezTo>
                    <a:lnTo>
                      <a:pt x="659" y="265"/>
                    </a:lnTo>
                    <a:cubicBezTo>
                      <a:pt x="639" y="187"/>
                      <a:pt x="599" y="121"/>
                      <a:pt x="546" y="74"/>
                    </a:cubicBezTo>
                    <a:cubicBezTo>
                      <a:pt x="524" y="55"/>
                      <a:pt x="499" y="38"/>
                      <a:pt x="473" y="26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7" name="Google Shape;1867;p42"/>
              <p:cNvSpPr/>
              <p:nvPr/>
            </p:nvSpPr>
            <p:spPr>
              <a:xfrm>
                <a:off x="3929137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227" y="0"/>
                    </a:moveTo>
                    <a:cubicBezTo>
                      <a:pt x="86" y="66"/>
                      <a:pt x="1" y="248"/>
                      <a:pt x="44" y="432"/>
                    </a:cubicBezTo>
                    <a:lnTo>
                      <a:pt x="245" y="1278"/>
                    </a:lnTo>
                    <a:cubicBezTo>
                      <a:pt x="272" y="1389"/>
                      <a:pt x="341" y="1476"/>
                      <a:pt x="429" y="1516"/>
                    </a:cubicBezTo>
                    <a:cubicBezTo>
                      <a:pt x="571" y="1450"/>
                      <a:pt x="657" y="1269"/>
                      <a:pt x="614" y="1085"/>
                    </a:cubicBezTo>
                    <a:lnTo>
                      <a:pt x="413" y="239"/>
                    </a:lnTo>
                    <a:cubicBezTo>
                      <a:pt x="393" y="161"/>
                      <a:pt x="352" y="95"/>
                      <a:pt x="300" y="48"/>
                    </a:cubicBezTo>
                    <a:cubicBezTo>
                      <a:pt x="276" y="29"/>
                      <a:pt x="253" y="12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8" name="Google Shape;1868;p42"/>
              <p:cNvSpPr/>
              <p:nvPr/>
            </p:nvSpPr>
            <p:spPr>
              <a:xfrm>
                <a:off x="3954944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356" y="1"/>
                    </a:moveTo>
                    <a:cubicBezTo>
                      <a:pt x="150" y="1"/>
                      <a:pt x="0" y="228"/>
                      <a:pt x="54" y="457"/>
                    </a:cubicBezTo>
                    <a:lnTo>
                      <a:pt x="256" y="1302"/>
                    </a:lnTo>
                    <a:cubicBezTo>
                      <a:pt x="293" y="1459"/>
                      <a:pt x="416" y="1567"/>
                      <a:pt x="557" y="1567"/>
                    </a:cubicBezTo>
                    <a:cubicBezTo>
                      <a:pt x="598" y="1567"/>
                      <a:pt x="638" y="1559"/>
                      <a:pt x="674" y="1540"/>
                    </a:cubicBezTo>
                    <a:cubicBezTo>
                      <a:pt x="815" y="1475"/>
                      <a:pt x="902" y="1293"/>
                      <a:pt x="859" y="1113"/>
                    </a:cubicBezTo>
                    <a:lnTo>
                      <a:pt x="658" y="267"/>
                    </a:lnTo>
                    <a:cubicBezTo>
                      <a:pt x="639" y="188"/>
                      <a:pt x="598" y="121"/>
                      <a:pt x="546" y="74"/>
                    </a:cubicBezTo>
                    <a:cubicBezTo>
                      <a:pt x="522" y="54"/>
                      <a:pt x="498" y="38"/>
                      <a:pt x="473" y="27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9" name="Google Shape;1869;p42"/>
              <p:cNvSpPr/>
              <p:nvPr/>
            </p:nvSpPr>
            <p:spPr>
              <a:xfrm>
                <a:off x="3960653" y="3339110"/>
                <a:ext cx="15396" cy="35489"/>
              </a:xfrm>
              <a:custGeom>
                <a:rect b="b" l="l" r="r" t="t"/>
                <a:pathLst>
                  <a:path extrusionOk="0" h="1515" w="658">
                    <a:moveTo>
                      <a:pt x="227" y="1"/>
                    </a:moveTo>
                    <a:cubicBezTo>
                      <a:pt x="86" y="66"/>
                      <a:pt x="0" y="248"/>
                      <a:pt x="44" y="431"/>
                    </a:cubicBezTo>
                    <a:lnTo>
                      <a:pt x="245" y="1276"/>
                    </a:lnTo>
                    <a:cubicBezTo>
                      <a:pt x="272" y="1387"/>
                      <a:pt x="342" y="1474"/>
                      <a:pt x="430" y="1514"/>
                    </a:cubicBezTo>
                    <a:cubicBezTo>
                      <a:pt x="571" y="1449"/>
                      <a:pt x="658" y="1267"/>
                      <a:pt x="614" y="1087"/>
                    </a:cubicBezTo>
                    <a:lnTo>
                      <a:pt x="413" y="241"/>
                    </a:lnTo>
                    <a:cubicBezTo>
                      <a:pt x="394" y="162"/>
                      <a:pt x="353" y="95"/>
                      <a:pt x="301" y="48"/>
                    </a:cubicBezTo>
                    <a:cubicBezTo>
                      <a:pt x="277" y="28"/>
                      <a:pt x="252" y="12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0" name="Google Shape;1870;p42"/>
              <p:cNvSpPr/>
              <p:nvPr/>
            </p:nvSpPr>
            <p:spPr>
              <a:xfrm>
                <a:off x="3986484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7" y="0"/>
                    </a:moveTo>
                    <a:cubicBezTo>
                      <a:pt x="150" y="0"/>
                      <a:pt x="1" y="227"/>
                      <a:pt x="55" y="457"/>
                    </a:cubicBezTo>
                    <a:lnTo>
                      <a:pt x="257" y="1303"/>
                    </a:lnTo>
                    <a:cubicBezTo>
                      <a:pt x="294" y="1459"/>
                      <a:pt x="417" y="1568"/>
                      <a:pt x="558" y="1568"/>
                    </a:cubicBezTo>
                    <a:cubicBezTo>
                      <a:pt x="599" y="1568"/>
                      <a:pt x="639" y="1559"/>
                      <a:pt x="674" y="1541"/>
                    </a:cubicBezTo>
                    <a:cubicBezTo>
                      <a:pt x="816" y="1476"/>
                      <a:pt x="901" y="1294"/>
                      <a:pt x="860" y="1111"/>
                    </a:cubicBezTo>
                    <a:lnTo>
                      <a:pt x="659" y="265"/>
                    </a:lnTo>
                    <a:cubicBezTo>
                      <a:pt x="640" y="187"/>
                      <a:pt x="599" y="120"/>
                      <a:pt x="546" y="73"/>
                    </a:cubicBezTo>
                    <a:cubicBezTo>
                      <a:pt x="524" y="54"/>
                      <a:pt x="499" y="37"/>
                      <a:pt x="473" y="26"/>
                    </a:cubicBezTo>
                    <a:cubicBezTo>
                      <a:pt x="438" y="9"/>
                      <a:pt x="398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1" name="Google Shape;1871;p42"/>
              <p:cNvSpPr/>
              <p:nvPr/>
            </p:nvSpPr>
            <p:spPr>
              <a:xfrm>
                <a:off x="3992193" y="3349791"/>
                <a:ext cx="15396" cy="35512"/>
              </a:xfrm>
              <a:custGeom>
                <a:rect b="b" l="l" r="r" t="t"/>
                <a:pathLst>
                  <a:path extrusionOk="0" h="1516" w="658">
                    <a:moveTo>
                      <a:pt x="228" y="1"/>
                    </a:moveTo>
                    <a:cubicBezTo>
                      <a:pt x="87" y="66"/>
                      <a:pt x="1" y="248"/>
                      <a:pt x="45" y="432"/>
                    </a:cubicBezTo>
                    <a:lnTo>
                      <a:pt x="246" y="1278"/>
                    </a:lnTo>
                    <a:cubicBezTo>
                      <a:pt x="273" y="1390"/>
                      <a:pt x="342" y="1476"/>
                      <a:pt x="430" y="1516"/>
                    </a:cubicBezTo>
                    <a:cubicBezTo>
                      <a:pt x="572" y="1451"/>
                      <a:pt x="657" y="1269"/>
                      <a:pt x="615" y="1086"/>
                    </a:cubicBezTo>
                    <a:lnTo>
                      <a:pt x="414" y="240"/>
                    </a:lnTo>
                    <a:cubicBezTo>
                      <a:pt x="395" y="162"/>
                      <a:pt x="354" y="95"/>
                      <a:pt x="301" y="48"/>
                    </a:cubicBezTo>
                    <a:cubicBezTo>
                      <a:pt x="278" y="29"/>
                      <a:pt x="254" y="12"/>
                      <a:pt x="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2" name="Google Shape;1872;p42"/>
              <p:cNvSpPr/>
              <p:nvPr/>
            </p:nvSpPr>
            <p:spPr>
              <a:xfrm>
                <a:off x="3782692" y="3251359"/>
                <a:ext cx="1159908" cy="151911"/>
              </a:xfrm>
              <a:custGeom>
                <a:rect b="b" l="l" r="r" t="t"/>
                <a:pathLst>
                  <a:path extrusionOk="0" h="6485" w="49574">
                    <a:moveTo>
                      <a:pt x="107" y="0"/>
                    </a:moveTo>
                    <a:cubicBezTo>
                      <a:pt x="61" y="123"/>
                      <a:pt x="25" y="254"/>
                      <a:pt x="1" y="388"/>
                    </a:cubicBezTo>
                    <a:lnTo>
                      <a:pt x="54" y="407"/>
                    </a:lnTo>
                    <a:lnTo>
                      <a:pt x="12453" y="4877"/>
                    </a:lnTo>
                    <a:cubicBezTo>
                      <a:pt x="15412" y="5943"/>
                      <a:pt x="18482" y="6485"/>
                      <a:pt x="21580" y="6485"/>
                    </a:cubicBezTo>
                    <a:lnTo>
                      <a:pt x="27993" y="6485"/>
                    </a:lnTo>
                    <a:cubicBezTo>
                      <a:pt x="31091" y="6485"/>
                      <a:pt x="34163" y="5943"/>
                      <a:pt x="37121" y="4877"/>
                    </a:cubicBezTo>
                    <a:lnTo>
                      <a:pt x="49520" y="407"/>
                    </a:lnTo>
                    <a:lnTo>
                      <a:pt x="49574" y="388"/>
                    </a:lnTo>
                    <a:cubicBezTo>
                      <a:pt x="49548" y="254"/>
                      <a:pt x="49513" y="123"/>
                      <a:pt x="49464" y="0"/>
                    </a:cubicBezTo>
                    <a:lnTo>
                      <a:pt x="37014" y="4490"/>
                    </a:lnTo>
                    <a:cubicBezTo>
                      <a:pt x="34090" y="5543"/>
                      <a:pt x="31054" y="6079"/>
                      <a:pt x="27992" y="6079"/>
                    </a:cubicBezTo>
                    <a:lnTo>
                      <a:pt x="21579" y="6079"/>
                    </a:lnTo>
                    <a:cubicBezTo>
                      <a:pt x="18517" y="6079"/>
                      <a:pt x="15481" y="5544"/>
                      <a:pt x="12558" y="4490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3" name="Google Shape;1873;p42"/>
              <p:cNvSpPr/>
              <p:nvPr/>
            </p:nvSpPr>
            <p:spPr>
              <a:xfrm>
                <a:off x="3782762" y="3256396"/>
                <a:ext cx="1159837" cy="146875"/>
              </a:xfrm>
              <a:custGeom>
                <a:rect b="b" l="l" r="r" t="t"/>
                <a:pathLst>
                  <a:path extrusionOk="0" h="6270" w="49571">
                    <a:moveTo>
                      <a:pt x="39" y="1"/>
                    </a:moveTo>
                    <a:cubicBezTo>
                      <a:pt x="18" y="54"/>
                      <a:pt x="16" y="119"/>
                      <a:pt x="1" y="173"/>
                    </a:cubicBezTo>
                    <a:lnTo>
                      <a:pt x="12452" y="4662"/>
                    </a:lnTo>
                    <a:cubicBezTo>
                      <a:pt x="15411" y="5728"/>
                      <a:pt x="18481" y="6270"/>
                      <a:pt x="21579" y="6270"/>
                    </a:cubicBezTo>
                    <a:lnTo>
                      <a:pt x="27991" y="6270"/>
                    </a:lnTo>
                    <a:cubicBezTo>
                      <a:pt x="31090" y="6270"/>
                      <a:pt x="34162" y="5728"/>
                      <a:pt x="37119" y="4662"/>
                    </a:cubicBezTo>
                    <a:lnTo>
                      <a:pt x="49571" y="173"/>
                    </a:lnTo>
                    <a:cubicBezTo>
                      <a:pt x="49554" y="119"/>
                      <a:pt x="49551" y="52"/>
                      <a:pt x="49532" y="1"/>
                    </a:cubicBezTo>
                    <a:lnTo>
                      <a:pt x="37014" y="4522"/>
                    </a:lnTo>
                    <a:cubicBezTo>
                      <a:pt x="34090" y="5578"/>
                      <a:pt x="31055" y="6112"/>
                      <a:pt x="27991" y="6112"/>
                    </a:cubicBezTo>
                    <a:lnTo>
                      <a:pt x="21579" y="6112"/>
                    </a:lnTo>
                    <a:cubicBezTo>
                      <a:pt x="18517" y="6112"/>
                      <a:pt x="15481" y="5578"/>
                      <a:pt x="12557" y="4522"/>
                    </a:cubicBez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4" name="Google Shape;1874;p42"/>
              <p:cNvSpPr/>
              <p:nvPr/>
            </p:nvSpPr>
            <p:spPr>
              <a:xfrm>
                <a:off x="4780806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6"/>
                    </a:cubicBezTo>
                    <a:cubicBezTo>
                      <a:pt x="404" y="38"/>
                      <a:pt x="379" y="55"/>
                      <a:pt x="357" y="74"/>
                    </a:cubicBezTo>
                    <a:cubicBezTo>
                      <a:pt x="303" y="121"/>
                      <a:pt x="262" y="187"/>
                      <a:pt x="245" y="265"/>
                    </a:cubicBezTo>
                    <a:lnTo>
                      <a:pt x="44" y="1111"/>
                    </a:lnTo>
                    <a:cubicBezTo>
                      <a:pt x="1" y="1295"/>
                      <a:pt x="87" y="1476"/>
                      <a:pt x="228" y="1542"/>
                    </a:cubicBezTo>
                    <a:cubicBezTo>
                      <a:pt x="264" y="1560"/>
                      <a:pt x="303" y="1569"/>
                      <a:pt x="344" y="1569"/>
                    </a:cubicBezTo>
                    <a:cubicBezTo>
                      <a:pt x="486" y="1569"/>
                      <a:pt x="609" y="1460"/>
                      <a:pt x="646" y="1304"/>
                    </a:cubicBezTo>
                    <a:lnTo>
                      <a:pt x="847" y="458"/>
                    </a:lnTo>
                    <a:cubicBezTo>
                      <a:pt x="901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5" name="Google Shape;1875;p42"/>
              <p:cNvSpPr/>
              <p:nvPr/>
            </p:nvSpPr>
            <p:spPr>
              <a:xfrm>
                <a:off x="4780806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0"/>
                    </a:moveTo>
                    <a:cubicBezTo>
                      <a:pt x="405" y="12"/>
                      <a:pt x="380" y="29"/>
                      <a:pt x="358" y="48"/>
                    </a:cubicBezTo>
                    <a:cubicBezTo>
                      <a:pt x="305" y="95"/>
                      <a:pt x="264" y="161"/>
                      <a:pt x="246" y="239"/>
                    </a:cubicBezTo>
                    <a:lnTo>
                      <a:pt x="45" y="1085"/>
                    </a:lnTo>
                    <a:cubicBezTo>
                      <a:pt x="1" y="1269"/>
                      <a:pt x="87" y="1450"/>
                      <a:pt x="228" y="1516"/>
                    </a:cubicBezTo>
                    <a:cubicBezTo>
                      <a:pt x="317" y="1476"/>
                      <a:pt x="385" y="1389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6" name="Google Shape;1876;p42"/>
              <p:cNvSpPr/>
              <p:nvPr/>
            </p:nvSpPr>
            <p:spPr>
              <a:xfrm>
                <a:off x="4749266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7"/>
                    </a:cubicBezTo>
                    <a:cubicBezTo>
                      <a:pt x="403" y="38"/>
                      <a:pt x="378" y="54"/>
                      <a:pt x="356" y="74"/>
                    </a:cubicBezTo>
                    <a:cubicBezTo>
                      <a:pt x="303" y="121"/>
                      <a:pt x="262" y="188"/>
                      <a:pt x="244" y="267"/>
                    </a:cubicBezTo>
                    <a:lnTo>
                      <a:pt x="42" y="1113"/>
                    </a:lnTo>
                    <a:cubicBezTo>
                      <a:pt x="0" y="1293"/>
                      <a:pt x="86" y="1475"/>
                      <a:pt x="228" y="1540"/>
                    </a:cubicBezTo>
                    <a:cubicBezTo>
                      <a:pt x="264" y="1559"/>
                      <a:pt x="303" y="1567"/>
                      <a:pt x="344" y="1567"/>
                    </a:cubicBezTo>
                    <a:cubicBezTo>
                      <a:pt x="485" y="1567"/>
                      <a:pt x="608" y="1459"/>
                      <a:pt x="645" y="1302"/>
                    </a:cubicBezTo>
                    <a:lnTo>
                      <a:pt x="846" y="457"/>
                    </a:lnTo>
                    <a:cubicBezTo>
                      <a:pt x="902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7" name="Google Shape;1877;p42"/>
              <p:cNvSpPr/>
              <p:nvPr/>
            </p:nvSpPr>
            <p:spPr>
              <a:xfrm>
                <a:off x="4749266" y="3339110"/>
                <a:ext cx="15372" cy="35489"/>
              </a:xfrm>
              <a:custGeom>
                <a:rect b="b" l="l" r="r" t="t"/>
                <a:pathLst>
                  <a:path extrusionOk="0" h="1515" w="657">
                    <a:moveTo>
                      <a:pt x="430" y="1"/>
                    </a:moveTo>
                    <a:cubicBezTo>
                      <a:pt x="404" y="12"/>
                      <a:pt x="379" y="28"/>
                      <a:pt x="357" y="48"/>
                    </a:cubicBezTo>
                    <a:cubicBezTo>
                      <a:pt x="305" y="95"/>
                      <a:pt x="264" y="162"/>
                      <a:pt x="245" y="241"/>
                    </a:cubicBezTo>
                    <a:lnTo>
                      <a:pt x="44" y="1087"/>
                    </a:lnTo>
                    <a:cubicBezTo>
                      <a:pt x="0" y="1267"/>
                      <a:pt x="86" y="1449"/>
                      <a:pt x="228" y="1514"/>
                    </a:cubicBezTo>
                    <a:cubicBezTo>
                      <a:pt x="316" y="1474"/>
                      <a:pt x="385" y="1387"/>
                      <a:pt x="412" y="1276"/>
                    </a:cubicBezTo>
                    <a:lnTo>
                      <a:pt x="613" y="431"/>
                    </a:lnTo>
                    <a:cubicBezTo>
                      <a:pt x="656" y="248"/>
                      <a:pt x="571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8" name="Google Shape;1878;p42"/>
              <p:cNvSpPr/>
              <p:nvPr/>
            </p:nvSpPr>
            <p:spPr>
              <a:xfrm>
                <a:off x="4717703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0"/>
                    </a:moveTo>
                    <a:cubicBezTo>
                      <a:pt x="505" y="0"/>
                      <a:pt x="465" y="9"/>
                      <a:pt x="429" y="26"/>
                    </a:cubicBezTo>
                    <a:cubicBezTo>
                      <a:pt x="403" y="37"/>
                      <a:pt x="379" y="54"/>
                      <a:pt x="356" y="73"/>
                    </a:cubicBezTo>
                    <a:cubicBezTo>
                      <a:pt x="303" y="120"/>
                      <a:pt x="262" y="187"/>
                      <a:pt x="243" y="265"/>
                    </a:cubicBezTo>
                    <a:lnTo>
                      <a:pt x="41" y="1111"/>
                    </a:lnTo>
                    <a:cubicBezTo>
                      <a:pt x="0" y="1294"/>
                      <a:pt x="87" y="1476"/>
                      <a:pt x="228" y="1541"/>
                    </a:cubicBezTo>
                    <a:cubicBezTo>
                      <a:pt x="264" y="1559"/>
                      <a:pt x="303" y="1568"/>
                      <a:pt x="344" y="1568"/>
                    </a:cubicBezTo>
                    <a:cubicBezTo>
                      <a:pt x="486" y="1568"/>
                      <a:pt x="609" y="1459"/>
                      <a:pt x="646" y="1303"/>
                    </a:cubicBezTo>
                    <a:lnTo>
                      <a:pt x="847" y="457"/>
                    </a:lnTo>
                    <a:cubicBezTo>
                      <a:pt x="902" y="227"/>
                      <a:pt x="752" y="0"/>
                      <a:pt x="5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9" name="Google Shape;1879;p42"/>
              <p:cNvSpPr/>
              <p:nvPr/>
            </p:nvSpPr>
            <p:spPr>
              <a:xfrm>
                <a:off x="4717703" y="334979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1"/>
                    </a:moveTo>
                    <a:cubicBezTo>
                      <a:pt x="405" y="12"/>
                      <a:pt x="380" y="29"/>
                      <a:pt x="357" y="48"/>
                    </a:cubicBezTo>
                    <a:cubicBezTo>
                      <a:pt x="305" y="95"/>
                      <a:pt x="264" y="162"/>
                      <a:pt x="245" y="240"/>
                    </a:cubicBezTo>
                    <a:lnTo>
                      <a:pt x="44" y="1086"/>
                    </a:lnTo>
                    <a:cubicBezTo>
                      <a:pt x="0" y="1269"/>
                      <a:pt x="87" y="1451"/>
                      <a:pt x="228" y="1516"/>
                    </a:cubicBezTo>
                    <a:cubicBezTo>
                      <a:pt x="316" y="1476"/>
                      <a:pt x="385" y="1390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0" name="Google Shape;1880;p42"/>
              <p:cNvSpPr/>
              <p:nvPr/>
            </p:nvSpPr>
            <p:spPr>
              <a:xfrm>
                <a:off x="3837676" y="3346816"/>
                <a:ext cx="340153" cy="367819"/>
              </a:xfrm>
              <a:custGeom>
                <a:rect b="b" l="l" r="r" t="t"/>
                <a:pathLst>
                  <a:path extrusionOk="0" h="15702" w="14538">
                    <a:moveTo>
                      <a:pt x="0" y="1"/>
                    </a:moveTo>
                    <a:lnTo>
                      <a:pt x="1608" y="14187"/>
                    </a:lnTo>
                    <a:cubicBezTo>
                      <a:pt x="1706" y="15050"/>
                      <a:pt x="2347" y="15701"/>
                      <a:pt x="3099" y="15701"/>
                    </a:cubicBezTo>
                    <a:lnTo>
                      <a:pt x="11642" y="15701"/>
                    </a:lnTo>
                    <a:cubicBezTo>
                      <a:pt x="13239" y="15701"/>
                      <a:pt x="14537" y="14198"/>
                      <a:pt x="14537" y="12350"/>
                    </a:cubicBezTo>
                    <a:lnTo>
                      <a:pt x="14537" y="5078"/>
                    </a:lnTo>
                    <a:lnTo>
                      <a:pt x="13960" y="4878"/>
                    </a:lnTo>
                    <a:lnTo>
                      <a:pt x="13689" y="4785"/>
                    </a:lnTo>
                    <a:lnTo>
                      <a:pt x="13689" y="12351"/>
                    </a:lnTo>
                    <a:cubicBezTo>
                      <a:pt x="13689" y="13656"/>
                      <a:pt x="12770" y="14718"/>
                      <a:pt x="11643" y="14718"/>
                    </a:cubicBezTo>
                    <a:lnTo>
                      <a:pt x="3100" y="14718"/>
                    </a:lnTo>
                    <a:cubicBezTo>
                      <a:pt x="2773" y="14718"/>
                      <a:pt x="2495" y="14434"/>
                      <a:pt x="2453" y="14060"/>
                    </a:cubicBezTo>
                    <a:lnTo>
                      <a:pt x="1039" y="1589"/>
                    </a:lnTo>
                    <a:lnTo>
                      <a:pt x="1010" y="1337"/>
                    </a:lnTo>
                    <a:lnTo>
                      <a:pt x="850" y="1278"/>
                    </a:lnTo>
                    <a:lnTo>
                      <a:pt x="744" y="1238"/>
                    </a:lnTo>
                    <a:cubicBezTo>
                      <a:pt x="635" y="1209"/>
                      <a:pt x="547" y="1129"/>
                      <a:pt x="494" y="1022"/>
                    </a:cubicBezTo>
                    <a:cubicBezTo>
                      <a:pt x="477" y="988"/>
                      <a:pt x="465" y="953"/>
                      <a:pt x="456" y="915"/>
                    </a:cubicBezTo>
                    <a:cubicBezTo>
                      <a:pt x="446" y="878"/>
                      <a:pt x="441" y="837"/>
                      <a:pt x="441" y="796"/>
                    </a:cubicBezTo>
                    <a:lnTo>
                      <a:pt x="441" y="703"/>
                    </a:lnTo>
                    <a:cubicBezTo>
                      <a:pt x="215" y="626"/>
                      <a:pt x="59" y="386"/>
                      <a:pt x="59" y="111"/>
                    </a:cubicBezTo>
                    <a:lnTo>
                      <a:pt x="59" y="26"/>
                    </a:lnTo>
                    <a:cubicBezTo>
                      <a:pt x="39" y="18"/>
                      <a:pt x="20" y="10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1" name="Google Shape;1881;p42"/>
              <p:cNvSpPr/>
              <p:nvPr/>
            </p:nvSpPr>
            <p:spPr>
              <a:xfrm>
                <a:off x="3849141" y="3370757"/>
                <a:ext cx="318604" cy="332986"/>
              </a:xfrm>
              <a:custGeom>
                <a:rect b="b" l="l" r="r" t="t"/>
                <a:pathLst>
                  <a:path extrusionOk="0" h="14215" w="13617">
                    <a:moveTo>
                      <a:pt x="0" y="0"/>
                    </a:moveTo>
                    <a:lnTo>
                      <a:pt x="1449" y="12791"/>
                    </a:lnTo>
                    <a:cubicBezTo>
                      <a:pt x="1544" y="13602"/>
                      <a:pt x="2146" y="14214"/>
                      <a:pt x="2853" y="14214"/>
                    </a:cubicBezTo>
                    <a:lnTo>
                      <a:pt x="10892" y="14214"/>
                    </a:lnTo>
                    <a:cubicBezTo>
                      <a:pt x="12394" y="14214"/>
                      <a:pt x="13617" y="12801"/>
                      <a:pt x="13617" y="11061"/>
                    </a:cubicBezTo>
                    <a:lnTo>
                      <a:pt x="13617" y="3908"/>
                    </a:lnTo>
                    <a:lnTo>
                      <a:pt x="13196" y="3763"/>
                    </a:lnTo>
                    <a:lnTo>
                      <a:pt x="13196" y="11329"/>
                    </a:lnTo>
                    <a:cubicBezTo>
                      <a:pt x="13196" y="12634"/>
                      <a:pt x="12277" y="13696"/>
                      <a:pt x="11150" y="13696"/>
                    </a:cubicBezTo>
                    <a:lnTo>
                      <a:pt x="2607" y="13696"/>
                    </a:lnTo>
                    <a:cubicBezTo>
                      <a:pt x="2280" y="13696"/>
                      <a:pt x="2002" y="13412"/>
                      <a:pt x="1960" y="13038"/>
                    </a:cubicBezTo>
                    <a:lnTo>
                      <a:pt x="516" y="315"/>
                    </a:lnTo>
                    <a:lnTo>
                      <a:pt x="250" y="216"/>
                    </a:lnTo>
                    <a:cubicBezTo>
                      <a:pt x="141" y="187"/>
                      <a:pt x="53" y="10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2" name="Google Shape;1882;p42"/>
              <p:cNvSpPr/>
              <p:nvPr/>
            </p:nvSpPr>
            <p:spPr>
              <a:xfrm>
                <a:off x="4558085" y="3341265"/>
                <a:ext cx="340691" cy="373371"/>
              </a:xfrm>
              <a:custGeom>
                <a:rect b="b" l="l" r="r" t="t"/>
                <a:pathLst>
                  <a:path extrusionOk="0" h="15939" w="14561">
                    <a:moveTo>
                      <a:pt x="14560" y="1"/>
                    </a:moveTo>
                    <a:cubicBezTo>
                      <a:pt x="14432" y="73"/>
                      <a:pt x="14298" y="140"/>
                      <a:pt x="14154" y="206"/>
                    </a:cubicBezTo>
                    <a:lnTo>
                      <a:pt x="14154" y="492"/>
                    </a:lnTo>
                    <a:cubicBezTo>
                      <a:pt x="14154" y="591"/>
                      <a:pt x="14134" y="687"/>
                      <a:pt x="14097" y="771"/>
                    </a:cubicBezTo>
                    <a:cubicBezTo>
                      <a:pt x="14032" y="920"/>
                      <a:pt x="13916" y="1036"/>
                      <a:pt x="13773" y="1084"/>
                    </a:cubicBezTo>
                    <a:lnTo>
                      <a:pt x="13773" y="1176"/>
                    </a:lnTo>
                    <a:cubicBezTo>
                      <a:pt x="13773" y="1365"/>
                      <a:pt x="13671" y="1531"/>
                      <a:pt x="13522" y="1600"/>
                    </a:cubicBezTo>
                    <a:lnTo>
                      <a:pt x="12087" y="14294"/>
                    </a:lnTo>
                    <a:cubicBezTo>
                      <a:pt x="12045" y="14670"/>
                      <a:pt x="11766" y="14952"/>
                      <a:pt x="11439" y="14952"/>
                    </a:cubicBezTo>
                    <a:lnTo>
                      <a:pt x="2897" y="14952"/>
                    </a:lnTo>
                    <a:cubicBezTo>
                      <a:pt x="1768" y="14952"/>
                      <a:pt x="851" y="13891"/>
                      <a:pt x="851" y="12585"/>
                    </a:cubicBezTo>
                    <a:lnTo>
                      <a:pt x="851" y="4869"/>
                    </a:lnTo>
                    <a:lnTo>
                      <a:pt x="430" y="5016"/>
                    </a:lnTo>
                    <a:lnTo>
                      <a:pt x="0" y="5165"/>
                    </a:lnTo>
                    <a:lnTo>
                      <a:pt x="0" y="12587"/>
                    </a:lnTo>
                    <a:cubicBezTo>
                      <a:pt x="0" y="14435"/>
                      <a:pt x="1299" y="15938"/>
                      <a:pt x="2897" y="15938"/>
                    </a:cubicBezTo>
                    <a:lnTo>
                      <a:pt x="11439" y="15938"/>
                    </a:lnTo>
                    <a:cubicBezTo>
                      <a:pt x="12191" y="15938"/>
                      <a:pt x="12832" y="15287"/>
                      <a:pt x="12930" y="14424"/>
                    </a:cubicBezTo>
                    <a:lnTo>
                      <a:pt x="14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3" name="Google Shape;1883;p42"/>
              <p:cNvSpPr/>
              <p:nvPr/>
            </p:nvSpPr>
            <p:spPr>
              <a:xfrm>
                <a:off x="4568099" y="3359349"/>
                <a:ext cx="319820" cy="344394"/>
              </a:xfrm>
              <a:custGeom>
                <a:rect b="b" l="l" r="r" t="t"/>
                <a:pathLst>
                  <a:path extrusionOk="0" h="14702" w="13669">
                    <a:moveTo>
                      <a:pt x="13669" y="0"/>
                    </a:moveTo>
                    <a:cubicBezTo>
                      <a:pt x="13603" y="149"/>
                      <a:pt x="13488" y="265"/>
                      <a:pt x="13343" y="313"/>
                    </a:cubicBezTo>
                    <a:lnTo>
                      <a:pt x="13343" y="405"/>
                    </a:lnTo>
                    <a:cubicBezTo>
                      <a:pt x="13343" y="594"/>
                      <a:pt x="13241" y="761"/>
                      <a:pt x="13092" y="829"/>
                    </a:cubicBezTo>
                    <a:lnTo>
                      <a:pt x="11657" y="13524"/>
                    </a:lnTo>
                    <a:cubicBezTo>
                      <a:pt x="11615" y="13899"/>
                      <a:pt x="11337" y="14182"/>
                      <a:pt x="11009" y="14182"/>
                    </a:cubicBezTo>
                    <a:lnTo>
                      <a:pt x="2467" y="14182"/>
                    </a:lnTo>
                    <a:cubicBezTo>
                      <a:pt x="1338" y="14182"/>
                      <a:pt x="421" y="13120"/>
                      <a:pt x="421" y="11815"/>
                    </a:cubicBezTo>
                    <a:lnTo>
                      <a:pt x="421" y="4099"/>
                    </a:lnTo>
                    <a:lnTo>
                      <a:pt x="0" y="4244"/>
                    </a:lnTo>
                    <a:lnTo>
                      <a:pt x="0" y="11548"/>
                    </a:lnTo>
                    <a:cubicBezTo>
                      <a:pt x="0" y="13288"/>
                      <a:pt x="1224" y="14701"/>
                      <a:pt x="2726" y="14701"/>
                    </a:cubicBezTo>
                    <a:lnTo>
                      <a:pt x="10763" y="14701"/>
                    </a:lnTo>
                    <a:cubicBezTo>
                      <a:pt x="11471" y="14701"/>
                      <a:pt x="12075" y="14089"/>
                      <a:pt x="12167" y="13278"/>
                    </a:cubicBezTo>
                    <a:lnTo>
                      <a:pt x="13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4" name="Google Shape;1884;p42"/>
              <p:cNvSpPr/>
              <p:nvPr/>
            </p:nvSpPr>
            <p:spPr>
              <a:xfrm>
                <a:off x="4889253" y="3346043"/>
                <a:ext cx="164" cy="1288"/>
              </a:xfrm>
              <a:custGeom>
                <a:rect b="b" l="l" r="r" t="t"/>
                <a:pathLst>
                  <a:path extrusionOk="0" h="55" w="7">
                    <a:moveTo>
                      <a:pt x="6" y="1"/>
                    </a:moveTo>
                    <a:lnTo>
                      <a:pt x="6" y="1"/>
                    </a:lnTo>
                    <a:cubicBezTo>
                      <a:pt x="4" y="2"/>
                      <a:pt x="3" y="2"/>
                      <a:pt x="0" y="4"/>
                    </a:cubicBezTo>
                    <a:lnTo>
                      <a:pt x="0" y="54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BABC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5" name="Google Shape;1885;p42"/>
              <p:cNvSpPr/>
              <p:nvPr/>
            </p:nvSpPr>
            <p:spPr>
              <a:xfrm>
                <a:off x="4115638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2" y="607"/>
                      <a:pt x="274" y="611"/>
                    </a:cubicBezTo>
                    <a:lnTo>
                      <a:pt x="1225" y="640"/>
                    </a:lnTo>
                    <a:cubicBezTo>
                      <a:pt x="1226" y="640"/>
                      <a:pt x="1228" y="640"/>
                      <a:pt x="1230" y="640"/>
                    </a:cubicBezTo>
                    <a:cubicBezTo>
                      <a:pt x="1381" y="640"/>
                      <a:pt x="1506" y="501"/>
                      <a:pt x="1509" y="327"/>
                    </a:cubicBezTo>
                    <a:lnTo>
                      <a:pt x="1516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6" name="Google Shape;1886;p42"/>
              <p:cNvSpPr/>
              <p:nvPr/>
            </p:nvSpPr>
            <p:spPr>
              <a:xfrm>
                <a:off x="4118165" y="3535294"/>
                <a:ext cx="13851" cy="45702"/>
              </a:xfrm>
              <a:custGeom>
                <a:rect b="b" l="l" r="r" t="t"/>
                <a:pathLst>
                  <a:path extrusionOk="0" h="1951" w="592">
                    <a:moveTo>
                      <a:pt x="114" y="1"/>
                    </a:moveTo>
                    <a:cubicBezTo>
                      <a:pt x="72" y="1"/>
                      <a:pt x="34" y="38"/>
                      <a:pt x="33" y="92"/>
                    </a:cubicBezTo>
                    <a:lnTo>
                      <a:pt x="1" y="1568"/>
                    </a:lnTo>
                    <a:cubicBezTo>
                      <a:pt x="1" y="1598"/>
                      <a:pt x="14" y="1627"/>
                      <a:pt x="35" y="1645"/>
                    </a:cubicBezTo>
                    <a:lnTo>
                      <a:pt x="369" y="1932"/>
                    </a:lnTo>
                    <a:cubicBezTo>
                      <a:pt x="384" y="1945"/>
                      <a:pt x="401" y="1951"/>
                      <a:pt x="417" y="1951"/>
                    </a:cubicBezTo>
                    <a:cubicBezTo>
                      <a:pt x="455" y="1951"/>
                      <a:pt x="492" y="1919"/>
                      <a:pt x="497" y="1869"/>
                    </a:cubicBezTo>
                    <a:lnTo>
                      <a:pt x="571" y="1241"/>
                    </a:lnTo>
                    <a:lnTo>
                      <a:pt x="571" y="1231"/>
                    </a:lnTo>
                    <a:lnTo>
                      <a:pt x="591" y="362"/>
                    </a:lnTo>
                    <a:cubicBezTo>
                      <a:pt x="592" y="327"/>
                      <a:pt x="576" y="296"/>
                      <a:pt x="551" y="278"/>
                    </a:cubicBezTo>
                    <a:lnTo>
                      <a:pt x="155" y="14"/>
                    </a:lnTo>
                    <a:cubicBezTo>
                      <a:pt x="142" y="5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7" name="Google Shape;1887;p42"/>
              <p:cNvSpPr/>
              <p:nvPr/>
            </p:nvSpPr>
            <p:spPr>
              <a:xfrm>
                <a:off x="4144230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2" y="4"/>
                      <a:pt x="470" y="11"/>
                    </a:cubicBezTo>
                    <a:lnTo>
                      <a:pt x="64" y="254"/>
                    </a:lnTo>
                    <a:cubicBezTo>
                      <a:pt x="39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4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8" y="97"/>
                    </a:lnTo>
                    <a:cubicBezTo>
                      <a:pt x="589" y="41"/>
                      <a:pt x="550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8" name="Google Shape;1888;p42"/>
              <p:cNvSpPr/>
              <p:nvPr/>
            </p:nvSpPr>
            <p:spPr>
              <a:xfrm>
                <a:off x="4096101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28" y="0"/>
                    </a:moveTo>
                    <a:cubicBezTo>
                      <a:pt x="1451" y="658"/>
                      <a:pt x="1353" y="1312"/>
                      <a:pt x="1236" y="1962"/>
                    </a:cubicBezTo>
                    <a:cubicBezTo>
                      <a:pt x="1232" y="1984"/>
                      <a:pt x="1229" y="2004"/>
                      <a:pt x="1225" y="2026"/>
                    </a:cubicBezTo>
                    <a:cubicBezTo>
                      <a:pt x="1219" y="2057"/>
                      <a:pt x="1214" y="2090"/>
                      <a:pt x="1206" y="2122"/>
                    </a:cubicBezTo>
                    <a:cubicBezTo>
                      <a:pt x="1204" y="2136"/>
                      <a:pt x="1201" y="2149"/>
                      <a:pt x="1199" y="2163"/>
                    </a:cubicBezTo>
                    <a:cubicBezTo>
                      <a:pt x="1050" y="2985"/>
                      <a:pt x="867" y="3800"/>
                      <a:pt x="658" y="4605"/>
                    </a:cubicBezTo>
                    <a:cubicBezTo>
                      <a:pt x="345" y="5804"/>
                      <a:pt x="183" y="6557"/>
                      <a:pt x="98" y="7059"/>
                    </a:cubicBezTo>
                    <a:cubicBezTo>
                      <a:pt x="87" y="7123"/>
                      <a:pt x="77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1" y="7887"/>
                      <a:pt x="1" y="7922"/>
                    </a:cubicBezTo>
                    <a:cubicBezTo>
                      <a:pt x="0" y="7959"/>
                      <a:pt x="0" y="7995"/>
                      <a:pt x="1" y="8033"/>
                    </a:cubicBezTo>
                    <a:cubicBezTo>
                      <a:pt x="5" y="8105"/>
                      <a:pt x="10" y="8177"/>
                      <a:pt x="19" y="8246"/>
                    </a:cubicBezTo>
                    <a:cubicBezTo>
                      <a:pt x="132" y="9134"/>
                      <a:pt x="783" y="9825"/>
                      <a:pt x="1585" y="9849"/>
                    </a:cubicBezTo>
                    <a:cubicBezTo>
                      <a:pt x="1598" y="9849"/>
                      <a:pt x="1610" y="9849"/>
                      <a:pt x="1623" y="9849"/>
                    </a:cubicBezTo>
                    <a:cubicBezTo>
                      <a:pt x="1667" y="9849"/>
                      <a:pt x="1710" y="9847"/>
                      <a:pt x="1754" y="9843"/>
                    </a:cubicBezTo>
                    <a:cubicBezTo>
                      <a:pt x="2481" y="9778"/>
                      <a:pt x="3077" y="9156"/>
                      <a:pt x="3219" y="8338"/>
                    </a:cubicBezTo>
                    <a:cubicBezTo>
                      <a:pt x="3230" y="8270"/>
                      <a:pt x="3239" y="8199"/>
                      <a:pt x="3244" y="8128"/>
                    </a:cubicBezTo>
                    <a:cubicBezTo>
                      <a:pt x="3246" y="8092"/>
                      <a:pt x="3248" y="8055"/>
                      <a:pt x="3249" y="8016"/>
                    </a:cubicBezTo>
                    <a:cubicBezTo>
                      <a:pt x="3250" y="7983"/>
                      <a:pt x="3250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6" y="7762"/>
                      <a:pt x="3244" y="7698"/>
                      <a:pt x="3239" y="7628"/>
                    </a:cubicBezTo>
                    <a:cubicBezTo>
                      <a:pt x="3234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3" y="7151"/>
                    </a:cubicBezTo>
                    <a:cubicBezTo>
                      <a:pt x="3128" y="6635"/>
                      <a:pt x="2995" y="5860"/>
                      <a:pt x="2727" y="4610"/>
                    </a:cubicBezTo>
                    <a:cubicBezTo>
                      <a:pt x="2557" y="3813"/>
                      <a:pt x="2415" y="3009"/>
                      <a:pt x="2302" y="2199"/>
                    </a:cubicBezTo>
                    <a:cubicBezTo>
                      <a:pt x="2301" y="2185"/>
                      <a:pt x="2298" y="2172"/>
                      <a:pt x="2297" y="2158"/>
                    </a:cubicBezTo>
                    <a:cubicBezTo>
                      <a:pt x="2291" y="2123"/>
                      <a:pt x="2287" y="2088"/>
                      <a:pt x="2282" y="2054"/>
                    </a:cubicBezTo>
                    <a:cubicBezTo>
                      <a:pt x="2280" y="2035"/>
                      <a:pt x="2277" y="2014"/>
                      <a:pt x="2275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9" name="Google Shape;1889;p42"/>
              <p:cNvSpPr/>
              <p:nvPr/>
            </p:nvSpPr>
            <p:spPr>
              <a:xfrm>
                <a:off x="4135456" y="3534216"/>
                <a:ext cx="6154" cy="52378"/>
              </a:xfrm>
              <a:custGeom>
                <a:rect b="b" l="l" r="r" t="t"/>
                <a:pathLst>
                  <a:path extrusionOk="0" h="2236" w="263">
                    <a:moveTo>
                      <a:pt x="36" y="0"/>
                    </a:moveTo>
                    <a:cubicBezTo>
                      <a:pt x="16" y="0"/>
                      <a:pt x="0" y="19"/>
                      <a:pt x="0" y="41"/>
                    </a:cubicBezTo>
                    <a:lnTo>
                      <a:pt x="45" y="2196"/>
                    </a:lnTo>
                    <a:cubicBezTo>
                      <a:pt x="45" y="2218"/>
                      <a:pt x="61" y="2235"/>
                      <a:pt x="87" y="2236"/>
                    </a:cubicBezTo>
                    <a:cubicBezTo>
                      <a:pt x="107" y="2236"/>
                      <a:pt x="122" y="2219"/>
                      <a:pt x="123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0" name="Google Shape;1890;p42"/>
              <p:cNvSpPr/>
              <p:nvPr/>
            </p:nvSpPr>
            <p:spPr>
              <a:xfrm>
                <a:off x="4129583" y="358994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9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7" y="134"/>
                    </a:cubicBezTo>
                    <a:cubicBezTo>
                      <a:pt x="90" y="134"/>
                      <a:pt x="116" y="105"/>
                      <a:pt x="117" y="68"/>
                    </a:cubicBezTo>
                    <a:cubicBezTo>
                      <a:pt x="118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1" name="Google Shape;1891;p42"/>
              <p:cNvSpPr/>
              <p:nvPr/>
            </p:nvSpPr>
            <p:spPr>
              <a:xfrm>
                <a:off x="4130425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9" y="0"/>
                      <a:pt x="3" y="29"/>
                      <a:pt x="3" y="66"/>
                    </a:cubicBezTo>
                    <a:cubicBezTo>
                      <a:pt x="1" y="102"/>
                      <a:pt x="27" y="132"/>
                      <a:pt x="59" y="133"/>
                    </a:cubicBezTo>
                    <a:cubicBezTo>
                      <a:pt x="60" y="133"/>
                      <a:pt x="61" y="134"/>
                      <a:pt x="63" y="134"/>
                    </a:cubicBezTo>
                    <a:cubicBezTo>
                      <a:pt x="93" y="134"/>
                      <a:pt x="117" y="104"/>
                      <a:pt x="118" y="68"/>
                    </a:cubicBezTo>
                    <a:cubicBezTo>
                      <a:pt x="119" y="33"/>
                      <a:pt x="93" y="2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2" name="Google Shape;1892;p42"/>
              <p:cNvSpPr/>
              <p:nvPr/>
            </p:nvSpPr>
            <p:spPr>
              <a:xfrm>
                <a:off x="4131291" y="3568628"/>
                <a:ext cx="2738" cy="3162"/>
              </a:xfrm>
              <a:custGeom>
                <a:rect b="b" l="l" r="r" t="t"/>
                <a:pathLst>
                  <a:path extrusionOk="0" h="135" w="117">
                    <a:moveTo>
                      <a:pt x="56" y="1"/>
                    </a:moveTo>
                    <a:cubicBezTo>
                      <a:pt x="27" y="1"/>
                      <a:pt x="2" y="30"/>
                      <a:pt x="1" y="65"/>
                    </a:cubicBezTo>
                    <a:cubicBezTo>
                      <a:pt x="1" y="101"/>
                      <a:pt x="24" y="132"/>
                      <a:pt x="56" y="134"/>
                    </a:cubicBezTo>
                    <a:cubicBezTo>
                      <a:pt x="57" y="134"/>
                      <a:pt x="57" y="134"/>
                      <a:pt x="58" y="134"/>
                    </a:cubicBezTo>
                    <a:cubicBezTo>
                      <a:pt x="90" y="134"/>
                      <a:pt x="115" y="105"/>
                      <a:pt x="116" y="68"/>
                    </a:cubicBezTo>
                    <a:cubicBezTo>
                      <a:pt x="117" y="33"/>
                      <a:pt x="91" y="2"/>
                      <a:pt x="59" y="1"/>
                    </a:cubicBezTo>
                    <a:cubicBezTo>
                      <a:pt x="58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3" name="Google Shape;1893;p42"/>
              <p:cNvSpPr/>
              <p:nvPr/>
            </p:nvSpPr>
            <p:spPr>
              <a:xfrm>
                <a:off x="4132087" y="3557969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1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6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9" y="32"/>
                      <a:pt x="93" y="1"/>
                      <a:pt x="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4" name="Google Shape;1894;p42"/>
              <p:cNvSpPr/>
              <p:nvPr/>
            </p:nvSpPr>
            <p:spPr>
              <a:xfrm>
                <a:off x="4142288" y="3590296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8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5" name="Google Shape;1895;p42"/>
              <p:cNvSpPr/>
              <p:nvPr/>
            </p:nvSpPr>
            <p:spPr>
              <a:xfrm>
                <a:off x="414191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8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0" y="134"/>
                      <a:pt x="117" y="104"/>
                      <a:pt x="117" y="68"/>
                    </a:cubicBezTo>
                    <a:cubicBezTo>
                      <a:pt x="117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6" name="Google Shape;1896;p42"/>
              <p:cNvSpPr/>
              <p:nvPr/>
            </p:nvSpPr>
            <p:spPr>
              <a:xfrm>
                <a:off x="4141516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1" y="103"/>
                      <a:pt x="26" y="133"/>
                      <a:pt x="58" y="133"/>
                    </a:cubicBezTo>
                    <a:cubicBezTo>
                      <a:pt x="59" y="133"/>
                      <a:pt x="59" y="133"/>
                      <a:pt x="60" y="133"/>
                    </a:cubicBezTo>
                    <a:cubicBezTo>
                      <a:pt x="91" y="133"/>
                      <a:pt x="118" y="104"/>
                      <a:pt x="118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7" name="Google Shape;1897;p42"/>
              <p:cNvSpPr/>
              <p:nvPr/>
            </p:nvSpPr>
            <p:spPr>
              <a:xfrm>
                <a:off x="4141165" y="3558227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59" y="1"/>
                    </a:moveTo>
                    <a:cubicBezTo>
                      <a:pt x="27" y="1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6"/>
                      <a:pt x="117" y="68"/>
                    </a:cubicBezTo>
                    <a:cubicBezTo>
                      <a:pt x="117" y="32"/>
                      <a:pt x="93" y="2"/>
                      <a:pt x="61" y="1"/>
                    </a:cubicBezTo>
                    <a:cubicBezTo>
                      <a:pt x="60" y="1"/>
                      <a:pt x="60" y="1"/>
                      <a:pt x="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8" name="Google Shape;1898;p42"/>
              <p:cNvSpPr/>
              <p:nvPr/>
            </p:nvSpPr>
            <p:spPr>
              <a:xfrm>
                <a:off x="4096172" y="3738389"/>
                <a:ext cx="75901" cy="13423"/>
              </a:xfrm>
              <a:custGeom>
                <a:rect b="b" l="l" r="r" t="t"/>
                <a:pathLst>
                  <a:path extrusionOk="0" h="573" w="3244">
                    <a:moveTo>
                      <a:pt x="0" y="0"/>
                    </a:move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7" y="572"/>
                      <a:pt x="2994" y="422"/>
                      <a:pt x="3218" y="304"/>
                    </a:cubicBezTo>
                    <a:cubicBezTo>
                      <a:pt x="3229" y="236"/>
                      <a:pt x="3238" y="165"/>
                      <a:pt x="3243" y="94"/>
                    </a:cubicBezTo>
                    <a:lnTo>
                      <a:pt x="3243" y="94"/>
                    </a:lnTo>
                    <a:cubicBezTo>
                      <a:pt x="3091" y="194"/>
                      <a:pt x="2669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59" y="115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9" name="Google Shape;1899;p42"/>
              <p:cNvSpPr/>
              <p:nvPr/>
            </p:nvSpPr>
            <p:spPr>
              <a:xfrm>
                <a:off x="4096405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1" y="71"/>
                      <a:pt x="4" y="132"/>
                      <a:pt x="1" y="191"/>
                    </a:cubicBezTo>
                    <a:cubicBezTo>
                      <a:pt x="230" y="331"/>
                      <a:pt x="710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7" y="562"/>
                      <a:pt x="3017" y="403"/>
                      <a:pt x="3236" y="284"/>
                    </a:cubicBezTo>
                    <a:cubicBezTo>
                      <a:pt x="3235" y="227"/>
                      <a:pt x="3232" y="163"/>
                      <a:pt x="3227" y="93"/>
                    </a:cubicBezTo>
                    <a:cubicBezTo>
                      <a:pt x="3061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1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0" name="Google Shape;1900;p42"/>
              <p:cNvSpPr/>
              <p:nvPr/>
            </p:nvSpPr>
            <p:spPr>
              <a:xfrm>
                <a:off x="4097763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30" y="0"/>
                    </a:moveTo>
                    <a:cubicBezTo>
                      <a:pt x="19" y="64"/>
                      <a:pt x="9" y="123"/>
                      <a:pt x="0" y="180"/>
                    </a:cubicBezTo>
                    <a:cubicBezTo>
                      <a:pt x="244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3" y="271"/>
                    </a:cubicBezTo>
                    <a:cubicBezTo>
                      <a:pt x="3138" y="214"/>
                      <a:pt x="3131" y="154"/>
                      <a:pt x="3123" y="89"/>
                    </a:cubicBezTo>
                    <a:cubicBezTo>
                      <a:pt x="2925" y="196"/>
                      <a:pt x="2507" y="350"/>
                      <a:pt x="1745" y="350"/>
                    </a:cubicBezTo>
                    <a:cubicBezTo>
                      <a:pt x="1689" y="350"/>
                      <a:pt x="1630" y="349"/>
                      <a:pt x="1570" y="348"/>
                    </a:cubicBezTo>
                    <a:cubicBezTo>
                      <a:pt x="694" y="322"/>
                      <a:pt x="236" y="125"/>
                      <a:pt x="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1" name="Google Shape;1901;p42"/>
              <p:cNvSpPr/>
              <p:nvPr/>
            </p:nvSpPr>
            <p:spPr>
              <a:xfrm>
                <a:off x="4124178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8" y="0"/>
                    </a:moveTo>
                    <a:cubicBezTo>
                      <a:pt x="34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9" y="160"/>
                    </a:cubicBezTo>
                    <a:cubicBezTo>
                      <a:pt x="5" y="174"/>
                      <a:pt x="3" y="187"/>
                      <a:pt x="0" y="201"/>
                    </a:cubicBezTo>
                    <a:cubicBezTo>
                      <a:pt x="96" y="253"/>
                      <a:pt x="262" y="310"/>
                      <a:pt x="551" y="319"/>
                    </a:cubicBezTo>
                    <a:cubicBezTo>
                      <a:pt x="575" y="320"/>
                      <a:pt x="599" y="320"/>
                      <a:pt x="622" y="320"/>
                    </a:cubicBezTo>
                    <a:cubicBezTo>
                      <a:pt x="865" y="320"/>
                      <a:pt x="1014" y="277"/>
                      <a:pt x="1102" y="235"/>
                    </a:cubicBezTo>
                    <a:cubicBezTo>
                      <a:pt x="1101" y="221"/>
                      <a:pt x="1098" y="207"/>
                      <a:pt x="1097" y="194"/>
                    </a:cubicBezTo>
                    <a:cubicBezTo>
                      <a:pt x="1091" y="159"/>
                      <a:pt x="1087" y="124"/>
                      <a:pt x="1082" y="89"/>
                    </a:cubicBezTo>
                    <a:cubicBezTo>
                      <a:pt x="1080" y="71"/>
                      <a:pt x="1077" y="50"/>
                      <a:pt x="1075" y="31"/>
                    </a:cubicBezTo>
                    <a:cubicBezTo>
                      <a:pt x="1032" y="60"/>
                      <a:pt x="903" y="124"/>
                      <a:pt x="614" y="124"/>
                    </a:cubicBezTo>
                    <a:cubicBezTo>
                      <a:pt x="595" y="124"/>
                      <a:pt x="576" y="124"/>
                      <a:pt x="556" y="123"/>
                    </a:cubicBezTo>
                    <a:cubicBezTo>
                      <a:pt x="218" y="114"/>
                      <a:pt x="78" y="32"/>
                      <a:pt x="38" y="0"/>
                    </a:cubicBezTo>
                    <a:close/>
                  </a:path>
                </a:pathLst>
              </a:custGeom>
              <a:solidFill>
                <a:srgbClr val="3E597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2" name="Google Shape;1902;p42"/>
              <p:cNvSpPr/>
              <p:nvPr/>
            </p:nvSpPr>
            <p:spPr>
              <a:xfrm>
                <a:off x="4137141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6" y="4810"/>
                      <a:pt x="250" y="5451"/>
                    </a:cubicBezTo>
                    <a:cubicBezTo>
                      <a:pt x="684" y="7677"/>
                      <a:pt x="292" y="9133"/>
                      <a:pt x="0" y="9835"/>
                    </a:cubicBezTo>
                    <a:cubicBezTo>
                      <a:pt x="727" y="9770"/>
                      <a:pt x="1323" y="9148"/>
                      <a:pt x="1465" y="8330"/>
                    </a:cubicBezTo>
                    <a:cubicBezTo>
                      <a:pt x="1476" y="8262"/>
                      <a:pt x="1485" y="8191"/>
                      <a:pt x="1490" y="8120"/>
                    </a:cubicBezTo>
                    <a:cubicBezTo>
                      <a:pt x="1492" y="8084"/>
                      <a:pt x="1494" y="8047"/>
                      <a:pt x="1495" y="8008"/>
                    </a:cubicBezTo>
                    <a:cubicBezTo>
                      <a:pt x="1496" y="7975"/>
                      <a:pt x="1496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2" y="7754"/>
                      <a:pt x="1490" y="7690"/>
                      <a:pt x="1485" y="7620"/>
                    </a:cubicBezTo>
                    <a:cubicBezTo>
                      <a:pt x="1480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9" y="7143"/>
                    </a:cubicBezTo>
                    <a:cubicBezTo>
                      <a:pt x="1374" y="6627"/>
                      <a:pt x="1241" y="5852"/>
                      <a:pt x="973" y="4602"/>
                    </a:cubicBezTo>
                    <a:cubicBezTo>
                      <a:pt x="803" y="3805"/>
                      <a:pt x="661" y="3001"/>
                      <a:pt x="548" y="2191"/>
                    </a:cubicBezTo>
                    <a:cubicBezTo>
                      <a:pt x="547" y="2177"/>
                      <a:pt x="544" y="2164"/>
                      <a:pt x="543" y="2150"/>
                    </a:cubicBezTo>
                    <a:cubicBezTo>
                      <a:pt x="537" y="2115"/>
                      <a:pt x="533" y="2080"/>
                      <a:pt x="528" y="2046"/>
                    </a:cubicBezTo>
                    <a:cubicBezTo>
                      <a:pt x="526" y="2027"/>
                      <a:pt x="523" y="2006"/>
                      <a:pt x="521" y="1987"/>
                    </a:cubicBezTo>
                    <a:cubicBezTo>
                      <a:pt x="438" y="1360"/>
                      <a:pt x="372" y="731"/>
                      <a:pt x="325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3" name="Google Shape;1903;p42"/>
              <p:cNvSpPr/>
              <p:nvPr/>
            </p:nvSpPr>
            <p:spPr>
              <a:xfrm>
                <a:off x="4586256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1" y="607"/>
                      <a:pt x="274" y="611"/>
                    </a:cubicBezTo>
                    <a:lnTo>
                      <a:pt x="1224" y="640"/>
                    </a:lnTo>
                    <a:cubicBezTo>
                      <a:pt x="1226" y="640"/>
                      <a:pt x="1227" y="640"/>
                      <a:pt x="1229" y="640"/>
                    </a:cubicBezTo>
                    <a:cubicBezTo>
                      <a:pt x="1380" y="640"/>
                      <a:pt x="1505" y="501"/>
                      <a:pt x="1509" y="327"/>
                    </a:cubicBezTo>
                    <a:lnTo>
                      <a:pt x="1515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4" name="Google Shape;1904;p42"/>
              <p:cNvSpPr/>
              <p:nvPr/>
            </p:nvSpPr>
            <p:spPr>
              <a:xfrm>
                <a:off x="4588829" y="3535294"/>
                <a:ext cx="13828" cy="45702"/>
              </a:xfrm>
              <a:custGeom>
                <a:rect b="b" l="l" r="r" t="t"/>
                <a:pathLst>
                  <a:path extrusionOk="0" h="1951" w="591">
                    <a:moveTo>
                      <a:pt x="113" y="1"/>
                    </a:moveTo>
                    <a:cubicBezTo>
                      <a:pt x="71" y="1"/>
                      <a:pt x="34" y="38"/>
                      <a:pt x="32" y="92"/>
                    </a:cubicBezTo>
                    <a:lnTo>
                      <a:pt x="0" y="1568"/>
                    </a:lnTo>
                    <a:cubicBezTo>
                      <a:pt x="0" y="1598"/>
                      <a:pt x="14" y="1627"/>
                      <a:pt x="34" y="1645"/>
                    </a:cubicBezTo>
                    <a:lnTo>
                      <a:pt x="368" y="1932"/>
                    </a:lnTo>
                    <a:cubicBezTo>
                      <a:pt x="383" y="1945"/>
                      <a:pt x="399" y="1951"/>
                      <a:pt x="415" y="1951"/>
                    </a:cubicBezTo>
                    <a:cubicBezTo>
                      <a:pt x="453" y="1951"/>
                      <a:pt x="490" y="1919"/>
                      <a:pt x="496" y="1869"/>
                    </a:cubicBezTo>
                    <a:lnTo>
                      <a:pt x="569" y="1241"/>
                    </a:lnTo>
                    <a:cubicBezTo>
                      <a:pt x="570" y="1237"/>
                      <a:pt x="570" y="1235"/>
                      <a:pt x="570" y="1231"/>
                    </a:cubicBezTo>
                    <a:lnTo>
                      <a:pt x="590" y="362"/>
                    </a:lnTo>
                    <a:cubicBezTo>
                      <a:pt x="591" y="327"/>
                      <a:pt x="576" y="296"/>
                      <a:pt x="550" y="278"/>
                    </a:cubicBezTo>
                    <a:lnTo>
                      <a:pt x="154" y="14"/>
                    </a:lnTo>
                    <a:cubicBezTo>
                      <a:pt x="141" y="5"/>
                      <a:pt x="126" y="1"/>
                      <a:pt x="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5" name="Google Shape;1905;p42"/>
              <p:cNvSpPr/>
              <p:nvPr/>
            </p:nvSpPr>
            <p:spPr>
              <a:xfrm>
                <a:off x="4614871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3" y="4"/>
                      <a:pt x="471" y="11"/>
                    </a:cubicBezTo>
                    <a:lnTo>
                      <a:pt x="63" y="254"/>
                    </a:lnTo>
                    <a:cubicBezTo>
                      <a:pt x="38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5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9" y="97"/>
                    </a:lnTo>
                    <a:cubicBezTo>
                      <a:pt x="589" y="41"/>
                      <a:pt x="551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6" name="Google Shape;1906;p42"/>
              <p:cNvSpPr/>
              <p:nvPr/>
            </p:nvSpPr>
            <p:spPr>
              <a:xfrm>
                <a:off x="4566719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30" y="0"/>
                    </a:moveTo>
                    <a:cubicBezTo>
                      <a:pt x="1452" y="658"/>
                      <a:pt x="1354" y="1312"/>
                      <a:pt x="1236" y="1962"/>
                    </a:cubicBezTo>
                    <a:cubicBezTo>
                      <a:pt x="1232" y="1984"/>
                      <a:pt x="1228" y="2004"/>
                      <a:pt x="1225" y="2026"/>
                    </a:cubicBezTo>
                    <a:cubicBezTo>
                      <a:pt x="1218" y="2057"/>
                      <a:pt x="1213" y="2090"/>
                      <a:pt x="1207" y="2122"/>
                    </a:cubicBezTo>
                    <a:cubicBezTo>
                      <a:pt x="1205" y="2136"/>
                      <a:pt x="1202" y="2149"/>
                      <a:pt x="1200" y="2163"/>
                    </a:cubicBezTo>
                    <a:cubicBezTo>
                      <a:pt x="1048" y="2985"/>
                      <a:pt x="867" y="3800"/>
                      <a:pt x="658" y="4605"/>
                    </a:cubicBezTo>
                    <a:cubicBezTo>
                      <a:pt x="345" y="5804"/>
                      <a:pt x="182" y="6557"/>
                      <a:pt x="98" y="7059"/>
                    </a:cubicBezTo>
                    <a:cubicBezTo>
                      <a:pt x="87" y="7123"/>
                      <a:pt x="78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2" y="7887"/>
                      <a:pt x="2" y="7922"/>
                    </a:cubicBezTo>
                    <a:cubicBezTo>
                      <a:pt x="1" y="7959"/>
                      <a:pt x="1" y="7995"/>
                      <a:pt x="2" y="8033"/>
                    </a:cubicBezTo>
                    <a:cubicBezTo>
                      <a:pt x="5" y="8105"/>
                      <a:pt x="10" y="8177"/>
                      <a:pt x="18" y="8246"/>
                    </a:cubicBezTo>
                    <a:cubicBezTo>
                      <a:pt x="131" y="9134"/>
                      <a:pt x="782" y="9825"/>
                      <a:pt x="1585" y="9849"/>
                    </a:cubicBezTo>
                    <a:cubicBezTo>
                      <a:pt x="1598" y="9849"/>
                      <a:pt x="1611" y="9849"/>
                      <a:pt x="1623" y="9849"/>
                    </a:cubicBezTo>
                    <a:cubicBezTo>
                      <a:pt x="1667" y="9849"/>
                      <a:pt x="1711" y="9847"/>
                      <a:pt x="1754" y="9843"/>
                    </a:cubicBezTo>
                    <a:cubicBezTo>
                      <a:pt x="2481" y="9778"/>
                      <a:pt x="3078" y="9156"/>
                      <a:pt x="3218" y="8338"/>
                    </a:cubicBezTo>
                    <a:cubicBezTo>
                      <a:pt x="3230" y="8270"/>
                      <a:pt x="3238" y="8199"/>
                      <a:pt x="3243" y="8128"/>
                    </a:cubicBezTo>
                    <a:cubicBezTo>
                      <a:pt x="3247" y="8092"/>
                      <a:pt x="3248" y="8055"/>
                      <a:pt x="3249" y="8016"/>
                    </a:cubicBezTo>
                    <a:cubicBezTo>
                      <a:pt x="3251" y="7983"/>
                      <a:pt x="3251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7" y="7762"/>
                      <a:pt x="3243" y="7698"/>
                      <a:pt x="3238" y="7628"/>
                    </a:cubicBezTo>
                    <a:cubicBezTo>
                      <a:pt x="3233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2" y="7151"/>
                    </a:cubicBezTo>
                    <a:cubicBezTo>
                      <a:pt x="3129" y="6635"/>
                      <a:pt x="2995" y="5860"/>
                      <a:pt x="2728" y="4610"/>
                    </a:cubicBezTo>
                    <a:cubicBezTo>
                      <a:pt x="2556" y="3813"/>
                      <a:pt x="2415" y="3009"/>
                      <a:pt x="2302" y="2199"/>
                    </a:cubicBezTo>
                    <a:cubicBezTo>
                      <a:pt x="2300" y="2185"/>
                      <a:pt x="2298" y="2172"/>
                      <a:pt x="2297" y="2158"/>
                    </a:cubicBezTo>
                    <a:cubicBezTo>
                      <a:pt x="2292" y="2123"/>
                      <a:pt x="2288" y="2088"/>
                      <a:pt x="2282" y="2054"/>
                    </a:cubicBezTo>
                    <a:cubicBezTo>
                      <a:pt x="2279" y="2035"/>
                      <a:pt x="2277" y="2014"/>
                      <a:pt x="2274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7" name="Google Shape;1907;p42"/>
              <p:cNvSpPr/>
              <p:nvPr/>
            </p:nvSpPr>
            <p:spPr>
              <a:xfrm>
                <a:off x="4606097" y="3534216"/>
                <a:ext cx="6177" cy="52378"/>
              </a:xfrm>
              <a:custGeom>
                <a:rect b="b" l="l" r="r" t="t"/>
                <a:pathLst>
                  <a:path extrusionOk="0" h="2236" w="264">
                    <a:moveTo>
                      <a:pt x="36" y="0"/>
                    </a:moveTo>
                    <a:cubicBezTo>
                      <a:pt x="16" y="0"/>
                      <a:pt x="1" y="19"/>
                      <a:pt x="1" y="41"/>
                    </a:cubicBezTo>
                    <a:lnTo>
                      <a:pt x="46" y="2196"/>
                    </a:lnTo>
                    <a:cubicBezTo>
                      <a:pt x="46" y="2218"/>
                      <a:pt x="61" y="2235"/>
                      <a:pt x="88" y="2236"/>
                    </a:cubicBezTo>
                    <a:cubicBezTo>
                      <a:pt x="107" y="2236"/>
                      <a:pt x="123" y="2219"/>
                      <a:pt x="124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8" name="Google Shape;1908;p42"/>
              <p:cNvSpPr/>
              <p:nvPr/>
            </p:nvSpPr>
            <p:spPr>
              <a:xfrm>
                <a:off x="4600224" y="3589944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8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9" name="Google Shape;1909;p42"/>
              <p:cNvSpPr/>
              <p:nvPr/>
            </p:nvSpPr>
            <p:spPr>
              <a:xfrm>
                <a:off x="4601066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29"/>
                      <a:pt x="1" y="66"/>
                    </a:cubicBezTo>
                    <a:cubicBezTo>
                      <a:pt x="0" y="102"/>
                      <a:pt x="26" y="132"/>
                      <a:pt x="58" y="133"/>
                    </a:cubicBezTo>
                    <a:cubicBezTo>
                      <a:pt x="59" y="133"/>
                      <a:pt x="60" y="133"/>
                      <a:pt x="61" y="133"/>
                    </a:cubicBezTo>
                    <a:cubicBezTo>
                      <a:pt x="91" y="133"/>
                      <a:pt x="115" y="103"/>
                      <a:pt x="117" y="68"/>
                    </a:cubicBezTo>
                    <a:cubicBezTo>
                      <a:pt x="118" y="33"/>
                      <a:pt x="93" y="2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0" name="Google Shape;1910;p42"/>
              <p:cNvSpPr/>
              <p:nvPr/>
            </p:nvSpPr>
            <p:spPr>
              <a:xfrm>
                <a:off x="4601908" y="3568628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58" y="1"/>
                    </a:moveTo>
                    <a:cubicBezTo>
                      <a:pt x="27" y="1"/>
                      <a:pt x="3" y="30"/>
                      <a:pt x="1" y="65"/>
                    </a:cubicBezTo>
                    <a:cubicBezTo>
                      <a:pt x="0" y="101"/>
                      <a:pt x="26" y="132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3"/>
                      <a:pt x="92" y="2"/>
                      <a:pt x="61" y="1"/>
                    </a:cubicBezTo>
                    <a:cubicBezTo>
                      <a:pt x="60" y="1"/>
                      <a:pt x="59" y="1"/>
                      <a:pt x="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1" name="Google Shape;1911;p42"/>
              <p:cNvSpPr/>
              <p:nvPr/>
            </p:nvSpPr>
            <p:spPr>
              <a:xfrm>
                <a:off x="4602727" y="3557969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2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7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8" y="32"/>
                      <a:pt x="93" y="1"/>
                      <a:pt x="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2" name="Google Shape;1912;p42"/>
              <p:cNvSpPr/>
              <p:nvPr/>
            </p:nvSpPr>
            <p:spPr>
              <a:xfrm>
                <a:off x="4612905" y="3590296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1" y="134"/>
                      <a:pt x="118" y="106"/>
                      <a:pt x="118" y="68"/>
                    </a:cubicBezTo>
                    <a:cubicBezTo>
                      <a:pt x="119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3" name="Google Shape;1913;p42"/>
              <p:cNvSpPr/>
              <p:nvPr/>
            </p:nvSpPr>
            <p:spPr>
              <a:xfrm>
                <a:off x="461255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7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4"/>
                      <a:pt x="117" y="68"/>
                    </a:cubicBezTo>
                    <a:cubicBezTo>
                      <a:pt x="117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4" name="Google Shape;1914;p42"/>
              <p:cNvSpPr/>
              <p:nvPr/>
            </p:nvSpPr>
            <p:spPr>
              <a:xfrm>
                <a:off x="4612157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0" y="103"/>
                      <a:pt x="26" y="133"/>
                      <a:pt x="58" y="133"/>
                    </a:cubicBezTo>
                    <a:cubicBezTo>
                      <a:pt x="59" y="133"/>
                      <a:pt x="60" y="133"/>
                      <a:pt x="60" y="133"/>
                    </a:cubicBezTo>
                    <a:cubicBezTo>
                      <a:pt x="91" y="133"/>
                      <a:pt x="117" y="104"/>
                      <a:pt x="117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0" y="0"/>
                      <a:pt x="59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5" name="Google Shape;1915;p42"/>
              <p:cNvSpPr/>
              <p:nvPr/>
            </p:nvSpPr>
            <p:spPr>
              <a:xfrm>
                <a:off x="4611759" y="3558227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3" y="30"/>
                      <a:pt x="3" y="66"/>
                    </a:cubicBezTo>
                    <a:cubicBezTo>
                      <a:pt x="1" y="103"/>
                      <a:pt x="26" y="134"/>
                      <a:pt x="59" y="134"/>
                    </a:cubicBezTo>
                    <a:cubicBezTo>
                      <a:pt x="60" y="134"/>
                      <a:pt x="60" y="134"/>
                      <a:pt x="61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9" y="32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6" name="Google Shape;1916;p42"/>
              <p:cNvSpPr/>
              <p:nvPr/>
            </p:nvSpPr>
            <p:spPr>
              <a:xfrm>
                <a:off x="4566836" y="3738389"/>
                <a:ext cx="75878" cy="13423"/>
              </a:xfrm>
              <a:custGeom>
                <a:rect b="b" l="l" r="r" t="t"/>
                <a:pathLst>
                  <a:path extrusionOk="0" h="573" w="3243">
                    <a:moveTo>
                      <a:pt x="1" y="0"/>
                    </a:moveTo>
                    <a:lnTo>
                      <a:pt x="1" y="0"/>
                    </a:ln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6" y="572"/>
                      <a:pt x="2993" y="422"/>
                      <a:pt x="3217" y="304"/>
                    </a:cubicBezTo>
                    <a:cubicBezTo>
                      <a:pt x="3228" y="236"/>
                      <a:pt x="3237" y="165"/>
                      <a:pt x="3243" y="94"/>
                    </a:cubicBezTo>
                    <a:lnTo>
                      <a:pt x="3243" y="94"/>
                    </a:lnTo>
                    <a:cubicBezTo>
                      <a:pt x="3088" y="194"/>
                      <a:pt x="2666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60" y="11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7" name="Google Shape;1917;p42"/>
              <p:cNvSpPr/>
              <p:nvPr/>
            </p:nvSpPr>
            <p:spPr>
              <a:xfrm>
                <a:off x="4567046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0" y="71"/>
                      <a:pt x="4" y="132"/>
                      <a:pt x="1" y="191"/>
                    </a:cubicBezTo>
                    <a:cubicBezTo>
                      <a:pt x="230" y="331"/>
                      <a:pt x="711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8" y="562"/>
                      <a:pt x="3017" y="403"/>
                      <a:pt x="3237" y="284"/>
                    </a:cubicBezTo>
                    <a:cubicBezTo>
                      <a:pt x="3235" y="227"/>
                      <a:pt x="3233" y="163"/>
                      <a:pt x="3227" y="93"/>
                    </a:cubicBezTo>
                    <a:cubicBezTo>
                      <a:pt x="3059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2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8" name="Google Shape;1918;p42"/>
              <p:cNvSpPr/>
              <p:nvPr/>
            </p:nvSpPr>
            <p:spPr>
              <a:xfrm>
                <a:off x="4568380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29" y="0"/>
                    </a:moveTo>
                    <a:cubicBezTo>
                      <a:pt x="18" y="64"/>
                      <a:pt x="9" y="123"/>
                      <a:pt x="0" y="180"/>
                    </a:cubicBezTo>
                    <a:cubicBezTo>
                      <a:pt x="243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4" y="271"/>
                    </a:cubicBezTo>
                    <a:cubicBezTo>
                      <a:pt x="3139" y="214"/>
                      <a:pt x="3130" y="154"/>
                      <a:pt x="3123" y="89"/>
                    </a:cubicBezTo>
                    <a:cubicBezTo>
                      <a:pt x="2926" y="196"/>
                      <a:pt x="2507" y="350"/>
                      <a:pt x="1745" y="350"/>
                    </a:cubicBezTo>
                    <a:cubicBezTo>
                      <a:pt x="1689" y="350"/>
                      <a:pt x="1631" y="349"/>
                      <a:pt x="1571" y="348"/>
                    </a:cubicBezTo>
                    <a:cubicBezTo>
                      <a:pt x="695" y="322"/>
                      <a:pt x="236" y="125"/>
                      <a:pt x="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9" name="Google Shape;1919;p42"/>
              <p:cNvSpPr/>
              <p:nvPr/>
            </p:nvSpPr>
            <p:spPr>
              <a:xfrm>
                <a:off x="4594796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7" y="0"/>
                    </a:moveTo>
                    <a:cubicBezTo>
                      <a:pt x="33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8" y="160"/>
                    </a:cubicBezTo>
                    <a:cubicBezTo>
                      <a:pt x="6" y="174"/>
                      <a:pt x="3" y="187"/>
                      <a:pt x="1" y="201"/>
                    </a:cubicBezTo>
                    <a:cubicBezTo>
                      <a:pt x="95" y="253"/>
                      <a:pt x="262" y="310"/>
                      <a:pt x="550" y="319"/>
                    </a:cubicBezTo>
                    <a:cubicBezTo>
                      <a:pt x="575" y="320"/>
                      <a:pt x="598" y="320"/>
                      <a:pt x="621" y="320"/>
                    </a:cubicBezTo>
                    <a:cubicBezTo>
                      <a:pt x="865" y="320"/>
                      <a:pt x="1013" y="277"/>
                      <a:pt x="1102" y="235"/>
                    </a:cubicBezTo>
                    <a:cubicBezTo>
                      <a:pt x="1100" y="221"/>
                      <a:pt x="1098" y="207"/>
                      <a:pt x="1097" y="194"/>
                    </a:cubicBezTo>
                    <a:cubicBezTo>
                      <a:pt x="1092" y="159"/>
                      <a:pt x="1088" y="124"/>
                      <a:pt x="1082" y="89"/>
                    </a:cubicBezTo>
                    <a:cubicBezTo>
                      <a:pt x="1079" y="71"/>
                      <a:pt x="1077" y="50"/>
                      <a:pt x="1074" y="31"/>
                    </a:cubicBezTo>
                    <a:cubicBezTo>
                      <a:pt x="1031" y="60"/>
                      <a:pt x="904" y="124"/>
                      <a:pt x="614" y="124"/>
                    </a:cubicBezTo>
                    <a:cubicBezTo>
                      <a:pt x="595" y="124"/>
                      <a:pt x="575" y="124"/>
                      <a:pt x="555" y="123"/>
                    </a:cubicBezTo>
                    <a:cubicBezTo>
                      <a:pt x="217" y="114"/>
                      <a:pt x="80" y="32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0" name="Google Shape;1920;p42"/>
              <p:cNvSpPr/>
              <p:nvPr/>
            </p:nvSpPr>
            <p:spPr>
              <a:xfrm>
                <a:off x="4607758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5" y="4810"/>
                      <a:pt x="251" y="5451"/>
                    </a:cubicBezTo>
                    <a:cubicBezTo>
                      <a:pt x="683" y="7677"/>
                      <a:pt x="294" y="9133"/>
                      <a:pt x="0" y="9835"/>
                    </a:cubicBezTo>
                    <a:cubicBezTo>
                      <a:pt x="727" y="9770"/>
                      <a:pt x="1324" y="9148"/>
                      <a:pt x="1464" y="8330"/>
                    </a:cubicBezTo>
                    <a:cubicBezTo>
                      <a:pt x="1476" y="8262"/>
                      <a:pt x="1484" y="8191"/>
                      <a:pt x="1489" y="8120"/>
                    </a:cubicBezTo>
                    <a:cubicBezTo>
                      <a:pt x="1493" y="8084"/>
                      <a:pt x="1494" y="8047"/>
                      <a:pt x="1495" y="8008"/>
                    </a:cubicBezTo>
                    <a:cubicBezTo>
                      <a:pt x="1497" y="7975"/>
                      <a:pt x="1497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3" y="7754"/>
                      <a:pt x="1489" y="7690"/>
                      <a:pt x="1484" y="7620"/>
                    </a:cubicBezTo>
                    <a:cubicBezTo>
                      <a:pt x="1479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8" y="7143"/>
                    </a:cubicBezTo>
                    <a:cubicBezTo>
                      <a:pt x="1375" y="6627"/>
                      <a:pt x="1241" y="5852"/>
                      <a:pt x="974" y="4602"/>
                    </a:cubicBezTo>
                    <a:cubicBezTo>
                      <a:pt x="802" y="3805"/>
                      <a:pt x="661" y="3001"/>
                      <a:pt x="548" y="2191"/>
                    </a:cubicBezTo>
                    <a:cubicBezTo>
                      <a:pt x="546" y="2177"/>
                      <a:pt x="544" y="2164"/>
                      <a:pt x="543" y="2150"/>
                    </a:cubicBezTo>
                    <a:cubicBezTo>
                      <a:pt x="538" y="2115"/>
                      <a:pt x="534" y="2080"/>
                      <a:pt x="528" y="2046"/>
                    </a:cubicBezTo>
                    <a:cubicBezTo>
                      <a:pt x="525" y="2027"/>
                      <a:pt x="523" y="2006"/>
                      <a:pt x="520" y="1987"/>
                    </a:cubicBezTo>
                    <a:cubicBezTo>
                      <a:pt x="437" y="1360"/>
                      <a:pt x="372" y="731"/>
                      <a:pt x="324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1" name="Google Shape;1921;p42"/>
              <p:cNvSpPr/>
              <p:nvPr/>
            </p:nvSpPr>
            <p:spPr>
              <a:xfrm>
                <a:off x="4347086" y="3791610"/>
                <a:ext cx="42841" cy="18131"/>
              </a:xfrm>
              <a:custGeom>
                <a:rect b="b" l="l" r="r" t="t"/>
                <a:pathLst>
                  <a:path extrusionOk="0" h="774" w="1831">
                    <a:moveTo>
                      <a:pt x="13" y="1"/>
                    </a:moveTo>
                    <a:lnTo>
                      <a:pt x="5" y="342"/>
                    </a:lnTo>
                    <a:cubicBezTo>
                      <a:pt x="1" y="556"/>
                      <a:pt x="147" y="734"/>
                      <a:pt x="332" y="739"/>
                    </a:cubicBezTo>
                    <a:lnTo>
                      <a:pt x="1480" y="773"/>
                    </a:lnTo>
                    <a:cubicBezTo>
                      <a:pt x="1483" y="773"/>
                      <a:pt x="1486" y="773"/>
                      <a:pt x="1489" y="773"/>
                    </a:cubicBezTo>
                    <a:cubicBezTo>
                      <a:pt x="1670" y="773"/>
                      <a:pt x="1818" y="606"/>
                      <a:pt x="1823" y="396"/>
                    </a:cubicBezTo>
                    <a:lnTo>
                      <a:pt x="1830" y="55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2" name="Google Shape;1922;p42"/>
              <p:cNvSpPr/>
              <p:nvPr/>
            </p:nvSpPr>
            <p:spPr>
              <a:xfrm>
                <a:off x="4350198" y="3509550"/>
                <a:ext cx="16706" cy="55213"/>
              </a:xfrm>
              <a:custGeom>
                <a:rect b="b" l="l" r="r" t="t"/>
                <a:pathLst>
                  <a:path extrusionOk="0" h="2357" w="714">
                    <a:moveTo>
                      <a:pt x="136" y="0"/>
                    </a:moveTo>
                    <a:cubicBezTo>
                      <a:pt x="85" y="0"/>
                      <a:pt x="40" y="47"/>
                      <a:pt x="39" y="111"/>
                    </a:cubicBezTo>
                    <a:lnTo>
                      <a:pt x="0" y="1894"/>
                    </a:lnTo>
                    <a:cubicBezTo>
                      <a:pt x="0" y="1931"/>
                      <a:pt x="14" y="1966"/>
                      <a:pt x="40" y="1987"/>
                    </a:cubicBezTo>
                    <a:lnTo>
                      <a:pt x="444" y="2334"/>
                    </a:lnTo>
                    <a:cubicBezTo>
                      <a:pt x="462" y="2349"/>
                      <a:pt x="482" y="2357"/>
                      <a:pt x="502" y="2357"/>
                    </a:cubicBezTo>
                    <a:cubicBezTo>
                      <a:pt x="548" y="2357"/>
                      <a:pt x="592" y="2318"/>
                      <a:pt x="599" y="2258"/>
                    </a:cubicBezTo>
                    <a:lnTo>
                      <a:pt x="688" y="1499"/>
                    </a:lnTo>
                    <a:cubicBezTo>
                      <a:pt x="689" y="1495"/>
                      <a:pt x="689" y="1490"/>
                      <a:pt x="689" y="1487"/>
                    </a:cubicBezTo>
                    <a:lnTo>
                      <a:pt x="713" y="437"/>
                    </a:lnTo>
                    <a:cubicBezTo>
                      <a:pt x="714" y="396"/>
                      <a:pt x="694" y="357"/>
                      <a:pt x="664" y="336"/>
                    </a:cubicBezTo>
                    <a:lnTo>
                      <a:pt x="186" y="16"/>
                    </a:lnTo>
                    <a:cubicBezTo>
                      <a:pt x="169" y="5"/>
                      <a:pt x="152" y="0"/>
                      <a:pt x="1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3" name="Google Shape;1923;p42"/>
              <p:cNvSpPr/>
              <p:nvPr/>
            </p:nvSpPr>
            <p:spPr>
              <a:xfrm>
                <a:off x="4381691" y="3510838"/>
                <a:ext cx="16636" cy="54627"/>
              </a:xfrm>
              <a:custGeom>
                <a:rect b="b" l="l" r="r" t="t"/>
                <a:pathLst>
                  <a:path extrusionOk="0" h="2332" w="711">
                    <a:moveTo>
                      <a:pt x="611" y="0"/>
                    </a:moveTo>
                    <a:cubicBezTo>
                      <a:pt x="596" y="0"/>
                      <a:pt x="581" y="4"/>
                      <a:pt x="567" y="13"/>
                    </a:cubicBezTo>
                    <a:lnTo>
                      <a:pt x="75" y="305"/>
                    </a:lnTo>
                    <a:cubicBezTo>
                      <a:pt x="44" y="323"/>
                      <a:pt x="23" y="361"/>
                      <a:pt x="23" y="402"/>
                    </a:cubicBezTo>
                    <a:lnTo>
                      <a:pt x="1" y="1451"/>
                    </a:lnTo>
                    <a:lnTo>
                      <a:pt x="1" y="1465"/>
                    </a:lnTo>
                    <a:lnTo>
                      <a:pt x="58" y="2228"/>
                    </a:lnTo>
                    <a:cubicBezTo>
                      <a:pt x="62" y="2290"/>
                      <a:pt x="106" y="2331"/>
                      <a:pt x="154" y="2331"/>
                    </a:cubicBezTo>
                    <a:cubicBezTo>
                      <a:pt x="172" y="2331"/>
                      <a:pt x="191" y="2325"/>
                      <a:pt x="209" y="2312"/>
                    </a:cubicBezTo>
                    <a:lnTo>
                      <a:pt x="627" y="1991"/>
                    </a:lnTo>
                    <a:cubicBezTo>
                      <a:pt x="654" y="1970"/>
                      <a:pt x="669" y="1935"/>
                      <a:pt x="670" y="1900"/>
                    </a:cubicBezTo>
                    <a:lnTo>
                      <a:pt x="709" y="116"/>
                    </a:lnTo>
                    <a:cubicBezTo>
                      <a:pt x="710" y="49"/>
                      <a:pt x="663" y="0"/>
                      <a:pt x="6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4" name="Google Shape;1924;p42"/>
              <p:cNvSpPr/>
              <p:nvPr/>
            </p:nvSpPr>
            <p:spPr>
              <a:xfrm>
                <a:off x="4323548" y="3527564"/>
                <a:ext cx="91882" cy="278711"/>
              </a:xfrm>
              <a:custGeom>
                <a:rect b="b" l="l" r="r" t="t"/>
                <a:pathLst>
                  <a:path extrusionOk="0" h="11898" w="3927">
                    <a:moveTo>
                      <a:pt x="1845" y="0"/>
                    </a:moveTo>
                    <a:cubicBezTo>
                      <a:pt x="1750" y="795"/>
                      <a:pt x="1632" y="1586"/>
                      <a:pt x="1493" y="2371"/>
                    </a:cubicBezTo>
                    <a:cubicBezTo>
                      <a:pt x="1488" y="2397"/>
                      <a:pt x="1484" y="2422"/>
                      <a:pt x="1478" y="2448"/>
                    </a:cubicBezTo>
                    <a:cubicBezTo>
                      <a:pt x="1471" y="2487"/>
                      <a:pt x="1465" y="2526"/>
                      <a:pt x="1457" y="2565"/>
                    </a:cubicBezTo>
                    <a:cubicBezTo>
                      <a:pt x="1455" y="2580"/>
                      <a:pt x="1452" y="2597"/>
                      <a:pt x="1448" y="2613"/>
                    </a:cubicBezTo>
                    <a:cubicBezTo>
                      <a:pt x="1266" y="3607"/>
                      <a:pt x="1047" y="4590"/>
                      <a:pt x="794" y="5564"/>
                    </a:cubicBezTo>
                    <a:cubicBezTo>
                      <a:pt x="417" y="7012"/>
                      <a:pt x="220" y="7920"/>
                      <a:pt x="118" y="8529"/>
                    </a:cubicBezTo>
                    <a:cubicBezTo>
                      <a:pt x="104" y="8606"/>
                      <a:pt x="93" y="8677"/>
                      <a:pt x="83" y="8745"/>
                    </a:cubicBezTo>
                    <a:cubicBezTo>
                      <a:pt x="63" y="8879"/>
                      <a:pt x="48" y="8997"/>
                      <a:pt x="37" y="9102"/>
                    </a:cubicBezTo>
                    <a:cubicBezTo>
                      <a:pt x="26" y="9186"/>
                      <a:pt x="20" y="9262"/>
                      <a:pt x="15" y="9331"/>
                    </a:cubicBezTo>
                    <a:cubicBezTo>
                      <a:pt x="12" y="9372"/>
                      <a:pt x="10" y="9411"/>
                      <a:pt x="7" y="9447"/>
                    </a:cubicBezTo>
                    <a:cubicBezTo>
                      <a:pt x="5" y="9487"/>
                      <a:pt x="2" y="9529"/>
                      <a:pt x="2" y="9570"/>
                    </a:cubicBezTo>
                    <a:cubicBezTo>
                      <a:pt x="1" y="9616"/>
                      <a:pt x="1" y="9659"/>
                      <a:pt x="2" y="9704"/>
                    </a:cubicBezTo>
                    <a:cubicBezTo>
                      <a:pt x="5" y="9791"/>
                      <a:pt x="11" y="9877"/>
                      <a:pt x="22" y="9960"/>
                    </a:cubicBezTo>
                    <a:cubicBezTo>
                      <a:pt x="159" y="11033"/>
                      <a:pt x="945" y="11868"/>
                      <a:pt x="1914" y="11897"/>
                    </a:cubicBezTo>
                    <a:cubicBezTo>
                      <a:pt x="1931" y="11897"/>
                      <a:pt x="1948" y="11897"/>
                      <a:pt x="1965" y="11897"/>
                    </a:cubicBezTo>
                    <a:cubicBezTo>
                      <a:pt x="2017" y="11897"/>
                      <a:pt x="2068" y="11895"/>
                      <a:pt x="2119" y="11889"/>
                    </a:cubicBezTo>
                    <a:cubicBezTo>
                      <a:pt x="2996" y="11810"/>
                      <a:pt x="3718" y="11059"/>
                      <a:pt x="3888" y="10072"/>
                    </a:cubicBezTo>
                    <a:cubicBezTo>
                      <a:pt x="3902" y="9989"/>
                      <a:pt x="3912" y="9903"/>
                      <a:pt x="3918" y="9817"/>
                    </a:cubicBezTo>
                    <a:cubicBezTo>
                      <a:pt x="3921" y="9774"/>
                      <a:pt x="3923" y="9728"/>
                      <a:pt x="3924" y="9682"/>
                    </a:cubicBezTo>
                    <a:cubicBezTo>
                      <a:pt x="3926" y="9642"/>
                      <a:pt x="3926" y="9601"/>
                      <a:pt x="3924" y="9561"/>
                    </a:cubicBezTo>
                    <a:cubicBezTo>
                      <a:pt x="3924" y="9524"/>
                      <a:pt x="3923" y="9484"/>
                      <a:pt x="3922" y="9443"/>
                    </a:cubicBezTo>
                    <a:cubicBezTo>
                      <a:pt x="3919" y="9375"/>
                      <a:pt x="3916" y="9298"/>
                      <a:pt x="3911" y="9213"/>
                    </a:cubicBezTo>
                    <a:cubicBezTo>
                      <a:pt x="3904" y="9109"/>
                      <a:pt x="3894" y="8991"/>
                      <a:pt x="3880" y="8856"/>
                    </a:cubicBezTo>
                    <a:cubicBezTo>
                      <a:pt x="3872" y="8787"/>
                      <a:pt x="3863" y="8714"/>
                      <a:pt x="3855" y="8637"/>
                    </a:cubicBezTo>
                    <a:cubicBezTo>
                      <a:pt x="3776" y="8015"/>
                      <a:pt x="3616" y="7076"/>
                      <a:pt x="3292" y="5567"/>
                    </a:cubicBezTo>
                    <a:cubicBezTo>
                      <a:pt x="3086" y="4605"/>
                      <a:pt x="2913" y="3633"/>
                      <a:pt x="2778" y="2654"/>
                    </a:cubicBezTo>
                    <a:cubicBezTo>
                      <a:pt x="2776" y="2639"/>
                      <a:pt x="2774" y="2622"/>
                      <a:pt x="2771" y="2606"/>
                    </a:cubicBezTo>
                    <a:cubicBezTo>
                      <a:pt x="2766" y="2565"/>
                      <a:pt x="2759" y="2524"/>
                      <a:pt x="2754" y="2482"/>
                    </a:cubicBezTo>
                    <a:cubicBezTo>
                      <a:pt x="2752" y="2457"/>
                      <a:pt x="2748" y="2434"/>
                      <a:pt x="2745" y="2410"/>
                    </a:cubicBezTo>
                    <a:cubicBezTo>
                      <a:pt x="2646" y="1653"/>
                      <a:pt x="2566" y="894"/>
                      <a:pt x="2508" y="131"/>
                    </a:cubicBezTo>
                    <a:lnTo>
                      <a:pt x="2499" y="19"/>
                    </a:lnTo>
                    <a:lnTo>
                      <a:pt x="2189" y="10"/>
                    </a:lnTo>
                    <a:lnTo>
                      <a:pt x="18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5" name="Google Shape;1925;p42"/>
              <p:cNvSpPr/>
              <p:nvPr/>
            </p:nvSpPr>
            <p:spPr>
              <a:xfrm>
                <a:off x="4371069" y="3508261"/>
                <a:ext cx="7440" cy="63271"/>
              </a:xfrm>
              <a:custGeom>
                <a:rect b="b" l="l" r="r" t="t"/>
                <a:pathLst>
                  <a:path extrusionOk="0" h="2701" w="318">
                    <a:moveTo>
                      <a:pt x="42" y="1"/>
                    </a:moveTo>
                    <a:cubicBezTo>
                      <a:pt x="20" y="1"/>
                      <a:pt x="0" y="22"/>
                      <a:pt x="0" y="51"/>
                    </a:cubicBezTo>
                    <a:lnTo>
                      <a:pt x="56" y="2653"/>
                    </a:lnTo>
                    <a:cubicBezTo>
                      <a:pt x="57" y="2678"/>
                      <a:pt x="75" y="2701"/>
                      <a:pt x="97" y="2701"/>
                    </a:cubicBezTo>
                    <a:lnTo>
                      <a:pt x="107" y="2701"/>
                    </a:lnTo>
                    <a:cubicBezTo>
                      <a:pt x="128" y="2701"/>
                      <a:pt x="148" y="2681"/>
                      <a:pt x="149" y="2656"/>
                    </a:cubicBezTo>
                    <a:lnTo>
                      <a:pt x="316" y="60"/>
                    </a:lnTo>
                    <a:cubicBezTo>
                      <a:pt x="317" y="32"/>
                      <a:pt x="299" y="9"/>
                      <a:pt x="275" y="7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6" name="Google Shape;1926;p42"/>
              <p:cNvSpPr/>
              <p:nvPr/>
            </p:nvSpPr>
            <p:spPr>
              <a:xfrm>
                <a:off x="4363956" y="3575608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3" y="34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1" y="161"/>
                      <a:pt x="71" y="161"/>
                    </a:cubicBezTo>
                    <a:cubicBezTo>
                      <a:pt x="109" y="161"/>
                      <a:pt x="140" y="128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7" name="Google Shape;1927;p42"/>
              <p:cNvSpPr/>
              <p:nvPr/>
            </p:nvSpPr>
            <p:spPr>
              <a:xfrm>
                <a:off x="4364962" y="3562701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3" y="0"/>
                    </a:moveTo>
                    <a:cubicBezTo>
                      <a:pt x="35" y="0"/>
                      <a:pt x="4" y="36"/>
                      <a:pt x="3" y="79"/>
                    </a:cubicBezTo>
                    <a:cubicBezTo>
                      <a:pt x="1" y="124"/>
                      <a:pt x="32" y="161"/>
                      <a:pt x="70" y="162"/>
                    </a:cubicBezTo>
                    <a:cubicBezTo>
                      <a:pt x="71" y="163"/>
                      <a:pt x="72" y="163"/>
                      <a:pt x="72" y="163"/>
                    </a:cubicBezTo>
                    <a:cubicBezTo>
                      <a:pt x="109" y="163"/>
                      <a:pt x="141" y="128"/>
                      <a:pt x="142" y="85"/>
                    </a:cubicBezTo>
                    <a:cubicBezTo>
                      <a:pt x="143" y="39"/>
                      <a:pt x="113" y="2"/>
                      <a:pt x="75" y="0"/>
                    </a:cubicBezTo>
                    <a:cubicBezTo>
                      <a:pt x="74" y="0"/>
                      <a:pt x="74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8" name="Google Shape;1928;p42"/>
              <p:cNvSpPr/>
              <p:nvPr/>
            </p:nvSpPr>
            <p:spPr>
              <a:xfrm>
                <a:off x="4365968" y="3549817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4" y="1"/>
                    </a:moveTo>
                    <a:cubicBezTo>
                      <a:pt x="35" y="1"/>
                      <a:pt x="3" y="36"/>
                      <a:pt x="2" y="79"/>
                    </a:cubicBezTo>
                    <a:cubicBezTo>
                      <a:pt x="1" y="124"/>
                      <a:pt x="32" y="161"/>
                      <a:pt x="70" y="163"/>
                    </a:cubicBezTo>
                    <a:cubicBezTo>
                      <a:pt x="70" y="163"/>
                      <a:pt x="71" y="163"/>
                      <a:pt x="71" y="163"/>
                    </a:cubicBezTo>
                    <a:cubicBezTo>
                      <a:pt x="109" y="163"/>
                      <a:pt x="140" y="128"/>
                      <a:pt x="141" y="84"/>
                    </a:cubicBezTo>
                    <a:cubicBezTo>
                      <a:pt x="142" y="40"/>
                      <a:pt x="112" y="2"/>
                      <a:pt x="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9" name="Google Shape;1929;p42"/>
              <p:cNvSpPr/>
              <p:nvPr/>
            </p:nvSpPr>
            <p:spPr>
              <a:xfrm>
                <a:off x="4366974" y="3536980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2" y="0"/>
                    </a:moveTo>
                    <a:cubicBezTo>
                      <a:pt x="35" y="0"/>
                      <a:pt x="4" y="36"/>
                      <a:pt x="2" y="78"/>
                    </a:cubicBezTo>
                    <a:cubicBezTo>
                      <a:pt x="1" y="123"/>
                      <a:pt x="32" y="160"/>
                      <a:pt x="70" y="162"/>
                    </a:cubicBezTo>
                    <a:cubicBezTo>
                      <a:pt x="70" y="162"/>
                      <a:pt x="71" y="162"/>
                      <a:pt x="71" y="162"/>
                    </a:cubicBezTo>
                    <a:cubicBezTo>
                      <a:pt x="109" y="162"/>
                      <a:pt x="140" y="128"/>
                      <a:pt x="142" y="83"/>
                    </a:cubicBezTo>
                    <a:cubicBezTo>
                      <a:pt x="143" y="39"/>
                      <a:pt x="113" y="1"/>
                      <a:pt x="74" y="0"/>
                    </a:cubicBezTo>
                    <a:cubicBezTo>
                      <a:pt x="73" y="0"/>
                      <a:pt x="73" y="0"/>
                      <a:pt x="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0" name="Google Shape;1930;p42"/>
              <p:cNvSpPr/>
              <p:nvPr/>
            </p:nvSpPr>
            <p:spPr>
              <a:xfrm>
                <a:off x="4379305" y="3576007"/>
                <a:ext cx="3322" cy="3818"/>
              </a:xfrm>
              <a:custGeom>
                <a:rect b="b" l="l" r="r" t="t"/>
                <a:pathLst>
                  <a:path extrusionOk="0" h="163" w="142">
                    <a:moveTo>
                      <a:pt x="71" y="1"/>
                    </a:moveTo>
                    <a:cubicBezTo>
                      <a:pt x="33" y="1"/>
                      <a:pt x="2" y="36"/>
                      <a:pt x="1" y="79"/>
                    </a:cubicBezTo>
                    <a:cubicBezTo>
                      <a:pt x="0" y="124"/>
                      <a:pt x="30" y="161"/>
                      <a:pt x="69" y="163"/>
                    </a:cubicBezTo>
                    <a:cubicBezTo>
                      <a:pt x="69" y="163"/>
                      <a:pt x="70" y="163"/>
                      <a:pt x="70" y="163"/>
                    </a:cubicBezTo>
                    <a:cubicBezTo>
                      <a:pt x="108" y="163"/>
                      <a:pt x="140" y="127"/>
                      <a:pt x="141" y="84"/>
                    </a:cubicBezTo>
                    <a:cubicBezTo>
                      <a:pt x="142" y="40"/>
                      <a:pt x="111" y="2"/>
                      <a:pt x="73" y="1"/>
                    </a:cubicBezTo>
                    <a:cubicBezTo>
                      <a:pt x="72" y="1"/>
                      <a:pt x="72" y="1"/>
                      <a:pt x="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1" name="Google Shape;1931;p42"/>
              <p:cNvSpPr/>
              <p:nvPr/>
            </p:nvSpPr>
            <p:spPr>
              <a:xfrm>
                <a:off x="4378837" y="3563123"/>
                <a:ext cx="3322" cy="3795"/>
              </a:xfrm>
              <a:custGeom>
                <a:rect b="b" l="l" r="r" t="t"/>
                <a:pathLst>
                  <a:path extrusionOk="0" h="162" w="142">
                    <a:moveTo>
                      <a:pt x="72" y="1"/>
                    </a:moveTo>
                    <a:cubicBezTo>
                      <a:pt x="34" y="1"/>
                      <a:pt x="3" y="36"/>
                      <a:pt x="2" y="79"/>
                    </a:cubicBezTo>
                    <a:cubicBezTo>
                      <a:pt x="1" y="124"/>
                      <a:pt x="31" y="161"/>
                      <a:pt x="69" y="162"/>
                    </a:cubicBezTo>
                    <a:cubicBezTo>
                      <a:pt x="70" y="162"/>
                      <a:pt x="71" y="162"/>
                      <a:pt x="72" y="162"/>
                    </a:cubicBezTo>
                    <a:cubicBezTo>
                      <a:pt x="110" y="162"/>
                      <a:pt x="140" y="127"/>
                      <a:pt x="141" y="84"/>
                    </a:cubicBezTo>
                    <a:cubicBezTo>
                      <a:pt x="141" y="38"/>
                      <a:pt x="112" y="1"/>
                      <a:pt x="73" y="1"/>
                    </a:cubicBezTo>
                    <a:cubicBezTo>
                      <a:pt x="73" y="1"/>
                      <a:pt x="72" y="1"/>
                      <a:pt x="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2" name="Google Shape;1932;p42"/>
              <p:cNvSpPr/>
              <p:nvPr/>
            </p:nvSpPr>
            <p:spPr>
              <a:xfrm>
                <a:off x="4378369" y="3550192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1" y="0"/>
                    </a:moveTo>
                    <a:cubicBezTo>
                      <a:pt x="34" y="0"/>
                      <a:pt x="2" y="36"/>
                      <a:pt x="1" y="78"/>
                    </a:cubicBezTo>
                    <a:cubicBezTo>
                      <a:pt x="0" y="123"/>
                      <a:pt x="31" y="160"/>
                      <a:pt x="69" y="162"/>
                    </a:cubicBezTo>
                    <a:cubicBezTo>
                      <a:pt x="69" y="162"/>
                      <a:pt x="70" y="162"/>
                      <a:pt x="70" y="162"/>
                    </a:cubicBezTo>
                    <a:cubicBezTo>
                      <a:pt x="109" y="162"/>
                      <a:pt x="140" y="127"/>
                      <a:pt x="141" y="83"/>
                    </a:cubicBezTo>
                    <a:cubicBezTo>
                      <a:pt x="143" y="39"/>
                      <a:pt x="112" y="1"/>
                      <a:pt x="73" y="0"/>
                    </a:cubicBezTo>
                    <a:cubicBezTo>
                      <a:pt x="72" y="0"/>
                      <a:pt x="72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3" name="Google Shape;1933;p42"/>
              <p:cNvSpPr/>
              <p:nvPr/>
            </p:nvSpPr>
            <p:spPr>
              <a:xfrm>
                <a:off x="4377901" y="3537285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4" y="35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0" y="161"/>
                      <a:pt x="71" y="161"/>
                    </a:cubicBezTo>
                    <a:cubicBezTo>
                      <a:pt x="109" y="161"/>
                      <a:pt x="140" y="126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4" name="Google Shape;1934;p42"/>
              <p:cNvSpPr/>
              <p:nvPr/>
            </p:nvSpPr>
            <p:spPr>
              <a:xfrm>
                <a:off x="4323619" y="3754833"/>
                <a:ext cx="91648" cy="16257"/>
              </a:xfrm>
              <a:custGeom>
                <a:rect b="b" l="l" r="r" t="t"/>
                <a:pathLst>
                  <a:path extrusionOk="0" h="694" w="3917">
                    <a:moveTo>
                      <a:pt x="1" y="1"/>
                    </a:moveTo>
                    <a:lnTo>
                      <a:pt x="1" y="1"/>
                    </a:lnTo>
                    <a:cubicBezTo>
                      <a:pt x="3" y="88"/>
                      <a:pt x="11" y="174"/>
                      <a:pt x="21" y="257"/>
                    </a:cubicBezTo>
                    <a:cubicBezTo>
                      <a:pt x="304" y="427"/>
                      <a:pt x="884" y="659"/>
                      <a:pt x="1945" y="690"/>
                    </a:cubicBezTo>
                    <a:cubicBezTo>
                      <a:pt x="2019" y="692"/>
                      <a:pt x="2091" y="693"/>
                      <a:pt x="2161" y="693"/>
                    </a:cubicBezTo>
                    <a:cubicBezTo>
                      <a:pt x="3087" y="693"/>
                      <a:pt x="3616" y="511"/>
                      <a:pt x="3886" y="370"/>
                    </a:cubicBezTo>
                    <a:cubicBezTo>
                      <a:pt x="3900" y="287"/>
                      <a:pt x="3910" y="201"/>
                      <a:pt x="3916" y="115"/>
                    </a:cubicBezTo>
                    <a:lnTo>
                      <a:pt x="3916" y="115"/>
                    </a:lnTo>
                    <a:cubicBezTo>
                      <a:pt x="3731" y="236"/>
                      <a:pt x="3223" y="482"/>
                      <a:pt x="2165" y="482"/>
                    </a:cubicBezTo>
                    <a:cubicBezTo>
                      <a:pt x="2096" y="482"/>
                      <a:pt x="2024" y="481"/>
                      <a:pt x="1950" y="479"/>
                    </a:cubicBezTo>
                    <a:cubicBezTo>
                      <a:pt x="742" y="444"/>
                      <a:pt x="191" y="1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5" name="Google Shape;1935;p42"/>
              <p:cNvSpPr/>
              <p:nvPr/>
            </p:nvSpPr>
            <p:spPr>
              <a:xfrm>
                <a:off x="4323899" y="3740755"/>
                <a:ext cx="91461" cy="15882"/>
              </a:xfrm>
              <a:custGeom>
                <a:rect b="b" l="l" r="r" t="t"/>
                <a:pathLst>
                  <a:path extrusionOk="0" h="678" w="3909">
                    <a:moveTo>
                      <a:pt x="21" y="1"/>
                    </a:moveTo>
                    <a:cubicBezTo>
                      <a:pt x="11" y="85"/>
                      <a:pt x="5" y="161"/>
                      <a:pt x="0" y="230"/>
                    </a:cubicBezTo>
                    <a:cubicBezTo>
                      <a:pt x="276" y="399"/>
                      <a:pt x="857" y="643"/>
                      <a:pt x="1945" y="675"/>
                    </a:cubicBezTo>
                    <a:cubicBezTo>
                      <a:pt x="2020" y="677"/>
                      <a:pt x="2093" y="678"/>
                      <a:pt x="2163" y="678"/>
                    </a:cubicBezTo>
                    <a:cubicBezTo>
                      <a:pt x="3114" y="678"/>
                      <a:pt x="3645" y="486"/>
                      <a:pt x="3908" y="342"/>
                    </a:cubicBezTo>
                    <a:cubicBezTo>
                      <a:pt x="3906" y="274"/>
                      <a:pt x="3903" y="197"/>
                      <a:pt x="3897" y="112"/>
                    </a:cubicBezTo>
                    <a:cubicBezTo>
                      <a:pt x="3696" y="237"/>
                      <a:pt x="3186" y="468"/>
                      <a:pt x="2159" y="468"/>
                    </a:cubicBezTo>
                    <a:cubicBezTo>
                      <a:pt x="2091" y="468"/>
                      <a:pt x="2022" y="467"/>
                      <a:pt x="1950" y="464"/>
                    </a:cubicBezTo>
                    <a:cubicBezTo>
                      <a:pt x="784" y="432"/>
                      <a:pt x="228" y="145"/>
                      <a:pt x="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6" name="Google Shape;1936;p42"/>
              <p:cNvSpPr/>
              <p:nvPr/>
            </p:nvSpPr>
            <p:spPr>
              <a:xfrm>
                <a:off x="4325490" y="3727332"/>
                <a:ext cx="88887" cy="14851"/>
              </a:xfrm>
              <a:custGeom>
                <a:rect b="b" l="l" r="r" t="t"/>
                <a:pathLst>
                  <a:path extrusionOk="0" h="634" w="3799">
                    <a:moveTo>
                      <a:pt x="36" y="1"/>
                    </a:moveTo>
                    <a:cubicBezTo>
                      <a:pt x="23" y="78"/>
                      <a:pt x="11" y="149"/>
                      <a:pt x="1" y="217"/>
                    </a:cubicBezTo>
                    <a:cubicBezTo>
                      <a:pt x="296" y="384"/>
                      <a:pt x="870" y="601"/>
                      <a:pt x="1892" y="630"/>
                    </a:cubicBezTo>
                    <a:cubicBezTo>
                      <a:pt x="1968" y="633"/>
                      <a:pt x="2043" y="634"/>
                      <a:pt x="2114" y="634"/>
                    </a:cubicBezTo>
                    <a:cubicBezTo>
                      <a:pt x="2999" y="634"/>
                      <a:pt x="3519" y="466"/>
                      <a:pt x="3798" y="328"/>
                    </a:cubicBezTo>
                    <a:cubicBezTo>
                      <a:pt x="3790" y="258"/>
                      <a:pt x="3783" y="186"/>
                      <a:pt x="3773" y="108"/>
                    </a:cubicBezTo>
                    <a:cubicBezTo>
                      <a:pt x="3534" y="237"/>
                      <a:pt x="3028" y="423"/>
                      <a:pt x="2106" y="423"/>
                    </a:cubicBezTo>
                    <a:cubicBezTo>
                      <a:pt x="2038" y="423"/>
                      <a:pt x="1968" y="422"/>
                      <a:pt x="1896" y="420"/>
                    </a:cubicBezTo>
                    <a:cubicBezTo>
                      <a:pt x="840" y="389"/>
                      <a:pt x="286" y="153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7" name="Google Shape;1937;p42"/>
              <p:cNvSpPr/>
              <p:nvPr/>
            </p:nvSpPr>
            <p:spPr>
              <a:xfrm>
                <a:off x="4357405" y="3583081"/>
                <a:ext cx="31142" cy="9089"/>
              </a:xfrm>
              <a:custGeom>
                <a:rect b="b" l="l" r="r" t="t"/>
                <a:pathLst>
                  <a:path extrusionOk="0" h="388" w="1331">
                    <a:moveTo>
                      <a:pt x="45" y="0"/>
                    </a:moveTo>
                    <a:cubicBezTo>
                      <a:pt x="40" y="27"/>
                      <a:pt x="36" y="52"/>
                      <a:pt x="30" y="78"/>
                    </a:cubicBezTo>
                    <a:cubicBezTo>
                      <a:pt x="24" y="117"/>
                      <a:pt x="18" y="155"/>
                      <a:pt x="10" y="195"/>
                    </a:cubicBezTo>
                    <a:cubicBezTo>
                      <a:pt x="8" y="211"/>
                      <a:pt x="4" y="228"/>
                      <a:pt x="1" y="245"/>
                    </a:cubicBezTo>
                    <a:cubicBezTo>
                      <a:pt x="116" y="308"/>
                      <a:pt x="317" y="376"/>
                      <a:pt x="665" y="387"/>
                    </a:cubicBezTo>
                    <a:cubicBezTo>
                      <a:pt x="693" y="388"/>
                      <a:pt x="720" y="388"/>
                      <a:pt x="745" y="388"/>
                    </a:cubicBezTo>
                    <a:cubicBezTo>
                      <a:pt x="1042" y="388"/>
                      <a:pt x="1223" y="336"/>
                      <a:pt x="1331" y="284"/>
                    </a:cubicBezTo>
                    <a:cubicBezTo>
                      <a:pt x="1328" y="268"/>
                      <a:pt x="1327" y="251"/>
                      <a:pt x="1324" y="235"/>
                    </a:cubicBezTo>
                    <a:cubicBezTo>
                      <a:pt x="1319" y="194"/>
                      <a:pt x="1312" y="151"/>
                      <a:pt x="1307" y="110"/>
                    </a:cubicBezTo>
                    <a:cubicBezTo>
                      <a:pt x="1305" y="86"/>
                      <a:pt x="1302" y="63"/>
                      <a:pt x="1298" y="38"/>
                    </a:cubicBezTo>
                    <a:cubicBezTo>
                      <a:pt x="1247" y="75"/>
                      <a:pt x="1092" y="151"/>
                      <a:pt x="743" y="151"/>
                    </a:cubicBezTo>
                    <a:cubicBezTo>
                      <a:pt x="720" y="151"/>
                      <a:pt x="696" y="151"/>
                      <a:pt x="671" y="150"/>
                    </a:cubicBezTo>
                    <a:cubicBezTo>
                      <a:pt x="262" y="139"/>
                      <a:pt x="96" y="40"/>
                      <a:pt x="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8" name="Google Shape;1938;p42"/>
              <p:cNvSpPr/>
              <p:nvPr/>
            </p:nvSpPr>
            <p:spPr>
              <a:xfrm>
                <a:off x="4373128" y="3527751"/>
                <a:ext cx="42303" cy="278312"/>
              </a:xfrm>
              <a:custGeom>
                <a:rect b="b" l="l" r="r" t="t"/>
                <a:pathLst>
                  <a:path extrusionOk="0" h="11881" w="1808">
                    <a:moveTo>
                      <a:pt x="69" y="0"/>
                    </a:moveTo>
                    <a:lnTo>
                      <a:pt x="69" y="4230"/>
                    </a:lnTo>
                    <a:cubicBezTo>
                      <a:pt x="69" y="5022"/>
                      <a:pt x="152" y="5812"/>
                      <a:pt x="302" y="6584"/>
                    </a:cubicBezTo>
                    <a:cubicBezTo>
                      <a:pt x="825" y="9273"/>
                      <a:pt x="354" y="11032"/>
                      <a:pt x="0" y="11880"/>
                    </a:cubicBezTo>
                    <a:cubicBezTo>
                      <a:pt x="877" y="11801"/>
                      <a:pt x="1599" y="11050"/>
                      <a:pt x="1769" y="10063"/>
                    </a:cubicBezTo>
                    <a:cubicBezTo>
                      <a:pt x="1783" y="9979"/>
                      <a:pt x="1793" y="9894"/>
                      <a:pt x="1799" y="9808"/>
                    </a:cubicBezTo>
                    <a:cubicBezTo>
                      <a:pt x="1802" y="9764"/>
                      <a:pt x="1804" y="9719"/>
                      <a:pt x="1805" y="9673"/>
                    </a:cubicBezTo>
                    <a:cubicBezTo>
                      <a:pt x="1807" y="9633"/>
                      <a:pt x="1807" y="9592"/>
                      <a:pt x="1805" y="9552"/>
                    </a:cubicBezTo>
                    <a:cubicBezTo>
                      <a:pt x="1805" y="9515"/>
                      <a:pt x="1804" y="9475"/>
                      <a:pt x="1803" y="9434"/>
                    </a:cubicBezTo>
                    <a:cubicBezTo>
                      <a:pt x="1800" y="9366"/>
                      <a:pt x="1797" y="9289"/>
                      <a:pt x="1792" y="9204"/>
                    </a:cubicBezTo>
                    <a:cubicBezTo>
                      <a:pt x="1785" y="9100"/>
                      <a:pt x="1775" y="8982"/>
                      <a:pt x="1761" y="8846"/>
                    </a:cubicBezTo>
                    <a:cubicBezTo>
                      <a:pt x="1753" y="8778"/>
                      <a:pt x="1744" y="8705"/>
                      <a:pt x="1736" y="8628"/>
                    </a:cubicBezTo>
                    <a:cubicBezTo>
                      <a:pt x="1657" y="8005"/>
                      <a:pt x="1497" y="7066"/>
                      <a:pt x="1173" y="5558"/>
                    </a:cubicBezTo>
                    <a:cubicBezTo>
                      <a:pt x="967" y="4595"/>
                      <a:pt x="794" y="3624"/>
                      <a:pt x="659" y="2645"/>
                    </a:cubicBezTo>
                    <a:cubicBezTo>
                      <a:pt x="657" y="2630"/>
                      <a:pt x="655" y="2613"/>
                      <a:pt x="652" y="2597"/>
                    </a:cubicBezTo>
                    <a:cubicBezTo>
                      <a:pt x="647" y="2556"/>
                      <a:pt x="640" y="2515"/>
                      <a:pt x="635" y="2472"/>
                    </a:cubicBezTo>
                    <a:cubicBezTo>
                      <a:pt x="633" y="2448"/>
                      <a:pt x="629" y="2425"/>
                      <a:pt x="626" y="2400"/>
                    </a:cubicBezTo>
                    <a:cubicBezTo>
                      <a:pt x="527" y="1644"/>
                      <a:pt x="447" y="885"/>
                      <a:pt x="389" y="122"/>
                    </a:cubicBezTo>
                    <a:lnTo>
                      <a:pt x="380" y="9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9" name="Google Shape;1939;p42"/>
              <p:cNvSpPr/>
              <p:nvPr/>
            </p:nvSpPr>
            <p:spPr>
              <a:xfrm>
                <a:off x="4067018" y="3415311"/>
                <a:ext cx="626000" cy="197028"/>
              </a:xfrm>
              <a:custGeom>
                <a:rect b="b" l="l" r="r" t="t"/>
                <a:pathLst>
                  <a:path extrusionOk="0" h="8411" w="26755">
                    <a:moveTo>
                      <a:pt x="26754" y="1"/>
                    </a:moveTo>
                    <a:lnTo>
                      <a:pt x="26119" y="221"/>
                    </a:lnTo>
                    <a:lnTo>
                      <a:pt x="26119" y="7013"/>
                    </a:lnTo>
                    <a:cubicBezTo>
                      <a:pt x="26119" y="7380"/>
                      <a:pt x="25865" y="7676"/>
                      <a:pt x="25549" y="7676"/>
                    </a:cubicBezTo>
                    <a:lnTo>
                      <a:pt x="1208" y="7676"/>
                    </a:lnTo>
                    <a:cubicBezTo>
                      <a:pt x="891" y="7676"/>
                      <a:pt x="634" y="7379"/>
                      <a:pt x="634" y="7013"/>
                    </a:cubicBezTo>
                    <a:lnTo>
                      <a:pt x="634" y="734"/>
                    </a:lnTo>
                    <a:lnTo>
                      <a:pt x="0" y="515"/>
                    </a:lnTo>
                    <a:lnTo>
                      <a:pt x="0" y="7013"/>
                    </a:lnTo>
                    <a:cubicBezTo>
                      <a:pt x="0" y="7784"/>
                      <a:pt x="541" y="8410"/>
                      <a:pt x="1208" y="8410"/>
                    </a:cubicBezTo>
                    <a:lnTo>
                      <a:pt x="25548" y="8410"/>
                    </a:lnTo>
                    <a:cubicBezTo>
                      <a:pt x="26214" y="8410"/>
                      <a:pt x="26754" y="7783"/>
                      <a:pt x="26754" y="7013"/>
                    </a:cubicBezTo>
                    <a:lnTo>
                      <a:pt x="267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40" name="Google Shape;1940;p42"/>
          <p:cNvGrpSpPr/>
          <p:nvPr/>
        </p:nvGrpSpPr>
        <p:grpSpPr>
          <a:xfrm flipH="1">
            <a:off x="-646237" y="3632730"/>
            <a:ext cx="10436575" cy="1242270"/>
            <a:chOff x="-12" y="3708930"/>
            <a:chExt cx="10436575" cy="1242270"/>
          </a:xfrm>
        </p:grpSpPr>
        <p:grpSp>
          <p:nvGrpSpPr>
            <p:cNvPr id="1941" name="Google Shape;1941;p42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1942" name="Google Shape;1942;p42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3" name="Google Shape;1943;p42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4" name="Google Shape;1944;p42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5" name="Google Shape;1945;p42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6" name="Google Shape;1946;p42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7" name="Google Shape;1947;p42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8" name="Google Shape;1948;p42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1949" name="Google Shape;1949;p42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0" name="Google Shape;1950;p42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1" name="Google Shape;1951;p42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2" name="Google Shape;1952;p42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3" name="Google Shape;1953;p42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54" name="Google Shape;1954;p42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1955" name="Google Shape;1955;p42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6" name="Google Shape;1956;p42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7" name="Google Shape;1957;p42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958" name="Google Shape;1958;p42"/>
          <p:cNvSpPr txBox="1"/>
          <p:nvPr>
            <p:ph type="title"/>
          </p:nvPr>
        </p:nvSpPr>
        <p:spPr>
          <a:xfrm>
            <a:off x="2487775" y="1681225"/>
            <a:ext cx="3423600" cy="7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Equipment</a:t>
            </a:r>
            <a:endParaRPr/>
          </a:p>
        </p:txBody>
      </p:sp>
      <p:sp>
        <p:nvSpPr>
          <p:cNvPr id="1959" name="Google Shape;1959;p42"/>
          <p:cNvSpPr txBox="1"/>
          <p:nvPr>
            <p:ph idx="2" type="title"/>
          </p:nvPr>
        </p:nvSpPr>
        <p:spPr>
          <a:xfrm>
            <a:off x="1193575" y="1734150"/>
            <a:ext cx="1065600" cy="106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1960" name="Google Shape;1960;p42"/>
          <p:cNvSpPr txBox="1"/>
          <p:nvPr>
            <p:ph idx="1" type="subTitle"/>
          </p:nvPr>
        </p:nvSpPr>
        <p:spPr>
          <a:xfrm>
            <a:off x="2487775" y="2208875"/>
            <a:ext cx="2952000" cy="6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Which equipment was selected and what was the cost.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61" name="Google Shape;1961;p42"/>
          <p:cNvGrpSpPr/>
          <p:nvPr/>
        </p:nvGrpSpPr>
        <p:grpSpPr>
          <a:xfrm>
            <a:off x="6672234" y="614851"/>
            <a:ext cx="3423695" cy="3913780"/>
            <a:chOff x="1634550" y="-170011"/>
            <a:chExt cx="4580806" cy="5236526"/>
          </a:xfrm>
        </p:grpSpPr>
        <p:grpSp>
          <p:nvGrpSpPr>
            <p:cNvPr id="1962" name="Google Shape;1962;p42"/>
            <p:cNvGrpSpPr/>
            <p:nvPr/>
          </p:nvGrpSpPr>
          <p:grpSpPr>
            <a:xfrm>
              <a:off x="1634550" y="-170011"/>
              <a:ext cx="4580806" cy="5236526"/>
              <a:chOff x="5036915" y="454813"/>
              <a:chExt cx="1005180" cy="1149067"/>
            </a:xfrm>
          </p:grpSpPr>
          <p:sp>
            <p:nvSpPr>
              <p:cNvPr id="1963" name="Google Shape;1963;p42"/>
              <p:cNvSpPr/>
              <p:nvPr/>
            </p:nvSpPr>
            <p:spPr>
              <a:xfrm>
                <a:off x="5756552" y="515390"/>
                <a:ext cx="29996" cy="22137"/>
              </a:xfrm>
              <a:custGeom>
                <a:rect b="b" l="l" r="r" t="t"/>
                <a:pathLst>
                  <a:path extrusionOk="0" h="945" w="1282">
                    <a:moveTo>
                      <a:pt x="491" y="0"/>
                    </a:moveTo>
                    <a:cubicBezTo>
                      <a:pt x="455" y="0"/>
                      <a:pt x="423" y="4"/>
                      <a:pt x="396" y="12"/>
                    </a:cubicBezTo>
                    <a:cubicBezTo>
                      <a:pt x="144" y="88"/>
                      <a:pt x="1" y="354"/>
                      <a:pt x="78" y="606"/>
                    </a:cubicBezTo>
                    <a:cubicBezTo>
                      <a:pt x="140" y="811"/>
                      <a:pt x="330" y="944"/>
                      <a:pt x="534" y="944"/>
                    </a:cubicBezTo>
                    <a:cubicBezTo>
                      <a:pt x="580" y="944"/>
                      <a:pt x="626" y="937"/>
                      <a:pt x="672" y="924"/>
                    </a:cubicBezTo>
                    <a:cubicBezTo>
                      <a:pt x="923" y="848"/>
                      <a:pt x="1282" y="242"/>
                      <a:pt x="1282" y="242"/>
                    </a:cubicBezTo>
                    <a:cubicBezTo>
                      <a:pt x="1282" y="242"/>
                      <a:pt x="778" y="0"/>
                      <a:pt x="49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4" name="Google Shape;1964;p42"/>
              <p:cNvSpPr/>
              <p:nvPr/>
            </p:nvSpPr>
            <p:spPr>
              <a:xfrm>
                <a:off x="5690360" y="460013"/>
                <a:ext cx="28545" cy="22090"/>
              </a:xfrm>
              <a:custGeom>
                <a:rect b="b" l="l" r="r" t="t"/>
                <a:pathLst>
                  <a:path extrusionOk="0" h="943" w="1220">
                    <a:moveTo>
                      <a:pt x="610" y="0"/>
                    </a:moveTo>
                    <a:cubicBezTo>
                      <a:pt x="331" y="0"/>
                      <a:pt x="0" y="73"/>
                      <a:pt x="0" y="73"/>
                    </a:cubicBezTo>
                    <a:cubicBezTo>
                      <a:pt x="0" y="73"/>
                      <a:pt x="210" y="745"/>
                      <a:pt x="436" y="878"/>
                    </a:cubicBezTo>
                    <a:cubicBezTo>
                      <a:pt x="512" y="922"/>
                      <a:pt x="595" y="943"/>
                      <a:pt x="677" y="943"/>
                    </a:cubicBezTo>
                    <a:cubicBezTo>
                      <a:pt x="841" y="943"/>
                      <a:pt x="1000" y="858"/>
                      <a:pt x="1087" y="706"/>
                    </a:cubicBezTo>
                    <a:cubicBezTo>
                      <a:pt x="1220" y="479"/>
                      <a:pt x="1144" y="186"/>
                      <a:pt x="916" y="55"/>
                    </a:cubicBezTo>
                    <a:cubicBezTo>
                      <a:pt x="846" y="15"/>
                      <a:pt x="733" y="0"/>
                      <a:pt x="6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5" name="Google Shape;1965;p42"/>
              <p:cNvSpPr/>
              <p:nvPr/>
            </p:nvSpPr>
            <p:spPr>
              <a:xfrm>
                <a:off x="5129452" y="471046"/>
                <a:ext cx="788238" cy="666137"/>
              </a:xfrm>
              <a:custGeom>
                <a:rect b="b" l="l" r="r" t="t"/>
                <a:pathLst>
                  <a:path extrusionOk="0" h="28437" w="33689">
                    <a:moveTo>
                      <a:pt x="20645" y="0"/>
                    </a:moveTo>
                    <a:cubicBezTo>
                      <a:pt x="14931" y="0"/>
                      <a:pt x="10233" y="4352"/>
                      <a:pt x="9684" y="9924"/>
                    </a:cubicBezTo>
                    <a:cubicBezTo>
                      <a:pt x="9448" y="9906"/>
                      <a:pt x="9208" y="9896"/>
                      <a:pt x="8967" y="9896"/>
                    </a:cubicBezTo>
                    <a:cubicBezTo>
                      <a:pt x="4016" y="9896"/>
                      <a:pt x="4" y="13908"/>
                      <a:pt x="1" y="18856"/>
                    </a:cubicBezTo>
                    <a:cubicBezTo>
                      <a:pt x="1" y="23808"/>
                      <a:pt x="4015" y="27820"/>
                      <a:pt x="8964" y="27820"/>
                    </a:cubicBezTo>
                    <a:cubicBezTo>
                      <a:pt x="12967" y="27820"/>
                      <a:pt x="16357" y="25197"/>
                      <a:pt x="17507" y="21577"/>
                    </a:cubicBezTo>
                    <a:cubicBezTo>
                      <a:pt x="18253" y="21798"/>
                      <a:pt x="19029" y="21941"/>
                      <a:pt x="19830" y="22000"/>
                    </a:cubicBezTo>
                    <a:cubicBezTo>
                      <a:pt x="20089" y="25597"/>
                      <a:pt x="23086" y="28436"/>
                      <a:pt x="26751" y="28436"/>
                    </a:cubicBezTo>
                    <a:cubicBezTo>
                      <a:pt x="30582" y="28436"/>
                      <a:pt x="33688" y="25331"/>
                      <a:pt x="33688" y="21498"/>
                    </a:cubicBezTo>
                    <a:cubicBezTo>
                      <a:pt x="33688" y="19092"/>
                      <a:pt x="32463" y="16973"/>
                      <a:pt x="30603" y="15728"/>
                    </a:cubicBezTo>
                    <a:cubicBezTo>
                      <a:pt x="31280" y="14299"/>
                      <a:pt x="31660" y="12702"/>
                      <a:pt x="31660" y="11015"/>
                    </a:cubicBezTo>
                    <a:cubicBezTo>
                      <a:pt x="31660" y="4931"/>
                      <a:pt x="26729" y="0"/>
                      <a:pt x="206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6" name="Google Shape;1966;p42"/>
              <p:cNvSpPr/>
              <p:nvPr/>
            </p:nvSpPr>
            <p:spPr>
              <a:xfrm>
                <a:off x="5527677" y="470203"/>
                <a:ext cx="320452" cy="154136"/>
              </a:xfrm>
              <a:custGeom>
                <a:rect b="b" l="l" r="r" t="t"/>
                <a:pathLst>
                  <a:path extrusionOk="0" h="6580" w="13696">
                    <a:moveTo>
                      <a:pt x="3698" y="1"/>
                    </a:moveTo>
                    <a:cubicBezTo>
                      <a:pt x="3124" y="1"/>
                      <a:pt x="2550" y="43"/>
                      <a:pt x="1985" y="131"/>
                    </a:cubicBezTo>
                    <a:cubicBezTo>
                      <a:pt x="1308" y="246"/>
                      <a:pt x="643" y="415"/>
                      <a:pt x="0" y="648"/>
                    </a:cubicBezTo>
                    <a:cubicBezTo>
                      <a:pt x="1150" y="265"/>
                      <a:pt x="2359" y="69"/>
                      <a:pt x="3568" y="69"/>
                    </a:cubicBezTo>
                    <a:cubicBezTo>
                      <a:pt x="3722" y="69"/>
                      <a:pt x="3876" y="72"/>
                      <a:pt x="4029" y="79"/>
                    </a:cubicBezTo>
                    <a:cubicBezTo>
                      <a:pt x="4710" y="109"/>
                      <a:pt x="5387" y="197"/>
                      <a:pt x="6051" y="346"/>
                    </a:cubicBezTo>
                    <a:cubicBezTo>
                      <a:pt x="6714" y="500"/>
                      <a:pt x="7364" y="712"/>
                      <a:pt x="7988" y="984"/>
                    </a:cubicBezTo>
                    <a:cubicBezTo>
                      <a:pt x="9237" y="1525"/>
                      <a:pt x="10386" y="2298"/>
                      <a:pt x="11355" y="3254"/>
                    </a:cubicBezTo>
                    <a:cubicBezTo>
                      <a:pt x="11478" y="3371"/>
                      <a:pt x="11594" y="3497"/>
                      <a:pt x="11712" y="3620"/>
                    </a:cubicBezTo>
                    <a:cubicBezTo>
                      <a:pt x="11742" y="3651"/>
                      <a:pt x="11770" y="3681"/>
                      <a:pt x="11798" y="3713"/>
                    </a:cubicBezTo>
                    <a:lnTo>
                      <a:pt x="11883" y="3807"/>
                    </a:lnTo>
                    <a:lnTo>
                      <a:pt x="11967" y="3903"/>
                    </a:lnTo>
                    <a:lnTo>
                      <a:pt x="12009" y="3950"/>
                    </a:lnTo>
                    <a:lnTo>
                      <a:pt x="12050" y="3999"/>
                    </a:lnTo>
                    <a:cubicBezTo>
                      <a:pt x="12160" y="4129"/>
                      <a:pt x="12270" y="4261"/>
                      <a:pt x="12371" y="4396"/>
                    </a:cubicBezTo>
                    <a:lnTo>
                      <a:pt x="12449" y="4498"/>
                    </a:lnTo>
                    <a:cubicBezTo>
                      <a:pt x="12475" y="4530"/>
                      <a:pt x="12502" y="4565"/>
                      <a:pt x="12526" y="4600"/>
                    </a:cubicBezTo>
                    <a:lnTo>
                      <a:pt x="12675" y="4807"/>
                    </a:lnTo>
                    <a:cubicBezTo>
                      <a:pt x="13070" y="5364"/>
                      <a:pt x="13406" y="5961"/>
                      <a:pt x="13695" y="6580"/>
                    </a:cubicBezTo>
                    <a:cubicBezTo>
                      <a:pt x="13557" y="6268"/>
                      <a:pt x="13413" y="5956"/>
                      <a:pt x="13245" y="5659"/>
                    </a:cubicBezTo>
                    <a:cubicBezTo>
                      <a:pt x="13166" y="5508"/>
                      <a:pt x="13075" y="5363"/>
                      <a:pt x="12989" y="5215"/>
                    </a:cubicBezTo>
                    <a:cubicBezTo>
                      <a:pt x="12946" y="5141"/>
                      <a:pt x="12896" y="5069"/>
                      <a:pt x="12852" y="4997"/>
                    </a:cubicBezTo>
                    <a:cubicBezTo>
                      <a:pt x="12806" y="4925"/>
                      <a:pt x="12761" y="4852"/>
                      <a:pt x="12711" y="4784"/>
                    </a:cubicBezTo>
                    <a:cubicBezTo>
                      <a:pt x="12324" y="4220"/>
                      <a:pt x="11888" y="3686"/>
                      <a:pt x="11402" y="3202"/>
                    </a:cubicBezTo>
                    <a:cubicBezTo>
                      <a:pt x="11162" y="2958"/>
                      <a:pt x="10906" y="2730"/>
                      <a:pt x="10643" y="2509"/>
                    </a:cubicBezTo>
                    <a:cubicBezTo>
                      <a:pt x="10509" y="2402"/>
                      <a:pt x="10378" y="2293"/>
                      <a:pt x="10238" y="2191"/>
                    </a:cubicBezTo>
                    <a:cubicBezTo>
                      <a:pt x="10168" y="2140"/>
                      <a:pt x="10101" y="2089"/>
                      <a:pt x="10032" y="2038"/>
                    </a:cubicBezTo>
                    <a:lnTo>
                      <a:pt x="9820" y="1893"/>
                    </a:lnTo>
                    <a:cubicBezTo>
                      <a:pt x="9784" y="1868"/>
                      <a:pt x="9750" y="1843"/>
                      <a:pt x="9714" y="1820"/>
                    </a:cubicBezTo>
                    <a:lnTo>
                      <a:pt x="9606" y="1750"/>
                    </a:lnTo>
                    <a:lnTo>
                      <a:pt x="9389" y="1612"/>
                    </a:lnTo>
                    <a:lnTo>
                      <a:pt x="9168" y="1481"/>
                    </a:lnTo>
                    <a:lnTo>
                      <a:pt x="9058" y="1416"/>
                    </a:lnTo>
                    <a:lnTo>
                      <a:pt x="8945" y="1354"/>
                    </a:lnTo>
                    <a:lnTo>
                      <a:pt x="8719" y="1231"/>
                    </a:lnTo>
                    <a:lnTo>
                      <a:pt x="8490" y="1115"/>
                    </a:lnTo>
                    <a:lnTo>
                      <a:pt x="8374" y="1058"/>
                    </a:lnTo>
                    <a:cubicBezTo>
                      <a:pt x="8336" y="1038"/>
                      <a:pt x="8296" y="1022"/>
                      <a:pt x="8258" y="1005"/>
                    </a:cubicBezTo>
                    <a:lnTo>
                      <a:pt x="8023" y="898"/>
                    </a:lnTo>
                    <a:cubicBezTo>
                      <a:pt x="7392" y="627"/>
                      <a:pt x="6737" y="416"/>
                      <a:pt x="6069" y="263"/>
                    </a:cubicBezTo>
                    <a:cubicBezTo>
                      <a:pt x="5400" y="117"/>
                      <a:pt x="4717" y="26"/>
                      <a:pt x="4033" y="6"/>
                    </a:cubicBezTo>
                    <a:cubicBezTo>
                      <a:pt x="3921" y="3"/>
                      <a:pt x="3810" y="1"/>
                      <a:pt x="3698" y="1"/>
                    </a:cubicBezTo>
                    <a:close/>
                  </a:path>
                </a:pathLst>
              </a:custGeom>
              <a:solidFill>
                <a:srgbClr val="98A0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7" name="Google Shape;1967;p42"/>
              <p:cNvSpPr/>
              <p:nvPr/>
            </p:nvSpPr>
            <p:spPr>
              <a:xfrm>
                <a:off x="5143935" y="596604"/>
                <a:ext cx="844697" cy="1007275"/>
              </a:xfrm>
              <a:custGeom>
                <a:rect b="b" l="l" r="r" t="t"/>
                <a:pathLst>
                  <a:path extrusionOk="0" h="43000" w="36102">
                    <a:moveTo>
                      <a:pt x="19501" y="0"/>
                    </a:moveTo>
                    <a:lnTo>
                      <a:pt x="16128" y="2275"/>
                    </a:lnTo>
                    <a:lnTo>
                      <a:pt x="16127" y="2321"/>
                    </a:lnTo>
                    <a:lnTo>
                      <a:pt x="16009" y="6411"/>
                    </a:lnTo>
                    <a:lnTo>
                      <a:pt x="15982" y="7348"/>
                    </a:lnTo>
                    <a:lnTo>
                      <a:pt x="15975" y="7564"/>
                    </a:lnTo>
                    <a:lnTo>
                      <a:pt x="15795" y="7962"/>
                    </a:lnTo>
                    <a:lnTo>
                      <a:pt x="15765" y="9066"/>
                    </a:lnTo>
                    <a:lnTo>
                      <a:pt x="15515" y="18255"/>
                    </a:lnTo>
                    <a:cubicBezTo>
                      <a:pt x="15507" y="18595"/>
                      <a:pt x="15295" y="18843"/>
                      <a:pt x="15028" y="18943"/>
                    </a:cubicBezTo>
                    <a:lnTo>
                      <a:pt x="15017" y="18947"/>
                    </a:lnTo>
                    <a:cubicBezTo>
                      <a:pt x="14931" y="18978"/>
                      <a:pt x="14841" y="18994"/>
                      <a:pt x="14749" y="18994"/>
                    </a:cubicBezTo>
                    <a:cubicBezTo>
                      <a:pt x="14534" y="18994"/>
                      <a:pt x="14315" y="18904"/>
                      <a:pt x="14158" y="18701"/>
                    </a:cubicBezTo>
                    <a:lnTo>
                      <a:pt x="11418" y="15182"/>
                    </a:lnTo>
                    <a:lnTo>
                      <a:pt x="10898" y="14515"/>
                    </a:lnTo>
                    <a:lnTo>
                      <a:pt x="10693" y="14250"/>
                    </a:lnTo>
                    <a:lnTo>
                      <a:pt x="10099" y="14058"/>
                    </a:lnTo>
                    <a:lnTo>
                      <a:pt x="7826" y="13322"/>
                    </a:lnTo>
                    <a:lnTo>
                      <a:pt x="4669" y="12301"/>
                    </a:lnTo>
                    <a:lnTo>
                      <a:pt x="3129" y="11802"/>
                    </a:lnTo>
                    <a:lnTo>
                      <a:pt x="3618" y="11423"/>
                    </a:lnTo>
                    <a:lnTo>
                      <a:pt x="5467" y="9983"/>
                    </a:lnTo>
                    <a:lnTo>
                      <a:pt x="13731" y="3549"/>
                    </a:lnTo>
                    <a:lnTo>
                      <a:pt x="9218" y="6216"/>
                    </a:lnTo>
                    <a:lnTo>
                      <a:pt x="8257" y="4528"/>
                    </a:lnTo>
                    <a:lnTo>
                      <a:pt x="7321" y="2883"/>
                    </a:lnTo>
                    <a:lnTo>
                      <a:pt x="8043" y="4533"/>
                    </a:lnTo>
                    <a:lnTo>
                      <a:pt x="8882" y="6449"/>
                    </a:lnTo>
                    <a:lnTo>
                      <a:pt x="4531" y="9783"/>
                    </a:lnTo>
                    <a:lnTo>
                      <a:pt x="3375" y="10670"/>
                    </a:lnTo>
                    <a:lnTo>
                      <a:pt x="2962" y="10987"/>
                    </a:lnTo>
                    <a:lnTo>
                      <a:pt x="1590" y="7613"/>
                    </a:lnTo>
                    <a:lnTo>
                      <a:pt x="0" y="3732"/>
                    </a:lnTo>
                    <a:lnTo>
                      <a:pt x="1338" y="7915"/>
                    </a:lnTo>
                    <a:lnTo>
                      <a:pt x="2669" y="12081"/>
                    </a:lnTo>
                    <a:lnTo>
                      <a:pt x="4077" y="12555"/>
                    </a:lnTo>
                    <a:lnTo>
                      <a:pt x="7740" y="13792"/>
                    </a:lnTo>
                    <a:lnTo>
                      <a:pt x="9862" y="14507"/>
                    </a:lnTo>
                    <a:lnTo>
                      <a:pt x="10514" y="14727"/>
                    </a:lnTo>
                    <a:lnTo>
                      <a:pt x="10526" y="14747"/>
                    </a:lnTo>
                    <a:lnTo>
                      <a:pt x="12323" y="17896"/>
                    </a:lnTo>
                    <a:cubicBezTo>
                      <a:pt x="12897" y="18900"/>
                      <a:pt x="13133" y="20031"/>
                      <a:pt x="13038" y="21138"/>
                    </a:cubicBezTo>
                    <a:cubicBezTo>
                      <a:pt x="12971" y="21945"/>
                      <a:pt x="12728" y="22737"/>
                      <a:pt x="12313" y="23458"/>
                    </a:cubicBezTo>
                    <a:cubicBezTo>
                      <a:pt x="12221" y="23619"/>
                      <a:pt x="12119" y="23777"/>
                      <a:pt x="12010" y="23929"/>
                    </a:cubicBezTo>
                    <a:lnTo>
                      <a:pt x="11244" y="24996"/>
                    </a:lnTo>
                    <a:lnTo>
                      <a:pt x="6417" y="31718"/>
                    </a:lnTo>
                    <a:cubicBezTo>
                      <a:pt x="6349" y="31816"/>
                      <a:pt x="6282" y="31914"/>
                      <a:pt x="6217" y="32014"/>
                    </a:cubicBezTo>
                    <a:cubicBezTo>
                      <a:pt x="5263" y="33519"/>
                      <a:pt x="4993" y="35369"/>
                      <a:pt x="5493" y="37093"/>
                    </a:cubicBezTo>
                    <a:lnTo>
                      <a:pt x="6131" y="39295"/>
                    </a:lnTo>
                    <a:lnTo>
                      <a:pt x="6269" y="39770"/>
                    </a:lnTo>
                    <a:cubicBezTo>
                      <a:pt x="6379" y="40152"/>
                      <a:pt x="6467" y="40537"/>
                      <a:pt x="6528" y="40927"/>
                    </a:cubicBezTo>
                    <a:cubicBezTo>
                      <a:pt x="6600" y="41377"/>
                      <a:pt x="6639" y="41829"/>
                      <a:pt x="6647" y="42284"/>
                    </a:cubicBezTo>
                    <a:cubicBezTo>
                      <a:pt x="6649" y="42404"/>
                      <a:pt x="6649" y="42525"/>
                      <a:pt x="6647" y="42644"/>
                    </a:cubicBezTo>
                    <a:cubicBezTo>
                      <a:pt x="6644" y="42762"/>
                      <a:pt x="6641" y="42882"/>
                      <a:pt x="6634" y="43000"/>
                    </a:cubicBezTo>
                    <a:lnTo>
                      <a:pt x="17801" y="43000"/>
                    </a:lnTo>
                    <a:lnTo>
                      <a:pt x="17283" y="41900"/>
                    </a:lnTo>
                    <a:lnTo>
                      <a:pt x="15955" y="39087"/>
                    </a:lnTo>
                    <a:lnTo>
                      <a:pt x="14724" y="36479"/>
                    </a:lnTo>
                    <a:lnTo>
                      <a:pt x="14664" y="36352"/>
                    </a:lnTo>
                    <a:cubicBezTo>
                      <a:pt x="14292" y="35560"/>
                      <a:pt x="14189" y="34673"/>
                      <a:pt x="14363" y="33824"/>
                    </a:cubicBezTo>
                    <a:cubicBezTo>
                      <a:pt x="14397" y="33653"/>
                      <a:pt x="14445" y="33483"/>
                      <a:pt x="14503" y="33316"/>
                    </a:cubicBezTo>
                    <a:lnTo>
                      <a:pt x="16235" y="28337"/>
                    </a:lnTo>
                    <a:lnTo>
                      <a:pt x="18031" y="23767"/>
                    </a:lnTo>
                    <a:cubicBezTo>
                      <a:pt x="18576" y="22947"/>
                      <a:pt x="19318" y="22263"/>
                      <a:pt x="20196" y="21783"/>
                    </a:cubicBezTo>
                    <a:lnTo>
                      <a:pt x="20588" y="21569"/>
                    </a:lnTo>
                    <a:lnTo>
                      <a:pt x="21340" y="21158"/>
                    </a:lnTo>
                    <a:lnTo>
                      <a:pt x="23137" y="20177"/>
                    </a:lnTo>
                    <a:lnTo>
                      <a:pt x="27711" y="14018"/>
                    </a:lnTo>
                    <a:lnTo>
                      <a:pt x="30662" y="13353"/>
                    </a:lnTo>
                    <a:lnTo>
                      <a:pt x="31708" y="13117"/>
                    </a:lnTo>
                    <a:lnTo>
                      <a:pt x="32039" y="12500"/>
                    </a:lnTo>
                    <a:lnTo>
                      <a:pt x="34444" y="8004"/>
                    </a:lnTo>
                    <a:lnTo>
                      <a:pt x="35516" y="6000"/>
                    </a:lnTo>
                    <a:lnTo>
                      <a:pt x="36102" y="4905"/>
                    </a:lnTo>
                    <a:lnTo>
                      <a:pt x="35425" y="5985"/>
                    </a:lnTo>
                    <a:lnTo>
                      <a:pt x="34319" y="7751"/>
                    </a:lnTo>
                    <a:lnTo>
                      <a:pt x="31677" y="11966"/>
                    </a:lnTo>
                    <a:lnTo>
                      <a:pt x="31205" y="12718"/>
                    </a:lnTo>
                    <a:lnTo>
                      <a:pt x="29958" y="12797"/>
                    </a:lnTo>
                    <a:lnTo>
                      <a:pt x="28324" y="12897"/>
                    </a:lnTo>
                    <a:lnTo>
                      <a:pt x="28324" y="12897"/>
                    </a:lnTo>
                    <a:lnTo>
                      <a:pt x="28375" y="11003"/>
                    </a:lnTo>
                    <a:lnTo>
                      <a:pt x="28540" y="5011"/>
                    </a:lnTo>
                    <a:lnTo>
                      <a:pt x="27902" y="10541"/>
                    </a:lnTo>
                    <a:lnTo>
                      <a:pt x="27862" y="10887"/>
                    </a:lnTo>
                    <a:lnTo>
                      <a:pt x="27604" y="13113"/>
                    </a:lnTo>
                    <a:lnTo>
                      <a:pt x="22887" y="19127"/>
                    </a:lnTo>
                    <a:lnTo>
                      <a:pt x="23422" y="15479"/>
                    </a:lnTo>
                    <a:lnTo>
                      <a:pt x="23453" y="15274"/>
                    </a:lnTo>
                    <a:lnTo>
                      <a:pt x="23399" y="15472"/>
                    </a:lnTo>
                    <a:lnTo>
                      <a:pt x="22383" y="19235"/>
                    </a:lnTo>
                    <a:lnTo>
                      <a:pt x="20153" y="19653"/>
                    </a:lnTo>
                    <a:lnTo>
                      <a:pt x="19366" y="19798"/>
                    </a:lnTo>
                    <a:lnTo>
                      <a:pt x="19269" y="19817"/>
                    </a:lnTo>
                    <a:cubicBezTo>
                      <a:pt x="19155" y="19837"/>
                      <a:pt x="19042" y="19848"/>
                      <a:pt x="18932" y="19848"/>
                    </a:cubicBezTo>
                    <a:cubicBezTo>
                      <a:pt x="18814" y="19848"/>
                      <a:pt x="18698" y="19835"/>
                      <a:pt x="18586" y="19814"/>
                    </a:cubicBezTo>
                    <a:cubicBezTo>
                      <a:pt x="17776" y="19656"/>
                      <a:pt x="17137" y="18955"/>
                      <a:pt x="17113" y="18073"/>
                    </a:cubicBezTo>
                    <a:cubicBezTo>
                      <a:pt x="17096" y="17463"/>
                      <a:pt x="17284" y="16880"/>
                      <a:pt x="17628" y="16404"/>
                    </a:cubicBezTo>
                    <a:cubicBezTo>
                      <a:pt x="17892" y="16039"/>
                      <a:pt x="18246" y="15737"/>
                      <a:pt x="18671" y="15536"/>
                    </a:cubicBezTo>
                    <a:lnTo>
                      <a:pt x="21775" y="14061"/>
                    </a:lnTo>
                    <a:lnTo>
                      <a:pt x="21997" y="13957"/>
                    </a:lnTo>
                    <a:lnTo>
                      <a:pt x="22345" y="13792"/>
                    </a:lnTo>
                    <a:lnTo>
                      <a:pt x="23245" y="13364"/>
                    </a:lnTo>
                    <a:lnTo>
                      <a:pt x="23453" y="10153"/>
                    </a:lnTo>
                    <a:lnTo>
                      <a:pt x="22825" y="13120"/>
                    </a:lnTo>
                    <a:lnTo>
                      <a:pt x="22472" y="13279"/>
                    </a:lnTo>
                    <a:lnTo>
                      <a:pt x="21942" y="13518"/>
                    </a:lnTo>
                    <a:lnTo>
                      <a:pt x="16857" y="15808"/>
                    </a:lnTo>
                    <a:lnTo>
                      <a:pt x="16735" y="9175"/>
                    </a:lnTo>
                    <a:lnTo>
                      <a:pt x="16718" y="8199"/>
                    </a:lnTo>
                    <a:lnTo>
                      <a:pt x="16837" y="8059"/>
                    </a:lnTo>
                    <a:lnTo>
                      <a:pt x="17845" y="6872"/>
                    </a:lnTo>
                    <a:lnTo>
                      <a:pt x="18324" y="6308"/>
                    </a:lnTo>
                    <a:lnTo>
                      <a:pt x="19884" y="4472"/>
                    </a:lnTo>
                    <a:lnTo>
                      <a:pt x="20498" y="2466"/>
                    </a:lnTo>
                    <a:lnTo>
                      <a:pt x="20548" y="2301"/>
                    </a:lnTo>
                    <a:lnTo>
                      <a:pt x="20548" y="2301"/>
                    </a:lnTo>
                    <a:lnTo>
                      <a:pt x="20267" y="2353"/>
                    </a:lnTo>
                    <a:lnTo>
                      <a:pt x="20194" y="2562"/>
                    </a:lnTo>
                    <a:lnTo>
                      <a:pt x="19578" y="4295"/>
                    </a:lnTo>
                    <a:lnTo>
                      <a:pt x="17760" y="6362"/>
                    </a:lnTo>
                    <a:lnTo>
                      <a:pt x="17406" y="6764"/>
                    </a:lnTo>
                    <a:lnTo>
                      <a:pt x="16721" y="7543"/>
                    </a:lnTo>
                    <a:lnTo>
                      <a:pt x="16590" y="7692"/>
                    </a:lnTo>
                    <a:lnTo>
                      <a:pt x="16589" y="7485"/>
                    </a:lnTo>
                    <a:lnTo>
                      <a:pt x="16587" y="7259"/>
                    </a:lnTo>
                    <a:lnTo>
                      <a:pt x="16584" y="6557"/>
                    </a:lnTo>
                    <a:lnTo>
                      <a:pt x="16563" y="2249"/>
                    </a:lnTo>
                    <a:lnTo>
                      <a:pt x="16587" y="2232"/>
                    </a:lnTo>
                    <a:lnTo>
                      <a:pt x="19501" y="332"/>
                    </a:lnTo>
                    <a:lnTo>
                      <a:pt x="195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8" name="Google Shape;1968;p42"/>
              <p:cNvSpPr/>
              <p:nvPr/>
            </p:nvSpPr>
            <p:spPr>
              <a:xfrm>
                <a:off x="5723397" y="664537"/>
                <a:ext cx="317785" cy="258471"/>
              </a:xfrm>
              <a:custGeom>
                <a:rect b="b" l="l" r="r" t="t"/>
                <a:pathLst>
                  <a:path extrusionOk="0" h="11034" w="13582">
                    <a:moveTo>
                      <a:pt x="10390" y="0"/>
                    </a:moveTo>
                    <a:cubicBezTo>
                      <a:pt x="9179" y="0"/>
                      <a:pt x="8125" y="674"/>
                      <a:pt x="7585" y="1669"/>
                    </a:cubicBezTo>
                    <a:cubicBezTo>
                      <a:pt x="6779" y="1073"/>
                      <a:pt x="5714" y="709"/>
                      <a:pt x="4545" y="709"/>
                    </a:cubicBezTo>
                    <a:cubicBezTo>
                      <a:pt x="2034" y="709"/>
                      <a:pt x="1" y="2383"/>
                      <a:pt x="1" y="4447"/>
                    </a:cubicBezTo>
                    <a:cubicBezTo>
                      <a:pt x="1" y="6094"/>
                      <a:pt x="1295" y="7492"/>
                      <a:pt x="3094" y="7990"/>
                    </a:cubicBezTo>
                    <a:cubicBezTo>
                      <a:pt x="3207" y="8022"/>
                      <a:pt x="3324" y="8051"/>
                      <a:pt x="3442" y="8073"/>
                    </a:cubicBezTo>
                    <a:cubicBezTo>
                      <a:pt x="3675" y="8121"/>
                      <a:pt x="3915" y="8155"/>
                      <a:pt x="4160" y="8171"/>
                    </a:cubicBezTo>
                    <a:cubicBezTo>
                      <a:pt x="4636" y="9825"/>
                      <a:pt x="6160" y="11033"/>
                      <a:pt x="7966" y="11033"/>
                    </a:cubicBezTo>
                    <a:cubicBezTo>
                      <a:pt x="10154" y="11033"/>
                      <a:pt x="11928" y="9261"/>
                      <a:pt x="11928" y="7074"/>
                    </a:cubicBezTo>
                    <a:cubicBezTo>
                      <a:pt x="11928" y="6723"/>
                      <a:pt x="11882" y="6381"/>
                      <a:pt x="11795" y="6058"/>
                    </a:cubicBezTo>
                    <a:cubicBezTo>
                      <a:pt x="12854" y="5539"/>
                      <a:pt x="13582" y="4451"/>
                      <a:pt x="13582" y="3192"/>
                    </a:cubicBezTo>
                    <a:cubicBezTo>
                      <a:pt x="13582" y="1429"/>
                      <a:pt x="12153" y="0"/>
                      <a:pt x="10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9" name="Google Shape;1969;p42"/>
              <p:cNvSpPr/>
              <p:nvPr/>
            </p:nvSpPr>
            <p:spPr>
              <a:xfrm>
                <a:off x="5814624" y="663506"/>
                <a:ext cx="227470" cy="176625"/>
              </a:xfrm>
              <a:custGeom>
                <a:rect b="b" l="l" r="r" t="t"/>
                <a:pathLst>
                  <a:path extrusionOk="0" h="7540" w="9722">
                    <a:moveTo>
                      <a:pt x="6488" y="0"/>
                    </a:moveTo>
                    <a:lnTo>
                      <a:pt x="6441" y="1"/>
                    </a:lnTo>
                    <a:cubicBezTo>
                      <a:pt x="6379" y="4"/>
                      <a:pt x="6314" y="5"/>
                      <a:pt x="6251" y="9"/>
                    </a:cubicBezTo>
                    <a:lnTo>
                      <a:pt x="6063" y="30"/>
                    </a:lnTo>
                    <a:cubicBezTo>
                      <a:pt x="5561" y="101"/>
                      <a:pt x="5076" y="285"/>
                      <a:pt x="4661" y="575"/>
                    </a:cubicBezTo>
                    <a:cubicBezTo>
                      <a:pt x="4256" y="856"/>
                      <a:pt x="3918" y="1233"/>
                      <a:pt x="3677" y="1664"/>
                    </a:cubicBezTo>
                    <a:lnTo>
                      <a:pt x="3677" y="1664"/>
                    </a:lnTo>
                    <a:cubicBezTo>
                      <a:pt x="3421" y="1482"/>
                      <a:pt x="3148" y="1326"/>
                      <a:pt x="2862" y="1196"/>
                    </a:cubicBezTo>
                    <a:cubicBezTo>
                      <a:pt x="2565" y="1065"/>
                      <a:pt x="2255" y="959"/>
                      <a:pt x="1938" y="885"/>
                    </a:cubicBezTo>
                    <a:cubicBezTo>
                      <a:pt x="1621" y="810"/>
                      <a:pt x="1297" y="768"/>
                      <a:pt x="973" y="751"/>
                    </a:cubicBezTo>
                    <a:cubicBezTo>
                      <a:pt x="932" y="750"/>
                      <a:pt x="892" y="746"/>
                      <a:pt x="851" y="746"/>
                    </a:cubicBezTo>
                    <a:lnTo>
                      <a:pt x="729" y="745"/>
                    </a:lnTo>
                    <a:cubicBezTo>
                      <a:pt x="710" y="745"/>
                      <a:pt x="691" y="744"/>
                      <a:pt x="671" y="744"/>
                    </a:cubicBezTo>
                    <a:cubicBezTo>
                      <a:pt x="609" y="744"/>
                      <a:pt x="547" y="746"/>
                      <a:pt x="486" y="749"/>
                    </a:cubicBezTo>
                    <a:cubicBezTo>
                      <a:pt x="324" y="755"/>
                      <a:pt x="161" y="769"/>
                      <a:pt x="1" y="790"/>
                    </a:cubicBezTo>
                    <a:cubicBezTo>
                      <a:pt x="163" y="773"/>
                      <a:pt x="324" y="763"/>
                      <a:pt x="486" y="760"/>
                    </a:cubicBezTo>
                    <a:cubicBezTo>
                      <a:pt x="519" y="760"/>
                      <a:pt x="552" y="759"/>
                      <a:pt x="586" y="759"/>
                    </a:cubicBezTo>
                    <a:cubicBezTo>
                      <a:pt x="633" y="759"/>
                      <a:pt x="680" y="760"/>
                      <a:pt x="728" y="761"/>
                    </a:cubicBezTo>
                    <a:lnTo>
                      <a:pt x="850" y="765"/>
                    </a:lnTo>
                    <a:cubicBezTo>
                      <a:pt x="891" y="766"/>
                      <a:pt x="930" y="770"/>
                      <a:pt x="970" y="773"/>
                    </a:cubicBezTo>
                    <a:cubicBezTo>
                      <a:pt x="1293" y="795"/>
                      <a:pt x="1614" y="843"/>
                      <a:pt x="1927" y="923"/>
                    </a:cubicBezTo>
                    <a:cubicBezTo>
                      <a:pt x="2239" y="1004"/>
                      <a:pt x="2545" y="1109"/>
                      <a:pt x="2837" y="1243"/>
                    </a:cubicBezTo>
                    <a:cubicBezTo>
                      <a:pt x="3130" y="1380"/>
                      <a:pt x="3409" y="1545"/>
                      <a:pt x="3667" y="1737"/>
                    </a:cubicBezTo>
                    <a:lnTo>
                      <a:pt x="3697" y="1759"/>
                    </a:lnTo>
                    <a:lnTo>
                      <a:pt x="3714" y="1727"/>
                    </a:lnTo>
                    <a:cubicBezTo>
                      <a:pt x="3955" y="1293"/>
                      <a:pt x="4298" y="920"/>
                      <a:pt x="4703" y="638"/>
                    </a:cubicBezTo>
                    <a:cubicBezTo>
                      <a:pt x="5109" y="358"/>
                      <a:pt x="5584" y="179"/>
                      <a:pt x="6072" y="113"/>
                    </a:cubicBezTo>
                    <a:lnTo>
                      <a:pt x="6257" y="94"/>
                    </a:lnTo>
                    <a:cubicBezTo>
                      <a:pt x="6318" y="89"/>
                      <a:pt x="6380" y="88"/>
                      <a:pt x="6441" y="87"/>
                    </a:cubicBezTo>
                    <a:lnTo>
                      <a:pt x="6487" y="86"/>
                    </a:lnTo>
                    <a:cubicBezTo>
                      <a:pt x="6503" y="86"/>
                      <a:pt x="6518" y="87"/>
                      <a:pt x="6533" y="87"/>
                    </a:cubicBezTo>
                    <a:lnTo>
                      <a:pt x="6626" y="89"/>
                    </a:lnTo>
                    <a:cubicBezTo>
                      <a:pt x="6687" y="93"/>
                      <a:pt x="6749" y="99"/>
                      <a:pt x="6810" y="103"/>
                    </a:cubicBezTo>
                    <a:cubicBezTo>
                      <a:pt x="7056" y="128"/>
                      <a:pt x="7298" y="184"/>
                      <a:pt x="7531" y="264"/>
                    </a:cubicBezTo>
                    <a:cubicBezTo>
                      <a:pt x="7764" y="345"/>
                      <a:pt x="7986" y="456"/>
                      <a:pt x="8194" y="587"/>
                    </a:cubicBezTo>
                    <a:cubicBezTo>
                      <a:pt x="8298" y="652"/>
                      <a:pt x="8396" y="727"/>
                      <a:pt x="8493" y="804"/>
                    </a:cubicBezTo>
                    <a:cubicBezTo>
                      <a:pt x="8588" y="883"/>
                      <a:pt x="8680" y="965"/>
                      <a:pt x="8764" y="1056"/>
                    </a:cubicBezTo>
                    <a:cubicBezTo>
                      <a:pt x="9108" y="1409"/>
                      <a:pt x="9364" y="1847"/>
                      <a:pt x="9509" y="2319"/>
                    </a:cubicBezTo>
                    <a:cubicBezTo>
                      <a:pt x="9580" y="2555"/>
                      <a:pt x="9625" y="2800"/>
                      <a:pt x="9640" y="3046"/>
                    </a:cubicBezTo>
                    <a:cubicBezTo>
                      <a:pt x="9644" y="3108"/>
                      <a:pt x="9644" y="3169"/>
                      <a:pt x="9646" y="3231"/>
                    </a:cubicBezTo>
                    <a:lnTo>
                      <a:pt x="9641" y="3415"/>
                    </a:lnTo>
                    <a:lnTo>
                      <a:pt x="9640" y="3461"/>
                    </a:lnTo>
                    <a:cubicBezTo>
                      <a:pt x="9639" y="3477"/>
                      <a:pt x="9637" y="3492"/>
                      <a:pt x="9635" y="3508"/>
                    </a:cubicBezTo>
                    <a:lnTo>
                      <a:pt x="9626" y="3600"/>
                    </a:lnTo>
                    <a:lnTo>
                      <a:pt x="9616" y="3692"/>
                    </a:lnTo>
                    <a:lnTo>
                      <a:pt x="9600" y="3783"/>
                    </a:lnTo>
                    <a:cubicBezTo>
                      <a:pt x="9522" y="4272"/>
                      <a:pt x="9316" y="4737"/>
                      <a:pt x="9021" y="5135"/>
                    </a:cubicBezTo>
                    <a:cubicBezTo>
                      <a:pt x="8876" y="5335"/>
                      <a:pt x="8702" y="5515"/>
                      <a:pt x="8512" y="5676"/>
                    </a:cubicBezTo>
                    <a:cubicBezTo>
                      <a:pt x="8322" y="5836"/>
                      <a:pt x="8113" y="5973"/>
                      <a:pt x="7891" y="6087"/>
                    </a:cubicBezTo>
                    <a:lnTo>
                      <a:pt x="7880" y="6092"/>
                    </a:lnTo>
                    <a:lnTo>
                      <a:pt x="7883" y="6103"/>
                    </a:lnTo>
                    <a:cubicBezTo>
                      <a:pt x="7948" y="6335"/>
                      <a:pt x="7990" y="6574"/>
                      <a:pt x="8010" y="6814"/>
                    </a:cubicBezTo>
                    <a:cubicBezTo>
                      <a:pt x="8029" y="7057"/>
                      <a:pt x="8029" y="7300"/>
                      <a:pt x="8006" y="7539"/>
                    </a:cubicBezTo>
                    <a:cubicBezTo>
                      <a:pt x="8035" y="7300"/>
                      <a:pt x="8042" y="7056"/>
                      <a:pt x="8026" y="6815"/>
                    </a:cubicBezTo>
                    <a:cubicBezTo>
                      <a:pt x="8010" y="6578"/>
                      <a:pt x="7974" y="6342"/>
                      <a:pt x="7915" y="6111"/>
                    </a:cubicBezTo>
                    <a:lnTo>
                      <a:pt x="7915" y="6111"/>
                    </a:lnTo>
                    <a:cubicBezTo>
                      <a:pt x="8362" y="5891"/>
                      <a:pt x="8762" y="5570"/>
                      <a:pt x="9063" y="5170"/>
                    </a:cubicBezTo>
                    <a:cubicBezTo>
                      <a:pt x="9365" y="4769"/>
                      <a:pt x="9582" y="4296"/>
                      <a:pt x="9668" y="3798"/>
                    </a:cubicBezTo>
                    <a:lnTo>
                      <a:pt x="9686" y="3703"/>
                    </a:lnTo>
                    <a:lnTo>
                      <a:pt x="9696" y="3610"/>
                    </a:lnTo>
                    <a:lnTo>
                      <a:pt x="9707" y="3517"/>
                    </a:lnTo>
                    <a:cubicBezTo>
                      <a:pt x="9708" y="3501"/>
                      <a:pt x="9710" y="3486"/>
                      <a:pt x="9712" y="3470"/>
                    </a:cubicBezTo>
                    <a:lnTo>
                      <a:pt x="9714" y="3421"/>
                    </a:lnTo>
                    <a:lnTo>
                      <a:pt x="9722" y="3232"/>
                    </a:lnTo>
                    <a:cubicBezTo>
                      <a:pt x="9719" y="3169"/>
                      <a:pt x="9721" y="3106"/>
                      <a:pt x="9716" y="3042"/>
                    </a:cubicBezTo>
                    <a:cubicBezTo>
                      <a:pt x="9700" y="2790"/>
                      <a:pt x="9656" y="2538"/>
                      <a:pt x="9585" y="2296"/>
                    </a:cubicBezTo>
                    <a:cubicBezTo>
                      <a:pt x="9439" y="1811"/>
                      <a:pt x="9177" y="1362"/>
                      <a:pt x="8826" y="996"/>
                    </a:cubicBezTo>
                    <a:cubicBezTo>
                      <a:pt x="8738" y="904"/>
                      <a:pt x="8645" y="820"/>
                      <a:pt x="8549" y="738"/>
                    </a:cubicBezTo>
                    <a:cubicBezTo>
                      <a:pt x="8450" y="658"/>
                      <a:pt x="8349" y="581"/>
                      <a:pt x="8242" y="513"/>
                    </a:cubicBezTo>
                    <a:cubicBezTo>
                      <a:pt x="8030" y="376"/>
                      <a:pt x="7801" y="262"/>
                      <a:pt x="7561" y="180"/>
                    </a:cubicBezTo>
                    <a:cubicBezTo>
                      <a:pt x="7322" y="97"/>
                      <a:pt x="7073" y="41"/>
                      <a:pt x="6821" y="17"/>
                    </a:cubicBezTo>
                    <a:cubicBezTo>
                      <a:pt x="6758" y="14"/>
                      <a:pt x="6696" y="6"/>
                      <a:pt x="6631" y="4"/>
                    </a:cubicBezTo>
                    <a:lnTo>
                      <a:pt x="6537" y="1"/>
                    </a:lnTo>
                    <a:cubicBezTo>
                      <a:pt x="6521" y="1"/>
                      <a:pt x="6504" y="0"/>
                      <a:pt x="6488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0" name="Google Shape;1970;p42"/>
              <p:cNvSpPr/>
              <p:nvPr/>
            </p:nvSpPr>
            <p:spPr>
              <a:xfrm>
                <a:off x="5036915" y="516092"/>
                <a:ext cx="604732" cy="456108"/>
              </a:xfrm>
              <a:custGeom>
                <a:rect b="b" l="l" r="r" t="t"/>
                <a:pathLst>
                  <a:path extrusionOk="0" h="19471" w="25846">
                    <a:moveTo>
                      <a:pt x="13019" y="0"/>
                    </a:moveTo>
                    <a:cubicBezTo>
                      <a:pt x="11984" y="0"/>
                      <a:pt x="10886" y="283"/>
                      <a:pt x="9866" y="872"/>
                    </a:cubicBezTo>
                    <a:cubicBezTo>
                      <a:pt x="8038" y="1927"/>
                      <a:pt x="6938" y="3688"/>
                      <a:pt x="6848" y="5396"/>
                    </a:cubicBezTo>
                    <a:cubicBezTo>
                      <a:pt x="6585" y="5566"/>
                      <a:pt x="6338" y="5756"/>
                      <a:pt x="6109" y="5965"/>
                    </a:cubicBezTo>
                    <a:cubicBezTo>
                      <a:pt x="5525" y="5032"/>
                      <a:pt x="4488" y="4411"/>
                      <a:pt x="3307" y="4411"/>
                    </a:cubicBezTo>
                    <a:cubicBezTo>
                      <a:pt x="3305" y="4411"/>
                      <a:pt x="3303" y="4411"/>
                      <a:pt x="3301" y="4411"/>
                    </a:cubicBezTo>
                    <a:cubicBezTo>
                      <a:pt x="1476" y="4411"/>
                      <a:pt x="0" y="5890"/>
                      <a:pt x="0" y="7713"/>
                    </a:cubicBezTo>
                    <a:cubicBezTo>
                      <a:pt x="0" y="9537"/>
                      <a:pt x="1478" y="11016"/>
                      <a:pt x="3304" y="11016"/>
                    </a:cubicBezTo>
                    <a:cubicBezTo>
                      <a:pt x="3620" y="11016"/>
                      <a:pt x="3924" y="10971"/>
                      <a:pt x="4214" y="10889"/>
                    </a:cubicBezTo>
                    <a:cubicBezTo>
                      <a:pt x="4384" y="12554"/>
                      <a:pt x="5252" y="14014"/>
                      <a:pt x="6524" y="14965"/>
                    </a:cubicBezTo>
                    <a:cubicBezTo>
                      <a:pt x="5907" y="15678"/>
                      <a:pt x="5616" y="16463"/>
                      <a:pt x="5780" y="17208"/>
                    </a:cubicBezTo>
                    <a:cubicBezTo>
                      <a:pt x="6085" y="18611"/>
                      <a:pt x="7897" y="19471"/>
                      <a:pt x="10186" y="19471"/>
                    </a:cubicBezTo>
                    <a:cubicBezTo>
                      <a:pt x="10867" y="19471"/>
                      <a:pt x="11591" y="19394"/>
                      <a:pt x="12330" y="19234"/>
                    </a:cubicBezTo>
                    <a:cubicBezTo>
                      <a:pt x="13371" y="19006"/>
                      <a:pt x="14314" y="18640"/>
                      <a:pt x="15102" y="18185"/>
                    </a:cubicBezTo>
                    <a:cubicBezTo>
                      <a:pt x="15491" y="17960"/>
                      <a:pt x="15842" y="17713"/>
                      <a:pt x="16149" y="17451"/>
                    </a:cubicBezTo>
                    <a:cubicBezTo>
                      <a:pt x="17136" y="16606"/>
                      <a:pt x="17647" y="15606"/>
                      <a:pt x="17442" y="14666"/>
                    </a:cubicBezTo>
                    <a:cubicBezTo>
                      <a:pt x="17410" y="14518"/>
                      <a:pt x="17362" y="14378"/>
                      <a:pt x="17296" y="14241"/>
                    </a:cubicBezTo>
                    <a:cubicBezTo>
                      <a:pt x="18534" y="14099"/>
                      <a:pt x="19618" y="13452"/>
                      <a:pt x="20336" y="12511"/>
                    </a:cubicBezTo>
                    <a:cubicBezTo>
                      <a:pt x="20691" y="12045"/>
                      <a:pt x="20957" y="11507"/>
                      <a:pt x="21107" y="10923"/>
                    </a:cubicBezTo>
                    <a:cubicBezTo>
                      <a:pt x="21199" y="10566"/>
                      <a:pt x="21249" y="10191"/>
                      <a:pt x="21249" y="9807"/>
                    </a:cubicBezTo>
                    <a:cubicBezTo>
                      <a:pt x="21249" y="9776"/>
                      <a:pt x="21249" y="9745"/>
                      <a:pt x="21247" y="9714"/>
                    </a:cubicBezTo>
                    <a:lnTo>
                      <a:pt x="21247" y="9714"/>
                    </a:lnTo>
                    <a:cubicBezTo>
                      <a:pt x="21544" y="9775"/>
                      <a:pt x="21856" y="9807"/>
                      <a:pt x="22177" y="9807"/>
                    </a:cubicBezTo>
                    <a:cubicBezTo>
                      <a:pt x="24204" y="9807"/>
                      <a:pt x="25845" y="8530"/>
                      <a:pt x="25845" y="6956"/>
                    </a:cubicBezTo>
                    <a:cubicBezTo>
                      <a:pt x="25845" y="6173"/>
                      <a:pt x="25439" y="5464"/>
                      <a:pt x="24782" y="4949"/>
                    </a:cubicBezTo>
                    <a:cubicBezTo>
                      <a:pt x="24702" y="2515"/>
                      <a:pt x="22705" y="569"/>
                      <a:pt x="20254" y="569"/>
                    </a:cubicBezTo>
                    <a:cubicBezTo>
                      <a:pt x="18933" y="569"/>
                      <a:pt x="17745" y="1134"/>
                      <a:pt x="16917" y="2035"/>
                    </a:cubicBezTo>
                    <a:cubicBezTo>
                      <a:pt x="16142" y="709"/>
                      <a:pt x="14658" y="0"/>
                      <a:pt x="1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1" name="Google Shape;1971;p42"/>
              <p:cNvSpPr/>
              <p:nvPr/>
            </p:nvSpPr>
            <p:spPr>
              <a:xfrm>
                <a:off x="5070888" y="514617"/>
                <a:ext cx="545817" cy="142401"/>
              </a:xfrm>
              <a:custGeom>
                <a:rect b="b" l="l" r="r" t="t"/>
                <a:pathLst>
                  <a:path extrusionOk="0" h="6079" w="23328">
                    <a:moveTo>
                      <a:pt x="11563" y="0"/>
                    </a:moveTo>
                    <a:cubicBezTo>
                      <a:pt x="11399" y="0"/>
                      <a:pt x="11235" y="8"/>
                      <a:pt x="11071" y="22"/>
                    </a:cubicBezTo>
                    <a:cubicBezTo>
                      <a:pt x="10502" y="69"/>
                      <a:pt x="9942" y="202"/>
                      <a:pt x="9406" y="399"/>
                    </a:cubicBezTo>
                    <a:cubicBezTo>
                      <a:pt x="9139" y="500"/>
                      <a:pt x="8879" y="617"/>
                      <a:pt x="8626" y="747"/>
                    </a:cubicBezTo>
                    <a:cubicBezTo>
                      <a:pt x="8501" y="817"/>
                      <a:pt x="8374" y="884"/>
                      <a:pt x="8255" y="961"/>
                    </a:cubicBezTo>
                    <a:lnTo>
                      <a:pt x="8073" y="1074"/>
                    </a:lnTo>
                    <a:cubicBezTo>
                      <a:pt x="8042" y="1091"/>
                      <a:pt x="8014" y="1114"/>
                      <a:pt x="7985" y="1134"/>
                    </a:cubicBezTo>
                    <a:lnTo>
                      <a:pt x="7897" y="1196"/>
                    </a:lnTo>
                    <a:cubicBezTo>
                      <a:pt x="7430" y="1522"/>
                      <a:pt x="7004" y="1906"/>
                      <a:pt x="6635" y="2342"/>
                    </a:cubicBezTo>
                    <a:cubicBezTo>
                      <a:pt x="6270" y="2781"/>
                      <a:pt x="5964" y="3269"/>
                      <a:pt x="5742" y="3795"/>
                    </a:cubicBezTo>
                    <a:lnTo>
                      <a:pt x="5719" y="3844"/>
                    </a:lnTo>
                    <a:lnTo>
                      <a:pt x="5700" y="3894"/>
                    </a:lnTo>
                    <a:lnTo>
                      <a:pt x="5663" y="3993"/>
                    </a:lnTo>
                    <a:lnTo>
                      <a:pt x="5626" y="4094"/>
                    </a:lnTo>
                    <a:cubicBezTo>
                      <a:pt x="5614" y="4127"/>
                      <a:pt x="5600" y="4160"/>
                      <a:pt x="5590" y="4195"/>
                    </a:cubicBezTo>
                    <a:lnTo>
                      <a:pt x="5528" y="4400"/>
                    </a:lnTo>
                    <a:cubicBezTo>
                      <a:pt x="5518" y="4434"/>
                      <a:pt x="5507" y="4468"/>
                      <a:pt x="5499" y="4503"/>
                    </a:cubicBezTo>
                    <a:lnTo>
                      <a:pt x="5475" y="4607"/>
                    </a:lnTo>
                    <a:cubicBezTo>
                      <a:pt x="5460" y="4675"/>
                      <a:pt x="5442" y="4745"/>
                      <a:pt x="5427" y="4815"/>
                    </a:cubicBezTo>
                    <a:lnTo>
                      <a:pt x="5394" y="5027"/>
                    </a:lnTo>
                    <a:lnTo>
                      <a:pt x="5378" y="5132"/>
                    </a:lnTo>
                    <a:lnTo>
                      <a:pt x="5368" y="5238"/>
                    </a:lnTo>
                    <a:lnTo>
                      <a:pt x="5352" y="5430"/>
                    </a:lnTo>
                    <a:lnTo>
                      <a:pt x="5352" y="5430"/>
                    </a:lnTo>
                    <a:cubicBezTo>
                      <a:pt x="5107" y="5591"/>
                      <a:pt x="4875" y="5770"/>
                      <a:pt x="4658" y="5966"/>
                    </a:cubicBezTo>
                    <a:lnTo>
                      <a:pt x="4658" y="5966"/>
                    </a:lnTo>
                    <a:cubicBezTo>
                      <a:pt x="4420" y="5606"/>
                      <a:pt x="4117" y="5287"/>
                      <a:pt x="3760" y="5042"/>
                    </a:cubicBezTo>
                    <a:cubicBezTo>
                      <a:pt x="3671" y="4977"/>
                      <a:pt x="3574" y="4921"/>
                      <a:pt x="3477" y="4865"/>
                    </a:cubicBezTo>
                    <a:lnTo>
                      <a:pt x="3329" y="4788"/>
                    </a:lnTo>
                    <a:cubicBezTo>
                      <a:pt x="3304" y="4776"/>
                      <a:pt x="3278" y="4764"/>
                      <a:pt x="3253" y="4752"/>
                    </a:cubicBezTo>
                    <a:lnTo>
                      <a:pt x="3176" y="4719"/>
                    </a:lnTo>
                    <a:cubicBezTo>
                      <a:pt x="3150" y="4709"/>
                      <a:pt x="3124" y="4696"/>
                      <a:pt x="3099" y="4686"/>
                    </a:cubicBezTo>
                    <a:lnTo>
                      <a:pt x="3021" y="4658"/>
                    </a:lnTo>
                    <a:cubicBezTo>
                      <a:pt x="2969" y="4639"/>
                      <a:pt x="2917" y="4618"/>
                      <a:pt x="2863" y="4604"/>
                    </a:cubicBezTo>
                    <a:lnTo>
                      <a:pt x="2703" y="4557"/>
                    </a:lnTo>
                    <a:lnTo>
                      <a:pt x="2540" y="4520"/>
                    </a:lnTo>
                    <a:lnTo>
                      <a:pt x="2499" y="4511"/>
                    </a:lnTo>
                    <a:lnTo>
                      <a:pt x="2458" y="4505"/>
                    </a:lnTo>
                    <a:lnTo>
                      <a:pt x="2376" y="4492"/>
                    </a:lnTo>
                    <a:lnTo>
                      <a:pt x="2294" y="4479"/>
                    </a:lnTo>
                    <a:cubicBezTo>
                      <a:pt x="2266" y="4475"/>
                      <a:pt x="2239" y="4474"/>
                      <a:pt x="2211" y="4471"/>
                    </a:cubicBezTo>
                    <a:cubicBezTo>
                      <a:pt x="2155" y="4468"/>
                      <a:pt x="2101" y="4460"/>
                      <a:pt x="2045" y="4458"/>
                    </a:cubicBezTo>
                    <a:lnTo>
                      <a:pt x="1877" y="4454"/>
                    </a:lnTo>
                    <a:cubicBezTo>
                      <a:pt x="1868" y="4454"/>
                      <a:pt x="1860" y="4454"/>
                      <a:pt x="1851" y="4454"/>
                    </a:cubicBezTo>
                    <a:cubicBezTo>
                      <a:pt x="1638" y="4454"/>
                      <a:pt x="1426" y="4477"/>
                      <a:pt x="1216" y="4518"/>
                    </a:cubicBezTo>
                    <a:cubicBezTo>
                      <a:pt x="780" y="4606"/>
                      <a:pt x="366" y="4783"/>
                      <a:pt x="1" y="5033"/>
                    </a:cubicBezTo>
                    <a:cubicBezTo>
                      <a:pt x="370" y="4790"/>
                      <a:pt x="786" y="4622"/>
                      <a:pt x="1220" y="4541"/>
                    </a:cubicBezTo>
                    <a:cubicBezTo>
                      <a:pt x="1414" y="4507"/>
                      <a:pt x="1612" y="4487"/>
                      <a:pt x="1809" y="4487"/>
                    </a:cubicBezTo>
                    <a:cubicBezTo>
                      <a:pt x="1832" y="4487"/>
                      <a:pt x="1854" y="4487"/>
                      <a:pt x="1876" y="4488"/>
                    </a:cubicBezTo>
                    <a:lnTo>
                      <a:pt x="2041" y="4494"/>
                    </a:lnTo>
                    <a:cubicBezTo>
                      <a:pt x="2097" y="4496"/>
                      <a:pt x="2150" y="4504"/>
                      <a:pt x="2206" y="4509"/>
                    </a:cubicBezTo>
                    <a:cubicBezTo>
                      <a:pt x="2232" y="4511"/>
                      <a:pt x="2261" y="4514"/>
                      <a:pt x="2288" y="4518"/>
                    </a:cubicBezTo>
                    <a:lnTo>
                      <a:pt x="2369" y="4532"/>
                    </a:lnTo>
                    <a:lnTo>
                      <a:pt x="2449" y="4546"/>
                    </a:lnTo>
                    <a:lnTo>
                      <a:pt x="2491" y="4552"/>
                    </a:lnTo>
                    <a:lnTo>
                      <a:pt x="2530" y="4563"/>
                    </a:lnTo>
                    <a:lnTo>
                      <a:pt x="2691" y="4601"/>
                    </a:lnTo>
                    <a:lnTo>
                      <a:pt x="2848" y="4650"/>
                    </a:lnTo>
                    <a:cubicBezTo>
                      <a:pt x="2901" y="4664"/>
                      <a:pt x="2952" y="4687"/>
                      <a:pt x="3003" y="4705"/>
                    </a:cubicBezTo>
                    <a:lnTo>
                      <a:pt x="3080" y="4735"/>
                    </a:lnTo>
                    <a:cubicBezTo>
                      <a:pt x="3106" y="4745"/>
                      <a:pt x="3130" y="4756"/>
                      <a:pt x="3155" y="4768"/>
                    </a:cubicBezTo>
                    <a:lnTo>
                      <a:pt x="3230" y="4802"/>
                    </a:lnTo>
                    <a:cubicBezTo>
                      <a:pt x="3254" y="4814"/>
                      <a:pt x="3279" y="4824"/>
                      <a:pt x="3304" y="4838"/>
                    </a:cubicBezTo>
                    <a:lnTo>
                      <a:pt x="3449" y="4915"/>
                    </a:lnTo>
                    <a:cubicBezTo>
                      <a:pt x="3543" y="4972"/>
                      <a:pt x="3637" y="5028"/>
                      <a:pt x="3724" y="5094"/>
                    </a:cubicBezTo>
                    <a:cubicBezTo>
                      <a:pt x="4083" y="5345"/>
                      <a:pt x="4386" y="5673"/>
                      <a:pt x="4620" y="6042"/>
                    </a:cubicBezTo>
                    <a:lnTo>
                      <a:pt x="4642" y="6078"/>
                    </a:lnTo>
                    <a:lnTo>
                      <a:pt x="4674" y="6050"/>
                    </a:lnTo>
                    <a:cubicBezTo>
                      <a:pt x="4905" y="5843"/>
                      <a:pt x="5151" y="5655"/>
                      <a:pt x="5412" y="5487"/>
                    </a:cubicBezTo>
                    <a:lnTo>
                      <a:pt x="5430" y="5476"/>
                    </a:lnTo>
                    <a:lnTo>
                      <a:pt x="5432" y="5456"/>
                    </a:lnTo>
                    <a:lnTo>
                      <a:pt x="5451" y="5248"/>
                    </a:lnTo>
                    <a:lnTo>
                      <a:pt x="5462" y="5142"/>
                    </a:lnTo>
                    <a:lnTo>
                      <a:pt x="5478" y="5038"/>
                    </a:lnTo>
                    <a:lnTo>
                      <a:pt x="5513" y="4830"/>
                    </a:lnTo>
                    <a:cubicBezTo>
                      <a:pt x="5528" y="4762"/>
                      <a:pt x="5545" y="4695"/>
                      <a:pt x="5560" y="4625"/>
                    </a:cubicBezTo>
                    <a:lnTo>
                      <a:pt x="5585" y="4523"/>
                    </a:lnTo>
                    <a:cubicBezTo>
                      <a:pt x="5592" y="4489"/>
                      <a:pt x="5605" y="4456"/>
                      <a:pt x="5614" y="4422"/>
                    </a:cubicBezTo>
                    <a:lnTo>
                      <a:pt x="5677" y="4220"/>
                    </a:lnTo>
                    <a:cubicBezTo>
                      <a:pt x="5686" y="4187"/>
                      <a:pt x="5700" y="4155"/>
                      <a:pt x="5713" y="4122"/>
                    </a:cubicBezTo>
                    <a:lnTo>
                      <a:pt x="5750" y="4023"/>
                    </a:lnTo>
                    <a:lnTo>
                      <a:pt x="5787" y="3925"/>
                    </a:lnTo>
                    <a:lnTo>
                      <a:pt x="5806" y="3875"/>
                    </a:lnTo>
                    <a:lnTo>
                      <a:pt x="5828" y="3828"/>
                    </a:lnTo>
                    <a:cubicBezTo>
                      <a:pt x="6053" y="3315"/>
                      <a:pt x="6355" y="2835"/>
                      <a:pt x="6715" y="2405"/>
                    </a:cubicBezTo>
                    <a:cubicBezTo>
                      <a:pt x="7079" y="1978"/>
                      <a:pt x="7499" y="1600"/>
                      <a:pt x="7960" y="1280"/>
                    </a:cubicBezTo>
                    <a:lnTo>
                      <a:pt x="8046" y="1219"/>
                    </a:lnTo>
                    <a:cubicBezTo>
                      <a:pt x="8076" y="1200"/>
                      <a:pt x="8102" y="1178"/>
                      <a:pt x="8133" y="1161"/>
                    </a:cubicBezTo>
                    <a:lnTo>
                      <a:pt x="8313" y="1050"/>
                    </a:lnTo>
                    <a:cubicBezTo>
                      <a:pt x="8431" y="974"/>
                      <a:pt x="8555" y="909"/>
                      <a:pt x="8678" y="841"/>
                    </a:cubicBezTo>
                    <a:cubicBezTo>
                      <a:pt x="8928" y="713"/>
                      <a:pt x="9184" y="599"/>
                      <a:pt x="9446" y="500"/>
                    </a:cubicBezTo>
                    <a:cubicBezTo>
                      <a:pt x="9973" y="307"/>
                      <a:pt x="10523" y="178"/>
                      <a:pt x="11082" y="135"/>
                    </a:cubicBezTo>
                    <a:cubicBezTo>
                      <a:pt x="11243" y="121"/>
                      <a:pt x="11405" y="114"/>
                      <a:pt x="11567" y="114"/>
                    </a:cubicBezTo>
                    <a:cubicBezTo>
                      <a:pt x="11965" y="114"/>
                      <a:pt x="12362" y="157"/>
                      <a:pt x="12749" y="245"/>
                    </a:cubicBezTo>
                    <a:cubicBezTo>
                      <a:pt x="13021" y="307"/>
                      <a:pt x="13289" y="392"/>
                      <a:pt x="13545" y="501"/>
                    </a:cubicBezTo>
                    <a:cubicBezTo>
                      <a:pt x="13801" y="612"/>
                      <a:pt x="14048" y="746"/>
                      <a:pt x="14277" y="904"/>
                    </a:cubicBezTo>
                    <a:cubicBezTo>
                      <a:pt x="14738" y="1219"/>
                      <a:pt x="15130" y="1634"/>
                      <a:pt x="15412" y="2114"/>
                    </a:cubicBezTo>
                    <a:lnTo>
                      <a:pt x="15448" y="2176"/>
                    </a:lnTo>
                    <a:lnTo>
                      <a:pt x="15497" y="2123"/>
                    </a:lnTo>
                    <a:cubicBezTo>
                      <a:pt x="15648" y="1962"/>
                      <a:pt x="15806" y="1809"/>
                      <a:pt x="15979" y="1669"/>
                    </a:cubicBezTo>
                    <a:cubicBezTo>
                      <a:pt x="16021" y="1635"/>
                      <a:pt x="16066" y="1602"/>
                      <a:pt x="16109" y="1568"/>
                    </a:cubicBezTo>
                    <a:lnTo>
                      <a:pt x="16175" y="1518"/>
                    </a:lnTo>
                    <a:lnTo>
                      <a:pt x="16242" y="1470"/>
                    </a:lnTo>
                    <a:cubicBezTo>
                      <a:pt x="16288" y="1440"/>
                      <a:pt x="16333" y="1407"/>
                      <a:pt x="16380" y="1378"/>
                    </a:cubicBezTo>
                    <a:lnTo>
                      <a:pt x="16521" y="1291"/>
                    </a:lnTo>
                    <a:cubicBezTo>
                      <a:pt x="16544" y="1276"/>
                      <a:pt x="16568" y="1263"/>
                      <a:pt x="16593" y="1250"/>
                    </a:cubicBezTo>
                    <a:lnTo>
                      <a:pt x="16666" y="1210"/>
                    </a:lnTo>
                    <a:cubicBezTo>
                      <a:pt x="16714" y="1183"/>
                      <a:pt x="16762" y="1157"/>
                      <a:pt x="16814" y="1133"/>
                    </a:cubicBezTo>
                    <a:lnTo>
                      <a:pt x="16962" y="1061"/>
                    </a:lnTo>
                    <a:lnTo>
                      <a:pt x="17114" y="998"/>
                    </a:lnTo>
                    <a:cubicBezTo>
                      <a:pt x="17319" y="916"/>
                      <a:pt x="17528" y="844"/>
                      <a:pt x="17744" y="793"/>
                    </a:cubicBezTo>
                    <a:cubicBezTo>
                      <a:pt x="17850" y="763"/>
                      <a:pt x="17959" y="746"/>
                      <a:pt x="18068" y="725"/>
                    </a:cubicBezTo>
                    <a:lnTo>
                      <a:pt x="18232" y="701"/>
                    </a:lnTo>
                    <a:lnTo>
                      <a:pt x="18314" y="690"/>
                    </a:lnTo>
                    <a:lnTo>
                      <a:pt x="18396" y="684"/>
                    </a:lnTo>
                    <a:cubicBezTo>
                      <a:pt x="18451" y="680"/>
                      <a:pt x="18507" y="674"/>
                      <a:pt x="18562" y="671"/>
                    </a:cubicBezTo>
                    <a:lnTo>
                      <a:pt x="18727" y="665"/>
                    </a:lnTo>
                    <a:cubicBezTo>
                      <a:pt x="18751" y="665"/>
                      <a:pt x="18774" y="664"/>
                      <a:pt x="18797" y="664"/>
                    </a:cubicBezTo>
                    <a:cubicBezTo>
                      <a:pt x="18829" y="664"/>
                      <a:pt x="18860" y="665"/>
                      <a:pt x="18892" y="665"/>
                    </a:cubicBezTo>
                    <a:lnTo>
                      <a:pt x="18975" y="666"/>
                    </a:lnTo>
                    <a:cubicBezTo>
                      <a:pt x="19004" y="666"/>
                      <a:pt x="19031" y="668"/>
                      <a:pt x="19060" y="671"/>
                    </a:cubicBezTo>
                    <a:lnTo>
                      <a:pt x="19225" y="682"/>
                    </a:lnTo>
                    <a:cubicBezTo>
                      <a:pt x="19280" y="687"/>
                      <a:pt x="19334" y="695"/>
                      <a:pt x="19390" y="701"/>
                    </a:cubicBezTo>
                    <a:cubicBezTo>
                      <a:pt x="19416" y="705"/>
                      <a:pt x="19445" y="707"/>
                      <a:pt x="19472" y="712"/>
                    </a:cubicBezTo>
                    <a:lnTo>
                      <a:pt x="19554" y="726"/>
                    </a:lnTo>
                    <a:cubicBezTo>
                      <a:pt x="19608" y="736"/>
                      <a:pt x="19663" y="742"/>
                      <a:pt x="19717" y="756"/>
                    </a:cubicBezTo>
                    <a:cubicBezTo>
                      <a:pt x="19933" y="799"/>
                      <a:pt x="20147" y="861"/>
                      <a:pt x="20355" y="936"/>
                    </a:cubicBezTo>
                    <a:cubicBezTo>
                      <a:pt x="21188" y="1240"/>
                      <a:pt x="21926" y="1798"/>
                      <a:pt x="22451" y="2514"/>
                    </a:cubicBezTo>
                    <a:cubicBezTo>
                      <a:pt x="22582" y="2694"/>
                      <a:pt x="22701" y="2882"/>
                      <a:pt x="22805" y="3080"/>
                    </a:cubicBezTo>
                    <a:cubicBezTo>
                      <a:pt x="22907" y="3276"/>
                      <a:pt x="22998" y="3481"/>
                      <a:pt x="23072" y="3691"/>
                    </a:cubicBezTo>
                    <a:cubicBezTo>
                      <a:pt x="23143" y="3901"/>
                      <a:pt x="23201" y="4117"/>
                      <a:pt x="23245" y="4336"/>
                    </a:cubicBezTo>
                    <a:cubicBezTo>
                      <a:pt x="23291" y="4565"/>
                      <a:pt x="23317" y="4787"/>
                      <a:pt x="23328" y="5010"/>
                    </a:cubicBezTo>
                    <a:cubicBezTo>
                      <a:pt x="23321" y="4787"/>
                      <a:pt x="23300" y="4565"/>
                      <a:pt x="23263" y="4343"/>
                    </a:cubicBezTo>
                    <a:cubicBezTo>
                      <a:pt x="23223" y="4123"/>
                      <a:pt x="23169" y="3906"/>
                      <a:pt x="23099" y="3694"/>
                    </a:cubicBezTo>
                    <a:cubicBezTo>
                      <a:pt x="23027" y="3482"/>
                      <a:pt x="22940" y="3274"/>
                      <a:pt x="22840" y="3074"/>
                    </a:cubicBezTo>
                    <a:cubicBezTo>
                      <a:pt x="22738" y="2874"/>
                      <a:pt x="22620" y="2684"/>
                      <a:pt x="22491" y="2500"/>
                    </a:cubicBezTo>
                    <a:cubicBezTo>
                      <a:pt x="22363" y="2316"/>
                      <a:pt x="22217" y="2145"/>
                      <a:pt x="22061" y="1982"/>
                    </a:cubicBezTo>
                    <a:cubicBezTo>
                      <a:pt x="22022" y="1942"/>
                      <a:pt x="21984" y="1900"/>
                      <a:pt x="21942" y="1863"/>
                    </a:cubicBezTo>
                    <a:lnTo>
                      <a:pt x="21819" y="1747"/>
                    </a:lnTo>
                    <a:cubicBezTo>
                      <a:pt x="21733" y="1675"/>
                      <a:pt x="21650" y="1600"/>
                      <a:pt x="21559" y="1532"/>
                    </a:cubicBezTo>
                    <a:cubicBezTo>
                      <a:pt x="21381" y="1395"/>
                      <a:pt x="21194" y="1269"/>
                      <a:pt x="20997" y="1162"/>
                    </a:cubicBezTo>
                    <a:cubicBezTo>
                      <a:pt x="20972" y="1147"/>
                      <a:pt x="20948" y="1134"/>
                      <a:pt x="20923" y="1121"/>
                    </a:cubicBezTo>
                    <a:lnTo>
                      <a:pt x="20848" y="1083"/>
                    </a:lnTo>
                    <a:cubicBezTo>
                      <a:pt x="20798" y="1058"/>
                      <a:pt x="20748" y="1029"/>
                      <a:pt x="20696" y="1008"/>
                    </a:cubicBezTo>
                    <a:lnTo>
                      <a:pt x="20542" y="939"/>
                    </a:lnTo>
                    <a:lnTo>
                      <a:pt x="20385" y="878"/>
                    </a:lnTo>
                    <a:cubicBezTo>
                      <a:pt x="20173" y="801"/>
                      <a:pt x="19958" y="734"/>
                      <a:pt x="19737" y="688"/>
                    </a:cubicBezTo>
                    <a:cubicBezTo>
                      <a:pt x="19682" y="674"/>
                      <a:pt x="19628" y="667"/>
                      <a:pt x="19572" y="655"/>
                    </a:cubicBezTo>
                    <a:lnTo>
                      <a:pt x="19489" y="640"/>
                    </a:lnTo>
                    <a:cubicBezTo>
                      <a:pt x="19461" y="637"/>
                      <a:pt x="19433" y="633"/>
                      <a:pt x="19405" y="628"/>
                    </a:cubicBezTo>
                    <a:cubicBezTo>
                      <a:pt x="19349" y="622"/>
                      <a:pt x="19294" y="613"/>
                      <a:pt x="19238" y="608"/>
                    </a:cubicBezTo>
                    <a:lnTo>
                      <a:pt x="19070" y="596"/>
                    </a:lnTo>
                    <a:cubicBezTo>
                      <a:pt x="19041" y="593"/>
                      <a:pt x="19013" y="592"/>
                      <a:pt x="18985" y="592"/>
                    </a:cubicBezTo>
                    <a:lnTo>
                      <a:pt x="18901" y="588"/>
                    </a:lnTo>
                    <a:cubicBezTo>
                      <a:pt x="18862" y="588"/>
                      <a:pt x="18823" y="587"/>
                      <a:pt x="18784" y="587"/>
                    </a:cubicBezTo>
                    <a:cubicBezTo>
                      <a:pt x="18766" y="587"/>
                      <a:pt x="18749" y="587"/>
                      <a:pt x="18731" y="587"/>
                    </a:cubicBezTo>
                    <a:lnTo>
                      <a:pt x="18562" y="592"/>
                    </a:lnTo>
                    <a:cubicBezTo>
                      <a:pt x="18506" y="594"/>
                      <a:pt x="18449" y="599"/>
                      <a:pt x="18393" y="603"/>
                    </a:cubicBezTo>
                    <a:lnTo>
                      <a:pt x="18308" y="609"/>
                    </a:lnTo>
                    <a:lnTo>
                      <a:pt x="18225" y="619"/>
                    </a:lnTo>
                    <a:lnTo>
                      <a:pt x="18057" y="642"/>
                    </a:lnTo>
                    <a:cubicBezTo>
                      <a:pt x="17947" y="663"/>
                      <a:pt x="17834" y="679"/>
                      <a:pt x="17724" y="708"/>
                    </a:cubicBezTo>
                    <a:cubicBezTo>
                      <a:pt x="16868" y="906"/>
                      <a:pt x="16077" y="1368"/>
                      <a:pt x="15469" y="2006"/>
                    </a:cubicBezTo>
                    <a:lnTo>
                      <a:pt x="15469" y="2006"/>
                    </a:lnTo>
                    <a:cubicBezTo>
                      <a:pt x="15182" y="1536"/>
                      <a:pt x="14794" y="1131"/>
                      <a:pt x="14342" y="818"/>
                    </a:cubicBezTo>
                    <a:cubicBezTo>
                      <a:pt x="14106" y="655"/>
                      <a:pt x="13853" y="517"/>
                      <a:pt x="13590" y="403"/>
                    </a:cubicBezTo>
                    <a:cubicBezTo>
                      <a:pt x="13328" y="289"/>
                      <a:pt x="13054" y="202"/>
                      <a:pt x="12775" y="137"/>
                    </a:cubicBezTo>
                    <a:cubicBezTo>
                      <a:pt x="12377" y="46"/>
                      <a:pt x="11970" y="0"/>
                      <a:pt x="11563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2" name="Google Shape;1972;p42"/>
              <p:cNvSpPr/>
              <p:nvPr/>
            </p:nvSpPr>
            <p:spPr>
              <a:xfrm>
                <a:off x="5593027" y="785386"/>
                <a:ext cx="162355" cy="176039"/>
              </a:xfrm>
              <a:custGeom>
                <a:rect b="b" l="l" r="r" t="t"/>
                <a:pathLst>
                  <a:path extrusionOk="0" h="7515" w="6939">
                    <a:moveTo>
                      <a:pt x="2625" y="1"/>
                    </a:moveTo>
                    <a:cubicBezTo>
                      <a:pt x="1602" y="1"/>
                      <a:pt x="772" y="830"/>
                      <a:pt x="772" y="1853"/>
                    </a:cubicBezTo>
                    <a:cubicBezTo>
                      <a:pt x="772" y="2009"/>
                      <a:pt x="791" y="2162"/>
                      <a:pt x="828" y="2308"/>
                    </a:cubicBezTo>
                    <a:cubicBezTo>
                      <a:pt x="333" y="2615"/>
                      <a:pt x="1" y="3164"/>
                      <a:pt x="1" y="3790"/>
                    </a:cubicBezTo>
                    <a:cubicBezTo>
                      <a:pt x="1" y="4750"/>
                      <a:pt x="780" y="5530"/>
                      <a:pt x="1740" y="5530"/>
                    </a:cubicBezTo>
                    <a:cubicBezTo>
                      <a:pt x="2118" y="5530"/>
                      <a:pt x="2468" y="5409"/>
                      <a:pt x="2754" y="5203"/>
                    </a:cubicBezTo>
                    <a:lnTo>
                      <a:pt x="2754" y="5203"/>
                    </a:lnTo>
                    <a:cubicBezTo>
                      <a:pt x="2747" y="5273"/>
                      <a:pt x="2744" y="5345"/>
                      <a:pt x="2744" y="5417"/>
                    </a:cubicBezTo>
                    <a:cubicBezTo>
                      <a:pt x="2744" y="5432"/>
                      <a:pt x="2744" y="5448"/>
                      <a:pt x="2745" y="5464"/>
                    </a:cubicBezTo>
                    <a:cubicBezTo>
                      <a:pt x="2749" y="5614"/>
                      <a:pt x="2768" y="5761"/>
                      <a:pt x="2801" y="5903"/>
                    </a:cubicBezTo>
                    <a:cubicBezTo>
                      <a:pt x="2971" y="6619"/>
                      <a:pt x="3509" y="7193"/>
                      <a:pt x="4204" y="7416"/>
                    </a:cubicBezTo>
                    <a:lnTo>
                      <a:pt x="4227" y="7423"/>
                    </a:lnTo>
                    <a:cubicBezTo>
                      <a:pt x="4422" y="7483"/>
                      <a:pt x="4629" y="7514"/>
                      <a:pt x="4841" y="7514"/>
                    </a:cubicBezTo>
                    <a:cubicBezTo>
                      <a:pt x="6000" y="7514"/>
                      <a:pt x="6939" y="6576"/>
                      <a:pt x="6939" y="5417"/>
                    </a:cubicBezTo>
                    <a:cubicBezTo>
                      <a:pt x="6939" y="4580"/>
                      <a:pt x="6447" y="3857"/>
                      <a:pt x="5739" y="3521"/>
                    </a:cubicBezTo>
                    <a:cubicBezTo>
                      <a:pt x="5829" y="3325"/>
                      <a:pt x="5880" y="3106"/>
                      <a:pt x="5880" y="2878"/>
                    </a:cubicBezTo>
                    <a:cubicBezTo>
                      <a:pt x="5880" y="2048"/>
                      <a:pt x="5225" y="1371"/>
                      <a:pt x="4403" y="1335"/>
                    </a:cubicBezTo>
                    <a:cubicBezTo>
                      <a:pt x="4179" y="565"/>
                      <a:pt x="3468" y="1"/>
                      <a:pt x="26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3" name="Google Shape;1973;p42"/>
              <p:cNvSpPr/>
              <p:nvPr/>
            </p:nvSpPr>
            <p:spPr>
              <a:xfrm>
                <a:off x="5680018" y="793796"/>
                <a:ext cx="75012" cy="112440"/>
              </a:xfrm>
              <a:custGeom>
                <a:rect b="b" l="l" r="r" t="t"/>
                <a:pathLst>
                  <a:path extrusionOk="0" h="4800" w="3206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26"/>
                      <a:pt x="299" y="275"/>
                      <a:pt x="411" y="443"/>
                    </a:cubicBezTo>
                    <a:cubicBezTo>
                      <a:pt x="521" y="611"/>
                      <a:pt x="606" y="795"/>
                      <a:pt x="658" y="987"/>
                    </a:cubicBezTo>
                    <a:lnTo>
                      <a:pt x="663" y="1008"/>
                    </a:lnTo>
                    <a:lnTo>
                      <a:pt x="685" y="1010"/>
                    </a:lnTo>
                    <a:cubicBezTo>
                      <a:pt x="932" y="1026"/>
                      <a:pt x="1173" y="1100"/>
                      <a:pt x="1384" y="1226"/>
                    </a:cubicBezTo>
                    <a:lnTo>
                      <a:pt x="1461" y="1277"/>
                    </a:lnTo>
                    <a:cubicBezTo>
                      <a:pt x="1473" y="1285"/>
                      <a:pt x="1486" y="1293"/>
                      <a:pt x="1499" y="1302"/>
                    </a:cubicBezTo>
                    <a:lnTo>
                      <a:pt x="1535" y="1330"/>
                    </a:lnTo>
                    <a:cubicBezTo>
                      <a:pt x="1558" y="1349"/>
                      <a:pt x="1584" y="1367"/>
                      <a:pt x="1606" y="1387"/>
                    </a:cubicBezTo>
                    <a:lnTo>
                      <a:pt x="1673" y="1452"/>
                    </a:lnTo>
                    <a:cubicBezTo>
                      <a:pt x="1685" y="1462"/>
                      <a:pt x="1696" y="1472"/>
                      <a:pt x="1707" y="1484"/>
                    </a:cubicBezTo>
                    <a:lnTo>
                      <a:pt x="1737" y="1519"/>
                    </a:lnTo>
                    <a:lnTo>
                      <a:pt x="1796" y="1587"/>
                    </a:lnTo>
                    <a:lnTo>
                      <a:pt x="1850" y="1662"/>
                    </a:lnTo>
                    <a:lnTo>
                      <a:pt x="1877" y="1699"/>
                    </a:lnTo>
                    <a:lnTo>
                      <a:pt x="1901" y="1739"/>
                    </a:lnTo>
                    <a:lnTo>
                      <a:pt x="1947" y="1818"/>
                    </a:lnTo>
                    <a:cubicBezTo>
                      <a:pt x="1960" y="1846"/>
                      <a:pt x="1972" y="1873"/>
                      <a:pt x="1985" y="1902"/>
                    </a:cubicBezTo>
                    <a:cubicBezTo>
                      <a:pt x="2013" y="1956"/>
                      <a:pt x="2030" y="2016"/>
                      <a:pt x="2050" y="2072"/>
                    </a:cubicBezTo>
                    <a:cubicBezTo>
                      <a:pt x="2061" y="2100"/>
                      <a:pt x="2066" y="2131"/>
                      <a:pt x="2073" y="2161"/>
                    </a:cubicBezTo>
                    <a:lnTo>
                      <a:pt x="2085" y="2206"/>
                    </a:lnTo>
                    <a:lnTo>
                      <a:pt x="2090" y="2227"/>
                    </a:lnTo>
                    <a:lnTo>
                      <a:pt x="2093" y="2251"/>
                    </a:lnTo>
                    <a:cubicBezTo>
                      <a:pt x="2102" y="2310"/>
                      <a:pt x="2114" y="2371"/>
                      <a:pt x="2116" y="2432"/>
                    </a:cubicBezTo>
                    <a:lnTo>
                      <a:pt x="2121" y="2524"/>
                    </a:lnTo>
                    <a:cubicBezTo>
                      <a:pt x="2121" y="2554"/>
                      <a:pt x="2119" y="2585"/>
                      <a:pt x="2118" y="2616"/>
                    </a:cubicBezTo>
                    <a:cubicBezTo>
                      <a:pt x="2114" y="2678"/>
                      <a:pt x="2107" y="2738"/>
                      <a:pt x="2097" y="2798"/>
                    </a:cubicBezTo>
                    <a:cubicBezTo>
                      <a:pt x="2074" y="2919"/>
                      <a:pt x="2038" y="3036"/>
                      <a:pt x="1989" y="3148"/>
                    </a:cubicBezTo>
                    <a:lnTo>
                      <a:pt x="1971" y="3184"/>
                    </a:lnTo>
                    <a:lnTo>
                      <a:pt x="2007" y="3201"/>
                    </a:lnTo>
                    <a:cubicBezTo>
                      <a:pt x="2164" y="3273"/>
                      <a:pt x="2310" y="3366"/>
                      <a:pt x="2445" y="3473"/>
                    </a:cubicBezTo>
                    <a:cubicBezTo>
                      <a:pt x="2580" y="3582"/>
                      <a:pt x="2700" y="3708"/>
                      <a:pt x="2804" y="3847"/>
                    </a:cubicBezTo>
                    <a:cubicBezTo>
                      <a:pt x="2908" y="3985"/>
                      <a:pt x="2996" y="4136"/>
                      <a:pt x="3064" y="4297"/>
                    </a:cubicBezTo>
                    <a:cubicBezTo>
                      <a:pt x="3128" y="4456"/>
                      <a:pt x="3178" y="4624"/>
                      <a:pt x="3205" y="4799"/>
                    </a:cubicBezTo>
                    <a:cubicBezTo>
                      <a:pt x="3190" y="4623"/>
                      <a:pt x="3150" y="4451"/>
                      <a:pt x="3090" y="4285"/>
                    </a:cubicBezTo>
                    <a:cubicBezTo>
                      <a:pt x="3030" y="4118"/>
                      <a:pt x="2948" y="3959"/>
                      <a:pt x="2845" y="3815"/>
                    </a:cubicBezTo>
                    <a:cubicBezTo>
                      <a:pt x="2650" y="3533"/>
                      <a:pt x="2382" y="3300"/>
                      <a:pt x="2075" y="3145"/>
                    </a:cubicBezTo>
                    <a:lnTo>
                      <a:pt x="2075" y="3145"/>
                    </a:lnTo>
                    <a:cubicBezTo>
                      <a:pt x="2173" y="2920"/>
                      <a:pt x="2220" y="2671"/>
                      <a:pt x="2203" y="2426"/>
                    </a:cubicBezTo>
                    <a:cubicBezTo>
                      <a:pt x="2203" y="2361"/>
                      <a:pt x="2190" y="2298"/>
                      <a:pt x="2181" y="2233"/>
                    </a:cubicBezTo>
                    <a:lnTo>
                      <a:pt x="2178" y="2210"/>
                    </a:lnTo>
                    <a:lnTo>
                      <a:pt x="2172" y="2186"/>
                    </a:lnTo>
                    <a:lnTo>
                      <a:pt x="2160" y="2139"/>
                    </a:lnTo>
                    <a:cubicBezTo>
                      <a:pt x="2152" y="2108"/>
                      <a:pt x="2147" y="2077"/>
                      <a:pt x="2135" y="2046"/>
                    </a:cubicBezTo>
                    <a:cubicBezTo>
                      <a:pt x="2112" y="1985"/>
                      <a:pt x="2093" y="1923"/>
                      <a:pt x="2065" y="1864"/>
                    </a:cubicBezTo>
                    <a:cubicBezTo>
                      <a:pt x="2050" y="1836"/>
                      <a:pt x="2037" y="1806"/>
                      <a:pt x="2022" y="1777"/>
                    </a:cubicBezTo>
                    <a:lnTo>
                      <a:pt x="1972" y="1694"/>
                    </a:lnTo>
                    <a:lnTo>
                      <a:pt x="1948" y="1653"/>
                    </a:lnTo>
                    <a:lnTo>
                      <a:pt x="1919" y="1613"/>
                    </a:lnTo>
                    <a:lnTo>
                      <a:pt x="1862" y="1535"/>
                    </a:lnTo>
                    <a:lnTo>
                      <a:pt x="1798" y="1462"/>
                    </a:lnTo>
                    <a:lnTo>
                      <a:pt x="1765" y="1426"/>
                    </a:lnTo>
                    <a:cubicBezTo>
                      <a:pt x="1754" y="1415"/>
                      <a:pt x="1743" y="1405"/>
                      <a:pt x="1731" y="1393"/>
                    </a:cubicBezTo>
                    <a:lnTo>
                      <a:pt x="1661" y="1326"/>
                    </a:lnTo>
                    <a:cubicBezTo>
                      <a:pt x="1636" y="1305"/>
                      <a:pt x="1609" y="1287"/>
                      <a:pt x="1585" y="1266"/>
                    </a:cubicBezTo>
                    <a:lnTo>
                      <a:pt x="1547" y="1237"/>
                    </a:lnTo>
                    <a:cubicBezTo>
                      <a:pt x="1534" y="1226"/>
                      <a:pt x="1519" y="1218"/>
                      <a:pt x="1506" y="1210"/>
                    </a:cubicBezTo>
                    <a:lnTo>
                      <a:pt x="1424" y="1159"/>
                    </a:lnTo>
                    <a:cubicBezTo>
                      <a:pt x="1311" y="1097"/>
                      <a:pt x="1193" y="1042"/>
                      <a:pt x="1068" y="1010"/>
                    </a:cubicBezTo>
                    <a:cubicBezTo>
                      <a:pt x="952" y="973"/>
                      <a:pt x="830" y="960"/>
                      <a:pt x="710" y="951"/>
                    </a:cubicBezTo>
                    <a:lnTo>
                      <a:pt x="710" y="951"/>
                    </a:lnTo>
                    <a:cubicBezTo>
                      <a:pt x="648" y="761"/>
                      <a:pt x="556" y="582"/>
                      <a:pt x="439" y="423"/>
                    </a:cubicBezTo>
                    <a:cubicBezTo>
                      <a:pt x="378" y="341"/>
                      <a:pt x="311" y="264"/>
                      <a:pt x="237" y="193"/>
                    </a:cubicBezTo>
                    <a:cubicBezTo>
                      <a:pt x="164" y="121"/>
                      <a:pt x="85" y="58"/>
                      <a:pt x="0" y="1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4" name="Google Shape;1974;p42"/>
              <p:cNvSpPr/>
              <p:nvPr/>
            </p:nvSpPr>
            <p:spPr>
              <a:xfrm>
                <a:off x="5476437" y="648701"/>
                <a:ext cx="211841" cy="174797"/>
              </a:xfrm>
              <a:custGeom>
                <a:rect b="b" l="l" r="r" t="t"/>
                <a:pathLst>
                  <a:path extrusionOk="0" h="7462" w="9054">
                    <a:moveTo>
                      <a:pt x="2640" y="0"/>
                    </a:moveTo>
                    <a:cubicBezTo>
                      <a:pt x="1183" y="1"/>
                      <a:pt x="1" y="1182"/>
                      <a:pt x="1" y="2640"/>
                    </a:cubicBezTo>
                    <a:cubicBezTo>
                      <a:pt x="1" y="3791"/>
                      <a:pt x="738" y="4770"/>
                      <a:pt x="1767" y="5130"/>
                    </a:cubicBezTo>
                    <a:cubicBezTo>
                      <a:pt x="1958" y="5199"/>
                      <a:pt x="2162" y="5245"/>
                      <a:pt x="2373" y="5266"/>
                    </a:cubicBezTo>
                    <a:cubicBezTo>
                      <a:pt x="2415" y="5269"/>
                      <a:pt x="2457" y="5273"/>
                      <a:pt x="2500" y="5276"/>
                    </a:cubicBezTo>
                    <a:cubicBezTo>
                      <a:pt x="2501" y="5292"/>
                      <a:pt x="2503" y="5309"/>
                      <a:pt x="2505" y="5324"/>
                    </a:cubicBezTo>
                    <a:cubicBezTo>
                      <a:pt x="2525" y="5503"/>
                      <a:pt x="2564" y="5674"/>
                      <a:pt x="2623" y="5840"/>
                    </a:cubicBezTo>
                    <a:cubicBezTo>
                      <a:pt x="2952" y="6785"/>
                      <a:pt x="3849" y="7461"/>
                      <a:pt x="4907" y="7461"/>
                    </a:cubicBezTo>
                    <a:cubicBezTo>
                      <a:pt x="6243" y="7461"/>
                      <a:pt x="7326" y="6378"/>
                      <a:pt x="7326" y="5042"/>
                    </a:cubicBezTo>
                    <a:cubicBezTo>
                      <a:pt x="7326" y="4903"/>
                      <a:pt x="7313" y="4766"/>
                      <a:pt x="7291" y="4633"/>
                    </a:cubicBezTo>
                    <a:cubicBezTo>
                      <a:pt x="8299" y="4410"/>
                      <a:pt x="9053" y="3511"/>
                      <a:pt x="9053" y="2437"/>
                    </a:cubicBezTo>
                    <a:cubicBezTo>
                      <a:pt x="9053" y="1195"/>
                      <a:pt x="8045" y="187"/>
                      <a:pt x="6803" y="187"/>
                    </a:cubicBezTo>
                    <a:cubicBezTo>
                      <a:pt x="5994" y="187"/>
                      <a:pt x="5285" y="614"/>
                      <a:pt x="4887" y="1255"/>
                    </a:cubicBezTo>
                    <a:cubicBezTo>
                      <a:pt x="4423" y="503"/>
                      <a:pt x="3590" y="0"/>
                      <a:pt x="2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5" name="Google Shape;1975;p42"/>
              <p:cNvSpPr/>
              <p:nvPr/>
            </p:nvSpPr>
            <p:spPr>
              <a:xfrm>
                <a:off x="5267404" y="716189"/>
                <a:ext cx="43824" cy="45117"/>
              </a:xfrm>
              <a:custGeom>
                <a:rect b="b" l="l" r="r" t="t"/>
                <a:pathLst>
                  <a:path extrusionOk="0" h="1926" w="1873">
                    <a:moveTo>
                      <a:pt x="936" y="0"/>
                    </a:moveTo>
                    <a:cubicBezTo>
                      <a:pt x="770" y="0"/>
                      <a:pt x="602" y="51"/>
                      <a:pt x="456" y="155"/>
                    </a:cubicBezTo>
                    <a:cubicBezTo>
                      <a:pt x="86" y="421"/>
                      <a:pt x="1" y="936"/>
                      <a:pt x="267" y="1306"/>
                    </a:cubicBezTo>
                    <a:cubicBezTo>
                      <a:pt x="532" y="1677"/>
                      <a:pt x="1727" y="1925"/>
                      <a:pt x="1727" y="1925"/>
                    </a:cubicBezTo>
                    <a:cubicBezTo>
                      <a:pt x="1727" y="1925"/>
                      <a:pt x="1873" y="715"/>
                      <a:pt x="1607" y="345"/>
                    </a:cubicBezTo>
                    <a:cubicBezTo>
                      <a:pt x="1446" y="120"/>
                      <a:pt x="1193" y="0"/>
                      <a:pt x="9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6" name="Google Shape;1976;p42"/>
              <p:cNvSpPr/>
              <p:nvPr/>
            </p:nvSpPr>
            <p:spPr>
              <a:xfrm>
                <a:off x="5106897" y="689836"/>
                <a:ext cx="37085" cy="48958"/>
              </a:xfrm>
              <a:custGeom>
                <a:rect b="b" l="l" r="r" t="t"/>
                <a:pathLst>
                  <a:path extrusionOk="0" h="2090" w="1585">
                    <a:moveTo>
                      <a:pt x="793" y="0"/>
                    </a:moveTo>
                    <a:cubicBezTo>
                      <a:pt x="357" y="0"/>
                      <a:pt x="4" y="354"/>
                      <a:pt x="3" y="789"/>
                    </a:cubicBezTo>
                    <a:cubicBezTo>
                      <a:pt x="1" y="1226"/>
                      <a:pt x="790" y="2089"/>
                      <a:pt x="790" y="2089"/>
                    </a:cubicBezTo>
                    <a:cubicBezTo>
                      <a:pt x="790" y="2089"/>
                      <a:pt x="1582" y="1229"/>
                      <a:pt x="1583" y="793"/>
                    </a:cubicBezTo>
                    <a:cubicBezTo>
                      <a:pt x="1584" y="356"/>
                      <a:pt x="1231" y="2"/>
                      <a:pt x="795" y="0"/>
                    </a:cubicBezTo>
                    <a:cubicBezTo>
                      <a:pt x="794" y="0"/>
                      <a:pt x="793" y="0"/>
                      <a:pt x="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7" name="Google Shape;1977;p42"/>
              <p:cNvSpPr/>
              <p:nvPr/>
            </p:nvSpPr>
            <p:spPr>
              <a:xfrm>
                <a:off x="5165063" y="578450"/>
                <a:ext cx="30042" cy="36590"/>
              </a:xfrm>
              <a:custGeom>
                <a:rect b="b" l="l" r="r" t="t"/>
                <a:pathLst>
                  <a:path extrusionOk="0" h="1562" w="1284">
                    <a:moveTo>
                      <a:pt x="804" y="1"/>
                    </a:moveTo>
                    <a:cubicBezTo>
                      <a:pt x="804" y="1"/>
                      <a:pt x="109" y="543"/>
                      <a:pt x="55" y="867"/>
                    </a:cubicBezTo>
                    <a:cubicBezTo>
                      <a:pt x="1" y="1191"/>
                      <a:pt x="220" y="1499"/>
                      <a:pt x="544" y="1553"/>
                    </a:cubicBezTo>
                    <a:cubicBezTo>
                      <a:pt x="577" y="1559"/>
                      <a:pt x="610" y="1561"/>
                      <a:pt x="642" y="1561"/>
                    </a:cubicBezTo>
                    <a:cubicBezTo>
                      <a:pt x="928" y="1561"/>
                      <a:pt x="1182" y="1355"/>
                      <a:pt x="1231" y="1063"/>
                    </a:cubicBezTo>
                    <a:cubicBezTo>
                      <a:pt x="1284" y="739"/>
                      <a:pt x="804" y="1"/>
                      <a:pt x="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8" name="Google Shape;1978;p42"/>
              <p:cNvSpPr/>
              <p:nvPr/>
            </p:nvSpPr>
            <p:spPr>
              <a:xfrm>
                <a:off x="5219439" y="825677"/>
                <a:ext cx="62846" cy="46850"/>
              </a:xfrm>
              <a:custGeom>
                <a:rect b="b" l="l" r="r" t="t"/>
                <a:pathLst>
                  <a:path extrusionOk="0" h="2000" w="2686">
                    <a:moveTo>
                      <a:pt x="1094" y="0"/>
                    </a:moveTo>
                    <a:cubicBezTo>
                      <a:pt x="967" y="0"/>
                      <a:pt x="854" y="15"/>
                      <a:pt x="767" y="51"/>
                    </a:cubicBezTo>
                    <a:cubicBezTo>
                      <a:pt x="250" y="262"/>
                      <a:pt x="1" y="853"/>
                      <a:pt x="213" y="1370"/>
                    </a:cubicBezTo>
                    <a:cubicBezTo>
                      <a:pt x="373" y="1762"/>
                      <a:pt x="751" y="1999"/>
                      <a:pt x="1150" y="1999"/>
                    </a:cubicBezTo>
                    <a:cubicBezTo>
                      <a:pt x="1277" y="1999"/>
                      <a:pt x="1407" y="1975"/>
                      <a:pt x="1532" y="1924"/>
                    </a:cubicBezTo>
                    <a:cubicBezTo>
                      <a:pt x="2048" y="1712"/>
                      <a:pt x="2686" y="359"/>
                      <a:pt x="2686" y="359"/>
                    </a:cubicBezTo>
                    <a:cubicBezTo>
                      <a:pt x="2686" y="359"/>
                      <a:pt x="1717" y="0"/>
                      <a:pt x="10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9" name="Google Shape;1979;p42"/>
              <p:cNvSpPr/>
              <p:nvPr/>
            </p:nvSpPr>
            <p:spPr>
              <a:xfrm>
                <a:off x="5263894" y="553362"/>
                <a:ext cx="47520" cy="52261"/>
              </a:xfrm>
              <a:custGeom>
                <a:rect b="b" l="l" r="r" t="t"/>
                <a:pathLst>
                  <a:path extrusionOk="0" h="2231" w="2031">
                    <a:moveTo>
                      <a:pt x="1014" y="0"/>
                    </a:moveTo>
                    <a:cubicBezTo>
                      <a:pt x="893" y="0"/>
                      <a:pt x="771" y="25"/>
                      <a:pt x="653" y="77"/>
                    </a:cubicBezTo>
                    <a:cubicBezTo>
                      <a:pt x="203" y="277"/>
                      <a:pt x="0" y="804"/>
                      <a:pt x="200" y="1253"/>
                    </a:cubicBezTo>
                    <a:cubicBezTo>
                      <a:pt x="400" y="1703"/>
                      <a:pt x="1608" y="2231"/>
                      <a:pt x="1608" y="2231"/>
                    </a:cubicBezTo>
                    <a:cubicBezTo>
                      <a:pt x="1608" y="2231"/>
                      <a:pt x="2031" y="980"/>
                      <a:pt x="1831" y="531"/>
                    </a:cubicBezTo>
                    <a:cubicBezTo>
                      <a:pt x="1683" y="198"/>
                      <a:pt x="1356" y="0"/>
                      <a:pt x="10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0" name="Google Shape;1980;p42"/>
              <p:cNvSpPr/>
              <p:nvPr/>
            </p:nvSpPr>
            <p:spPr>
              <a:xfrm>
                <a:off x="5412889" y="757721"/>
                <a:ext cx="73000" cy="53924"/>
              </a:xfrm>
              <a:custGeom>
                <a:rect b="b" l="l" r="r" t="t"/>
                <a:pathLst>
                  <a:path extrusionOk="0" h="2302" w="3120">
                    <a:moveTo>
                      <a:pt x="1822" y="1"/>
                    </a:moveTo>
                    <a:cubicBezTo>
                      <a:pt x="1709" y="1"/>
                      <a:pt x="1594" y="18"/>
                      <a:pt x="1480" y="53"/>
                    </a:cubicBezTo>
                    <a:cubicBezTo>
                      <a:pt x="867" y="240"/>
                      <a:pt x="1" y="1722"/>
                      <a:pt x="1" y="1722"/>
                    </a:cubicBezTo>
                    <a:cubicBezTo>
                      <a:pt x="1" y="1722"/>
                      <a:pt x="1218" y="2302"/>
                      <a:pt x="1922" y="2302"/>
                    </a:cubicBezTo>
                    <a:cubicBezTo>
                      <a:pt x="2012" y="2302"/>
                      <a:pt x="2093" y="2292"/>
                      <a:pt x="2163" y="2271"/>
                    </a:cubicBezTo>
                    <a:cubicBezTo>
                      <a:pt x="2776" y="2083"/>
                      <a:pt x="3120" y="1433"/>
                      <a:pt x="2931" y="820"/>
                    </a:cubicBezTo>
                    <a:cubicBezTo>
                      <a:pt x="2777" y="321"/>
                      <a:pt x="2318" y="1"/>
                      <a:pt x="18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1" name="Google Shape;1981;p42"/>
              <p:cNvSpPr/>
              <p:nvPr/>
            </p:nvSpPr>
            <p:spPr>
              <a:xfrm>
                <a:off x="5458327" y="559241"/>
                <a:ext cx="59570" cy="65192"/>
              </a:xfrm>
              <a:custGeom>
                <a:rect b="b" l="l" r="r" t="t"/>
                <a:pathLst>
                  <a:path extrusionOk="0" h="2783" w="2546">
                    <a:moveTo>
                      <a:pt x="1275" y="1"/>
                    </a:moveTo>
                    <a:cubicBezTo>
                      <a:pt x="852" y="1"/>
                      <a:pt x="447" y="242"/>
                      <a:pt x="260" y="649"/>
                    </a:cubicBezTo>
                    <a:cubicBezTo>
                      <a:pt x="0" y="1209"/>
                      <a:pt x="505" y="2783"/>
                      <a:pt x="505" y="2783"/>
                    </a:cubicBezTo>
                    <a:cubicBezTo>
                      <a:pt x="505" y="2783"/>
                      <a:pt x="2028" y="2145"/>
                      <a:pt x="2286" y="1586"/>
                    </a:cubicBezTo>
                    <a:cubicBezTo>
                      <a:pt x="2546" y="1026"/>
                      <a:pt x="2301" y="361"/>
                      <a:pt x="1742" y="104"/>
                    </a:cubicBezTo>
                    <a:cubicBezTo>
                      <a:pt x="1590" y="34"/>
                      <a:pt x="1431" y="1"/>
                      <a:pt x="12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2" name="Google Shape;1982;p42"/>
              <p:cNvSpPr/>
              <p:nvPr/>
            </p:nvSpPr>
            <p:spPr>
              <a:xfrm>
                <a:off x="5618085" y="506371"/>
                <a:ext cx="56926" cy="73133"/>
              </a:xfrm>
              <a:custGeom>
                <a:rect b="b" l="l" r="r" t="t"/>
                <a:pathLst>
                  <a:path extrusionOk="0" h="3122" w="2433">
                    <a:moveTo>
                      <a:pt x="1215" y="0"/>
                    </a:moveTo>
                    <a:cubicBezTo>
                      <a:pt x="591" y="0"/>
                      <a:pt x="70" y="489"/>
                      <a:pt x="36" y="1119"/>
                    </a:cubicBezTo>
                    <a:cubicBezTo>
                      <a:pt x="0" y="1771"/>
                      <a:pt x="1111" y="3122"/>
                      <a:pt x="1111" y="3122"/>
                    </a:cubicBezTo>
                    <a:cubicBezTo>
                      <a:pt x="1111" y="3122"/>
                      <a:pt x="2361" y="1899"/>
                      <a:pt x="2397" y="1247"/>
                    </a:cubicBezTo>
                    <a:cubicBezTo>
                      <a:pt x="2433" y="595"/>
                      <a:pt x="1934" y="37"/>
                      <a:pt x="1281" y="2"/>
                    </a:cubicBezTo>
                    <a:cubicBezTo>
                      <a:pt x="1259" y="1"/>
                      <a:pt x="1237" y="0"/>
                      <a:pt x="12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3" name="Google Shape;1983;p42"/>
              <p:cNvSpPr/>
              <p:nvPr/>
            </p:nvSpPr>
            <p:spPr>
              <a:xfrm>
                <a:off x="5455239" y="454813"/>
                <a:ext cx="42934" cy="44906"/>
              </a:xfrm>
              <a:custGeom>
                <a:rect b="b" l="l" r="r" t="t"/>
                <a:pathLst>
                  <a:path extrusionOk="0" h="1917" w="1835">
                    <a:moveTo>
                      <a:pt x="1632" y="0"/>
                    </a:moveTo>
                    <a:cubicBezTo>
                      <a:pt x="1631" y="0"/>
                      <a:pt x="480" y="304"/>
                      <a:pt x="240" y="678"/>
                    </a:cubicBezTo>
                    <a:cubicBezTo>
                      <a:pt x="1" y="1052"/>
                      <a:pt x="110" y="1550"/>
                      <a:pt x="484" y="1790"/>
                    </a:cubicBezTo>
                    <a:cubicBezTo>
                      <a:pt x="618" y="1876"/>
                      <a:pt x="768" y="1917"/>
                      <a:pt x="917" y="1917"/>
                    </a:cubicBezTo>
                    <a:cubicBezTo>
                      <a:pt x="1182" y="1917"/>
                      <a:pt x="1442" y="1786"/>
                      <a:pt x="1596" y="1546"/>
                    </a:cubicBezTo>
                    <a:cubicBezTo>
                      <a:pt x="1835" y="1171"/>
                      <a:pt x="1632" y="0"/>
                      <a:pt x="16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4" name="Google Shape;1984;p42"/>
              <p:cNvSpPr/>
              <p:nvPr/>
            </p:nvSpPr>
            <p:spPr>
              <a:xfrm>
                <a:off x="5780745" y="597143"/>
                <a:ext cx="48199" cy="54510"/>
              </a:xfrm>
              <a:custGeom>
                <a:rect b="b" l="l" r="r" t="t"/>
                <a:pathLst>
                  <a:path extrusionOk="0" h="2327" w="2060">
                    <a:moveTo>
                      <a:pt x="526" y="1"/>
                    </a:moveTo>
                    <a:cubicBezTo>
                      <a:pt x="526" y="1"/>
                      <a:pt x="1" y="1245"/>
                      <a:pt x="170" y="1719"/>
                    </a:cubicBezTo>
                    <a:cubicBezTo>
                      <a:pt x="303" y="2094"/>
                      <a:pt x="655" y="2327"/>
                      <a:pt x="1030" y="2327"/>
                    </a:cubicBezTo>
                    <a:cubicBezTo>
                      <a:pt x="1132" y="2327"/>
                      <a:pt x="1236" y="2309"/>
                      <a:pt x="1337" y="2273"/>
                    </a:cubicBezTo>
                    <a:cubicBezTo>
                      <a:pt x="1813" y="2104"/>
                      <a:pt x="2060" y="1581"/>
                      <a:pt x="1891" y="1105"/>
                    </a:cubicBezTo>
                    <a:cubicBezTo>
                      <a:pt x="1721" y="629"/>
                      <a:pt x="526" y="1"/>
                      <a:pt x="5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5" name="Google Shape;1985;p42"/>
              <p:cNvSpPr/>
              <p:nvPr/>
            </p:nvSpPr>
            <p:spPr>
              <a:xfrm>
                <a:off x="5673631" y="618671"/>
                <a:ext cx="61138" cy="45866"/>
              </a:xfrm>
              <a:custGeom>
                <a:rect b="b" l="l" r="r" t="t"/>
                <a:pathLst>
                  <a:path extrusionOk="0" h="1958" w="2613">
                    <a:moveTo>
                      <a:pt x="1605" y="0"/>
                    </a:moveTo>
                    <a:cubicBezTo>
                      <a:pt x="1587" y="0"/>
                      <a:pt x="1568" y="1"/>
                      <a:pt x="1550" y="2"/>
                    </a:cubicBezTo>
                    <a:cubicBezTo>
                      <a:pt x="1011" y="32"/>
                      <a:pt x="1" y="1069"/>
                      <a:pt x="1" y="1069"/>
                    </a:cubicBezTo>
                    <a:cubicBezTo>
                      <a:pt x="1" y="1069"/>
                      <a:pt x="1084" y="1957"/>
                      <a:pt x="1634" y="1957"/>
                    </a:cubicBezTo>
                    <a:cubicBezTo>
                      <a:pt x="1643" y="1957"/>
                      <a:pt x="1652" y="1957"/>
                      <a:pt x="1661" y="1956"/>
                    </a:cubicBezTo>
                    <a:cubicBezTo>
                      <a:pt x="2200" y="1925"/>
                      <a:pt x="2613" y="1464"/>
                      <a:pt x="2582" y="925"/>
                    </a:cubicBezTo>
                    <a:cubicBezTo>
                      <a:pt x="2552" y="403"/>
                      <a:pt x="2120" y="0"/>
                      <a:pt x="16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6" name="Google Shape;1986;p42"/>
              <p:cNvSpPr/>
              <p:nvPr/>
            </p:nvSpPr>
            <p:spPr>
              <a:xfrm>
                <a:off x="5742373" y="741722"/>
                <a:ext cx="58236" cy="42985"/>
              </a:xfrm>
              <a:custGeom>
                <a:rect b="b" l="l" r="r" t="t"/>
                <a:pathLst>
                  <a:path extrusionOk="0" h="1835" w="2489">
                    <a:moveTo>
                      <a:pt x="1470" y="1"/>
                    </a:moveTo>
                    <a:cubicBezTo>
                      <a:pt x="1393" y="1"/>
                      <a:pt x="1316" y="10"/>
                      <a:pt x="1239" y="30"/>
                    </a:cubicBezTo>
                    <a:cubicBezTo>
                      <a:pt x="745" y="157"/>
                      <a:pt x="1" y="1301"/>
                      <a:pt x="1" y="1301"/>
                    </a:cubicBezTo>
                    <a:cubicBezTo>
                      <a:pt x="1" y="1301"/>
                      <a:pt x="999" y="1834"/>
                      <a:pt x="1550" y="1834"/>
                    </a:cubicBezTo>
                    <a:cubicBezTo>
                      <a:pt x="1604" y="1834"/>
                      <a:pt x="1654" y="1829"/>
                      <a:pt x="1698" y="1818"/>
                    </a:cubicBezTo>
                    <a:cubicBezTo>
                      <a:pt x="2191" y="1691"/>
                      <a:pt x="2489" y="1188"/>
                      <a:pt x="2362" y="695"/>
                    </a:cubicBezTo>
                    <a:cubicBezTo>
                      <a:pt x="2255" y="278"/>
                      <a:pt x="1881" y="1"/>
                      <a:pt x="1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7" name="Google Shape;1987;p42"/>
              <p:cNvSpPr/>
              <p:nvPr/>
            </p:nvSpPr>
            <p:spPr>
              <a:xfrm>
                <a:off x="5935987" y="735210"/>
                <a:ext cx="72579" cy="62521"/>
              </a:xfrm>
              <a:custGeom>
                <a:rect b="b" l="l" r="r" t="t"/>
                <a:pathLst>
                  <a:path extrusionOk="0" h="2669" w="3102">
                    <a:moveTo>
                      <a:pt x="433" y="1"/>
                    </a:moveTo>
                    <a:cubicBezTo>
                      <a:pt x="175" y="1"/>
                      <a:pt x="1" y="10"/>
                      <a:pt x="1" y="10"/>
                    </a:cubicBezTo>
                    <a:cubicBezTo>
                      <a:pt x="1" y="10"/>
                      <a:pt x="260" y="1912"/>
                      <a:pt x="814" y="2370"/>
                    </a:cubicBezTo>
                    <a:cubicBezTo>
                      <a:pt x="1057" y="2570"/>
                      <a:pt x="1351" y="2668"/>
                      <a:pt x="1643" y="2668"/>
                    </a:cubicBezTo>
                    <a:cubicBezTo>
                      <a:pt x="2016" y="2668"/>
                      <a:pt x="2387" y="2508"/>
                      <a:pt x="2644" y="2198"/>
                    </a:cubicBezTo>
                    <a:cubicBezTo>
                      <a:pt x="3101" y="1645"/>
                      <a:pt x="3024" y="826"/>
                      <a:pt x="2473" y="369"/>
                    </a:cubicBezTo>
                    <a:cubicBezTo>
                      <a:pt x="2086" y="49"/>
                      <a:pt x="1032" y="1"/>
                      <a:pt x="4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8" name="Google Shape;1988;p42"/>
              <p:cNvSpPr/>
              <p:nvPr/>
            </p:nvSpPr>
            <p:spPr>
              <a:xfrm>
                <a:off x="5861911" y="976534"/>
                <a:ext cx="38957" cy="38206"/>
              </a:xfrm>
              <a:custGeom>
                <a:rect b="b" l="l" r="r" t="t"/>
                <a:pathLst>
                  <a:path extrusionOk="0" h="1631" w="1665">
                    <a:moveTo>
                      <a:pt x="1665" y="0"/>
                    </a:moveTo>
                    <a:cubicBezTo>
                      <a:pt x="1664" y="0"/>
                      <a:pt x="565" y="75"/>
                      <a:pt x="283" y="374"/>
                    </a:cubicBezTo>
                    <a:cubicBezTo>
                      <a:pt x="0" y="671"/>
                      <a:pt x="13" y="1143"/>
                      <a:pt x="311" y="1426"/>
                    </a:cubicBezTo>
                    <a:cubicBezTo>
                      <a:pt x="455" y="1563"/>
                      <a:pt x="639" y="1630"/>
                      <a:pt x="823" y="1630"/>
                    </a:cubicBezTo>
                    <a:cubicBezTo>
                      <a:pt x="1020" y="1630"/>
                      <a:pt x="1217" y="1553"/>
                      <a:pt x="1363" y="1399"/>
                    </a:cubicBezTo>
                    <a:cubicBezTo>
                      <a:pt x="1646" y="1102"/>
                      <a:pt x="1665" y="0"/>
                      <a:pt x="16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9" name="Google Shape;1989;p42"/>
              <p:cNvSpPr/>
              <p:nvPr/>
            </p:nvSpPr>
            <p:spPr>
              <a:xfrm>
                <a:off x="5229921" y="1032637"/>
                <a:ext cx="76463" cy="56407"/>
              </a:xfrm>
              <a:custGeom>
                <a:rect b="b" l="l" r="r" t="t"/>
                <a:pathLst>
                  <a:path extrusionOk="0" h="2408" w="3268">
                    <a:moveTo>
                      <a:pt x="1928" y="1"/>
                    </a:moveTo>
                    <a:cubicBezTo>
                      <a:pt x="1828" y="1"/>
                      <a:pt x="1725" y="13"/>
                      <a:pt x="1623" y="40"/>
                    </a:cubicBezTo>
                    <a:cubicBezTo>
                      <a:pt x="976" y="206"/>
                      <a:pt x="1" y="1708"/>
                      <a:pt x="1" y="1708"/>
                    </a:cubicBezTo>
                    <a:cubicBezTo>
                      <a:pt x="1" y="1708"/>
                      <a:pt x="1309" y="2407"/>
                      <a:pt x="2033" y="2407"/>
                    </a:cubicBezTo>
                    <a:cubicBezTo>
                      <a:pt x="2104" y="2407"/>
                      <a:pt x="2170" y="2400"/>
                      <a:pt x="2228" y="2385"/>
                    </a:cubicBezTo>
                    <a:cubicBezTo>
                      <a:pt x="2876" y="2219"/>
                      <a:pt x="3267" y="1559"/>
                      <a:pt x="3099" y="911"/>
                    </a:cubicBezTo>
                    <a:cubicBezTo>
                      <a:pt x="2958" y="364"/>
                      <a:pt x="2468" y="1"/>
                      <a:pt x="19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0" name="Google Shape;1990;p42"/>
              <p:cNvSpPr/>
              <p:nvPr/>
            </p:nvSpPr>
            <p:spPr>
              <a:xfrm>
                <a:off x="5436544" y="936805"/>
                <a:ext cx="47918" cy="35395"/>
              </a:xfrm>
              <a:custGeom>
                <a:rect b="b" l="l" r="r" t="t"/>
                <a:pathLst>
                  <a:path extrusionOk="0" h="1511" w="2048">
                    <a:moveTo>
                      <a:pt x="1213" y="1"/>
                    </a:moveTo>
                    <a:cubicBezTo>
                      <a:pt x="1156" y="1"/>
                      <a:pt x="1098" y="7"/>
                      <a:pt x="1041" y="20"/>
                    </a:cubicBezTo>
                    <a:cubicBezTo>
                      <a:pt x="633" y="116"/>
                      <a:pt x="0" y="1044"/>
                      <a:pt x="0" y="1044"/>
                    </a:cubicBezTo>
                    <a:cubicBezTo>
                      <a:pt x="0" y="1044"/>
                      <a:pt x="828" y="1510"/>
                      <a:pt x="1279" y="1510"/>
                    </a:cubicBezTo>
                    <a:cubicBezTo>
                      <a:pt x="1317" y="1510"/>
                      <a:pt x="1353" y="1507"/>
                      <a:pt x="1386" y="1499"/>
                    </a:cubicBezTo>
                    <a:cubicBezTo>
                      <a:pt x="1793" y="1404"/>
                      <a:pt x="2047" y="995"/>
                      <a:pt x="1952" y="588"/>
                    </a:cubicBezTo>
                    <a:cubicBezTo>
                      <a:pt x="1871" y="237"/>
                      <a:pt x="1557" y="1"/>
                      <a:pt x="12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1" name="Google Shape;1991;p42"/>
              <p:cNvSpPr/>
              <p:nvPr/>
            </p:nvSpPr>
            <p:spPr>
              <a:xfrm>
                <a:off x="5322271" y="873441"/>
                <a:ext cx="61559" cy="73133"/>
              </a:xfrm>
              <a:custGeom>
                <a:rect b="b" l="l" r="r" t="t"/>
                <a:pathLst>
                  <a:path extrusionOk="0" h="3122" w="2631">
                    <a:moveTo>
                      <a:pt x="1744" y="1"/>
                    </a:moveTo>
                    <a:cubicBezTo>
                      <a:pt x="1744" y="1"/>
                      <a:pt x="291" y="1013"/>
                      <a:pt x="146" y="1660"/>
                    </a:cubicBezTo>
                    <a:cubicBezTo>
                      <a:pt x="0" y="2307"/>
                      <a:pt x="408" y="2949"/>
                      <a:pt x="1055" y="3093"/>
                    </a:cubicBezTo>
                    <a:cubicBezTo>
                      <a:pt x="1143" y="3112"/>
                      <a:pt x="1230" y="3122"/>
                      <a:pt x="1317" y="3122"/>
                    </a:cubicBezTo>
                    <a:cubicBezTo>
                      <a:pt x="1866" y="3122"/>
                      <a:pt x="2362" y="2741"/>
                      <a:pt x="2486" y="2183"/>
                    </a:cubicBezTo>
                    <a:cubicBezTo>
                      <a:pt x="2631" y="1537"/>
                      <a:pt x="1744" y="1"/>
                      <a:pt x="17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2" name="Google Shape;1992;p42"/>
              <p:cNvSpPr/>
              <p:nvPr/>
            </p:nvSpPr>
            <p:spPr>
              <a:xfrm>
                <a:off x="5096719" y="1003590"/>
                <a:ext cx="48105" cy="48818"/>
              </a:xfrm>
              <a:custGeom>
                <a:rect b="b" l="l" r="r" t="t"/>
                <a:pathLst>
                  <a:path extrusionOk="0" h="2084" w="2056">
                    <a:moveTo>
                      <a:pt x="1029" y="0"/>
                    </a:moveTo>
                    <a:cubicBezTo>
                      <a:pt x="761" y="0"/>
                      <a:pt x="495" y="118"/>
                      <a:pt x="315" y="344"/>
                    </a:cubicBezTo>
                    <a:cubicBezTo>
                      <a:pt x="0" y="737"/>
                      <a:pt x="94" y="2084"/>
                      <a:pt x="94" y="2084"/>
                    </a:cubicBezTo>
                    <a:cubicBezTo>
                      <a:pt x="94" y="2084"/>
                      <a:pt x="1428" y="1876"/>
                      <a:pt x="1741" y="1481"/>
                    </a:cubicBezTo>
                    <a:cubicBezTo>
                      <a:pt x="2055" y="1087"/>
                      <a:pt x="1990" y="513"/>
                      <a:pt x="1597" y="199"/>
                    </a:cubicBezTo>
                    <a:cubicBezTo>
                      <a:pt x="1429" y="65"/>
                      <a:pt x="1228" y="0"/>
                      <a:pt x="1029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3" name="Google Shape;1993;p42"/>
              <p:cNvSpPr/>
              <p:nvPr/>
            </p:nvSpPr>
            <p:spPr>
              <a:xfrm>
                <a:off x="5605965" y="972177"/>
                <a:ext cx="50702" cy="40268"/>
              </a:xfrm>
              <a:custGeom>
                <a:rect b="b" l="l" r="r" t="t"/>
                <a:pathLst>
                  <a:path extrusionOk="0" h="1719" w="2167">
                    <a:moveTo>
                      <a:pt x="917" y="0"/>
                    </a:moveTo>
                    <a:cubicBezTo>
                      <a:pt x="464" y="0"/>
                      <a:pt x="0" y="74"/>
                      <a:pt x="0" y="74"/>
                    </a:cubicBezTo>
                    <a:cubicBezTo>
                      <a:pt x="0" y="74"/>
                      <a:pt x="309" y="1313"/>
                      <a:pt x="708" y="1576"/>
                    </a:cubicBezTo>
                    <a:cubicBezTo>
                      <a:pt x="854" y="1673"/>
                      <a:pt x="1019" y="1719"/>
                      <a:pt x="1183" y="1719"/>
                    </a:cubicBezTo>
                    <a:cubicBezTo>
                      <a:pt x="1463" y="1719"/>
                      <a:pt x="1738" y="1583"/>
                      <a:pt x="1904" y="1331"/>
                    </a:cubicBezTo>
                    <a:cubicBezTo>
                      <a:pt x="2166" y="934"/>
                      <a:pt x="2058" y="397"/>
                      <a:pt x="1659" y="135"/>
                    </a:cubicBezTo>
                    <a:cubicBezTo>
                      <a:pt x="1502" y="32"/>
                      <a:pt x="1212" y="0"/>
                      <a:pt x="9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4" name="Google Shape;1994;p42"/>
              <p:cNvSpPr/>
              <p:nvPr/>
            </p:nvSpPr>
            <p:spPr>
              <a:xfrm>
                <a:off x="5620214" y="849055"/>
                <a:ext cx="55218" cy="51933"/>
              </a:xfrm>
              <a:custGeom>
                <a:rect b="b" l="l" r="r" t="t"/>
                <a:pathLst>
                  <a:path extrusionOk="0" h="2217" w="2360">
                    <a:moveTo>
                      <a:pt x="1219" y="1"/>
                    </a:moveTo>
                    <a:cubicBezTo>
                      <a:pt x="960" y="1"/>
                      <a:pt x="700" y="98"/>
                      <a:pt x="499" y="293"/>
                    </a:cubicBezTo>
                    <a:cubicBezTo>
                      <a:pt x="89" y="690"/>
                      <a:pt x="1" y="2217"/>
                      <a:pt x="1" y="2217"/>
                    </a:cubicBezTo>
                    <a:cubicBezTo>
                      <a:pt x="1" y="2217"/>
                      <a:pt x="1529" y="2177"/>
                      <a:pt x="1939" y="1778"/>
                    </a:cubicBezTo>
                    <a:cubicBezTo>
                      <a:pt x="2349" y="1381"/>
                      <a:pt x="2359" y="726"/>
                      <a:pt x="1962" y="315"/>
                    </a:cubicBezTo>
                    <a:cubicBezTo>
                      <a:pt x="1759" y="106"/>
                      <a:pt x="1489" y="1"/>
                      <a:pt x="1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5" name="Google Shape;1995;p42"/>
              <p:cNvSpPr/>
              <p:nvPr/>
            </p:nvSpPr>
            <p:spPr>
              <a:xfrm>
                <a:off x="5774685" y="995602"/>
                <a:ext cx="47848" cy="51441"/>
              </a:xfrm>
              <a:custGeom>
                <a:rect b="b" l="l" r="r" t="t"/>
                <a:pathLst>
                  <a:path extrusionOk="0" h="2196" w="2045">
                    <a:moveTo>
                      <a:pt x="1020" y="0"/>
                    </a:moveTo>
                    <a:cubicBezTo>
                      <a:pt x="880" y="0"/>
                      <a:pt x="738" y="33"/>
                      <a:pt x="605" y="103"/>
                    </a:cubicBezTo>
                    <a:cubicBezTo>
                      <a:pt x="168" y="334"/>
                      <a:pt x="0" y="874"/>
                      <a:pt x="230" y="1312"/>
                    </a:cubicBezTo>
                    <a:cubicBezTo>
                      <a:pt x="461" y="1749"/>
                      <a:pt x="1706" y="2195"/>
                      <a:pt x="1706" y="2195"/>
                    </a:cubicBezTo>
                    <a:cubicBezTo>
                      <a:pt x="1706" y="2195"/>
                      <a:pt x="2044" y="915"/>
                      <a:pt x="1814" y="478"/>
                    </a:cubicBezTo>
                    <a:cubicBezTo>
                      <a:pt x="1654" y="174"/>
                      <a:pt x="1342" y="0"/>
                      <a:pt x="1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6" name="Google Shape;1996;p42"/>
              <p:cNvSpPr/>
              <p:nvPr/>
            </p:nvSpPr>
            <p:spPr>
              <a:xfrm>
                <a:off x="5815911" y="798223"/>
                <a:ext cx="56575" cy="58211"/>
              </a:xfrm>
              <a:custGeom>
                <a:rect b="b" l="l" r="r" t="t"/>
                <a:pathLst>
                  <a:path extrusionOk="0" h="2485" w="2418">
                    <a:moveTo>
                      <a:pt x="1210" y="1"/>
                    </a:moveTo>
                    <a:cubicBezTo>
                      <a:pt x="880" y="1"/>
                      <a:pt x="555" y="153"/>
                      <a:pt x="346" y="439"/>
                    </a:cubicBezTo>
                    <a:cubicBezTo>
                      <a:pt x="0" y="916"/>
                      <a:pt x="177" y="2484"/>
                      <a:pt x="177" y="2484"/>
                    </a:cubicBezTo>
                    <a:cubicBezTo>
                      <a:pt x="177" y="2484"/>
                      <a:pt x="1725" y="2173"/>
                      <a:pt x="2072" y="1696"/>
                    </a:cubicBezTo>
                    <a:cubicBezTo>
                      <a:pt x="2417" y="1219"/>
                      <a:pt x="2313" y="552"/>
                      <a:pt x="1837" y="206"/>
                    </a:cubicBezTo>
                    <a:cubicBezTo>
                      <a:pt x="1647" y="67"/>
                      <a:pt x="1428" y="1"/>
                      <a:pt x="12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7" name="Google Shape;1997;p42"/>
              <p:cNvSpPr/>
              <p:nvPr/>
            </p:nvSpPr>
            <p:spPr>
              <a:xfrm>
                <a:off x="5260712" y="936782"/>
                <a:ext cx="203348" cy="667097"/>
              </a:xfrm>
              <a:custGeom>
                <a:rect b="b" l="l" r="r" t="t"/>
                <a:pathLst>
                  <a:path extrusionOk="0" h="28478" w="8691">
                    <a:moveTo>
                      <a:pt x="5902" y="1"/>
                    </a:moveTo>
                    <a:cubicBezTo>
                      <a:pt x="5875" y="19"/>
                      <a:pt x="5846" y="37"/>
                      <a:pt x="5819" y="55"/>
                    </a:cubicBezTo>
                    <a:cubicBezTo>
                      <a:pt x="5773" y="85"/>
                      <a:pt x="5725" y="114"/>
                      <a:pt x="5677" y="142"/>
                    </a:cubicBezTo>
                    <a:cubicBezTo>
                      <a:pt x="5654" y="158"/>
                      <a:pt x="5630" y="172"/>
                      <a:pt x="5605" y="186"/>
                    </a:cubicBezTo>
                    <a:cubicBezTo>
                      <a:pt x="5594" y="231"/>
                      <a:pt x="5586" y="256"/>
                      <a:pt x="5575" y="301"/>
                    </a:cubicBezTo>
                    <a:lnTo>
                      <a:pt x="7331" y="3379"/>
                    </a:lnTo>
                    <a:cubicBezTo>
                      <a:pt x="7905" y="4383"/>
                      <a:pt x="8141" y="5515"/>
                      <a:pt x="8046" y="6621"/>
                    </a:cubicBezTo>
                    <a:cubicBezTo>
                      <a:pt x="7979" y="7428"/>
                      <a:pt x="7736" y="8220"/>
                      <a:pt x="7321" y="8941"/>
                    </a:cubicBezTo>
                    <a:cubicBezTo>
                      <a:pt x="7229" y="9102"/>
                      <a:pt x="7127" y="9260"/>
                      <a:pt x="7017" y="9412"/>
                    </a:cubicBezTo>
                    <a:lnTo>
                      <a:pt x="6252" y="10479"/>
                    </a:lnTo>
                    <a:lnTo>
                      <a:pt x="1424" y="17202"/>
                    </a:lnTo>
                    <a:cubicBezTo>
                      <a:pt x="1354" y="17299"/>
                      <a:pt x="1288" y="17397"/>
                      <a:pt x="1224" y="17497"/>
                    </a:cubicBezTo>
                    <a:cubicBezTo>
                      <a:pt x="269" y="18996"/>
                      <a:pt x="1" y="20845"/>
                      <a:pt x="501" y="22570"/>
                    </a:cubicBezTo>
                    <a:lnTo>
                      <a:pt x="1139" y="24772"/>
                    </a:lnTo>
                    <a:lnTo>
                      <a:pt x="1277" y="25247"/>
                    </a:lnTo>
                    <a:cubicBezTo>
                      <a:pt x="1387" y="25629"/>
                      <a:pt x="1474" y="26014"/>
                      <a:pt x="1536" y="26404"/>
                    </a:cubicBezTo>
                    <a:cubicBezTo>
                      <a:pt x="1608" y="26854"/>
                      <a:pt x="1647" y="27306"/>
                      <a:pt x="1655" y="27761"/>
                    </a:cubicBezTo>
                    <a:cubicBezTo>
                      <a:pt x="1657" y="27881"/>
                      <a:pt x="1657" y="28002"/>
                      <a:pt x="1655" y="28122"/>
                    </a:cubicBezTo>
                    <a:cubicBezTo>
                      <a:pt x="1652" y="28240"/>
                      <a:pt x="1649" y="28360"/>
                      <a:pt x="1642" y="28478"/>
                    </a:cubicBezTo>
                    <a:lnTo>
                      <a:pt x="4882" y="28478"/>
                    </a:lnTo>
                    <a:cubicBezTo>
                      <a:pt x="4736" y="28206"/>
                      <a:pt x="4591" y="27932"/>
                      <a:pt x="4452" y="27660"/>
                    </a:cubicBezTo>
                    <a:cubicBezTo>
                      <a:pt x="3825" y="26447"/>
                      <a:pt x="3277" y="25249"/>
                      <a:pt x="2912" y="24193"/>
                    </a:cubicBezTo>
                    <a:cubicBezTo>
                      <a:pt x="2616" y="23335"/>
                      <a:pt x="2441" y="22568"/>
                      <a:pt x="2441" y="21958"/>
                    </a:cubicBezTo>
                    <a:cubicBezTo>
                      <a:pt x="2441" y="20773"/>
                      <a:pt x="2925" y="19437"/>
                      <a:pt x="3624" y="18027"/>
                    </a:cubicBezTo>
                    <a:cubicBezTo>
                      <a:pt x="4707" y="15841"/>
                      <a:pt x="6303" y="13482"/>
                      <a:pt x="7402" y="11246"/>
                    </a:cubicBezTo>
                    <a:cubicBezTo>
                      <a:pt x="7780" y="10476"/>
                      <a:pt x="8101" y="9720"/>
                      <a:pt x="8318" y="8992"/>
                    </a:cubicBezTo>
                    <a:cubicBezTo>
                      <a:pt x="8390" y="8754"/>
                      <a:pt x="8450" y="8518"/>
                      <a:pt x="8500" y="8287"/>
                    </a:cubicBezTo>
                    <a:cubicBezTo>
                      <a:pt x="8653" y="7553"/>
                      <a:pt x="8690" y="6861"/>
                      <a:pt x="8645" y="6216"/>
                    </a:cubicBezTo>
                    <a:cubicBezTo>
                      <a:pt x="8476" y="3760"/>
                      <a:pt x="7122" y="2004"/>
                      <a:pt x="6528" y="1343"/>
                    </a:cubicBezTo>
                    <a:cubicBezTo>
                      <a:pt x="6363" y="1159"/>
                      <a:pt x="6321" y="896"/>
                      <a:pt x="6421" y="670"/>
                    </a:cubicBezTo>
                    <a:lnTo>
                      <a:pt x="5902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8" name="Google Shape;1998;p42"/>
              <p:cNvSpPr/>
              <p:nvPr/>
            </p:nvSpPr>
            <p:spPr>
              <a:xfrm>
                <a:off x="5495436" y="771870"/>
                <a:ext cx="42326" cy="268661"/>
              </a:xfrm>
              <a:custGeom>
                <a:rect b="b" l="l" r="r" t="t"/>
                <a:pathLst>
                  <a:path extrusionOk="0" h="11469" w="1809">
                    <a:moveTo>
                      <a:pt x="1507" y="0"/>
                    </a:moveTo>
                    <a:cubicBezTo>
                      <a:pt x="1358" y="585"/>
                      <a:pt x="1091" y="1123"/>
                      <a:pt x="736" y="1589"/>
                    </a:cubicBezTo>
                    <a:lnTo>
                      <a:pt x="486" y="10778"/>
                    </a:lnTo>
                    <a:cubicBezTo>
                      <a:pt x="479" y="11121"/>
                      <a:pt x="267" y="11366"/>
                      <a:pt x="1" y="11468"/>
                    </a:cubicBezTo>
                    <a:lnTo>
                      <a:pt x="894" y="11133"/>
                    </a:lnTo>
                    <a:lnTo>
                      <a:pt x="1193" y="2195"/>
                    </a:lnTo>
                    <a:cubicBezTo>
                      <a:pt x="1203" y="1918"/>
                      <a:pt x="1431" y="1698"/>
                      <a:pt x="1708" y="1698"/>
                    </a:cubicBezTo>
                    <a:lnTo>
                      <a:pt x="1690" y="722"/>
                    </a:lnTo>
                    <a:lnTo>
                      <a:pt x="1809" y="582"/>
                    </a:lnTo>
                    <a:cubicBezTo>
                      <a:pt x="1751" y="418"/>
                      <a:pt x="1711" y="246"/>
                      <a:pt x="1691" y="66"/>
                    </a:cubicBezTo>
                    <a:lnTo>
                      <a:pt x="1561" y="215"/>
                    </a:lnTo>
                    <a:lnTo>
                      <a:pt x="1559" y="8"/>
                    </a:lnTo>
                    <a:cubicBezTo>
                      <a:pt x="1542" y="6"/>
                      <a:pt x="1525" y="4"/>
                      <a:pt x="150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9" name="Google Shape;1999;p42"/>
              <p:cNvSpPr/>
              <p:nvPr/>
            </p:nvSpPr>
            <p:spPr>
              <a:xfrm>
                <a:off x="5495155" y="1040508"/>
                <a:ext cx="304" cy="94"/>
              </a:xfrm>
              <a:custGeom>
                <a:rect b="b" l="l" r="r" t="t"/>
                <a:pathLst>
                  <a:path extrusionOk="0" h="4" w="13">
                    <a:moveTo>
                      <a:pt x="0" y="3"/>
                    </a:moveTo>
                    <a:lnTo>
                      <a:pt x="0" y="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53F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0" name="Google Shape;2000;p42"/>
              <p:cNvSpPr/>
              <p:nvPr/>
            </p:nvSpPr>
            <p:spPr>
              <a:xfrm>
                <a:off x="5596981" y="851749"/>
                <a:ext cx="206974" cy="208740"/>
              </a:xfrm>
              <a:custGeom>
                <a:rect b="b" l="l" r="r" t="t"/>
                <a:pathLst>
                  <a:path extrusionOk="0" h="8911" w="8846">
                    <a:moveTo>
                      <a:pt x="8497" y="0"/>
                    </a:moveTo>
                    <a:lnTo>
                      <a:pt x="8238" y="2226"/>
                    </a:lnTo>
                    <a:lnTo>
                      <a:pt x="3521" y="8240"/>
                    </a:lnTo>
                    <a:lnTo>
                      <a:pt x="4057" y="4589"/>
                    </a:lnTo>
                    <a:cubicBezTo>
                      <a:pt x="4042" y="4586"/>
                      <a:pt x="4048" y="4588"/>
                      <a:pt x="4033" y="4584"/>
                    </a:cubicBezTo>
                    <a:lnTo>
                      <a:pt x="3017" y="8347"/>
                    </a:lnTo>
                    <a:lnTo>
                      <a:pt x="1" y="8911"/>
                    </a:lnTo>
                    <a:lnTo>
                      <a:pt x="1" y="8911"/>
                    </a:lnTo>
                    <a:lnTo>
                      <a:pt x="3042" y="8848"/>
                    </a:lnTo>
                    <a:cubicBezTo>
                      <a:pt x="3425" y="8840"/>
                      <a:pt x="3784" y="8655"/>
                      <a:pt x="4014" y="8349"/>
                    </a:cubicBezTo>
                    <a:lnTo>
                      <a:pt x="8559" y="2280"/>
                    </a:lnTo>
                    <a:lnTo>
                      <a:pt x="8845" y="84"/>
                    </a:lnTo>
                    <a:cubicBezTo>
                      <a:pt x="8727" y="60"/>
                      <a:pt x="8610" y="31"/>
                      <a:pt x="849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1" name="Google Shape;2001;p42"/>
              <p:cNvSpPr/>
              <p:nvPr/>
            </p:nvSpPr>
            <p:spPr>
              <a:xfrm>
                <a:off x="5538276" y="913334"/>
                <a:ext cx="120310" cy="53714"/>
              </a:xfrm>
              <a:custGeom>
                <a:rect b="b" l="l" r="r" t="t"/>
                <a:pathLst>
                  <a:path extrusionOk="0" h="2293" w="5142">
                    <a:moveTo>
                      <a:pt x="5085" y="1"/>
                    </a:moveTo>
                    <a:lnTo>
                      <a:pt x="0" y="2292"/>
                    </a:lnTo>
                    <a:lnTo>
                      <a:pt x="4684" y="366"/>
                    </a:lnTo>
                    <a:lnTo>
                      <a:pt x="4920" y="545"/>
                    </a:lnTo>
                    <a:lnTo>
                      <a:pt x="5141" y="440"/>
                    </a:lnTo>
                    <a:cubicBezTo>
                      <a:pt x="5109" y="298"/>
                      <a:pt x="5089" y="151"/>
                      <a:pt x="5085" y="1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2" name="Google Shape;2002;p42"/>
              <p:cNvSpPr/>
              <p:nvPr/>
            </p:nvSpPr>
            <p:spPr>
              <a:xfrm>
                <a:off x="5404794" y="1101788"/>
                <a:ext cx="220896" cy="502021"/>
              </a:xfrm>
              <a:custGeom>
                <a:rect b="b" l="l" r="r" t="t"/>
                <a:pathLst>
                  <a:path extrusionOk="0" h="21431" w="9441">
                    <a:moveTo>
                      <a:pt x="9440" y="0"/>
                    </a:moveTo>
                    <a:cubicBezTo>
                      <a:pt x="9440" y="0"/>
                      <a:pt x="6574" y="17"/>
                      <a:pt x="5247" y="2892"/>
                    </a:cubicBezTo>
                    <a:cubicBezTo>
                      <a:pt x="4348" y="4840"/>
                      <a:pt x="3663" y="6723"/>
                      <a:pt x="3318" y="7734"/>
                    </a:cubicBezTo>
                    <a:cubicBezTo>
                      <a:pt x="3155" y="8207"/>
                      <a:pt x="2753" y="8558"/>
                      <a:pt x="2262" y="8652"/>
                    </a:cubicBezTo>
                    <a:lnTo>
                      <a:pt x="0" y="9089"/>
                    </a:lnTo>
                    <a:lnTo>
                      <a:pt x="1367" y="9333"/>
                    </a:lnTo>
                    <a:cubicBezTo>
                      <a:pt x="2226" y="9486"/>
                      <a:pt x="2748" y="10364"/>
                      <a:pt x="2475" y="11191"/>
                    </a:cubicBezTo>
                    <a:cubicBezTo>
                      <a:pt x="2136" y="12215"/>
                      <a:pt x="1787" y="13557"/>
                      <a:pt x="1837" y="14626"/>
                    </a:cubicBezTo>
                    <a:cubicBezTo>
                      <a:pt x="1932" y="16639"/>
                      <a:pt x="4337" y="21431"/>
                      <a:pt x="4337" y="21431"/>
                    </a:cubicBezTo>
                    <a:lnTo>
                      <a:pt x="6654" y="21431"/>
                    </a:lnTo>
                    <a:lnTo>
                      <a:pt x="6136" y="20332"/>
                    </a:lnTo>
                    <a:lnTo>
                      <a:pt x="4808" y="17518"/>
                    </a:lnTo>
                    <a:lnTo>
                      <a:pt x="3577" y="14911"/>
                    </a:lnTo>
                    <a:lnTo>
                      <a:pt x="3517" y="14784"/>
                    </a:lnTo>
                    <a:cubicBezTo>
                      <a:pt x="3144" y="13991"/>
                      <a:pt x="3041" y="13104"/>
                      <a:pt x="3215" y="12256"/>
                    </a:cubicBezTo>
                    <a:cubicBezTo>
                      <a:pt x="3250" y="12084"/>
                      <a:pt x="3297" y="11914"/>
                      <a:pt x="3355" y="11748"/>
                    </a:cubicBezTo>
                    <a:lnTo>
                      <a:pt x="5087" y="6769"/>
                    </a:lnTo>
                    <a:lnTo>
                      <a:pt x="6883" y="2199"/>
                    </a:lnTo>
                    <a:cubicBezTo>
                      <a:pt x="7429" y="1379"/>
                      <a:pt x="8170" y="694"/>
                      <a:pt x="9048" y="215"/>
                    </a:cubicBezTo>
                    <a:lnTo>
                      <a:pt x="944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003" name="Google Shape;2003;p42"/>
            <p:cNvSpPr/>
            <p:nvPr/>
          </p:nvSpPr>
          <p:spPr>
            <a:xfrm>
              <a:off x="3637540" y="713579"/>
              <a:ext cx="965405" cy="796587"/>
            </a:xfrm>
            <a:custGeom>
              <a:rect b="b" l="l" r="r" t="t"/>
              <a:pathLst>
                <a:path extrusionOk="0" h="7462" w="9054">
                  <a:moveTo>
                    <a:pt x="2640" y="0"/>
                  </a:moveTo>
                  <a:cubicBezTo>
                    <a:pt x="1183" y="1"/>
                    <a:pt x="1" y="1182"/>
                    <a:pt x="1" y="2640"/>
                  </a:cubicBezTo>
                  <a:cubicBezTo>
                    <a:pt x="1" y="3791"/>
                    <a:pt x="738" y="4770"/>
                    <a:pt x="1767" y="5130"/>
                  </a:cubicBezTo>
                  <a:cubicBezTo>
                    <a:pt x="1958" y="5199"/>
                    <a:pt x="2162" y="5245"/>
                    <a:pt x="2373" y="5266"/>
                  </a:cubicBezTo>
                  <a:cubicBezTo>
                    <a:pt x="2415" y="5269"/>
                    <a:pt x="2457" y="5273"/>
                    <a:pt x="2500" y="5276"/>
                  </a:cubicBezTo>
                  <a:cubicBezTo>
                    <a:pt x="2501" y="5292"/>
                    <a:pt x="2503" y="5309"/>
                    <a:pt x="2505" y="5324"/>
                  </a:cubicBezTo>
                  <a:cubicBezTo>
                    <a:pt x="2525" y="5503"/>
                    <a:pt x="2564" y="5674"/>
                    <a:pt x="2623" y="5840"/>
                  </a:cubicBezTo>
                  <a:cubicBezTo>
                    <a:pt x="2952" y="6785"/>
                    <a:pt x="3849" y="7461"/>
                    <a:pt x="4907" y="7461"/>
                  </a:cubicBezTo>
                  <a:cubicBezTo>
                    <a:pt x="6243" y="7461"/>
                    <a:pt x="7326" y="6378"/>
                    <a:pt x="7326" y="5042"/>
                  </a:cubicBezTo>
                  <a:cubicBezTo>
                    <a:pt x="7326" y="4903"/>
                    <a:pt x="7313" y="4766"/>
                    <a:pt x="7291" y="4633"/>
                  </a:cubicBezTo>
                  <a:cubicBezTo>
                    <a:pt x="8299" y="4410"/>
                    <a:pt x="9053" y="3511"/>
                    <a:pt x="9053" y="2437"/>
                  </a:cubicBezTo>
                  <a:cubicBezTo>
                    <a:pt x="9053" y="1195"/>
                    <a:pt x="8045" y="187"/>
                    <a:pt x="6803" y="187"/>
                  </a:cubicBezTo>
                  <a:cubicBezTo>
                    <a:pt x="5994" y="187"/>
                    <a:pt x="5285" y="614"/>
                    <a:pt x="4887" y="1255"/>
                  </a:cubicBezTo>
                  <a:cubicBezTo>
                    <a:pt x="4423" y="503"/>
                    <a:pt x="3590" y="0"/>
                    <a:pt x="2640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42"/>
            <p:cNvSpPr/>
            <p:nvPr/>
          </p:nvSpPr>
          <p:spPr>
            <a:xfrm>
              <a:off x="4090355" y="901036"/>
              <a:ext cx="231168" cy="254498"/>
            </a:xfrm>
            <a:custGeom>
              <a:rect b="b" l="l" r="r" t="t"/>
              <a:pathLst>
                <a:path extrusionOk="0" h="2384" w="2168">
                  <a:moveTo>
                    <a:pt x="1086" y="0"/>
                  </a:moveTo>
                  <a:cubicBezTo>
                    <a:pt x="720" y="0"/>
                    <a:pt x="370" y="212"/>
                    <a:pt x="213" y="568"/>
                  </a:cubicBezTo>
                  <a:cubicBezTo>
                    <a:pt x="1" y="1050"/>
                    <a:pt x="454" y="2384"/>
                    <a:pt x="454" y="2384"/>
                  </a:cubicBezTo>
                  <a:cubicBezTo>
                    <a:pt x="454" y="2384"/>
                    <a:pt x="1744" y="1819"/>
                    <a:pt x="1957" y="1338"/>
                  </a:cubicBezTo>
                  <a:cubicBezTo>
                    <a:pt x="2168" y="856"/>
                    <a:pt x="1950" y="294"/>
                    <a:pt x="1470" y="81"/>
                  </a:cubicBezTo>
                  <a:cubicBezTo>
                    <a:pt x="1345" y="26"/>
                    <a:pt x="1214" y="0"/>
                    <a:pt x="1086" y="0"/>
                  </a:cubicBezTo>
                  <a:close/>
                </a:path>
              </a:pathLst>
            </a:custGeom>
            <a:solidFill>
              <a:srgbClr val="B4B7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05" name="Google Shape;2005;p42"/>
          <p:cNvGrpSpPr/>
          <p:nvPr/>
        </p:nvGrpSpPr>
        <p:grpSpPr>
          <a:xfrm flipH="1">
            <a:off x="-12" y="3973194"/>
            <a:ext cx="10436575" cy="1197200"/>
            <a:chOff x="-646237" y="3946300"/>
            <a:chExt cx="10436575" cy="1197200"/>
          </a:xfrm>
        </p:grpSpPr>
        <p:grpSp>
          <p:nvGrpSpPr>
            <p:cNvPr id="2006" name="Google Shape;2006;p42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2007" name="Google Shape;2007;p42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8" name="Google Shape;2008;p42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9" name="Google Shape;2009;p42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0" name="Google Shape;2010;p42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1" name="Google Shape;2011;p42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2" name="Google Shape;2012;p42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13" name="Google Shape;2013;p42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2014" name="Google Shape;2014;p42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5" name="Google Shape;2015;p42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6" name="Google Shape;2016;p42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7" name="Google Shape;2017;p42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8" name="Google Shape;2018;p42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19" name="Google Shape;2019;p42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2020" name="Google Shape;2020;p42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1" name="Google Shape;2021;p42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2" name="Google Shape;2022;p42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23" name="Google Shape;2023;p42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2024" name="Google Shape;2024;p42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5" name="Google Shape;2025;p42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6" name="Google Shape;2026;p42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5" name="Shape 4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6" name="Google Shape;4346;p69" title="IMG_20251005_095845.jpg"/>
          <p:cNvPicPr preferRelativeResize="0"/>
          <p:nvPr/>
        </p:nvPicPr>
        <p:blipFill rotWithShape="1">
          <a:blip r:embed="rId3">
            <a:alphaModFix/>
          </a:blip>
          <a:srcRect b="10262" l="0" r="18380" t="18669"/>
          <a:stretch/>
        </p:blipFill>
        <p:spPr>
          <a:xfrm>
            <a:off x="484375" y="910775"/>
            <a:ext cx="4729027" cy="308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7" name="Google Shape;4347;p69" title="20251005_17545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0476" y="177275"/>
            <a:ext cx="2693776" cy="478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1" name="Shape 4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2" name="Google Shape;4352;p70"/>
          <p:cNvGrpSpPr/>
          <p:nvPr/>
        </p:nvGrpSpPr>
        <p:grpSpPr>
          <a:xfrm>
            <a:off x="-37754" y="198074"/>
            <a:ext cx="3214398" cy="3673808"/>
            <a:chOff x="-37754" y="198074"/>
            <a:chExt cx="3214398" cy="3673808"/>
          </a:xfrm>
        </p:grpSpPr>
        <p:grpSp>
          <p:nvGrpSpPr>
            <p:cNvPr id="4353" name="Google Shape;4353;p70"/>
            <p:cNvGrpSpPr/>
            <p:nvPr/>
          </p:nvGrpSpPr>
          <p:grpSpPr>
            <a:xfrm rot="-827937">
              <a:off x="168141" y="1502034"/>
              <a:ext cx="2802606" cy="2065425"/>
              <a:chOff x="325375" y="3506952"/>
              <a:chExt cx="3087600" cy="1587749"/>
            </a:xfrm>
          </p:grpSpPr>
          <p:sp>
            <p:nvSpPr>
              <p:cNvPr id="4354" name="Google Shape;4354;p70"/>
              <p:cNvSpPr/>
              <p:nvPr/>
            </p:nvSpPr>
            <p:spPr>
              <a:xfrm>
                <a:off x="949553" y="3506952"/>
                <a:ext cx="1838700" cy="1473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5" name="Google Shape;4355;p70"/>
              <p:cNvSpPr/>
              <p:nvPr/>
            </p:nvSpPr>
            <p:spPr>
              <a:xfrm>
                <a:off x="714703" y="3941446"/>
                <a:ext cx="2308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6" name="Google Shape;4356;p70"/>
              <p:cNvSpPr/>
              <p:nvPr/>
            </p:nvSpPr>
            <p:spPr>
              <a:xfrm>
                <a:off x="497325" y="4403528"/>
                <a:ext cx="2743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7" name="Google Shape;4357;p70"/>
              <p:cNvSpPr/>
              <p:nvPr/>
            </p:nvSpPr>
            <p:spPr>
              <a:xfrm>
                <a:off x="325375" y="4919802"/>
                <a:ext cx="30876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58" name="Google Shape;4358;p70"/>
            <p:cNvGrpSpPr/>
            <p:nvPr/>
          </p:nvGrpSpPr>
          <p:grpSpPr>
            <a:xfrm rot="-826804">
              <a:off x="192190" y="387642"/>
              <a:ext cx="1704039" cy="929658"/>
              <a:chOff x="3710932" y="3098628"/>
              <a:chExt cx="1303451" cy="711113"/>
            </a:xfrm>
          </p:grpSpPr>
          <p:sp>
            <p:nvSpPr>
              <p:cNvPr id="4359" name="Google Shape;4359;p70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0" name="Google Shape;4360;p70"/>
              <p:cNvSpPr/>
              <p:nvPr/>
            </p:nvSpPr>
            <p:spPr>
              <a:xfrm>
                <a:off x="4656705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62" y="0"/>
                    </a:moveTo>
                    <a:cubicBezTo>
                      <a:pt x="27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79" y="294"/>
                      <a:pt x="180" y="295"/>
                    </a:cubicBezTo>
                    <a:cubicBezTo>
                      <a:pt x="541" y="302"/>
                      <a:pt x="1195" y="316"/>
                      <a:pt x="1763" y="316"/>
                    </a:cubicBezTo>
                    <a:cubicBezTo>
                      <a:pt x="2140" y="316"/>
                      <a:pt x="2478" y="310"/>
                      <a:pt x="2669" y="291"/>
                    </a:cubicBezTo>
                    <a:cubicBezTo>
                      <a:pt x="3238" y="235"/>
                      <a:pt x="3364" y="0"/>
                      <a:pt x="3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1" name="Google Shape;4361;p70"/>
              <p:cNvSpPr/>
              <p:nvPr/>
            </p:nvSpPr>
            <p:spPr>
              <a:xfrm>
                <a:off x="4644843" y="3186683"/>
                <a:ext cx="28194" cy="19794"/>
              </a:xfrm>
              <a:custGeom>
                <a:rect b="b" l="l" r="r" t="t"/>
                <a:pathLst>
                  <a:path extrusionOk="0" h="845" w="1205">
                    <a:moveTo>
                      <a:pt x="114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5" y="844"/>
                    </a:lnTo>
                    <a:lnTo>
                      <a:pt x="1205" y="130"/>
                    </a:lnTo>
                    <a:cubicBezTo>
                      <a:pt x="1205" y="58"/>
                      <a:pt x="1155" y="0"/>
                      <a:pt x="10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2" name="Google Shape;4362;p70"/>
              <p:cNvSpPr/>
              <p:nvPr/>
            </p:nvSpPr>
            <p:spPr>
              <a:xfrm>
                <a:off x="4650856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29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3" name="Google Shape;4363;p70"/>
              <p:cNvSpPr/>
              <p:nvPr/>
            </p:nvSpPr>
            <p:spPr>
              <a:xfrm>
                <a:off x="4640912" y="3203877"/>
                <a:ext cx="36079" cy="30874"/>
              </a:xfrm>
              <a:custGeom>
                <a:rect b="b" l="l" r="r" t="t"/>
                <a:pathLst>
                  <a:path extrusionOk="0" h="1318" w="1542">
                    <a:moveTo>
                      <a:pt x="144" y="1"/>
                    </a:moveTo>
                    <a:cubicBezTo>
                      <a:pt x="65" y="1"/>
                      <a:pt x="1" y="76"/>
                      <a:pt x="3" y="166"/>
                    </a:cubicBezTo>
                    <a:lnTo>
                      <a:pt x="3" y="1318"/>
                    </a:lnTo>
                    <a:lnTo>
                      <a:pt x="1541" y="971"/>
                    </a:lnTo>
                    <a:lnTo>
                      <a:pt x="1541" y="166"/>
                    </a:lnTo>
                    <a:cubicBezTo>
                      <a:pt x="1541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4" name="Google Shape;4364;p70"/>
              <p:cNvSpPr/>
              <p:nvPr/>
            </p:nvSpPr>
            <p:spPr>
              <a:xfrm>
                <a:off x="4649054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80" y="1"/>
                    </a:moveTo>
                    <a:cubicBezTo>
                      <a:pt x="36" y="1"/>
                      <a:pt x="0" y="76"/>
                      <a:pt x="0" y="166"/>
                    </a:cubicBezTo>
                    <a:lnTo>
                      <a:pt x="0" y="1318"/>
                    </a:lnTo>
                    <a:lnTo>
                      <a:pt x="845" y="971"/>
                    </a:lnTo>
                    <a:lnTo>
                      <a:pt x="845" y="166"/>
                    </a:lnTo>
                    <a:cubicBezTo>
                      <a:pt x="845" y="76"/>
                      <a:pt x="811" y="1"/>
                      <a:pt x="76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5" name="Google Shape;4365;p70"/>
              <p:cNvSpPr/>
              <p:nvPr/>
            </p:nvSpPr>
            <p:spPr>
              <a:xfrm>
                <a:off x="4633519" y="3214793"/>
                <a:ext cx="52106" cy="19958"/>
              </a:xfrm>
              <a:custGeom>
                <a:rect b="b" l="l" r="r" t="t"/>
                <a:pathLst>
                  <a:path extrusionOk="0" h="852" w="2227">
                    <a:moveTo>
                      <a:pt x="2121" y="0"/>
                    </a:moveTo>
                    <a:cubicBezTo>
                      <a:pt x="2116" y="0"/>
                      <a:pt x="2111" y="1"/>
                      <a:pt x="2106" y="1"/>
                    </a:cubicBezTo>
                    <a:lnTo>
                      <a:pt x="1828" y="46"/>
                    </a:lnTo>
                    <a:lnTo>
                      <a:pt x="375" y="279"/>
                    </a:lnTo>
                    <a:lnTo>
                      <a:pt x="91" y="324"/>
                    </a:lnTo>
                    <a:cubicBezTo>
                      <a:pt x="39" y="333"/>
                      <a:pt x="1" y="385"/>
                      <a:pt x="1" y="444"/>
                    </a:cubicBezTo>
                    <a:lnTo>
                      <a:pt x="1" y="852"/>
                    </a:lnTo>
                    <a:lnTo>
                      <a:pt x="335" y="787"/>
                    </a:lnTo>
                    <a:lnTo>
                      <a:pt x="734" y="710"/>
                    </a:lnTo>
                    <a:lnTo>
                      <a:pt x="2226" y="422"/>
                    </a:lnTo>
                    <a:lnTo>
                      <a:pt x="2226" y="122"/>
                    </a:lnTo>
                    <a:cubicBezTo>
                      <a:pt x="2226" y="53"/>
                      <a:pt x="2178" y="0"/>
                      <a:pt x="2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6" name="Google Shape;4366;p70"/>
              <p:cNvSpPr/>
              <p:nvPr/>
            </p:nvSpPr>
            <p:spPr>
              <a:xfrm>
                <a:off x="4641357" y="3216058"/>
                <a:ext cx="36407" cy="17311"/>
              </a:xfrm>
              <a:custGeom>
                <a:rect b="b" l="l" r="r" t="t"/>
                <a:pathLst>
                  <a:path extrusionOk="0" h="739" w="1556">
                    <a:moveTo>
                      <a:pt x="1452" y="0"/>
                    </a:moveTo>
                    <a:cubicBezTo>
                      <a:pt x="1447" y="0"/>
                      <a:pt x="1442" y="1"/>
                      <a:pt x="1437" y="2"/>
                    </a:cubicBezTo>
                    <a:lnTo>
                      <a:pt x="87" y="218"/>
                    </a:lnTo>
                    <a:cubicBezTo>
                      <a:pt x="38" y="225"/>
                      <a:pt x="0" y="271"/>
                      <a:pt x="0" y="331"/>
                    </a:cubicBezTo>
                    <a:lnTo>
                      <a:pt x="0" y="738"/>
                    </a:lnTo>
                    <a:lnTo>
                      <a:pt x="399" y="656"/>
                    </a:lnTo>
                    <a:lnTo>
                      <a:pt x="1556" y="419"/>
                    </a:lnTo>
                    <a:lnTo>
                      <a:pt x="1556" y="118"/>
                    </a:lnTo>
                    <a:lnTo>
                      <a:pt x="1556" y="117"/>
                    </a:lnTo>
                    <a:cubicBezTo>
                      <a:pt x="1556" y="51"/>
                      <a:pt x="1508" y="0"/>
                      <a:pt x="145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7" name="Google Shape;4367;p70"/>
              <p:cNvSpPr/>
              <p:nvPr/>
            </p:nvSpPr>
            <p:spPr>
              <a:xfrm>
                <a:off x="4649827" y="3183240"/>
                <a:ext cx="18273" cy="3467"/>
              </a:xfrm>
              <a:custGeom>
                <a:rect b="b" l="l" r="r" t="t"/>
                <a:pathLst>
                  <a:path extrusionOk="0" h="148" w="781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8" name="Google Shape;4368;p70"/>
              <p:cNvSpPr/>
              <p:nvPr/>
            </p:nvSpPr>
            <p:spPr>
              <a:xfrm>
                <a:off x="4646621" y="3167802"/>
                <a:ext cx="24661" cy="15437"/>
              </a:xfrm>
              <a:custGeom>
                <a:rect b="b" l="l" r="r" t="t"/>
                <a:pathLst>
                  <a:path extrusionOk="0" h="659" w="1054">
                    <a:moveTo>
                      <a:pt x="528" y="0"/>
                    </a:moveTo>
                    <a:cubicBezTo>
                      <a:pt x="237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3" y="659"/>
                    </a:cubicBezTo>
                    <a:lnTo>
                      <a:pt x="1012" y="659"/>
                    </a:lnTo>
                    <a:cubicBezTo>
                      <a:pt x="1036" y="659"/>
                      <a:pt x="1054" y="637"/>
                      <a:pt x="1054" y="611"/>
                    </a:cubicBezTo>
                    <a:cubicBezTo>
                      <a:pt x="1054" y="273"/>
                      <a:pt x="818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9" name="Google Shape;4369;p70"/>
              <p:cNvSpPr/>
              <p:nvPr/>
            </p:nvSpPr>
            <p:spPr>
              <a:xfrm>
                <a:off x="4648306" y="3170403"/>
                <a:ext cx="21292" cy="12837"/>
              </a:xfrm>
              <a:custGeom>
                <a:rect b="b" l="l" r="r" t="t"/>
                <a:pathLst>
                  <a:path extrusionOk="0" h="548" w="91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lnTo>
                      <a:pt x="1" y="512"/>
                    </a:lnTo>
                    <a:cubicBezTo>
                      <a:pt x="1" y="531"/>
                      <a:pt x="16" y="548"/>
                      <a:pt x="36" y="548"/>
                    </a:cubicBezTo>
                    <a:lnTo>
                      <a:pt x="873" y="548"/>
                    </a:lnTo>
                    <a:cubicBezTo>
                      <a:pt x="893" y="548"/>
                      <a:pt x="909" y="532"/>
                      <a:pt x="909" y="512"/>
                    </a:cubicBezTo>
                    <a:lnTo>
                      <a:pt x="909" y="453"/>
                    </a:lnTo>
                    <a:cubicBezTo>
                      <a:pt x="909" y="203"/>
                      <a:pt x="707" y="0"/>
                      <a:pt x="4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0" name="Google Shape;4370;p70"/>
              <p:cNvSpPr/>
              <p:nvPr/>
            </p:nvSpPr>
            <p:spPr>
              <a:xfrm>
                <a:off x="4649803" y="3183216"/>
                <a:ext cx="18273" cy="3443"/>
              </a:xfrm>
              <a:custGeom>
                <a:rect b="b" l="l" r="r" t="t"/>
                <a:pathLst>
                  <a:path extrusionOk="0" h="147" w="781">
                    <a:moveTo>
                      <a:pt x="0" y="1"/>
                    </a:moveTo>
                    <a:lnTo>
                      <a:pt x="0" y="146"/>
                    </a:lnTo>
                    <a:lnTo>
                      <a:pt x="105" y="146"/>
                    </a:lnTo>
                    <a:lnTo>
                      <a:pt x="105" y="126"/>
                    </a:lnTo>
                    <a:cubicBezTo>
                      <a:pt x="105" y="88"/>
                      <a:pt x="131" y="57"/>
                      <a:pt x="164" y="57"/>
                    </a:cubicBezTo>
                    <a:lnTo>
                      <a:pt x="781" y="5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1" name="Google Shape;4371;p70"/>
              <p:cNvSpPr/>
              <p:nvPr/>
            </p:nvSpPr>
            <p:spPr>
              <a:xfrm>
                <a:off x="4564847" y="3171433"/>
                <a:ext cx="90923" cy="7426"/>
              </a:xfrm>
              <a:custGeom>
                <a:rect b="b" l="l" r="r" t="t"/>
                <a:pathLst>
                  <a:path extrusionOk="0" h="317" w="3886">
                    <a:moveTo>
                      <a:pt x="1" y="0"/>
                    </a:moveTo>
                    <a:cubicBezTo>
                      <a:pt x="1" y="0"/>
                      <a:pt x="127" y="235"/>
                      <a:pt x="696" y="291"/>
                    </a:cubicBezTo>
                    <a:cubicBezTo>
                      <a:pt x="887" y="310"/>
                      <a:pt x="1308" y="316"/>
                      <a:pt x="1784" y="316"/>
                    </a:cubicBezTo>
                    <a:cubicBezTo>
                      <a:pt x="2502" y="316"/>
                      <a:pt x="3344" y="302"/>
                      <a:pt x="3706" y="295"/>
                    </a:cubicBezTo>
                    <a:cubicBezTo>
                      <a:pt x="3805" y="294"/>
                      <a:pt x="3885" y="199"/>
                      <a:pt x="3885" y="83"/>
                    </a:cubicBezTo>
                    <a:lnTo>
                      <a:pt x="3885" y="72"/>
                    </a:lnTo>
                    <a:cubicBezTo>
                      <a:pt x="3884" y="31"/>
                      <a:pt x="3857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2" name="Google Shape;4372;p70"/>
              <p:cNvSpPr/>
              <p:nvPr/>
            </p:nvSpPr>
            <p:spPr>
              <a:xfrm>
                <a:off x="3989900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0" y="0"/>
                    </a:moveTo>
                    <a:cubicBezTo>
                      <a:pt x="0" y="0"/>
                      <a:pt x="125" y="235"/>
                      <a:pt x="696" y="291"/>
                    </a:cubicBezTo>
                    <a:cubicBezTo>
                      <a:pt x="886" y="310"/>
                      <a:pt x="1224" y="316"/>
                      <a:pt x="1601" y="316"/>
                    </a:cubicBezTo>
                    <a:cubicBezTo>
                      <a:pt x="2169" y="316"/>
                      <a:pt x="2823" y="302"/>
                      <a:pt x="3185" y="295"/>
                    </a:cubicBezTo>
                    <a:cubicBezTo>
                      <a:pt x="3285" y="294"/>
                      <a:pt x="3364" y="199"/>
                      <a:pt x="3364" y="83"/>
                    </a:cubicBezTo>
                    <a:lnTo>
                      <a:pt x="3364" y="72"/>
                    </a:lnTo>
                    <a:cubicBezTo>
                      <a:pt x="3364" y="31"/>
                      <a:pt x="3336" y="0"/>
                      <a:pt x="3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3" name="Google Shape;4373;p70"/>
              <p:cNvSpPr/>
              <p:nvPr/>
            </p:nvSpPr>
            <p:spPr>
              <a:xfrm>
                <a:off x="4052278" y="3186683"/>
                <a:ext cx="28147" cy="19794"/>
              </a:xfrm>
              <a:custGeom>
                <a:rect b="b" l="l" r="r" t="t"/>
                <a:pathLst>
                  <a:path extrusionOk="0" h="845" w="1203">
                    <a:moveTo>
                      <a:pt x="113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3" y="844"/>
                    </a:lnTo>
                    <a:lnTo>
                      <a:pt x="1203" y="130"/>
                    </a:lnTo>
                    <a:cubicBezTo>
                      <a:pt x="1203" y="58"/>
                      <a:pt x="1153" y="0"/>
                      <a:pt x="10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4" name="Google Shape;4374;p70"/>
              <p:cNvSpPr/>
              <p:nvPr/>
            </p:nvSpPr>
            <p:spPr>
              <a:xfrm>
                <a:off x="4058291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30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5" name="Google Shape;4375;p70"/>
              <p:cNvSpPr/>
              <p:nvPr/>
            </p:nvSpPr>
            <p:spPr>
              <a:xfrm>
                <a:off x="4048324" y="3203877"/>
                <a:ext cx="36032" cy="30874"/>
              </a:xfrm>
              <a:custGeom>
                <a:rect b="b" l="l" r="r" t="t"/>
                <a:pathLst>
                  <a:path extrusionOk="0" h="1318" w="1540">
                    <a:moveTo>
                      <a:pt x="144" y="1"/>
                    </a:moveTo>
                    <a:cubicBezTo>
                      <a:pt x="64" y="1"/>
                      <a:pt x="1" y="76"/>
                      <a:pt x="1" y="166"/>
                    </a:cubicBezTo>
                    <a:lnTo>
                      <a:pt x="1" y="971"/>
                    </a:lnTo>
                    <a:lnTo>
                      <a:pt x="1539" y="1318"/>
                    </a:lnTo>
                    <a:lnTo>
                      <a:pt x="1539" y="166"/>
                    </a:lnTo>
                    <a:cubicBezTo>
                      <a:pt x="1540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6" name="Google Shape;4376;p70"/>
              <p:cNvSpPr/>
              <p:nvPr/>
            </p:nvSpPr>
            <p:spPr>
              <a:xfrm>
                <a:off x="4056489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78" y="1"/>
                    </a:moveTo>
                    <a:cubicBezTo>
                      <a:pt x="35" y="1"/>
                      <a:pt x="0" y="76"/>
                      <a:pt x="0" y="166"/>
                    </a:cubicBezTo>
                    <a:lnTo>
                      <a:pt x="0" y="971"/>
                    </a:lnTo>
                    <a:lnTo>
                      <a:pt x="845" y="1318"/>
                    </a:lnTo>
                    <a:lnTo>
                      <a:pt x="845" y="166"/>
                    </a:lnTo>
                    <a:cubicBezTo>
                      <a:pt x="843" y="76"/>
                      <a:pt x="809" y="1"/>
                      <a:pt x="76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7" name="Google Shape;4377;p70"/>
              <p:cNvSpPr/>
              <p:nvPr/>
            </p:nvSpPr>
            <p:spPr>
              <a:xfrm>
                <a:off x="4039713" y="3214793"/>
                <a:ext cx="52083" cy="19958"/>
              </a:xfrm>
              <a:custGeom>
                <a:rect b="b" l="l" r="r" t="t"/>
                <a:pathLst>
                  <a:path extrusionOk="0" h="852" w="2226">
                    <a:moveTo>
                      <a:pt x="105" y="0"/>
                    </a:moveTo>
                    <a:cubicBezTo>
                      <a:pt x="48" y="0"/>
                      <a:pt x="0" y="53"/>
                      <a:pt x="0" y="122"/>
                    </a:cubicBezTo>
                    <a:lnTo>
                      <a:pt x="0" y="422"/>
                    </a:lnTo>
                    <a:lnTo>
                      <a:pt x="1493" y="710"/>
                    </a:lnTo>
                    <a:lnTo>
                      <a:pt x="1891" y="787"/>
                    </a:lnTo>
                    <a:lnTo>
                      <a:pt x="2226" y="852"/>
                    </a:lnTo>
                    <a:lnTo>
                      <a:pt x="2226" y="444"/>
                    </a:lnTo>
                    <a:cubicBezTo>
                      <a:pt x="2226" y="385"/>
                      <a:pt x="2188" y="333"/>
                      <a:pt x="2136" y="324"/>
                    </a:cubicBezTo>
                    <a:lnTo>
                      <a:pt x="1851" y="279"/>
                    </a:lnTo>
                    <a:lnTo>
                      <a:pt x="398" y="46"/>
                    </a:lnTo>
                    <a:lnTo>
                      <a:pt x="120" y="1"/>
                    </a:lnTo>
                    <a:cubicBezTo>
                      <a:pt x="115" y="1"/>
                      <a:pt x="11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8" name="Google Shape;4378;p70"/>
              <p:cNvSpPr/>
              <p:nvPr/>
            </p:nvSpPr>
            <p:spPr>
              <a:xfrm>
                <a:off x="4047481" y="3216058"/>
                <a:ext cx="36477" cy="17311"/>
              </a:xfrm>
              <a:custGeom>
                <a:rect b="b" l="l" r="r" t="t"/>
                <a:pathLst>
                  <a:path extrusionOk="0" h="739" w="1559">
                    <a:moveTo>
                      <a:pt x="104" y="0"/>
                    </a:moveTo>
                    <a:cubicBezTo>
                      <a:pt x="49" y="0"/>
                      <a:pt x="1" y="51"/>
                      <a:pt x="1" y="117"/>
                    </a:cubicBezTo>
                    <a:cubicBezTo>
                      <a:pt x="2" y="117"/>
                      <a:pt x="2" y="117"/>
                      <a:pt x="2" y="118"/>
                    </a:cubicBezTo>
                    <a:lnTo>
                      <a:pt x="2" y="419"/>
                    </a:lnTo>
                    <a:lnTo>
                      <a:pt x="1160" y="656"/>
                    </a:lnTo>
                    <a:lnTo>
                      <a:pt x="1558" y="738"/>
                    </a:lnTo>
                    <a:cubicBezTo>
                      <a:pt x="1558" y="733"/>
                      <a:pt x="1557" y="331"/>
                      <a:pt x="1557" y="331"/>
                    </a:cubicBezTo>
                    <a:cubicBezTo>
                      <a:pt x="1557" y="271"/>
                      <a:pt x="1518" y="225"/>
                      <a:pt x="1470" y="218"/>
                    </a:cubicBezTo>
                    <a:lnTo>
                      <a:pt x="120" y="2"/>
                    </a:lnTo>
                    <a:cubicBezTo>
                      <a:pt x="114" y="1"/>
                      <a:pt x="109" y="0"/>
                      <a:pt x="104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9" name="Google Shape;4379;p70"/>
              <p:cNvSpPr/>
              <p:nvPr/>
            </p:nvSpPr>
            <p:spPr>
              <a:xfrm>
                <a:off x="4057238" y="3183216"/>
                <a:ext cx="18297" cy="3467"/>
              </a:xfrm>
              <a:custGeom>
                <a:rect b="b" l="l" r="r" t="t"/>
                <a:pathLst>
                  <a:path extrusionOk="0" h="148" w="782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0" name="Google Shape;4380;p70"/>
              <p:cNvSpPr/>
              <p:nvPr/>
            </p:nvSpPr>
            <p:spPr>
              <a:xfrm>
                <a:off x="4054009" y="3167802"/>
                <a:ext cx="24684" cy="15437"/>
              </a:xfrm>
              <a:custGeom>
                <a:rect b="b" l="l" r="r" t="t"/>
                <a:pathLst>
                  <a:path extrusionOk="0" h="659" w="1055">
                    <a:moveTo>
                      <a:pt x="528" y="0"/>
                    </a:moveTo>
                    <a:cubicBezTo>
                      <a:pt x="236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4" y="659"/>
                    </a:cubicBezTo>
                    <a:lnTo>
                      <a:pt x="1013" y="659"/>
                    </a:lnTo>
                    <a:cubicBezTo>
                      <a:pt x="1035" y="659"/>
                      <a:pt x="1055" y="637"/>
                      <a:pt x="1055" y="611"/>
                    </a:cubicBezTo>
                    <a:cubicBezTo>
                      <a:pt x="1055" y="273"/>
                      <a:pt x="819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1" name="Google Shape;4381;p70"/>
              <p:cNvSpPr/>
              <p:nvPr/>
            </p:nvSpPr>
            <p:spPr>
              <a:xfrm>
                <a:off x="4055717" y="3170403"/>
                <a:ext cx="21315" cy="12837"/>
              </a:xfrm>
              <a:custGeom>
                <a:rect b="b" l="l" r="r" t="t"/>
                <a:pathLst>
                  <a:path extrusionOk="0" h="548" w="911">
                    <a:moveTo>
                      <a:pt x="457" y="0"/>
                    </a:moveTo>
                    <a:cubicBezTo>
                      <a:pt x="202" y="0"/>
                      <a:pt x="0" y="203"/>
                      <a:pt x="0" y="453"/>
                    </a:cubicBezTo>
                    <a:lnTo>
                      <a:pt x="0" y="512"/>
                    </a:lnTo>
                    <a:cubicBezTo>
                      <a:pt x="0" y="532"/>
                      <a:pt x="17" y="548"/>
                      <a:pt x="35" y="548"/>
                    </a:cubicBezTo>
                    <a:lnTo>
                      <a:pt x="873" y="548"/>
                    </a:lnTo>
                    <a:cubicBezTo>
                      <a:pt x="894" y="548"/>
                      <a:pt x="909" y="531"/>
                      <a:pt x="909" y="512"/>
                    </a:cubicBezTo>
                    <a:lnTo>
                      <a:pt x="909" y="453"/>
                    </a:lnTo>
                    <a:cubicBezTo>
                      <a:pt x="910" y="203"/>
                      <a:pt x="706" y="0"/>
                      <a:pt x="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2" name="Google Shape;4382;p70"/>
              <p:cNvSpPr/>
              <p:nvPr/>
            </p:nvSpPr>
            <p:spPr>
              <a:xfrm>
                <a:off x="4057238" y="3183216"/>
                <a:ext cx="18297" cy="3443"/>
              </a:xfrm>
              <a:custGeom>
                <a:rect b="b" l="l" r="r" t="t"/>
                <a:pathLst>
                  <a:path extrusionOk="0" h="147" w="782">
                    <a:moveTo>
                      <a:pt x="0" y="1"/>
                    </a:moveTo>
                    <a:lnTo>
                      <a:pt x="0" y="57"/>
                    </a:lnTo>
                    <a:lnTo>
                      <a:pt x="617" y="57"/>
                    </a:lnTo>
                    <a:cubicBezTo>
                      <a:pt x="650" y="57"/>
                      <a:pt x="677" y="88"/>
                      <a:pt x="677" y="126"/>
                    </a:cubicBezTo>
                    <a:lnTo>
                      <a:pt x="677" y="146"/>
                    </a:lnTo>
                    <a:lnTo>
                      <a:pt x="781" y="146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3" name="Google Shape;4383;p70"/>
              <p:cNvSpPr/>
              <p:nvPr/>
            </p:nvSpPr>
            <p:spPr>
              <a:xfrm>
                <a:off x="4069569" y="3171433"/>
                <a:ext cx="90899" cy="7426"/>
              </a:xfrm>
              <a:custGeom>
                <a:rect b="b" l="l" r="r" t="t"/>
                <a:pathLst>
                  <a:path extrusionOk="0" h="317" w="3885">
                    <a:moveTo>
                      <a:pt x="62" y="0"/>
                    </a:moveTo>
                    <a:cubicBezTo>
                      <a:pt x="28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80" y="294"/>
                      <a:pt x="180" y="295"/>
                    </a:cubicBezTo>
                    <a:cubicBezTo>
                      <a:pt x="541" y="302"/>
                      <a:pt x="1384" y="316"/>
                      <a:pt x="2102" y="316"/>
                    </a:cubicBezTo>
                    <a:cubicBezTo>
                      <a:pt x="2578" y="316"/>
                      <a:pt x="2999" y="310"/>
                      <a:pt x="3190" y="291"/>
                    </a:cubicBezTo>
                    <a:cubicBezTo>
                      <a:pt x="3759" y="235"/>
                      <a:pt x="3885" y="0"/>
                      <a:pt x="38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4" name="Google Shape;4384;p70"/>
              <p:cNvSpPr/>
              <p:nvPr/>
            </p:nvSpPr>
            <p:spPr>
              <a:xfrm>
                <a:off x="4289271" y="3249649"/>
                <a:ext cx="146773" cy="30991"/>
              </a:xfrm>
              <a:custGeom>
                <a:rect b="b" l="l" r="r" t="t"/>
                <a:pathLst>
                  <a:path extrusionOk="0" h="1323" w="6273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6272" y="1322"/>
                    </a:lnTo>
                    <a:lnTo>
                      <a:pt x="6272" y="39"/>
                    </a:lnTo>
                    <a:cubicBezTo>
                      <a:pt x="6272" y="17"/>
                      <a:pt x="6255" y="0"/>
                      <a:pt x="62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5" name="Google Shape;4385;p70"/>
              <p:cNvSpPr/>
              <p:nvPr/>
            </p:nvSpPr>
            <p:spPr>
              <a:xfrm>
                <a:off x="4307147" y="3249649"/>
                <a:ext cx="111045" cy="30991"/>
              </a:xfrm>
              <a:custGeom>
                <a:rect b="b" l="l" r="r" t="t"/>
                <a:pathLst>
                  <a:path extrusionOk="0" h="1323" w="4746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4745" y="1322"/>
                    </a:lnTo>
                    <a:lnTo>
                      <a:pt x="4745" y="39"/>
                    </a:lnTo>
                    <a:cubicBezTo>
                      <a:pt x="4745" y="17"/>
                      <a:pt x="4727" y="0"/>
                      <a:pt x="4706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6" name="Google Shape;4386;p70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7" name="Google Shape;4387;p70"/>
              <p:cNvSpPr/>
              <p:nvPr/>
            </p:nvSpPr>
            <p:spPr>
              <a:xfrm>
                <a:off x="4260328" y="3261502"/>
                <a:ext cx="204658" cy="43149"/>
              </a:xfrm>
              <a:custGeom>
                <a:rect b="b" l="l" r="r" t="t"/>
                <a:pathLst>
                  <a:path extrusionOk="0" h="1842" w="8747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8746" y="1842"/>
                    </a:lnTo>
                    <a:lnTo>
                      <a:pt x="8746" y="52"/>
                    </a:lnTo>
                    <a:cubicBezTo>
                      <a:pt x="8746" y="23"/>
                      <a:pt x="8723" y="0"/>
                      <a:pt x="86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8" name="Google Shape;4388;p70"/>
              <p:cNvSpPr/>
              <p:nvPr/>
            </p:nvSpPr>
            <p:spPr>
              <a:xfrm>
                <a:off x="4818125" y="3352579"/>
                <a:ext cx="62214" cy="42891"/>
              </a:xfrm>
              <a:custGeom>
                <a:rect b="b" l="l" r="r" t="t"/>
                <a:pathLst>
                  <a:path extrusionOk="0" h="1831" w="2659">
                    <a:moveTo>
                      <a:pt x="0" y="1"/>
                    </a:moveTo>
                    <a:lnTo>
                      <a:pt x="0" y="1351"/>
                    </a:lnTo>
                    <a:cubicBezTo>
                      <a:pt x="0" y="1424"/>
                      <a:pt x="15" y="1492"/>
                      <a:pt x="39" y="1553"/>
                    </a:cubicBezTo>
                    <a:cubicBezTo>
                      <a:pt x="106" y="1718"/>
                      <a:pt x="252" y="1830"/>
                      <a:pt x="415" y="1830"/>
                    </a:cubicBezTo>
                    <a:cubicBezTo>
                      <a:pt x="447" y="1830"/>
                      <a:pt x="479" y="1826"/>
                      <a:pt x="511" y="1817"/>
                    </a:cubicBezTo>
                    <a:lnTo>
                      <a:pt x="2356" y="1137"/>
                    </a:lnTo>
                    <a:cubicBezTo>
                      <a:pt x="2374" y="1132"/>
                      <a:pt x="2392" y="1125"/>
                      <a:pt x="2408" y="1118"/>
                    </a:cubicBezTo>
                    <a:cubicBezTo>
                      <a:pt x="2557" y="1051"/>
                      <a:pt x="2659" y="884"/>
                      <a:pt x="2659" y="694"/>
                    </a:cubicBezTo>
                    <a:lnTo>
                      <a:pt x="26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9" name="Google Shape;4389;p70"/>
              <p:cNvSpPr/>
              <p:nvPr/>
            </p:nvSpPr>
            <p:spPr>
              <a:xfrm>
                <a:off x="4804695" y="3330700"/>
                <a:ext cx="84582" cy="58328"/>
              </a:xfrm>
              <a:custGeom>
                <a:rect b="b" l="l" r="r" t="t"/>
                <a:pathLst>
                  <a:path extrusionOk="0" h="2490" w="3615">
                    <a:moveTo>
                      <a:pt x="0" y="1"/>
                    </a:moveTo>
                    <a:lnTo>
                      <a:pt x="0" y="1837"/>
                    </a:lnTo>
                    <a:cubicBezTo>
                      <a:pt x="0" y="2205"/>
                      <a:pt x="260" y="2489"/>
                      <a:pt x="563" y="2489"/>
                    </a:cubicBezTo>
                    <a:cubicBezTo>
                      <a:pt x="579" y="2489"/>
                      <a:pt x="596" y="2488"/>
                      <a:pt x="612" y="2487"/>
                    </a:cubicBezTo>
                    <a:cubicBezTo>
                      <a:pt x="639" y="2484"/>
                      <a:pt x="666" y="2478"/>
                      <a:pt x="692" y="2471"/>
                    </a:cubicBezTo>
                    <a:lnTo>
                      <a:pt x="3031" y="1608"/>
                    </a:lnTo>
                    <a:lnTo>
                      <a:pt x="3203" y="1545"/>
                    </a:lnTo>
                    <a:cubicBezTo>
                      <a:pt x="3213" y="1543"/>
                      <a:pt x="3223" y="1540"/>
                      <a:pt x="3233" y="1536"/>
                    </a:cubicBezTo>
                    <a:cubicBezTo>
                      <a:pt x="3458" y="1459"/>
                      <a:pt x="3614" y="1220"/>
                      <a:pt x="3614" y="944"/>
                    </a:cubicBezTo>
                    <a:lnTo>
                      <a:pt x="36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0" name="Google Shape;4390;p70"/>
              <p:cNvSpPr/>
              <p:nvPr/>
            </p:nvSpPr>
            <p:spPr>
              <a:xfrm>
                <a:off x="3847901" y="3349206"/>
                <a:ext cx="62214" cy="42868"/>
              </a:xfrm>
              <a:custGeom>
                <a:rect b="b" l="l" r="r" t="t"/>
                <a:pathLst>
                  <a:path extrusionOk="0" h="1830" w="2659">
                    <a:moveTo>
                      <a:pt x="0" y="0"/>
                    </a:moveTo>
                    <a:lnTo>
                      <a:pt x="0" y="694"/>
                    </a:lnTo>
                    <a:cubicBezTo>
                      <a:pt x="0" y="775"/>
                      <a:pt x="19" y="853"/>
                      <a:pt x="53" y="920"/>
                    </a:cubicBezTo>
                    <a:cubicBezTo>
                      <a:pt x="107" y="1027"/>
                      <a:pt x="195" y="1107"/>
                      <a:pt x="303" y="1136"/>
                    </a:cubicBezTo>
                    <a:lnTo>
                      <a:pt x="569" y="1235"/>
                    </a:lnTo>
                    <a:lnTo>
                      <a:pt x="2149" y="1817"/>
                    </a:lnTo>
                    <a:cubicBezTo>
                      <a:pt x="2181" y="1825"/>
                      <a:pt x="2213" y="1830"/>
                      <a:pt x="2245" y="1830"/>
                    </a:cubicBezTo>
                    <a:cubicBezTo>
                      <a:pt x="2407" y="1830"/>
                      <a:pt x="2553" y="1718"/>
                      <a:pt x="2619" y="1551"/>
                    </a:cubicBezTo>
                    <a:cubicBezTo>
                      <a:pt x="2644" y="1489"/>
                      <a:pt x="2658" y="1422"/>
                      <a:pt x="2658" y="1350"/>
                    </a:cubicBezTo>
                    <a:lnTo>
                      <a:pt x="26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1" name="Google Shape;4391;p70"/>
              <p:cNvSpPr/>
              <p:nvPr/>
            </p:nvSpPr>
            <p:spPr>
              <a:xfrm>
                <a:off x="3838986" y="3327303"/>
                <a:ext cx="84559" cy="58305"/>
              </a:xfrm>
              <a:custGeom>
                <a:rect b="b" l="l" r="r" t="t"/>
                <a:pathLst>
                  <a:path extrusionOk="0" h="2489" w="3614">
                    <a:moveTo>
                      <a:pt x="1" y="0"/>
                    </a:moveTo>
                    <a:lnTo>
                      <a:pt x="1" y="944"/>
                    </a:lnTo>
                    <a:cubicBezTo>
                      <a:pt x="1" y="1219"/>
                      <a:pt x="159" y="1459"/>
                      <a:pt x="384" y="1536"/>
                    </a:cubicBezTo>
                    <a:cubicBezTo>
                      <a:pt x="393" y="1540"/>
                      <a:pt x="404" y="1542"/>
                      <a:pt x="413" y="1546"/>
                    </a:cubicBezTo>
                    <a:lnTo>
                      <a:pt x="902" y="1726"/>
                    </a:lnTo>
                    <a:lnTo>
                      <a:pt x="2921" y="2471"/>
                    </a:lnTo>
                    <a:cubicBezTo>
                      <a:pt x="2948" y="2479"/>
                      <a:pt x="2975" y="2484"/>
                      <a:pt x="3002" y="2486"/>
                    </a:cubicBezTo>
                    <a:cubicBezTo>
                      <a:pt x="3020" y="2488"/>
                      <a:pt x="3037" y="2489"/>
                      <a:pt x="3054" y="2489"/>
                    </a:cubicBezTo>
                    <a:cubicBezTo>
                      <a:pt x="3356" y="2489"/>
                      <a:pt x="3614" y="2205"/>
                      <a:pt x="3614" y="1838"/>
                    </a:cubicBezTo>
                    <a:lnTo>
                      <a:pt x="3614" y="1"/>
                    </a:lnTo>
                    <a:lnTo>
                      <a:pt x="36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2" name="Google Shape;4392;p70"/>
              <p:cNvSpPr/>
              <p:nvPr/>
            </p:nvSpPr>
            <p:spPr>
              <a:xfrm>
                <a:off x="4284802" y="3261502"/>
                <a:ext cx="155664" cy="43149"/>
              </a:xfrm>
              <a:custGeom>
                <a:rect b="b" l="l" r="r" t="t"/>
                <a:pathLst>
                  <a:path extrusionOk="0" h="1842" w="6653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6652" y="1842"/>
                    </a:lnTo>
                    <a:lnTo>
                      <a:pt x="6652" y="52"/>
                    </a:lnTo>
                    <a:cubicBezTo>
                      <a:pt x="6652" y="23"/>
                      <a:pt x="6630" y="0"/>
                      <a:pt x="6600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3" name="Google Shape;4393;p70"/>
              <p:cNvSpPr/>
              <p:nvPr/>
            </p:nvSpPr>
            <p:spPr>
              <a:xfrm>
                <a:off x="4829566" y="3107132"/>
                <a:ext cx="184817" cy="17358"/>
              </a:xfrm>
              <a:custGeom>
                <a:rect b="b" l="l" r="r" t="t"/>
                <a:pathLst>
                  <a:path extrusionOk="0" h="741" w="7899">
                    <a:moveTo>
                      <a:pt x="144" y="1"/>
                    </a:moveTo>
                    <a:cubicBezTo>
                      <a:pt x="65" y="1"/>
                      <a:pt x="2" y="75"/>
                      <a:pt x="1" y="167"/>
                    </a:cubicBezTo>
                    <a:lnTo>
                      <a:pt x="1" y="196"/>
                    </a:lnTo>
                    <a:cubicBezTo>
                      <a:pt x="1" y="465"/>
                      <a:pt x="187" y="688"/>
                      <a:pt x="422" y="691"/>
                    </a:cubicBezTo>
                    <a:cubicBezTo>
                      <a:pt x="1277" y="707"/>
                      <a:pt x="2827" y="740"/>
                      <a:pt x="4168" y="740"/>
                    </a:cubicBezTo>
                    <a:cubicBezTo>
                      <a:pt x="5040" y="740"/>
                      <a:pt x="5824" y="726"/>
                      <a:pt x="6268" y="683"/>
                    </a:cubicBezTo>
                    <a:cubicBezTo>
                      <a:pt x="7603" y="551"/>
                      <a:pt x="7898" y="1"/>
                      <a:pt x="7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4" name="Google Shape;4394;p70"/>
              <p:cNvSpPr/>
              <p:nvPr/>
            </p:nvSpPr>
            <p:spPr>
              <a:xfrm>
                <a:off x="4801770" y="3142902"/>
                <a:ext cx="66168" cy="46545"/>
              </a:xfrm>
              <a:custGeom>
                <a:rect b="b" l="l" r="r" t="t"/>
                <a:pathLst>
                  <a:path extrusionOk="0" h="1987" w="2828">
                    <a:moveTo>
                      <a:pt x="264" y="1"/>
                    </a:moveTo>
                    <a:cubicBezTo>
                      <a:pt x="11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2827" y="1986"/>
                    </a:lnTo>
                    <a:lnTo>
                      <a:pt x="2827" y="305"/>
                    </a:lnTo>
                    <a:cubicBezTo>
                      <a:pt x="2827" y="137"/>
                      <a:pt x="2709" y="1"/>
                      <a:pt x="25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5" name="Google Shape;4395;p70"/>
              <p:cNvSpPr/>
              <p:nvPr/>
            </p:nvSpPr>
            <p:spPr>
              <a:xfrm>
                <a:off x="4815832" y="3142902"/>
                <a:ext cx="38044" cy="46545"/>
              </a:xfrm>
              <a:custGeom>
                <a:rect b="b" l="l" r="r" t="t"/>
                <a:pathLst>
                  <a:path extrusionOk="0" h="1987" w="1626">
                    <a:moveTo>
                      <a:pt x="153" y="1"/>
                    </a:moveTo>
                    <a:cubicBezTo>
                      <a:pt x="6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1625" y="1986"/>
                    </a:lnTo>
                    <a:lnTo>
                      <a:pt x="1625" y="305"/>
                    </a:lnTo>
                    <a:cubicBezTo>
                      <a:pt x="1625" y="137"/>
                      <a:pt x="1558" y="1"/>
                      <a:pt x="147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6" name="Google Shape;4396;p70"/>
              <p:cNvSpPr/>
              <p:nvPr/>
            </p:nvSpPr>
            <p:spPr>
              <a:xfrm>
                <a:off x="4792551" y="3183357"/>
                <a:ext cx="84582" cy="72454"/>
              </a:xfrm>
              <a:custGeom>
                <a:rect b="b" l="l" r="r" t="t"/>
                <a:pathLst>
                  <a:path extrusionOk="0" h="3093" w="3615">
                    <a:moveTo>
                      <a:pt x="338" y="1"/>
                    </a:moveTo>
                    <a:cubicBezTo>
                      <a:pt x="152" y="1"/>
                      <a:pt x="1" y="174"/>
                      <a:pt x="0" y="391"/>
                    </a:cubicBezTo>
                    <a:lnTo>
                      <a:pt x="0" y="3093"/>
                    </a:lnTo>
                    <a:lnTo>
                      <a:pt x="3614" y="2279"/>
                    </a:lnTo>
                    <a:lnTo>
                      <a:pt x="3614" y="390"/>
                    </a:lnTo>
                    <a:cubicBezTo>
                      <a:pt x="3614" y="175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7" name="Google Shape;4397;p70"/>
              <p:cNvSpPr/>
              <p:nvPr/>
            </p:nvSpPr>
            <p:spPr>
              <a:xfrm>
                <a:off x="4811644" y="3183357"/>
                <a:ext cx="46397" cy="72454"/>
              </a:xfrm>
              <a:custGeom>
                <a:rect b="b" l="l" r="r" t="t"/>
                <a:pathLst>
                  <a:path extrusionOk="0" h="3093" w="1983">
                    <a:moveTo>
                      <a:pt x="184" y="1"/>
                    </a:moveTo>
                    <a:cubicBezTo>
                      <a:pt x="83" y="1"/>
                      <a:pt x="0" y="174"/>
                      <a:pt x="0" y="391"/>
                    </a:cubicBezTo>
                    <a:lnTo>
                      <a:pt x="0" y="3093"/>
                    </a:lnTo>
                    <a:lnTo>
                      <a:pt x="1983" y="2279"/>
                    </a:lnTo>
                    <a:lnTo>
                      <a:pt x="1983" y="390"/>
                    </a:lnTo>
                    <a:cubicBezTo>
                      <a:pt x="1983" y="175"/>
                      <a:pt x="1900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8" name="Google Shape;4398;p70"/>
              <p:cNvSpPr/>
              <p:nvPr/>
            </p:nvSpPr>
            <p:spPr>
              <a:xfrm>
                <a:off x="4775120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4980" y="0"/>
                    </a:moveTo>
                    <a:cubicBezTo>
                      <a:pt x="4969" y="0"/>
                      <a:pt x="4957" y="1"/>
                      <a:pt x="4945" y="3"/>
                    </a:cubicBezTo>
                    <a:lnTo>
                      <a:pt x="4292" y="108"/>
                    </a:lnTo>
                    <a:lnTo>
                      <a:pt x="878" y="655"/>
                    </a:lnTo>
                    <a:lnTo>
                      <a:pt x="215" y="762"/>
                    </a:lnTo>
                    <a:cubicBezTo>
                      <a:pt x="92" y="781"/>
                      <a:pt x="1" y="902"/>
                      <a:pt x="1" y="1045"/>
                    </a:cubicBezTo>
                    <a:lnTo>
                      <a:pt x="1" y="1999"/>
                    </a:lnTo>
                    <a:lnTo>
                      <a:pt x="786" y="1847"/>
                    </a:lnTo>
                    <a:lnTo>
                      <a:pt x="1722" y="1668"/>
                    </a:lnTo>
                    <a:lnTo>
                      <a:pt x="5227" y="992"/>
                    </a:lnTo>
                    <a:lnTo>
                      <a:pt x="5227" y="286"/>
                    </a:lnTo>
                    <a:cubicBezTo>
                      <a:pt x="5227" y="126"/>
                      <a:pt x="5115" y="0"/>
                      <a:pt x="49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9" name="Google Shape;4399;p70"/>
              <p:cNvSpPr/>
              <p:nvPr/>
            </p:nvSpPr>
            <p:spPr>
              <a:xfrm>
                <a:off x="4793511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3408" y="1"/>
                    </a:moveTo>
                    <a:cubicBezTo>
                      <a:pt x="3397" y="1"/>
                      <a:pt x="3386" y="2"/>
                      <a:pt x="3374" y="3"/>
                    </a:cubicBezTo>
                    <a:lnTo>
                      <a:pt x="206" y="512"/>
                    </a:lnTo>
                    <a:cubicBezTo>
                      <a:pt x="92" y="530"/>
                      <a:pt x="3" y="640"/>
                      <a:pt x="1" y="778"/>
                    </a:cubicBezTo>
                    <a:lnTo>
                      <a:pt x="0" y="1724"/>
                    </a:lnTo>
                    <a:lnTo>
                      <a:pt x="0" y="1735"/>
                    </a:lnTo>
                    <a:lnTo>
                      <a:pt x="936" y="1543"/>
                    </a:lnTo>
                    <a:lnTo>
                      <a:pt x="3655" y="986"/>
                    </a:lnTo>
                    <a:lnTo>
                      <a:pt x="3656" y="278"/>
                    </a:lnTo>
                    <a:cubicBezTo>
                      <a:pt x="3656" y="276"/>
                      <a:pt x="3656" y="275"/>
                      <a:pt x="3655" y="274"/>
                    </a:cubicBezTo>
                    <a:cubicBezTo>
                      <a:pt x="3652" y="119"/>
                      <a:pt x="3538" y="1"/>
                      <a:pt x="340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0" name="Google Shape;4400;p70"/>
              <p:cNvSpPr/>
              <p:nvPr/>
            </p:nvSpPr>
            <p:spPr>
              <a:xfrm>
                <a:off x="4813375" y="3134867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1" name="Google Shape;4401;p70"/>
              <p:cNvSpPr/>
              <p:nvPr/>
            </p:nvSpPr>
            <p:spPr>
              <a:xfrm>
                <a:off x="4805864" y="3098628"/>
                <a:ext cx="57956" cy="36285"/>
              </a:xfrm>
              <a:custGeom>
                <a:rect b="b" l="l" r="r" t="t"/>
                <a:pathLst>
                  <a:path extrusionOk="0" h="1549" w="2477">
                    <a:moveTo>
                      <a:pt x="1239" y="1"/>
                    </a:moveTo>
                    <a:cubicBezTo>
                      <a:pt x="555" y="1"/>
                      <a:pt x="0" y="642"/>
                      <a:pt x="1" y="1432"/>
                    </a:cubicBezTo>
                    <a:cubicBezTo>
                      <a:pt x="1" y="1497"/>
                      <a:pt x="45" y="1548"/>
                      <a:pt x="101" y="1548"/>
                    </a:cubicBezTo>
                    <a:lnTo>
                      <a:pt x="2378" y="1548"/>
                    </a:lnTo>
                    <a:cubicBezTo>
                      <a:pt x="2431" y="1548"/>
                      <a:pt x="2476" y="1497"/>
                      <a:pt x="2476" y="1432"/>
                    </a:cubicBezTo>
                    <a:cubicBezTo>
                      <a:pt x="2476" y="642"/>
                      <a:pt x="1922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2" name="Google Shape;4402;p70"/>
              <p:cNvSpPr/>
              <p:nvPr/>
            </p:nvSpPr>
            <p:spPr>
              <a:xfrm>
                <a:off x="4809842" y="3104742"/>
                <a:ext cx="49977" cy="30195"/>
              </a:xfrm>
              <a:custGeom>
                <a:rect b="b" l="l" r="r" t="t"/>
                <a:pathLst>
                  <a:path extrusionOk="0" h="1289" w="2136">
                    <a:moveTo>
                      <a:pt x="1065" y="0"/>
                    </a:moveTo>
                    <a:cubicBezTo>
                      <a:pt x="477" y="0"/>
                      <a:pt x="1" y="475"/>
                      <a:pt x="3" y="1064"/>
                    </a:cubicBezTo>
                    <a:lnTo>
                      <a:pt x="3" y="1202"/>
                    </a:lnTo>
                    <a:cubicBezTo>
                      <a:pt x="3" y="1249"/>
                      <a:pt x="40" y="1288"/>
                      <a:pt x="87" y="1288"/>
                    </a:cubicBezTo>
                    <a:lnTo>
                      <a:pt x="2051" y="1288"/>
                    </a:lnTo>
                    <a:cubicBezTo>
                      <a:pt x="2097" y="1288"/>
                      <a:pt x="2136" y="1249"/>
                      <a:pt x="2136" y="1202"/>
                    </a:cubicBezTo>
                    <a:lnTo>
                      <a:pt x="2136" y="1064"/>
                    </a:lnTo>
                    <a:cubicBezTo>
                      <a:pt x="2136" y="475"/>
                      <a:pt x="1660" y="0"/>
                      <a:pt x="1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3" name="Google Shape;4403;p70"/>
              <p:cNvSpPr/>
              <p:nvPr/>
            </p:nvSpPr>
            <p:spPr>
              <a:xfrm>
                <a:off x="4813422" y="3134914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244" y="344"/>
                    </a:lnTo>
                    <a:lnTo>
                      <a:pt x="244" y="294"/>
                    </a:lnTo>
                    <a:cubicBezTo>
                      <a:pt x="244" y="204"/>
                      <a:pt x="307" y="131"/>
                      <a:pt x="384" y="131"/>
                    </a:cubicBezTo>
                    <a:lnTo>
                      <a:pt x="1834" y="131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4" name="Google Shape;4404;p70"/>
              <p:cNvSpPr/>
              <p:nvPr/>
            </p:nvSpPr>
            <p:spPr>
              <a:xfrm>
                <a:off x="4613888" y="3107132"/>
                <a:ext cx="213432" cy="17358"/>
              </a:xfrm>
              <a:custGeom>
                <a:rect b="b" l="l" r="r" t="t"/>
                <a:pathLst>
                  <a:path extrusionOk="0" h="741" w="9122">
                    <a:moveTo>
                      <a:pt x="1" y="1"/>
                    </a:moveTo>
                    <a:cubicBezTo>
                      <a:pt x="1" y="1"/>
                      <a:pt x="296" y="551"/>
                      <a:pt x="1632" y="683"/>
                    </a:cubicBezTo>
                    <a:cubicBezTo>
                      <a:pt x="2075" y="726"/>
                      <a:pt x="3048" y="740"/>
                      <a:pt x="4151" y="740"/>
                    </a:cubicBezTo>
                    <a:cubicBezTo>
                      <a:pt x="5845" y="740"/>
                      <a:pt x="7844" y="707"/>
                      <a:pt x="8699" y="691"/>
                    </a:cubicBezTo>
                    <a:cubicBezTo>
                      <a:pt x="8933" y="688"/>
                      <a:pt x="9121" y="465"/>
                      <a:pt x="9121" y="196"/>
                    </a:cubicBezTo>
                    <a:lnTo>
                      <a:pt x="9121" y="167"/>
                    </a:lnTo>
                    <a:cubicBezTo>
                      <a:pt x="9121" y="75"/>
                      <a:pt x="9057" y="1"/>
                      <a:pt x="8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5" name="Google Shape;4405;p70"/>
              <p:cNvSpPr/>
              <p:nvPr/>
            </p:nvSpPr>
            <p:spPr>
              <a:xfrm>
                <a:off x="3710932" y="3107132"/>
                <a:ext cx="184793" cy="17358"/>
              </a:xfrm>
              <a:custGeom>
                <a:rect b="b" l="l" r="r" t="t"/>
                <a:pathLst>
                  <a:path extrusionOk="0" h="741" w="7898">
                    <a:moveTo>
                      <a:pt x="0" y="1"/>
                    </a:moveTo>
                    <a:cubicBezTo>
                      <a:pt x="0" y="1"/>
                      <a:pt x="295" y="551"/>
                      <a:pt x="1631" y="683"/>
                    </a:cubicBezTo>
                    <a:cubicBezTo>
                      <a:pt x="2074" y="726"/>
                      <a:pt x="2858" y="740"/>
                      <a:pt x="3731" y="740"/>
                    </a:cubicBezTo>
                    <a:cubicBezTo>
                      <a:pt x="5071" y="740"/>
                      <a:pt x="6622" y="707"/>
                      <a:pt x="7476" y="691"/>
                    </a:cubicBezTo>
                    <a:cubicBezTo>
                      <a:pt x="7711" y="688"/>
                      <a:pt x="7898" y="465"/>
                      <a:pt x="7898" y="196"/>
                    </a:cubicBezTo>
                    <a:lnTo>
                      <a:pt x="7898" y="167"/>
                    </a:lnTo>
                    <a:cubicBezTo>
                      <a:pt x="7898" y="74"/>
                      <a:pt x="7834" y="1"/>
                      <a:pt x="7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6" name="Google Shape;4406;p70"/>
              <p:cNvSpPr/>
              <p:nvPr/>
            </p:nvSpPr>
            <p:spPr>
              <a:xfrm>
                <a:off x="3857423" y="3142902"/>
                <a:ext cx="66121" cy="46545"/>
              </a:xfrm>
              <a:custGeom>
                <a:rect b="b" l="l" r="r" t="t"/>
                <a:pathLst>
                  <a:path extrusionOk="0" h="1987" w="2826">
                    <a:moveTo>
                      <a:pt x="263" y="1"/>
                    </a:moveTo>
                    <a:cubicBezTo>
                      <a:pt x="11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2826" y="1986"/>
                    </a:lnTo>
                    <a:lnTo>
                      <a:pt x="2826" y="305"/>
                    </a:lnTo>
                    <a:cubicBezTo>
                      <a:pt x="2826" y="137"/>
                      <a:pt x="2708" y="2"/>
                      <a:pt x="25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7" name="Google Shape;4407;p70"/>
              <p:cNvSpPr/>
              <p:nvPr/>
            </p:nvSpPr>
            <p:spPr>
              <a:xfrm>
                <a:off x="3871462" y="3142902"/>
                <a:ext cx="37998" cy="46545"/>
              </a:xfrm>
              <a:custGeom>
                <a:rect b="b" l="l" r="r" t="t"/>
                <a:pathLst>
                  <a:path extrusionOk="0" h="1987" w="1624">
                    <a:moveTo>
                      <a:pt x="151" y="1"/>
                    </a:moveTo>
                    <a:cubicBezTo>
                      <a:pt x="6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1624" y="1986"/>
                    </a:lnTo>
                    <a:lnTo>
                      <a:pt x="1624" y="305"/>
                    </a:lnTo>
                    <a:cubicBezTo>
                      <a:pt x="1624" y="137"/>
                      <a:pt x="1556" y="2"/>
                      <a:pt x="1473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8" name="Google Shape;4408;p70"/>
              <p:cNvSpPr/>
              <p:nvPr/>
            </p:nvSpPr>
            <p:spPr>
              <a:xfrm>
                <a:off x="3848181" y="3183357"/>
                <a:ext cx="84582" cy="72430"/>
              </a:xfrm>
              <a:custGeom>
                <a:rect b="b" l="l" r="r" t="t"/>
                <a:pathLst>
                  <a:path extrusionOk="0" h="3092" w="3615">
                    <a:moveTo>
                      <a:pt x="336" y="1"/>
                    </a:moveTo>
                    <a:cubicBezTo>
                      <a:pt x="150" y="1"/>
                      <a:pt x="0" y="175"/>
                      <a:pt x="0" y="390"/>
                    </a:cubicBezTo>
                    <a:lnTo>
                      <a:pt x="0" y="2278"/>
                    </a:lnTo>
                    <a:lnTo>
                      <a:pt x="3614" y="3092"/>
                    </a:lnTo>
                    <a:lnTo>
                      <a:pt x="3614" y="390"/>
                    </a:lnTo>
                    <a:cubicBezTo>
                      <a:pt x="3614" y="174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9" name="Google Shape;4409;p70"/>
              <p:cNvSpPr/>
              <p:nvPr/>
            </p:nvSpPr>
            <p:spPr>
              <a:xfrm>
                <a:off x="3867250" y="3183357"/>
                <a:ext cx="46421" cy="72454"/>
              </a:xfrm>
              <a:custGeom>
                <a:rect b="b" l="l" r="r" t="t"/>
                <a:pathLst>
                  <a:path extrusionOk="0" h="3093" w="1984">
                    <a:moveTo>
                      <a:pt x="185" y="1"/>
                    </a:moveTo>
                    <a:cubicBezTo>
                      <a:pt x="83" y="1"/>
                      <a:pt x="1" y="175"/>
                      <a:pt x="1" y="390"/>
                    </a:cubicBezTo>
                    <a:lnTo>
                      <a:pt x="1" y="2279"/>
                    </a:lnTo>
                    <a:lnTo>
                      <a:pt x="1982" y="3093"/>
                    </a:lnTo>
                    <a:lnTo>
                      <a:pt x="1982" y="391"/>
                    </a:lnTo>
                    <a:cubicBezTo>
                      <a:pt x="1983" y="174"/>
                      <a:pt x="1900" y="1"/>
                      <a:pt x="1799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0" name="Google Shape;4410;p70"/>
              <p:cNvSpPr/>
              <p:nvPr/>
            </p:nvSpPr>
            <p:spPr>
              <a:xfrm>
                <a:off x="3827896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247" y="0"/>
                    </a:moveTo>
                    <a:cubicBezTo>
                      <a:pt x="113" y="0"/>
                      <a:pt x="1" y="126"/>
                      <a:pt x="1" y="286"/>
                    </a:cubicBezTo>
                    <a:lnTo>
                      <a:pt x="1" y="992"/>
                    </a:lnTo>
                    <a:lnTo>
                      <a:pt x="3505" y="1668"/>
                    </a:lnTo>
                    <a:lnTo>
                      <a:pt x="4441" y="1847"/>
                    </a:lnTo>
                    <a:lnTo>
                      <a:pt x="5227" y="1999"/>
                    </a:lnTo>
                    <a:lnTo>
                      <a:pt x="5227" y="1045"/>
                    </a:lnTo>
                    <a:cubicBezTo>
                      <a:pt x="5227" y="902"/>
                      <a:pt x="5136" y="781"/>
                      <a:pt x="5013" y="762"/>
                    </a:cubicBezTo>
                    <a:lnTo>
                      <a:pt x="4349" y="655"/>
                    </a:lnTo>
                    <a:lnTo>
                      <a:pt x="936" y="108"/>
                    </a:lnTo>
                    <a:lnTo>
                      <a:pt x="283" y="3"/>
                    </a:lnTo>
                    <a:cubicBezTo>
                      <a:pt x="271" y="1"/>
                      <a:pt x="259" y="0"/>
                      <a:pt x="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1" name="Google Shape;4411;p70"/>
              <p:cNvSpPr/>
              <p:nvPr/>
            </p:nvSpPr>
            <p:spPr>
              <a:xfrm>
                <a:off x="3846263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247" y="1"/>
                    </a:moveTo>
                    <a:cubicBezTo>
                      <a:pt x="116" y="1"/>
                      <a:pt x="2" y="119"/>
                      <a:pt x="0" y="274"/>
                    </a:cubicBezTo>
                    <a:lnTo>
                      <a:pt x="0" y="278"/>
                    </a:lnTo>
                    <a:lnTo>
                      <a:pt x="1" y="986"/>
                    </a:lnTo>
                    <a:lnTo>
                      <a:pt x="2720" y="1543"/>
                    </a:lnTo>
                    <a:lnTo>
                      <a:pt x="3656" y="1735"/>
                    </a:lnTo>
                    <a:lnTo>
                      <a:pt x="3656" y="1724"/>
                    </a:lnTo>
                    <a:lnTo>
                      <a:pt x="3655" y="778"/>
                    </a:lnTo>
                    <a:cubicBezTo>
                      <a:pt x="3653" y="640"/>
                      <a:pt x="3564" y="530"/>
                      <a:pt x="3450" y="512"/>
                    </a:cubicBezTo>
                    <a:lnTo>
                      <a:pt x="281" y="3"/>
                    </a:lnTo>
                    <a:cubicBezTo>
                      <a:pt x="270" y="2"/>
                      <a:pt x="259" y="1"/>
                      <a:pt x="24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2" name="Google Shape;4412;p70"/>
              <p:cNvSpPr/>
              <p:nvPr/>
            </p:nvSpPr>
            <p:spPr>
              <a:xfrm>
                <a:off x="3869029" y="3134890"/>
                <a:ext cx="42911" cy="8058"/>
              </a:xfrm>
              <a:custGeom>
                <a:rect b="b" l="l" r="r" t="t"/>
                <a:pathLst>
                  <a:path extrusionOk="0" h="344" w="1834">
                    <a:moveTo>
                      <a:pt x="1" y="0"/>
                    </a:moveTo>
                    <a:lnTo>
                      <a:pt x="1" y="344"/>
                    </a:lnTo>
                    <a:lnTo>
                      <a:pt x="1833" y="344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3" name="Google Shape;4413;p70"/>
              <p:cNvSpPr/>
              <p:nvPr/>
            </p:nvSpPr>
            <p:spPr>
              <a:xfrm>
                <a:off x="3861518" y="3098628"/>
                <a:ext cx="57932" cy="36285"/>
              </a:xfrm>
              <a:custGeom>
                <a:rect b="b" l="l" r="r" t="t"/>
                <a:pathLst>
                  <a:path extrusionOk="0" h="1549" w="2476">
                    <a:moveTo>
                      <a:pt x="1237" y="1"/>
                    </a:moveTo>
                    <a:cubicBezTo>
                      <a:pt x="554" y="1"/>
                      <a:pt x="1" y="642"/>
                      <a:pt x="1" y="1432"/>
                    </a:cubicBezTo>
                    <a:cubicBezTo>
                      <a:pt x="1" y="1495"/>
                      <a:pt x="46" y="1548"/>
                      <a:pt x="99" y="1548"/>
                    </a:cubicBezTo>
                    <a:lnTo>
                      <a:pt x="2376" y="1548"/>
                    </a:lnTo>
                    <a:cubicBezTo>
                      <a:pt x="2431" y="1548"/>
                      <a:pt x="2475" y="1497"/>
                      <a:pt x="2475" y="1432"/>
                    </a:cubicBezTo>
                    <a:cubicBezTo>
                      <a:pt x="2475" y="642"/>
                      <a:pt x="1920" y="1"/>
                      <a:pt x="12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4" name="Google Shape;4414;p70"/>
              <p:cNvSpPr/>
              <p:nvPr/>
            </p:nvSpPr>
            <p:spPr>
              <a:xfrm>
                <a:off x="3865472" y="3104742"/>
                <a:ext cx="49954" cy="30195"/>
              </a:xfrm>
              <a:custGeom>
                <a:rect b="b" l="l" r="r" t="t"/>
                <a:pathLst>
                  <a:path extrusionOk="0" h="1289" w="2135">
                    <a:moveTo>
                      <a:pt x="1072" y="0"/>
                    </a:moveTo>
                    <a:cubicBezTo>
                      <a:pt x="478" y="0"/>
                      <a:pt x="1" y="475"/>
                      <a:pt x="1" y="1064"/>
                    </a:cubicBezTo>
                    <a:lnTo>
                      <a:pt x="1" y="1202"/>
                    </a:lnTo>
                    <a:cubicBezTo>
                      <a:pt x="1" y="1249"/>
                      <a:pt x="39" y="1288"/>
                      <a:pt x="87" y="1288"/>
                    </a:cubicBezTo>
                    <a:lnTo>
                      <a:pt x="2051" y="1288"/>
                    </a:lnTo>
                    <a:cubicBezTo>
                      <a:pt x="2098" y="1288"/>
                      <a:pt x="2135" y="1249"/>
                      <a:pt x="2135" y="1202"/>
                    </a:cubicBezTo>
                    <a:lnTo>
                      <a:pt x="2135" y="1064"/>
                    </a:lnTo>
                    <a:cubicBezTo>
                      <a:pt x="2135" y="475"/>
                      <a:pt x="1660" y="0"/>
                      <a:pt x="10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5" name="Google Shape;4415;p70"/>
              <p:cNvSpPr/>
              <p:nvPr/>
            </p:nvSpPr>
            <p:spPr>
              <a:xfrm>
                <a:off x="3868982" y="3134890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1" y="0"/>
                    </a:moveTo>
                    <a:lnTo>
                      <a:pt x="1" y="132"/>
                    </a:lnTo>
                    <a:lnTo>
                      <a:pt x="1451" y="132"/>
                    </a:lnTo>
                    <a:cubicBezTo>
                      <a:pt x="1528" y="132"/>
                      <a:pt x="1590" y="205"/>
                      <a:pt x="1590" y="294"/>
                    </a:cubicBezTo>
                    <a:lnTo>
                      <a:pt x="159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6" name="Google Shape;4416;p70"/>
              <p:cNvSpPr/>
              <p:nvPr/>
            </p:nvSpPr>
            <p:spPr>
              <a:xfrm>
                <a:off x="3898018" y="3107132"/>
                <a:ext cx="213409" cy="17358"/>
              </a:xfrm>
              <a:custGeom>
                <a:rect b="b" l="l" r="r" t="t"/>
                <a:pathLst>
                  <a:path extrusionOk="0" h="741" w="9121">
                    <a:moveTo>
                      <a:pt x="144" y="1"/>
                    </a:moveTo>
                    <a:cubicBezTo>
                      <a:pt x="65" y="1"/>
                      <a:pt x="0" y="74"/>
                      <a:pt x="0" y="167"/>
                    </a:cubicBezTo>
                    <a:lnTo>
                      <a:pt x="0" y="196"/>
                    </a:lnTo>
                    <a:cubicBezTo>
                      <a:pt x="0" y="465"/>
                      <a:pt x="189" y="688"/>
                      <a:pt x="423" y="691"/>
                    </a:cubicBezTo>
                    <a:cubicBezTo>
                      <a:pt x="1278" y="707"/>
                      <a:pt x="3276" y="740"/>
                      <a:pt x="4970" y="740"/>
                    </a:cubicBezTo>
                    <a:cubicBezTo>
                      <a:pt x="6073" y="740"/>
                      <a:pt x="7046" y="726"/>
                      <a:pt x="7490" y="683"/>
                    </a:cubicBezTo>
                    <a:cubicBezTo>
                      <a:pt x="8825" y="551"/>
                      <a:pt x="9121" y="1"/>
                      <a:pt x="9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7" name="Google Shape;4417;p70"/>
              <p:cNvSpPr/>
              <p:nvPr/>
            </p:nvSpPr>
            <p:spPr>
              <a:xfrm>
                <a:off x="3781779" y="3222640"/>
                <a:ext cx="1161686" cy="261048"/>
              </a:xfrm>
              <a:custGeom>
                <a:rect b="b" l="l" r="r" t="t"/>
                <a:pathLst>
                  <a:path extrusionOk="0" h="11144" w="49650">
                    <a:moveTo>
                      <a:pt x="1755" y="1"/>
                    </a:moveTo>
                    <a:cubicBezTo>
                      <a:pt x="1040" y="1"/>
                      <a:pt x="416" y="502"/>
                      <a:pt x="144" y="1226"/>
                    </a:cubicBezTo>
                    <a:cubicBezTo>
                      <a:pt x="98" y="1349"/>
                      <a:pt x="62" y="1480"/>
                      <a:pt x="39" y="1614"/>
                    </a:cubicBezTo>
                    <a:cubicBezTo>
                      <a:pt x="14" y="1749"/>
                      <a:pt x="1" y="1891"/>
                      <a:pt x="1" y="2034"/>
                    </a:cubicBezTo>
                    <a:cubicBezTo>
                      <a:pt x="1" y="2497"/>
                      <a:pt x="74" y="2902"/>
                      <a:pt x="209" y="3260"/>
                    </a:cubicBezTo>
                    <a:cubicBezTo>
                      <a:pt x="360" y="3661"/>
                      <a:pt x="588" y="4001"/>
                      <a:pt x="875" y="4298"/>
                    </a:cubicBezTo>
                    <a:cubicBezTo>
                      <a:pt x="1419" y="4857"/>
                      <a:pt x="2179" y="5252"/>
                      <a:pt x="3039" y="5573"/>
                    </a:cubicBezTo>
                    <a:lnTo>
                      <a:pt x="15791" y="9988"/>
                    </a:lnTo>
                    <a:lnTo>
                      <a:pt x="18358" y="10876"/>
                    </a:lnTo>
                    <a:cubicBezTo>
                      <a:pt x="19446" y="11054"/>
                      <a:pt x="20543" y="11143"/>
                      <a:pt x="21642" y="11143"/>
                    </a:cubicBezTo>
                    <a:lnTo>
                      <a:pt x="28010" y="11143"/>
                    </a:lnTo>
                    <a:cubicBezTo>
                      <a:pt x="29108" y="11143"/>
                      <a:pt x="30205" y="11054"/>
                      <a:pt x="31292" y="10876"/>
                    </a:cubicBezTo>
                    <a:lnTo>
                      <a:pt x="33860" y="9988"/>
                    </a:lnTo>
                    <a:lnTo>
                      <a:pt x="46611" y="5573"/>
                    </a:lnTo>
                    <a:cubicBezTo>
                      <a:pt x="47472" y="5252"/>
                      <a:pt x="48230" y="4857"/>
                      <a:pt x="48775" y="4298"/>
                    </a:cubicBezTo>
                    <a:cubicBezTo>
                      <a:pt x="49064" y="4003"/>
                      <a:pt x="49292" y="3661"/>
                      <a:pt x="49442" y="3260"/>
                    </a:cubicBezTo>
                    <a:cubicBezTo>
                      <a:pt x="49577" y="2902"/>
                      <a:pt x="49650" y="2497"/>
                      <a:pt x="49650" y="2034"/>
                    </a:cubicBezTo>
                    <a:cubicBezTo>
                      <a:pt x="49650" y="1890"/>
                      <a:pt x="49637" y="1749"/>
                      <a:pt x="49608" y="1614"/>
                    </a:cubicBezTo>
                    <a:cubicBezTo>
                      <a:pt x="49583" y="1480"/>
                      <a:pt x="49547" y="1349"/>
                      <a:pt x="49501" y="1226"/>
                    </a:cubicBezTo>
                    <a:cubicBezTo>
                      <a:pt x="49230" y="502"/>
                      <a:pt x="48606" y="1"/>
                      <a:pt x="47891" y="1"/>
                    </a:cubicBezTo>
                    <a:cubicBezTo>
                      <a:pt x="47836" y="1"/>
                      <a:pt x="47780" y="4"/>
                      <a:pt x="47724" y="10"/>
                    </a:cubicBezTo>
                    <a:lnTo>
                      <a:pt x="31258" y="2652"/>
                    </a:lnTo>
                    <a:cubicBezTo>
                      <a:pt x="30191" y="2824"/>
                      <a:pt x="29115" y="2910"/>
                      <a:pt x="28038" y="2910"/>
                    </a:cubicBezTo>
                    <a:lnTo>
                      <a:pt x="21607" y="2910"/>
                    </a:lnTo>
                    <a:cubicBezTo>
                      <a:pt x="20530" y="2910"/>
                      <a:pt x="19454" y="2824"/>
                      <a:pt x="18388" y="2652"/>
                    </a:cubicBezTo>
                    <a:lnTo>
                      <a:pt x="1922" y="10"/>
                    </a:lnTo>
                    <a:cubicBezTo>
                      <a:pt x="1865" y="4"/>
                      <a:pt x="1810" y="1"/>
                      <a:pt x="1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8" name="Google Shape;4418;p70"/>
              <p:cNvSpPr/>
              <p:nvPr/>
            </p:nvSpPr>
            <p:spPr>
              <a:xfrm>
                <a:off x="3788401" y="3273801"/>
                <a:ext cx="1148583" cy="209888"/>
              </a:xfrm>
              <a:custGeom>
                <a:rect b="b" l="l" r="r" t="t"/>
                <a:pathLst>
                  <a:path extrusionOk="0" h="8960" w="49090">
                    <a:moveTo>
                      <a:pt x="47616" y="1"/>
                    </a:moveTo>
                    <a:cubicBezTo>
                      <a:pt x="47561" y="1"/>
                      <a:pt x="47505" y="3"/>
                      <a:pt x="47449" y="9"/>
                    </a:cubicBezTo>
                    <a:lnTo>
                      <a:pt x="30983" y="2651"/>
                    </a:lnTo>
                    <a:cubicBezTo>
                      <a:pt x="29916" y="2820"/>
                      <a:pt x="28840" y="2908"/>
                      <a:pt x="27764" y="2908"/>
                    </a:cubicBezTo>
                    <a:lnTo>
                      <a:pt x="21330" y="2908"/>
                    </a:lnTo>
                    <a:cubicBezTo>
                      <a:pt x="20253" y="2908"/>
                      <a:pt x="19179" y="2821"/>
                      <a:pt x="18112" y="2651"/>
                    </a:cubicBezTo>
                    <a:lnTo>
                      <a:pt x="1644" y="9"/>
                    </a:lnTo>
                    <a:cubicBezTo>
                      <a:pt x="1589" y="4"/>
                      <a:pt x="1535" y="1"/>
                      <a:pt x="1481" y="1"/>
                    </a:cubicBezTo>
                    <a:cubicBezTo>
                      <a:pt x="1302" y="1"/>
                      <a:pt x="1128" y="32"/>
                      <a:pt x="965" y="88"/>
                    </a:cubicBezTo>
                    <a:cubicBezTo>
                      <a:pt x="211" y="357"/>
                      <a:pt x="1" y="1495"/>
                      <a:pt x="588" y="2104"/>
                    </a:cubicBezTo>
                    <a:lnTo>
                      <a:pt x="597" y="2113"/>
                    </a:lnTo>
                    <a:cubicBezTo>
                      <a:pt x="999" y="2526"/>
                      <a:pt x="1516" y="2849"/>
                      <a:pt x="2106" y="3118"/>
                    </a:cubicBezTo>
                    <a:cubicBezTo>
                      <a:pt x="2315" y="3215"/>
                      <a:pt x="2536" y="3305"/>
                      <a:pt x="2761" y="3389"/>
                    </a:cubicBezTo>
                    <a:lnTo>
                      <a:pt x="3004" y="3472"/>
                    </a:lnTo>
                    <a:lnTo>
                      <a:pt x="11910" y="6556"/>
                    </a:lnTo>
                    <a:lnTo>
                      <a:pt x="12545" y="6775"/>
                    </a:lnTo>
                    <a:lnTo>
                      <a:pt x="15513" y="7804"/>
                    </a:lnTo>
                    <a:lnTo>
                      <a:pt x="15795" y="7902"/>
                    </a:lnTo>
                    <a:lnTo>
                      <a:pt x="16646" y="8195"/>
                    </a:lnTo>
                    <a:lnTo>
                      <a:pt x="18081" y="8693"/>
                    </a:lnTo>
                    <a:cubicBezTo>
                      <a:pt x="19166" y="8870"/>
                      <a:pt x="20264" y="8959"/>
                      <a:pt x="21363" y="8959"/>
                    </a:cubicBezTo>
                    <a:lnTo>
                      <a:pt x="27729" y="8959"/>
                    </a:lnTo>
                    <a:cubicBezTo>
                      <a:pt x="28827" y="8959"/>
                      <a:pt x="29923" y="8871"/>
                      <a:pt x="31010" y="8693"/>
                    </a:cubicBezTo>
                    <a:lnTo>
                      <a:pt x="33578" y="7804"/>
                    </a:lnTo>
                    <a:lnTo>
                      <a:pt x="38029" y="6262"/>
                    </a:lnTo>
                    <a:lnTo>
                      <a:pt x="38664" y="6042"/>
                    </a:lnTo>
                    <a:lnTo>
                      <a:pt x="46328" y="3389"/>
                    </a:lnTo>
                    <a:cubicBezTo>
                      <a:pt x="46403" y="3362"/>
                      <a:pt x="46477" y="3333"/>
                      <a:pt x="46551" y="3303"/>
                    </a:cubicBezTo>
                    <a:cubicBezTo>
                      <a:pt x="46725" y="3235"/>
                      <a:pt x="46892" y="3163"/>
                      <a:pt x="47056" y="3085"/>
                    </a:cubicBezTo>
                    <a:cubicBezTo>
                      <a:pt x="47194" y="3020"/>
                      <a:pt x="47327" y="2953"/>
                      <a:pt x="47456" y="2881"/>
                    </a:cubicBezTo>
                    <a:cubicBezTo>
                      <a:pt x="47851" y="2664"/>
                      <a:pt x="48203" y="2413"/>
                      <a:pt x="48492" y="2114"/>
                    </a:cubicBezTo>
                    <a:cubicBezTo>
                      <a:pt x="48496" y="2112"/>
                      <a:pt x="48499" y="2108"/>
                      <a:pt x="48501" y="2106"/>
                    </a:cubicBezTo>
                    <a:cubicBezTo>
                      <a:pt x="49090" y="1495"/>
                      <a:pt x="48880" y="356"/>
                      <a:pt x="48128" y="88"/>
                    </a:cubicBezTo>
                    <a:cubicBezTo>
                      <a:pt x="47965" y="30"/>
                      <a:pt x="47793" y="1"/>
                      <a:pt x="47616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9" name="Google Shape;4419;p70"/>
              <p:cNvSpPr/>
              <p:nvPr/>
            </p:nvSpPr>
            <p:spPr>
              <a:xfrm>
                <a:off x="3923404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6" y="1"/>
                    </a:moveTo>
                    <a:cubicBezTo>
                      <a:pt x="150" y="1"/>
                      <a:pt x="0" y="228"/>
                      <a:pt x="55" y="458"/>
                    </a:cubicBezTo>
                    <a:lnTo>
                      <a:pt x="257" y="1304"/>
                    </a:lnTo>
                    <a:cubicBezTo>
                      <a:pt x="294" y="1460"/>
                      <a:pt x="417" y="1569"/>
                      <a:pt x="557" y="1569"/>
                    </a:cubicBezTo>
                    <a:cubicBezTo>
                      <a:pt x="599" y="1569"/>
                      <a:pt x="638" y="1560"/>
                      <a:pt x="674" y="1542"/>
                    </a:cubicBezTo>
                    <a:cubicBezTo>
                      <a:pt x="816" y="1476"/>
                      <a:pt x="902" y="1295"/>
                      <a:pt x="861" y="1111"/>
                    </a:cubicBezTo>
                    <a:lnTo>
                      <a:pt x="659" y="265"/>
                    </a:lnTo>
                    <a:cubicBezTo>
                      <a:pt x="639" y="187"/>
                      <a:pt x="599" y="121"/>
                      <a:pt x="546" y="74"/>
                    </a:cubicBezTo>
                    <a:cubicBezTo>
                      <a:pt x="524" y="55"/>
                      <a:pt x="499" y="38"/>
                      <a:pt x="473" y="26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0" name="Google Shape;4420;p70"/>
              <p:cNvSpPr/>
              <p:nvPr/>
            </p:nvSpPr>
            <p:spPr>
              <a:xfrm>
                <a:off x="3929137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227" y="0"/>
                    </a:moveTo>
                    <a:cubicBezTo>
                      <a:pt x="86" y="66"/>
                      <a:pt x="1" y="248"/>
                      <a:pt x="44" y="432"/>
                    </a:cubicBezTo>
                    <a:lnTo>
                      <a:pt x="245" y="1278"/>
                    </a:lnTo>
                    <a:cubicBezTo>
                      <a:pt x="272" y="1389"/>
                      <a:pt x="341" y="1476"/>
                      <a:pt x="429" y="1516"/>
                    </a:cubicBezTo>
                    <a:cubicBezTo>
                      <a:pt x="571" y="1450"/>
                      <a:pt x="657" y="1269"/>
                      <a:pt x="614" y="1085"/>
                    </a:cubicBezTo>
                    <a:lnTo>
                      <a:pt x="413" y="239"/>
                    </a:lnTo>
                    <a:cubicBezTo>
                      <a:pt x="393" y="161"/>
                      <a:pt x="352" y="95"/>
                      <a:pt x="300" y="48"/>
                    </a:cubicBezTo>
                    <a:cubicBezTo>
                      <a:pt x="276" y="29"/>
                      <a:pt x="253" y="12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1" name="Google Shape;4421;p70"/>
              <p:cNvSpPr/>
              <p:nvPr/>
            </p:nvSpPr>
            <p:spPr>
              <a:xfrm>
                <a:off x="3954944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356" y="1"/>
                    </a:moveTo>
                    <a:cubicBezTo>
                      <a:pt x="150" y="1"/>
                      <a:pt x="0" y="228"/>
                      <a:pt x="54" y="457"/>
                    </a:cubicBezTo>
                    <a:lnTo>
                      <a:pt x="256" y="1302"/>
                    </a:lnTo>
                    <a:cubicBezTo>
                      <a:pt x="293" y="1459"/>
                      <a:pt x="416" y="1567"/>
                      <a:pt x="557" y="1567"/>
                    </a:cubicBezTo>
                    <a:cubicBezTo>
                      <a:pt x="598" y="1567"/>
                      <a:pt x="638" y="1559"/>
                      <a:pt x="674" y="1540"/>
                    </a:cubicBezTo>
                    <a:cubicBezTo>
                      <a:pt x="815" y="1475"/>
                      <a:pt x="902" y="1293"/>
                      <a:pt x="859" y="1113"/>
                    </a:cubicBezTo>
                    <a:lnTo>
                      <a:pt x="658" y="267"/>
                    </a:lnTo>
                    <a:cubicBezTo>
                      <a:pt x="639" y="188"/>
                      <a:pt x="598" y="121"/>
                      <a:pt x="546" y="74"/>
                    </a:cubicBezTo>
                    <a:cubicBezTo>
                      <a:pt x="522" y="54"/>
                      <a:pt x="498" y="38"/>
                      <a:pt x="473" y="27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2" name="Google Shape;4422;p70"/>
              <p:cNvSpPr/>
              <p:nvPr/>
            </p:nvSpPr>
            <p:spPr>
              <a:xfrm>
                <a:off x="3960653" y="3339110"/>
                <a:ext cx="15396" cy="35489"/>
              </a:xfrm>
              <a:custGeom>
                <a:rect b="b" l="l" r="r" t="t"/>
                <a:pathLst>
                  <a:path extrusionOk="0" h="1515" w="658">
                    <a:moveTo>
                      <a:pt x="227" y="1"/>
                    </a:moveTo>
                    <a:cubicBezTo>
                      <a:pt x="86" y="66"/>
                      <a:pt x="0" y="248"/>
                      <a:pt x="44" y="431"/>
                    </a:cubicBezTo>
                    <a:lnTo>
                      <a:pt x="245" y="1276"/>
                    </a:lnTo>
                    <a:cubicBezTo>
                      <a:pt x="272" y="1387"/>
                      <a:pt x="342" y="1474"/>
                      <a:pt x="430" y="1514"/>
                    </a:cubicBezTo>
                    <a:cubicBezTo>
                      <a:pt x="571" y="1449"/>
                      <a:pt x="658" y="1267"/>
                      <a:pt x="614" y="1087"/>
                    </a:cubicBezTo>
                    <a:lnTo>
                      <a:pt x="413" y="241"/>
                    </a:lnTo>
                    <a:cubicBezTo>
                      <a:pt x="394" y="162"/>
                      <a:pt x="353" y="95"/>
                      <a:pt x="301" y="48"/>
                    </a:cubicBezTo>
                    <a:cubicBezTo>
                      <a:pt x="277" y="28"/>
                      <a:pt x="252" y="12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3" name="Google Shape;4423;p70"/>
              <p:cNvSpPr/>
              <p:nvPr/>
            </p:nvSpPr>
            <p:spPr>
              <a:xfrm>
                <a:off x="3986484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7" y="0"/>
                    </a:moveTo>
                    <a:cubicBezTo>
                      <a:pt x="150" y="0"/>
                      <a:pt x="1" y="227"/>
                      <a:pt x="55" y="457"/>
                    </a:cubicBezTo>
                    <a:lnTo>
                      <a:pt x="257" y="1303"/>
                    </a:lnTo>
                    <a:cubicBezTo>
                      <a:pt x="294" y="1459"/>
                      <a:pt x="417" y="1568"/>
                      <a:pt x="558" y="1568"/>
                    </a:cubicBezTo>
                    <a:cubicBezTo>
                      <a:pt x="599" y="1568"/>
                      <a:pt x="639" y="1559"/>
                      <a:pt x="674" y="1541"/>
                    </a:cubicBezTo>
                    <a:cubicBezTo>
                      <a:pt x="816" y="1476"/>
                      <a:pt x="901" y="1294"/>
                      <a:pt x="860" y="1111"/>
                    </a:cubicBezTo>
                    <a:lnTo>
                      <a:pt x="659" y="265"/>
                    </a:lnTo>
                    <a:cubicBezTo>
                      <a:pt x="640" y="187"/>
                      <a:pt x="599" y="120"/>
                      <a:pt x="546" y="73"/>
                    </a:cubicBezTo>
                    <a:cubicBezTo>
                      <a:pt x="524" y="54"/>
                      <a:pt x="499" y="37"/>
                      <a:pt x="473" y="26"/>
                    </a:cubicBezTo>
                    <a:cubicBezTo>
                      <a:pt x="438" y="9"/>
                      <a:pt x="398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4" name="Google Shape;4424;p70"/>
              <p:cNvSpPr/>
              <p:nvPr/>
            </p:nvSpPr>
            <p:spPr>
              <a:xfrm>
                <a:off x="3992193" y="3349791"/>
                <a:ext cx="15396" cy="35512"/>
              </a:xfrm>
              <a:custGeom>
                <a:rect b="b" l="l" r="r" t="t"/>
                <a:pathLst>
                  <a:path extrusionOk="0" h="1516" w="658">
                    <a:moveTo>
                      <a:pt x="228" y="1"/>
                    </a:moveTo>
                    <a:cubicBezTo>
                      <a:pt x="87" y="66"/>
                      <a:pt x="1" y="248"/>
                      <a:pt x="45" y="432"/>
                    </a:cubicBezTo>
                    <a:lnTo>
                      <a:pt x="246" y="1278"/>
                    </a:lnTo>
                    <a:cubicBezTo>
                      <a:pt x="273" y="1390"/>
                      <a:pt x="342" y="1476"/>
                      <a:pt x="430" y="1516"/>
                    </a:cubicBezTo>
                    <a:cubicBezTo>
                      <a:pt x="572" y="1451"/>
                      <a:pt x="657" y="1269"/>
                      <a:pt x="615" y="1086"/>
                    </a:cubicBezTo>
                    <a:lnTo>
                      <a:pt x="414" y="240"/>
                    </a:lnTo>
                    <a:cubicBezTo>
                      <a:pt x="395" y="162"/>
                      <a:pt x="354" y="95"/>
                      <a:pt x="301" y="48"/>
                    </a:cubicBezTo>
                    <a:cubicBezTo>
                      <a:pt x="278" y="29"/>
                      <a:pt x="254" y="12"/>
                      <a:pt x="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5" name="Google Shape;4425;p70"/>
              <p:cNvSpPr/>
              <p:nvPr/>
            </p:nvSpPr>
            <p:spPr>
              <a:xfrm>
                <a:off x="3782692" y="3251359"/>
                <a:ext cx="1159908" cy="151911"/>
              </a:xfrm>
              <a:custGeom>
                <a:rect b="b" l="l" r="r" t="t"/>
                <a:pathLst>
                  <a:path extrusionOk="0" h="6485" w="49574">
                    <a:moveTo>
                      <a:pt x="107" y="0"/>
                    </a:moveTo>
                    <a:cubicBezTo>
                      <a:pt x="61" y="123"/>
                      <a:pt x="25" y="254"/>
                      <a:pt x="1" y="388"/>
                    </a:cubicBezTo>
                    <a:lnTo>
                      <a:pt x="54" y="407"/>
                    </a:lnTo>
                    <a:lnTo>
                      <a:pt x="12453" y="4877"/>
                    </a:lnTo>
                    <a:cubicBezTo>
                      <a:pt x="15412" y="5943"/>
                      <a:pt x="18482" y="6485"/>
                      <a:pt x="21580" y="6485"/>
                    </a:cubicBezTo>
                    <a:lnTo>
                      <a:pt x="27993" y="6485"/>
                    </a:lnTo>
                    <a:cubicBezTo>
                      <a:pt x="31091" y="6485"/>
                      <a:pt x="34163" y="5943"/>
                      <a:pt x="37121" y="4877"/>
                    </a:cubicBezTo>
                    <a:lnTo>
                      <a:pt x="49520" y="407"/>
                    </a:lnTo>
                    <a:lnTo>
                      <a:pt x="49574" y="388"/>
                    </a:lnTo>
                    <a:cubicBezTo>
                      <a:pt x="49548" y="254"/>
                      <a:pt x="49513" y="123"/>
                      <a:pt x="49464" y="0"/>
                    </a:cubicBezTo>
                    <a:lnTo>
                      <a:pt x="37014" y="4490"/>
                    </a:lnTo>
                    <a:cubicBezTo>
                      <a:pt x="34090" y="5543"/>
                      <a:pt x="31054" y="6079"/>
                      <a:pt x="27992" y="6079"/>
                    </a:cubicBezTo>
                    <a:lnTo>
                      <a:pt x="21579" y="6079"/>
                    </a:lnTo>
                    <a:cubicBezTo>
                      <a:pt x="18517" y="6079"/>
                      <a:pt x="15481" y="5544"/>
                      <a:pt x="12558" y="4490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6" name="Google Shape;4426;p70"/>
              <p:cNvSpPr/>
              <p:nvPr/>
            </p:nvSpPr>
            <p:spPr>
              <a:xfrm>
                <a:off x="3782762" y="3256396"/>
                <a:ext cx="1159837" cy="146875"/>
              </a:xfrm>
              <a:custGeom>
                <a:rect b="b" l="l" r="r" t="t"/>
                <a:pathLst>
                  <a:path extrusionOk="0" h="6270" w="49571">
                    <a:moveTo>
                      <a:pt x="39" y="1"/>
                    </a:moveTo>
                    <a:cubicBezTo>
                      <a:pt x="18" y="54"/>
                      <a:pt x="16" y="119"/>
                      <a:pt x="1" y="173"/>
                    </a:cubicBezTo>
                    <a:lnTo>
                      <a:pt x="12452" y="4662"/>
                    </a:lnTo>
                    <a:cubicBezTo>
                      <a:pt x="15411" y="5728"/>
                      <a:pt x="18481" y="6270"/>
                      <a:pt x="21579" y="6270"/>
                    </a:cubicBezTo>
                    <a:lnTo>
                      <a:pt x="27991" y="6270"/>
                    </a:lnTo>
                    <a:cubicBezTo>
                      <a:pt x="31090" y="6270"/>
                      <a:pt x="34162" y="5728"/>
                      <a:pt x="37119" y="4662"/>
                    </a:cubicBezTo>
                    <a:lnTo>
                      <a:pt x="49571" y="173"/>
                    </a:lnTo>
                    <a:cubicBezTo>
                      <a:pt x="49554" y="119"/>
                      <a:pt x="49551" y="52"/>
                      <a:pt x="49532" y="1"/>
                    </a:cubicBezTo>
                    <a:lnTo>
                      <a:pt x="37014" y="4522"/>
                    </a:lnTo>
                    <a:cubicBezTo>
                      <a:pt x="34090" y="5578"/>
                      <a:pt x="31055" y="6112"/>
                      <a:pt x="27991" y="6112"/>
                    </a:cubicBezTo>
                    <a:lnTo>
                      <a:pt x="21579" y="6112"/>
                    </a:lnTo>
                    <a:cubicBezTo>
                      <a:pt x="18517" y="6112"/>
                      <a:pt x="15481" y="5578"/>
                      <a:pt x="12557" y="4522"/>
                    </a:cubicBez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7" name="Google Shape;4427;p70"/>
              <p:cNvSpPr/>
              <p:nvPr/>
            </p:nvSpPr>
            <p:spPr>
              <a:xfrm>
                <a:off x="4780806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6"/>
                    </a:cubicBezTo>
                    <a:cubicBezTo>
                      <a:pt x="404" y="38"/>
                      <a:pt x="379" y="55"/>
                      <a:pt x="357" y="74"/>
                    </a:cubicBezTo>
                    <a:cubicBezTo>
                      <a:pt x="303" y="121"/>
                      <a:pt x="262" y="187"/>
                      <a:pt x="245" y="265"/>
                    </a:cubicBezTo>
                    <a:lnTo>
                      <a:pt x="44" y="1111"/>
                    </a:lnTo>
                    <a:cubicBezTo>
                      <a:pt x="1" y="1295"/>
                      <a:pt x="87" y="1476"/>
                      <a:pt x="228" y="1542"/>
                    </a:cubicBezTo>
                    <a:cubicBezTo>
                      <a:pt x="264" y="1560"/>
                      <a:pt x="303" y="1569"/>
                      <a:pt x="344" y="1569"/>
                    </a:cubicBezTo>
                    <a:cubicBezTo>
                      <a:pt x="486" y="1569"/>
                      <a:pt x="609" y="1460"/>
                      <a:pt x="646" y="1304"/>
                    </a:cubicBezTo>
                    <a:lnTo>
                      <a:pt x="847" y="458"/>
                    </a:lnTo>
                    <a:cubicBezTo>
                      <a:pt x="901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8" name="Google Shape;4428;p70"/>
              <p:cNvSpPr/>
              <p:nvPr/>
            </p:nvSpPr>
            <p:spPr>
              <a:xfrm>
                <a:off x="4780806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0"/>
                    </a:moveTo>
                    <a:cubicBezTo>
                      <a:pt x="405" y="12"/>
                      <a:pt x="380" y="29"/>
                      <a:pt x="358" y="48"/>
                    </a:cubicBezTo>
                    <a:cubicBezTo>
                      <a:pt x="305" y="95"/>
                      <a:pt x="264" y="161"/>
                      <a:pt x="246" y="239"/>
                    </a:cubicBezTo>
                    <a:lnTo>
                      <a:pt x="45" y="1085"/>
                    </a:lnTo>
                    <a:cubicBezTo>
                      <a:pt x="1" y="1269"/>
                      <a:pt x="87" y="1450"/>
                      <a:pt x="228" y="1516"/>
                    </a:cubicBezTo>
                    <a:cubicBezTo>
                      <a:pt x="317" y="1476"/>
                      <a:pt x="385" y="1389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9" name="Google Shape;4429;p70"/>
              <p:cNvSpPr/>
              <p:nvPr/>
            </p:nvSpPr>
            <p:spPr>
              <a:xfrm>
                <a:off x="4749266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7"/>
                    </a:cubicBezTo>
                    <a:cubicBezTo>
                      <a:pt x="403" y="38"/>
                      <a:pt x="378" y="54"/>
                      <a:pt x="356" y="74"/>
                    </a:cubicBezTo>
                    <a:cubicBezTo>
                      <a:pt x="303" y="121"/>
                      <a:pt x="262" y="188"/>
                      <a:pt x="244" y="267"/>
                    </a:cubicBezTo>
                    <a:lnTo>
                      <a:pt x="42" y="1113"/>
                    </a:lnTo>
                    <a:cubicBezTo>
                      <a:pt x="0" y="1293"/>
                      <a:pt x="86" y="1475"/>
                      <a:pt x="228" y="1540"/>
                    </a:cubicBezTo>
                    <a:cubicBezTo>
                      <a:pt x="264" y="1559"/>
                      <a:pt x="303" y="1567"/>
                      <a:pt x="344" y="1567"/>
                    </a:cubicBezTo>
                    <a:cubicBezTo>
                      <a:pt x="485" y="1567"/>
                      <a:pt x="608" y="1459"/>
                      <a:pt x="645" y="1302"/>
                    </a:cubicBezTo>
                    <a:lnTo>
                      <a:pt x="846" y="457"/>
                    </a:lnTo>
                    <a:cubicBezTo>
                      <a:pt x="902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0" name="Google Shape;4430;p70"/>
              <p:cNvSpPr/>
              <p:nvPr/>
            </p:nvSpPr>
            <p:spPr>
              <a:xfrm>
                <a:off x="4749266" y="3339110"/>
                <a:ext cx="15372" cy="35489"/>
              </a:xfrm>
              <a:custGeom>
                <a:rect b="b" l="l" r="r" t="t"/>
                <a:pathLst>
                  <a:path extrusionOk="0" h="1515" w="657">
                    <a:moveTo>
                      <a:pt x="430" y="1"/>
                    </a:moveTo>
                    <a:cubicBezTo>
                      <a:pt x="404" y="12"/>
                      <a:pt x="379" y="28"/>
                      <a:pt x="357" y="48"/>
                    </a:cubicBezTo>
                    <a:cubicBezTo>
                      <a:pt x="305" y="95"/>
                      <a:pt x="264" y="162"/>
                      <a:pt x="245" y="241"/>
                    </a:cubicBezTo>
                    <a:lnTo>
                      <a:pt x="44" y="1087"/>
                    </a:lnTo>
                    <a:cubicBezTo>
                      <a:pt x="0" y="1267"/>
                      <a:pt x="86" y="1449"/>
                      <a:pt x="228" y="1514"/>
                    </a:cubicBezTo>
                    <a:cubicBezTo>
                      <a:pt x="316" y="1474"/>
                      <a:pt x="385" y="1387"/>
                      <a:pt x="412" y="1276"/>
                    </a:cubicBezTo>
                    <a:lnTo>
                      <a:pt x="613" y="431"/>
                    </a:lnTo>
                    <a:cubicBezTo>
                      <a:pt x="656" y="248"/>
                      <a:pt x="571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1" name="Google Shape;4431;p70"/>
              <p:cNvSpPr/>
              <p:nvPr/>
            </p:nvSpPr>
            <p:spPr>
              <a:xfrm>
                <a:off x="4717703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0"/>
                    </a:moveTo>
                    <a:cubicBezTo>
                      <a:pt x="505" y="0"/>
                      <a:pt x="465" y="9"/>
                      <a:pt x="429" y="26"/>
                    </a:cubicBezTo>
                    <a:cubicBezTo>
                      <a:pt x="403" y="37"/>
                      <a:pt x="379" y="54"/>
                      <a:pt x="356" y="73"/>
                    </a:cubicBezTo>
                    <a:cubicBezTo>
                      <a:pt x="303" y="120"/>
                      <a:pt x="262" y="187"/>
                      <a:pt x="243" y="265"/>
                    </a:cubicBezTo>
                    <a:lnTo>
                      <a:pt x="41" y="1111"/>
                    </a:lnTo>
                    <a:cubicBezTo>
                      <a:pt x="0" y="1294"/>
                      <a:pt x="87" y="1476"/>
                      <a:pt x="228" y="1541"/>
                    </a:cubicBezTo>
                    <a:cubicBezTo>
                      <a:pt x="264" y="1559"/>
                      <a:pt x="303" y="1568"/>
                      <a:pt x="344" y="1568"/>
                    </a:cubicBezTo>
                    <a:cubicBezTo>
                      <a:pt x="486" y="1568"/>
                      <a:pt x="609" y="1459"/>
                      <a:pt x="646" y="1303"/>
                    </a:cubicBezTo>
                    <a:lnTo>
                      <a:pt x="847" y="457"/>
                    </a:lnTo>
                    <a:cubicBezTo>
                      <a:pt x="902" y="227"/>
                      <a:pt x="752" y="0"/>
                      <a:pt x="5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2" name="Google Shape;4432;p70"/>
              <p:cNvSpPr/>
              <p:nvPr/>
            </p:nvSpPr>
            <p:spPr>
              <a:xfrm>
                <a:off x="4717703" y="334979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1"/>
                    </a:moveTo>
                    <a:cubicBezTo>
                      <a:pt x="405" y="12"/>
                      <a:pt x="380" y="29"/>
                      <a:pt x="357" y="48"/>
                    </a:cubicBezTo>
                    <a:cubicBezTo>
                      <a:pt x="305" y="95"/>
                      <a:pt x="264" y="162"/>
                      <a:pt x="245" y="240"/>
                    </a:cubicBezTo>
                    <a:lnTo>
                      <a:pt x="44" y="1086"/>
                    </a:lnTo>
                    <a:cubicBezTo>
                      <a:pt x="0" y="1269"/>
                      <a:pt x="87" y="1451"/>
                      <a:pt x="228" y="1516"/>
                    </a:cubicBezTo>
                    <a:cubicBezTo>
                      <a:pt x="316" y="1476"/>
                      <a:pt x="385" y="1390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3" name="Google Shape;4433;p70"/>
              <p:cNvSpPr/>
              <p:nvPr/>
            </p:nvSpPr>
            <p:spPr>
              <a:xfrm>
                <a:off x="3837676" y="3346816"/>
                <a:ext cx="340153" cy="367819"/>
              </a:xfrm>
              <a:custGeom>
                <a:rect b="b" l="l" r="r" t="t"/>
                <a:pathLst>
                  <a:path extrusionOk="0" h="15702" w="14538">
                    <a:moveTo>
                      <a:pt x="0" y="1"/>
                    </a:moveTo>
                    <a:lnTo>
                      <a:pt x="1608" y="14187"/>
                    </a:lnTo>
                    <a:cubicBezTo>
                      <a:pt x="1706" y="15050"/>
                      <a:pt x="2347" y="15701"/>
                      <a:pt x="3099" y="15701"/>
                    </a:cubicBezTo>
                    <a:lnTo>
                      <a:pt x="11642" y="15701"/>
                    </a:lnTo>
                    <a:cubicBezTo>
                      <a:pt x="13239" y="15701"/>
                      <a:pt x="14537" y="14198"/>
                      <a:pt x="14537" y="12350"/>
                    </a:cubicBezTo>
                    <a:lnTo>
                      <a:pt x="14537" y="5078"/>
                    </a:lnTo>
                    <a:lnTo>
                      <a:pt x="13960" y="4878"/>
                    </a:lnTo>
                    <a:lnTo>
                      <a:pt x="13689" y="4785"/>
                    </a:lnTo>
                    <a:lnTo>
                      <a:pt x="13689" y="12351"/>
                    </a:lnTo>
                    <a:cubicBezTo>
                      <a:pt x="13689" y="13656"/>
                      <a:pt x="12770" y="14718"/>
                      <a:pt x="11643" y="14718"/>
                    </a:cubicBezTo>
                    <a:lnTo>
                      <a:pt x="3100" y="14718"/>
                    </a:lnTo>
                    <a:cubicBezTo>
                      <a:pt x="2773" y="14718"/>
                      <a:pt x="2495" y="14434"/>
                      <a:pt x="2453" y="14060"/>
                    </a:cubicBezTo>
                    <a:lnTo>
                      <a:pt x="1039" y="1589"/>
                    </a:lnTo>
                    <a:lnTo>
                      <a:pt x="1010" y="1337"/>
                    </a:lnTo>
                    <a:lnTo>
                      <a:pt x="850" y="1278"/>
                    </a:lnTo>
                    <a:lnTo>
                      <a:pt x="744" y="1238"/>
                    </a:lnTo>
                    <a:cubicBezTo>
                      <a:pt x="635" y="1209"/>
                      <a:pt x="547" y="1129"/>
                      <a:pt x="494" y="1022"/>
                    </a:cubicBezTo>
                    <a:cubicBezTo>
                      <a:pt x="477" y="988"/>
                      <a:pt x="465" y="953"/>
                      <a:pt x="456" y="915"/>
                    </a:cubicBezTo>
                    <a:cubicBezTo>
                      <a:pt x="446" y="878"/>
                      <a:pt x="441" y="837"/>
                      <a:pt x="441" y="796"/>
                    </a:cubicBezTo>
                    <a:lnTo>
                      <a:pt x="441" y="703"/>
                    </a:lnTo>
                    <a:cubicBezTo>
                      <a:pt x="215" y="626"/>
                      <a:pt x="59" y="386"/>
                      <a:pt x="59" y="111"/>
                    </a:cubicBezTo>
                    <a:lnTo>
                      <a:pt x="59" y="26"/>
                    </a:lnTo>
                    <a:cubicBezTo>
                      <a:pt x="39" y="18"/>
                      <a:pt x="20" y="10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4" name="Google Shape;4434;p70"/>
              <p:cNvSpPr/>
              <p:nvPr/>
            </p:nvSpPr>
            <p:spPr>
              <a:xfrm>
                <a:off x="3849141" y="3370757"/>
                <a:ext cx="318604" cy="332986"/>
              </a:xfrm>
              <a:custGeom>
                <a:rect b="b" l="l" r="r" t="t"/>
                <a:pathLst>
                  <a:path extrusionOk="0" h="14215" w="13617">
                    <a:moveTo>
                      <a:pt x="0" y="0"/>
                    </a:moveTo>
                    <a:lnTo>
                      <a:pt x="1449" y="12791"/>
                    </a:lnTo>
                    <a:cubicBezTo>
                      <a:pt x="1544" y="13602"/>
                      <a:pt x="2146" y="14214"/>
                      <a:pt x="2853" y="14214"/>
                    </a:cubicBezTo>
                    <a:lnTo>
                      <a:pt x="10892" y="14214"/>
                    </a:lnTo>
                    <a:cubicBezTo>
                      <a:pt x="12394" y="14214"/>
                      <a:pt x="13617" y="12801"/>
                      <a:pt x="13617" y="11061"/>
                    </a:cubicBezTo>
                    <a:lnTo>
                      <a:pt x="13617" y="3908"/>
                    </a:lnTo>
                    <a:lnTo>
                      <a:pt x="13196" y="3763"/>
                    </a:lnTo>
                    <a:lnTo>
                      <a:pt x="13196" y="11329"/>
                    </a:lnTo>
                    <a:cubicBezTo>
                      <a:pt x="13196" y="12634"/>
                      <a:pt x="12277" y="13696"/>
                      <a:pt x="11150" y="13696"/>
                    </a:cubicBezTo>
                    <a:lnTo>
                      <a:pt x="2607" y="13696"/>
                    </a:lnTo>
                    <a:cubicBezTo>
                      <a:pt x="2280" y="13696"/>
                      <a:pt x="2002" y="13412"/>
                      <a:pt x="1960" y="13038"/>
                    </a:cubicBezTo>
                    <a:lnTo>
                      <a:pt x="516" y="315"/>
                    </a:lnTo>
                    <a:lnTo>
                      <a:pt x="250" y="216"/>
                    </a:lnTo>
                    <a:cubicBezTo>
                      <a:pt x="141" y="187"/>
                      <a:pt x="53" y="10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5" name="Google Shape;4435;p70"/>
              <p:cNvSpPr/>
              <p:nvPr/>
            </p:nvSpPr>
            <p:spPr>
              <a:xfrm>
                <a:off x="4558085" y="3341265"/>
                <a:ext cx="340691" cy="373371"/>
              </a:xfrm>
              <a:custGeom>
                <a:rect b="b" l="l" r="r" t="t"/>
                <a:pathLst>
                  <a:path extrusionOk="0" h="15939" w="14561">
                    <a:moveTo>
                      <a:pt x="14560" y="1"/>
                    </a:moveTo>
                    <a:cubicBezTo>
                      <a:pt x="14432" y="73"/>
                      <a:pt x="14298" y="140"/>
                      <a:pt x="14154" y="206"/>
                    </a:cubicBezTo>
                    <a:lnTo>
                      <a:pt x="14154" y="492"/>
                    </a:lnTo>
                    <a:cubicBezTo>
                      <a:pt x="14154" y="591"/>
                      <a:pt x="14134" y="687"/>
                      <a:pt x="14097" y="771"/>
                    </a:cubicBezTo>
                    <a:cubicBezTo>
                      <a:pt x="14032" y="920"/>
                      <a:pt x="13916" y="1036"/>
                      <a:pt x="13773" y="1084"/>
                    </a:cubicBezTo>
                    <a:lnTo>
                      <a:pt x="13773" y="1176"/>
                    </a:lnTo>
                    <a:cubicBezTo>
                      <a:pt x="13773" y="1365"/>
                      <a:pt x="13671" y="1531"/>
                      <a:pt x="13522" y="1600"/>
                    </a:cubicBezTo>
                    <a:lnTo>
                      <a:pt x="12087" y="14294"/>
                    </a:lnTo>
                    <a:cubicBezTo>
                      <a:pt x="12045" y="14670"/>
                      <a:pt x="11766" y="14952"/>
                      <a:pt x="11439" y="14952"/>
                    </a:cubicBezTo>
                    <a:lnTo>
                      <a:pt x="2897" y="14952"/>
                    </a:lnTo>
                    <a:cubicBezTo>
                      <a:pt x="1768" y="14952"/>
                      <a:pt x="851" y="13891"/>
                      <a:pt x="851" y="12585"/>
                    </a:cubicBezTo>
                    <a:lnTo>
                      <a:pt x="851" y="4869"/>
                    </a:lnTo>
                    <a:lnTo>
                      <a:pt x="430" y="5016"/>
                    </a:lnTo>
                    <a:lnTo>
                      <a:pt x="0" y="5165"/>
                    </a:lnTo>
                    <a:lnTo>
                      <a:pt x="0" y="12587"/>
                    </a:lnTo>
                    <a:cubicBezTo>
                      <a:pt x="0" y="14435"/>
                      <a:pt x="1299" y="15938"/>
                      <a:pt x="2897" y="15938"/>
                    </a:cubicBezTo>
                    <a:lnTo>
                      <a:pt x="11439" y="15938"/>
                    </a:lnTo>
                    <a:cubicBezTo>
                      <a:pt x="12191" y="15938"/>
                      <a:pt x="12832" y="15287"/>
                      <a:pt x="12930" y="14424"/>
                    </a:cubicBezTo>
                    <a:lnTo>
                      <a:pt x="14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6" name="Google Shape;4436;p70"/>
              <p:cNvSpPr/>
              <p:nvPr/>
            </p:nvSpPr>
            <p:spPr>
              <a:xfrm>
                <a:off x="4568099" y="3359349"/>
                <a:ext cx="319820" cy="344394"/>
              </a:xfrm>
              <a:custGeom>
                <a:rect b="b" l="l" r="r" t="t"/>
                <a:pathLst>
                  <a:path extrusionOk="0" h="14702" w="13669">
                    <a:moveTo>
                      <a:pt x="13669" y="0"/>
                    </a:moveTo>
                    <a:cubicBezTo>
                      <a:pt x="13603" y="149"/>
                      <a:pt x="13488" y="265"/>
                      <a:pt x="13343" y="313"/>
                    </a:cubicBezTo>
                    <a:lnTo>
                      <a:pt x="13343" y="405"/>
                    </a:lnTo>
                    <a:cubicBezTo>
                      <a:pt x="13343" y="594"/>
                      <a:pt x="13241" y="761"/>
                      <a:pt x="13092" y="829"/>
                    </a:cubicBezTo>
                    <a:lnTo>
                      <a:pt x="11657" y="13524"/>
                    </a:lnTo>
                    <a:cubicBezTo>
                      <a:pt x="11615" y="13899"/>
                      <a:pt x="11337" y="14182"/>
                      <a:pt x="11009" y="14182"/>
                    </a:cubicBezTo>
                    <a:lnTo>
                      <a:pt x="2467" y="14182"/>
                    </a:lnTo>
                    <a:cubicBezTo>
                      <a:pt x="1338" y="14182"/>
                      <a:pt x="421" y="13120"/>
                      <a:pt x="421" y="11815"/>
                    </a:cubicBezTo>
                    <a:lnTo>
                      <a:pt x="421" y="4099"/>
                    </a:lnTo>
                    <a:lnTo>
                      <a:pt x="0" y="4244"/>
                    </a:lnTo>
                    <a:lnTo>
                      <a:pt x="0" y="11548"/>
                    </a:lnTo>
                    <a:cubicBezTo>
                      <a:pt x="0" y="13288"/>
                      <a:pt x="1224" y="14701"/>
                      <a:pt x="2726" y="14701"/>
                    </a:cubicBezTo>
                    <a:lnTo>
                      <a:pt x="10763" y="14701"/>
                    </a:lnTo>
                    <a:cubicBezTo>
                      <a:pt x="11471" y="14701"/>
                      <a:pt x="12075" y="14089"/>
                      <a:pt x="12167" y="13278"/>
                    </a:cubicBezTo>
                    <a:lnTo>
                      <a:pt x="13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7" name="Google Shape;4437;p70"/>
              <p:cNvSpPr/>
              <p:nvPr/>
            </p:nvSpPr>
            <p:spPr>
              <a:xfrm>
                <a:off x="4889253" y="3346043"/>
                <a:ext cx="164" cy="1288"/>
              </a:xfrm>
              <a:custGeom>
                <a:rect b="b" l="l" r="r" t="t"/>
                <a:pathLst>
                  <a:path extrusionOk="0" h="55" w="7">
                    <a:moveTo>
                      <a:pt x="6" y="1"/>
                    </a:moveTo>
                    <a:lnTo>
                      <a:pt x="6" y="1"/>
                    </a:lnTo>
                    <a:cubicBezTo>
                      <a:pt x="4" y="2"/>
                      <a:pt x="3" y="2"/>
                      <a:pt x="0" y="4"/>
                    </a:cubicBezTo>
                    <a:lnTo>
                      <a:pt x="0" y="54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BABC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8" name="Google Shape;4438;p70"/>
              <p:cNvSpPr/>
              <p:nvPr/>
            </p:nvSpPr>
            <p:spPr>
              <a:xfrm>
                <a:off x="4115638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2" y="607"/>
                      <a:pt x="274" y="611"/>
                    </a:cubicBezTo>
                    <a:lnTo>
                      <a:pt x="1225" y="640"/>
                    </a:lnTo>
                    <a:cubicBezTo>
                      <a:pt x="1226" y="640"/>
                      <a:pt x="1228" y="640"/>
                      <a:pt x="1230" y="640"/>
                    </a:cubicBezTo>
                    <a:cubicBezTo>
                      <a:pt x="1381" y="640"/>
                      <a:pt x="1506" y="501"/>
                      <a:pt x="1509" y="327"/>
                    </a:cubicBezTo>
                    <a:lnTo>
                      <a:pt x="1516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9" name="Google Shape;4439;p70"/>
              <p:cNvSpPr/>
              <p:nvPr/>
            </p:nvSpPr>
            <p:spPr>
              <a:xfrm>
                <a:off x="4118165" y="3535294"/>
                <a:ext cx="13851" cy="45702"/>
              </a:xfrm>
              <a:custGeom>
                <a:rect b="b" l="l" r="r" t="t"/>
                <a:pathLst>
                  <a:path extrusionOk="0" h="1951" w="592">
                    <a:moveTo>
                      <a:pt x="114" y="1"/>
                    </a:moveTo>
                    <a:cubicBezTo>
                      <a:pt x="72" y="1"/>
                      <a:pt x="34" y="38"/>
                      <a:pt x="33" y="92"/>
                    </a:cubicBezTo>
                    <a:lnTo>
                      <a:pt x="1" y="1568"/>
                    </a:lnTo>
                    <a:cubicBezTo>
                      <a:pt x="1" y="1598"/>
                      <a:pt x="14" y="1627"/>
                      <a:pt x="35" y="1645"/>
                    </a:cubicBezTo>
                    <a:lnTo>
                      <a:pt x="369" y="1932"/>
                    </a:lnTo>
                    <a:cubicBezTo>
                      <a:pt x="384" y="1945"/>
                      <a:pt x="401" y="1951"/>
                      <a:pt x="417" y="1951"/>
                    </a:cubicBezTo>
                    <a:cubicBezTo>
                      <a:pt x="455" y="1951"/>
                      <a:pt x="492" y="1919"/>
                      <a:pt x="497" y="1869"/>
                    </a:cubicBezTo>
                    <a:lnTo>
                      <a:pt x="571" y="1241"/>
                    </a:lnTo>
                    <a:lnTo>
                      <a:pt x="571" y="1231"/>
                    </a:lnTo>
                    <a:lnTo>
                      <a:pt x="591" y="362"/>
                    </a:lnTo>
                    <a:cubicBezTo>
                      <a:pt x="592" y="327"/>
                      <a:pt x="576" y="296"/>
                      <a:pt x="551" y="278"/>
                    </a:cubicBezTo>
                    <a:lnTo>
                      <a:pt x="155" y="14"/>
                    </a:lnTo>
                    <a:cubicBezTo>
                      <a:pt x="142" y="5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0" name="Google Shape;4440;p70"/>
              <p:cNvSpPr/>
              <p:nvPr/>
            </p:nvSpPr>
            <p:spPr>
              <a:xfrm>
                <a:off x="4144230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2" y="4"/>
                      <a:pt x="470" y="11"/>
                    </a:cubicBezTo>
                    <a:lnTo>
                      <a:pt x="64" y="254"/>
                    </a:lnTo>
                    <a:cubicBezTo>
                      <a:pt x="39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4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8" y="97"/>
                    </a:lnTo>
                    <a:cubicBezTo>
                      <a:pt x="589" y="41"/>
                      <a:pt x="550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1" name="Google Shape;4441;p70"/>
              <p:cNvSpPr/>
              <p:nvPr/>
            </p:nvSpPr>
            <p:spPr>
              <a:xfrm>
                <a:off x="4096101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28" y="0"/>
                    </a:moveTo>
                    <a:cubicBezTo>
                      <a:pt x="1451" y="658"/>
                      <a:pt x="1353" y="1312"/>
                      <a:pt x="1236" y="1962"/>
                    </a:cubicBezTo>
                    <a:cubicBezTo>
                      <a:pt x="1232" y="1984"/>
                      <a:pt x="1229" y="2004"/>
                      <a:pt x="1225" y="2026"/>
                    </a:cubicBezTo>
                    <a:cubicBezTo>
                      <a:pt x="1219" y="2057"/>
                      <a:pt x="1214" y="2090"/>
                      <a:pt x="1206" y="2122"/>
                    </a:cubicBezTo>
                    <a:cubicBezTo>
                      <a:pt x="1204" y="2136"/>
                      <a:pt x="1201" y="2149"/>
                      <a:pt x="1199" y="2163"/>
                    </a:cubicBezTo>
                    <a:cubicBezTo>
                      <a:pt x="1050" y="2985"/>
                      <a:pt x="867" y="3800"/>
                      <a:pt x="658" y="4605"/>
                    </a:cubicBezTo>
                    <a:cubicBezTo>
                      <a:pt x="345" y="5804"/>
                      <a:pt x="183" y="6557"/>
                      <a:pt x="98" y="7059"/>
                    </a:cubicBezTo>
                    <a:cubicBezTo>
                      <a:pt x="87" y="7123"/>
                      <a:pt x="77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1" y="7887"/>
                      <a:pt x="1" y="7922"/>
                    </a:cubicBezTo>
                    <a:cubicBezTo>
                      <a:pt x="0" y="7959"/>
                      <a:pt x="0" y="7995"/>
                      <a:pt x="1" y="8033"/>
                    </a:cubicBezTo>
                    <a:cubicBezTo>
                      <a:pt x="5" y="8105"/>
                      <a:pt x="10" y="8177"/>
                      <a:pt x="19" y="8246"/>
                    </a:cubicBezTo>
                    <a:cubicBezTo>
                      <a:pt x="132" y="9134"/>
                      <a:pt x="783" y="9825"/>
                      <a:pt x="1585" y="9849"/>
                    </a:cubicBezTo>
                    <a:cubicBezTo>
                      <a:pt x="1598" y="9849"/>
                      <a:pt x="1610" y="9849"/>
                      <a:pt x="1623" y="9849"/>
                    </a:cubicBezTo>
                    <a:cubicBezTo>
                      <a:pt x="1667" y="9849"/>
                      <a:pt x="1710" y="9847"/>
                      <a:pt x="1754" y="9843"/>
                    </a:cubicBezTo>
                    <a:cubicBezTo>
                      <a:pt x="2481" y="9778"/>
                      <a:pt x="3077" y="9156"/>
                      <a:pt x="3219" y="8338"/>
                    </a:cubicBezTo>
                    <a:cubicBezTo>
                      <a:pt x="3230" y="8270"/>
                      <a:pt x="3239" y="8199"/>
                      <a:pt x="3244" y="8128"/>
                    </a:cubicBezTo>
                    <a:cubicBezTo>
                      <a:pt x="3246" y="8092"/>
                      <a:pt x="3248" y="8055"/>
                      <a:pt x="3249" y="8016"/>
                    </a:cubicBezTo>
                    <a:cubicBezTo>
                      <a:pt x="3250" y="7983"/>
                      <a:pt x="3250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6" y="7762"/>
                      <a:pt x="3244" y="7698"/>
                      <a:pt x="3239" y="7628"/>
                    </a:cubicBezTo>
                    <a:cubicBezTo>
                      <a:pt x="3234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3" y="7151"/>
                    </a:cubicBezTo>
                    <a:cubicBezTo>
                      <a:pt x="3128" y="6635"/>
                      <a:pt x="2995" y="5860"/>
                      <a:pt x="2727" y="4610"/>
                    </a:cubicBezTo>
                    <a:cubicBezTo>
                      <a:pt x="2557" y="3813"/>
                      <a:pt x="2415" y="3009"/>
                      <a:pt x="2302" y="2199"/>
                    </a:cubicBezTo>
                    <a:cubicBezTo>
                      <a:pt x="2301" y="2185"/>
                      <a:pt x="2298" y="2172"/>
                      <a:pt x="2297" y="2158"/>
                    </a:cubicBezTo>
                    <a:cubicBezTo>
                      <a:pt x="2291" y="2123"/>
                      <a:pt x="2287" y="2088"/>
                      <a:pt x="2282" y="2054"/>
                    </a:cubicBezTo>
                    <a:cubicBezTo>
                      <a:pt x="2280" y="2035"/>
                      <a:pt x="2277" y="2014"/>
                      <a:pt x="2275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2" name="Google Shape;4442;p70"/>
              <p:cNvSpPr/>
              <p:nvPr/>
            </p:nvSpPr>
            <p:spPr>
              <a:xfrm>
                <a:off x="4135456" y="3534216"/>
                <a:ext cx="6154" cy="52378"/>
              </a:xfrm>
              <a:custGeom>
                <a:rect b="b" l="l" r="r" t="t"/>
                <a:pathLst>
                  <a:path extrusionOk="0" h="2236" w="263">
                    <a:moveTo>
                      <a:pt x="36" y="0"/>
                    </a:moveTo>
                    <a:cubicBezTo>
                      <a:pt x="16" y="0"/>
                      <a:pt x="0" y="19"/>
                      <a:pt x="0" y="41"/>
                    </a:cubicBezTo>
                    <a:lnTo>
                      <a:pt x="45" y="2196"/>
                    </a:lnTo>
                    <a:cubicBezTo>
                      <a:pt x="45" y="2218"/>
                      <a:pt x="61" y="2235"/>
                      <a:pt x="87" y="2236"/>
                    </a:cubicBezTo>
                    <a:cubicBezTo>
                      <a:pt x="107" y="2236"/>
                      <a:pt x="122" y="2219"/>
                      <a:pt x="123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3" name="Google Shape;4443;p70"/>
              <p:cNvSpPr/>
              <p:nvPr/>
            </p:nvSpPr>
            <p:spPr>
              <a:xfrm>
                <a:off x="4129583" y="358994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9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7" y="134"/>
                    </a:cubicBezTo>
                    <a:cubicBezTo>
                      <a:pt x="90" y="134"/>
                      <a:pt x="116" y="105"/>
                      <a:pt x="117" y="68"/>
                    </a:cubicBezTo>
                    <a:cubicBezTo>
                      <a:pt x="118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4" name="Google Shape;4444;p70"/>
              <p:cNvSpPr/>
              <p:nvPr/>
            </p:nvSpPr>
            <p:spPr>
              <a:xfrm>
                <a:off x="4130425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9" y="0"/>
                      <a:pt x="3" y="29"/>
                      <a:pt x="3" y="66"/>
                    </a:cubicBezTo>
                    <a:cubicBezTo>
                      <a:pt x="1" y="102"/>
                      <a:pt x="27" y="132"/>
                      <a:pt x="59" y="133"/>
                    </a:cubicBezTo>
                    <a:cubicBezTo>
                      <a:pt x="60" y="133"/>
                      <a:pt x="61" y="134"/>
                      <a:pt x="63" y="134"/>
                    </a:cubicBezTo>
                    <a:cubicBezTo>
                      <a:pt x="93" y="134"/>
                      <a:pt x="117" y="104"/>
                      <a:pt x="118" y="68"/>
                    </a:cubicBezTo>
                    <a:cubicBezTo>
                      <a:pt x="119" y="33"/>
                      <a:pt x="93" y="2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5" name="Google Shape;4445;p70"/>
              <p:cNvSpPr/>
              <p:nvPr/>
            </p:nvSpPr>
            <p:spPr>
              <a:xfrm>
                <a:off x="4131291" y="3568628"/>
                <a:ext cx="2738" cy="3162"/>
              </a:xfrm>
              <a:custGeom>
                <a:rect b="b" l="l" r="r" t="t"/>
                <a:pathLst>
                  <a:path extrusionOk="0" h="135" w="117">
                    <a:moveTo>
                      <a:pt x="56" y="1"/>
                    </a:moveTo>
                    <a:cubicBezTo>
                      <a:pt x="27" y="1"/>
                      <a:pt x="2" y="30"/>
                      <a:pt x="1" y="65"/>
                    </a:cubicBezTo>
                    <a:cubicBezTo>
                      <a:pt x="1" y="101"/>
                      <a:pt x="24" y="132"/>
                      <a:pt x="56" y="134"/>
                    </a:cubicBezTo>
                    <a:cubicBezTo>
                      <a:pt x="57" y="134"/>
                      <a:pt x="57" y="134"/>
                      <a:pt x="58" y="134"/>
                    </a:cubicBezTo>
                    <a:cubicBezTo>
                      <a:pt x="90" y="134"/>
                      <a:pt x="115" y="105"/>
                      <a:pt x="116" y="68"/>
                    </a:cubicBezTo>
                    <a:cubicBezTo>
                      <a:pt x="117" y="33"/>
                      <a:pt x="91" y="2"/>
                      <a:pt x="59" y="1"/>
                    </a:cubicBezTo>
                    <a:cubicBezTo>
                      <a:pt x="58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6" name="Google Shape;4446;p70"/>
              <p:cNvSpPr/>
              <p:nvPr/>
            </p:nvSpPr>
            <p:spPr>
              <a:xfrm>
                <a:off x="4132087" y="3557969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1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6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9" y="32"/>
                      <a:pt x="93" y="1"/>
                      <a:pt x="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7" name="Google Shape;4447;p70"/>
              <p:cNvSpPr/>
              <p:nvPr/>
            </p:nvSpPr>
            <p:spPr>
              <a:xfrm>
                <a:off x="4142288" y="3590296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8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8" name="Google Shape;4448;p70"/>
              <p:cNvSpPr/>
              <p:nvPr/>
            </p:nvSpPr>
            <p:spPr>
              <a:xfrm>
                <a:off x="414191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8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0" y="134"/>
                      <a:pt x="117" y="104"/>
                      <a:pt x="117" y="68"/>
                    </a:cubicBezTo>
                    <a:cubicBezTo>
                      <a:pt x="117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9" name="Google Shape;4449;p70"/>
              <p:cNvSpPr/>
              <p:nvPr/>
            </p:nvSpPr>
            <p:spPr>
              <a:xfrm>
                <a:off x="4141516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1" y="103"/>
                      <a:pt x="26" y="133"/>
                      <a:pt x="58" y="133"/>
                    </a:cubicBezTo>
                    <a:cubicBezTo>
                      <a:pt x="59" y="133"/>
                      <a:pt x="59" y="133"/>
                      <a:pt x="60" y="133"/>
                    </a:cubicBezTo>
                    <a:cubicBezTo>
                      <a:pt x="91" y="133"/>
                      <a:pt x="118" y="104"/>
                      <a:pt x="118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0" name="Google Shape;4450;p70"/>
              <p:cNvSpPr/>
              <p:nvPr/>
            </p:nvSpPr>
            <p:spPr>
              <a:xfrm>
                <a:off x="4141165" y="3558227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59" y="1"/>
                    </a:moveTo>
                    <a:cubicBezTo>
                      <a:pt x="27" y="1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6"/>
                      <a:pt x="117" y="68"/>
                    </a:cubicBezTo>
                    <a:cubicBezTo>
                      <a:pt x="117" y="32"/>
                      <a:pt x="93" y="2"/>
                      <a:pt x="61" y="1"/>
                    </a:cubicBezTo>
                    <a:cubicBezTo>
                      <a:pt x="60" y="1"/>
                      <a:pt x="60" y="1"/>
                      <a:pt x="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1" name="Google Shape;4451;p70"/>
              <p:cNvSpPr/>
              <p:nvPr/>
            </p:nvSpPr>
            <p:spPr>
              <a:xfrm>
                <a:off x="4096172" y="3738389"/>
                <a:ext cx="75901" cy="13423"/>
              </a:xfrm>
              <a:custGeom>
                <a:rect b="b" l="l" r="r" t="t"/>
                <a:pathLst>
                  <a:path extrusionOk="0" h="573" w="3244">
                    <a:moveTo>
                      <a:pt x="0" y="0"/>
                    </a:move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7" y="572"/>
                      <a:pt x="2994" y="422"/>
                      <a:pt x="3218" y="304"/>
                    </a:cubicBezTo>
                    <a:cubicBezTo>
                      <a:pt x="3229" y="236"/>
                      <a:pt x="3238" y="165"/>
                      <a:pt x="3243" y="94"/>
                    </a:cubicBezTo>
                    <a:lnTo>
                      <a:pt x="3243" y="94"/>
                    </a:lnTo>
                    <a:cubicBezTo>
                      <a:pt x="3091" y="194"/>
                      <a:pt x="2669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59" y="115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2" name="Google Shape;4452;p70"/>
              <p:cNvSpPr/>
              <p:nvPr/>
            </p:nvSpPr>
            <p:spPr>
              <a:xfrm>
                <a:off x="4096405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1" y="71"/>
                      <a:pt x="4" y="132"/>
                      <a:pt x="1" y="191"/>
                    </a:cubicBezTo>
                    <a:cubicBezTo>
                      <a:pt x="230" y="331"/>
                      <a:pt x="710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7" y="562"/>
                      <a:pt x="3017" y="403"/>
                      <a:pt x="3236" y="284"/>
                    </a:cubicBezTo>
                    <a:cubicBezTo>
                      <a:pt x="3235" y="227"/>
                      <a:pt x="3232" y="163"/>
                      <a:pt x="3227" y="93"/>
                    </a:cubicBezTo>
                    <a:cubicBezTo>
                      <a:pt x="3061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1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3" name="Google Shape;4453;p70"/>
              <p:cNvSpPr/>
              <p:nvPr/>
            </p:nvSpPr>
            <p:spPr>
              <a:xfrm>
                <a:off x="4097763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30" y="0"/>
                    </a:moveTo>
                    <a:cubicBezTo>
                      <a:pt x="19" y="64"/>
                      <a:pt x="9" y="123"/>
                      <a:pt x="0" y="180"/>
                    </a:cubicBezTo>
                    <a:cubicBezTo>
                      <a:pt x="244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3" y="271"/>
                    </a:cubicBezTo>
                    <a:cubicBezTo>
                      <a:pt x="3138" y="214"/>
                      <a:pt x="3131" y="154"/>
                      <a:pt x="3123" y="89"/>
                    </a:cubicBezTo>
                    <a:cubicBezTo>
                      <a:pt x="2925" y="196"/>
                      <a:pt x="2507" y="350"/>
                      <a:pt x="1745" y="350"/>
                    </a:cubicBezTo>
                    <a:cubicBezTo>
                      <a:pt x="1689" y="350"/>
                      <a:pt x="1630" y="349"/>
                      <a:pt x="1570" y="348"/>
                    </a:cubicBezTo>
                    <a:cubicBezTo>
                      <a:pt x="694" y="322"/>
                      <a:pt x="236" y="125"/>
                      <a:pt x="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4" name="Google Shape;4454;p70"/>
              <p:cNvSpPr/>
              <p:nvPr/>
            </p:nvSpPr>
            <p:spPr>
              <a:xfrm>
                <a:off x="4124178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8" y="0"/>
                    </a:moveTo>
                    <a:cubicBezTo>
                      <a:pt x="34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9" y="160"/>
                    </a:cubicBezTo>
                    <a:cubicBezTo>
                      <a:pt x="5" y="174"/>
                      <a:pt x="3" y="187"/>
                      <a:pt x="0" y="201"/>
                    </a:cubicBezTo>
                    <a:cubicBezTo>
                      <a:pt x="96" y="253"/>
                      <a:pt x="262" y="310"/>
                      <a:pt x="551" y="319"/>
                    </a:cubicBezTo>
                    <a:cubicBezTo>
                      <a:pt x="575" y="320"/>
                      <a:pt x="599" y="320"/>
                      <a:pt x="622" y="320"/>
                    </a:cubicBezTo>
                    <a:cubicBezTo>
                      <a:pt x="865" y="320"/>
                      <a:pt x="1014" y="277"/>
                      <a:pt x="1102" y="235"/>
                    </a:cubicBezTo>
                    <a:cubicBezTo>
                      <a:pt x="1101" y="221"/>
                      <a:pt x="1098" y="207"/>
                      <a:pt x="1097" y="194"/>
                    </a:cubicBezTo>
                    <a:cubicBezTo>
                      <a:pt x="1091" y="159"/>
                      <a:pt x="1087" y="124"/>
                      <a:pt x="1082" y="89"/>
                    </a:cubicBezTo>
                    <a:cubicBezTo>
                      <a:pt x="1080" y="71"/>
                      <a:pt x="1077" y="50"/>
                      <a:pt x="1075" y="31"/>
                    </a:cubicBezTo>
                    <a:cubicBezTo>
                      <a:pt x="1032" y="60"/>
                      <a:pt x="903" y="124"/>
                      <a:pt x="614" y="124"/>
                    </a:cubicBezTo>
                    <a:cubicBezTo>
                      <a:pt x="595" y="124"/>
                      <a:pt x="576" y="124"/>
                      <a:pt x="556" y="123"/>
                    </a:cubicBezTo>
                    <a:cubicBezTo>
                      <a:pt x="218" y="114"/>
                      <a:pt x="78" y="32"/>
                      <a:pt x="38" y="0"/>
                    </a:cubicBezTo>
                    <a:close/>
                  </a:path>
                </a:pathLst>
              </a:custGeom>
              <a:solidFill>
                <a:srgbClr val="3E597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5" name="Google Shape;4455;p70"/>
              <p:cNvSpPr/>
              <p:nvPr/>
            </p:nvSpPr>
            <p:spPr>
              <a:xfrm>
                <a:off x="4137141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6" y="4810"/>
                      <a:pt x="250" y="5451"/>
                    </a:cubicBezTo>
                    <a:cubicBezTo>
                      <a:pt x="684" y="7677"/>
                      <a:pt x="292" y="9133"/>
                      <a:pt x="0" y="9835"/>
                    </a:cubicBezTo>
                    <a:cubicBezTo>
                      <a:pt x="727" y="9770"/>
                      <a:pt x="1323" y="9148"/>
                      <a:pt x="1465" y="8330"/>
                    </a:cubicBezTo>
                    <a:cubicBezTo>
                      <a:pt x="1476" y="8262"/>
                      <a:pt x="1485" y="8191"/>
                      <a:pt x="1490" y="8120"/>
                    </a:cubicBezTo>
                    <a:cubicBezTo>
                      <a:pt x="1492" y="8084"/>
                      <a:pt x="1494" y="8047"/>
                      <a:pt x="1495" y="8008"/>
                    </a:cubicBezTo>
                    <a:cubicBezTo>
                      <a:pt x="1496" y="7975"/>
                      <a:pt x="1496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2" y="7754"/>
                      <a:pt x="1490" y="7690"/>
                      <a:pt x="1485" y="7620"/>
                    </a:cubicBezTo>
                    <a:cubicBezTo>
                      <a:pt x="1480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9" y="7143"/>
                    </a:cubicBezTo>
                    <a:cubicBezTo>
                      <a:pt x="1374" y="6627"/>
                      <a:pt x="1241" y="5852"/>
                      <a:pt x="973" y="4602"/>
                    </a:cubicBezTo>
                    <a:cubicBezTo>
                      <a:pt x="803" y="3805"/>
                      <a:pt x="661" y="3001"/>
                      <a:pt x="548" y="2191"/>
                    </a:cubicBezTo>
                    <a:cubicBezTo>
                      <a:pt x="547" y="2177"/>
                      <a:pt x="544" y="2164"/>
                      <a:pt x="543" y="2150"/>
                    </a:cubicBezTo>
                    <a:cubicBezTo>
                      <a:pt x="537" y="2115"/>
                      <a:pt x="533" y="2080"/>
                      <a:pt x="528" y="2046"/>
                    </a:cubicBezTo>
                    <a:cubicBezTo>
                      <a:pt x="526" y="2027"/>
                      <a:pt x="523" y="2006"/>
                      <a:pt x="521" y="1987"/>
                    </a:cubicBezTo>
                    <a:cubicBezTo>
                      <a:pt x="438" y="1360"/>
                      <a:pt x="372" y="731"/>
                      <a:pt x="325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6" name="Google Shape;4456;p70"/>
              <p:cNvSpPr/>
              <p:nvPr/>
            </p:nvSpPr>
            <p:spPr>
              <a:xfrm>
                <a:off x="4586256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1" y="607"/>
                      <a:pt x="274" y="611"/>
                    </a:cubicBezTo>
                    <a:lnTo>
                      <a:pt x="1224" y="640"/>
                    </a:lnTo>
                    <a:cubicBezTo>
                      <a:pt x="1226" y="640"/>
                      <a:pt x="1227" y="640"/>
                      <a:pt x="1229" y="640"/>
                    </a:cubicBezTo>
                    <a:cubicBezTo>
                      <a:pt x="1380" y="640"/>
                      <a:pt x="1505" y="501"/>
                      <a:pt x="1509" y="327"/>
                    </a:cubicBezTo>
                    <a:lnTo>
                      <a:pt x="1515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7" name="Google Shape;4457;p70"/>
              <p:cNvSpPr/>
              <p:nvPr/>
            </p:nvSpPr>
            <p:spPr>
              <a:xfrm>
                <a:off x="4588829" y="3535294"/>
                <a:ext cx="13828" cy="45702"/>
              </a:xfrm>
              <a:custGeom>
                <a:rect b="b" l="l" r="r" t="t"/>
                <a:pathLst>
                  <a:path extrusionOk="0" h="1951" w="591">
                    <a:moveTo>
                      <a:pt x="113" y="1"/>
                    </a:moveTo>
                    <a:cubicBezTo>
                      <a:pt x="71" y="1"/>
                      <a:pt x="34" y="38"/>
                      <a:pt x="32" y="92"/>
                    </a:cubicBezTo>
                    <a:lnTo>
                      <a:pt x="0" y="1568"/>
                    </a:lnTo>
                    <a:cubicBezTo>
                      <a:pt x="0" y="1598"/>
                      <a:pt x="14" y="1627"/>
                      <a:pt x="34" y="1645"/>
                    </a:cubicBezTo>
                    <a:lnTo>
                      <a:pt x="368" y="1932"/>
                    </a:lnTo>
                    <a:cubicBezTo>
                      <a:pt x="383" y="1945"/>
                      <a:pt x="399" y="1951"/>
                      <a:pt x="415" y="1951"/>
                    </a:cubicBezTo>
                    <a:cubicBezTo>
                      <a:pt x="453" y="1951"/>
                      <a:pt x="490" y="1919"/>
                      <a:pt x="496" y="1869"/>
                    </a:cubicBezTo>
                    <a:lnTo>
                      <a:pt x="569" y="1241"/>
                    </a:lnTo>
                    <a:cubicBezTo>
                      <a:pt x="570" y="1237"/>
                      <a:pt x="570" y="1235"/>
                      <a:pt x="570" y="1231"/>
                    </a:cubicBezTo>
                    <a:lnTo>
                      <a:pt x="590" y="362"/>
                    </a:lnTo>
                    <a:cubicBezTo>
                      <a:pt x="591" y="327"/>
                      <a:pt x="576" y="296"/>
                      <a:pt x="550" y="278"/>
                    </a:cubicBezTo>
                    <a:lnTo>
                      <a:pt x="154" y="14"/>
                    </a:lnTo>
                    <a:cubicBezTo>
                      <a:pt x="141" y="5"/>
                      <a:pt x="126" y="1"/>
                      <a:pt x="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8" name="Google Shape;4458;p70"/>
              <p:cNvSpPr/>
              <p:nvPr/>
            </p:nvSpPr>
            <p:spPr>
              <a:xfrm>
                <a:off x="4614871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3" y="4"/>
                      <a:pt x="471" y="11"/>
                    </a:cubicBezTo>
                    <a:lnTo>
                      <a:pt x="63" y="254"/>
                    </a:lnTo>
                    <a:cubicBezTo>
                      <a:pt x="38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5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9" y="97"/>
                    </a:lnTo>
                    <a:cubicBezTo>
                      <a:pt x="589" y="41"/>
                      <a:pt x="551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9" name="Google Shape;4459;p70"/>
              <p:cNvSpPr/>
              <p:nvPr/>
            </p:nvSpPr>
            <p:spPr>
              <a:xfrm>
                <a:off x="4566719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30" y="0"/>
                    </a:moveTo>
                    <a:cubicBezTo>
                      <a:pt x="1452" y="658"/>
                      <a:pt x="1354" y="1312"/>
                      <a:pt x="1236" y="1962"/>
                    </a:cubicBezTo>
                    <a:cubicBezTo>
                      <a:pt x="1232" y="1984"/>
                      <a:pt x="1228" y="2004"/>
                      <a:pt x="1225" y="2026"/>
                    </a:cubicBezTo>
                    <a:cubicBezTo>
                      <a:pt x="1218" y="2057"/>
                      <a:pt x="1213" y="2090"/>
                      <a:pt x="1207" y="2122"/>
                    </a:cubicBezTo>
                    <a:cubicBezTo>
                      <a:pt x="1205" y="2136"/>
                      <a:pt x="1202" y="2149"/>
                      <a:pt x="1200" y="2163"/>
                    </a:cubicBezTo>
                    <a:cubicBezTo>
                      <a:pt x="1048" y="2985"/>
                      <a:pt x="867" y="3800"/>
                      <a:pt x="658" y="4605"/>
                    </a:cubicBezTo>
                    <a:cubicBezTo>
                      <a:pt x="345" y="5804"/>
                      <a:pt x="182" y="6557"/>
                      <a:pt x="98" y="7059"/>
                    </a:cubicBezTo>
                    <a:cubicBezTo>
                      <a:pt x="87" y="7123"/>
                      <a:pt x="78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2" y="7887"/>
                      <a:pt x="2" y="7922"/>
                    </a:cubicBezTo>
                    <a:cubicBezTo>
                      <a:pt x="1" y="7959"/>
                      <a:pt x="1" y="7995"/>
                      <a:pt x="2" y="8033"/>
                    </a:cubicBezTo>
                    <a:cubicBezTo>
                      <a:pt x="5" y="8105"/>
                      <a:pt x="10" y="8177"/>
                      <a:pt x="18" y="8246"/>
                    </a:cubicBezTo>
                    <a:cubicBezTo>
                      <a:pt x="131" y="9134"/>
                      <a:pt x="782" y="9825"/>
                      <a:pt x="1585" y="9849"/>
                    </a:cubicBezTo>
                    <a:cubicBezTo>
                      <a:pt x="1598" y="9849"/>
                      <a:pt x="1611" y="9849"/>
                      <a:pt x="1623" y="9849"/>
                    </a:cubicBezTo>
                    <a:cubicBezTo>
                      <a:pt x="1667" y="9849"/>
                      <a:pt x="1711" y="9847"/>
                      <a:pt x="1754" y="9843"/>
                    </a:cubicBezTo>
                    <a:cubicBezTo>
                      <a:pt x="2481" y="9778"/>
                      <a:pt x="3078" y="9156"/>
                      <a:pt x="3218" y="8338"/>
                    </a:cubicBezTo>
                    <a:cubicBezTo>
                      <a:pt x="3230" y="8270"/>
                      <a:pt x="3238" y="8199"/>
                      <a:pt x="3243" y="8128"/>
                    </a:cubicBezTo>
                    <a:cubicBezTo>
                      <a:pt x="3247" y="8092"/>
                      <a:pt x="3248" y="8055"/>
                      <a:pt x="3249" y="8016"/>
                    </a:cubicBezTo>
                    <a:cubicBezTo>
                      <a:pt x="3251" y="7983"/>
                      <a:pt x="3251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7" y="7762"/>
                      <a:pt x="3243" y="7698"/>
                      <a:pt x="3238" y="7628"/>
                    </a:cubicBezTo>
                    <a:cubicBezTo>
                      <a:pt x="3233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2" y="7151"/>
                    </a:cubicBezTo>
                    <a:cubicBezTo>
                      <a:pt x="3129" y="6635"/>
                      <a:pt x="2995" y="5860"/>
                      <a:pt x="2728" y="4610"/>
                    </a:cubicBezTo>
                    <a:cubicBezTo>
                      <a:pt x="2556" y="3813"/>
                      <a:pt x="2415" y="3009"/>
                      <a:pt x="2302" y="2199"/>
                    </a:cubicBezTo>
                    <a:cubicBezTo>
                      <a:pt x="2300" y="2185"/>
                      <a:pt x="2298" y="2172"/>
                      <a:pt x="2297" y="2158"/>
                    </a:cubicBezTo>
                    <a:cubicBezTo>
                      <a:pt x="2292" y="2123"/>
                      <a:pt x="2288" y="2088"/>
                      <a:pt x="2282" y="2054"/>
                    </a:cubicBezTo>
                    <a:cubicBezTo>
                      <a:pt x="2279" y="2035"/>
                      <a:pt x="2277" y="2014"/>
                      <a:pt x="2274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0" name="Google Shape;4460;p70"/>
              <p:cNvSpPr/>
              <p:nvPr/>
            </p:nvSpPr>
            <p:spPr>
              <a:xfrm>
                <a:off x="4606097" y="3534216"/>
                <a:ext cx="6177" cy="52378"/>
              </a:xfrm>
              <a:custGeom>
                <a:rect b="b" l="l" r="r" t="t"/>
                <a:pathLst>
                  <a:path extrusionOk="0" h="2236" w="264">
                    <a:moveTo>
                      <a:pt x="36" y="0"/>
                    </a:moveTo>
                    <a:cubicBezTo>
                      <a:pt x="16" y="0"/>
                      <a:pt x="1" y="19"/>
                      <a:pt x="1" y="41"/>
                    </a:cubicBezTo>
                    <a:lnTo>
                      <a:pt x="46" y="2196"/>
                    </a:lnTo>
                    <a:cubicBezTo>
                      <a:pt x="46" y="2218"/>
                      <a:pt x="61" y="2235"/>
                      <a:pt x="88" y="2236"/>
                    </a:cubicBezTo>
                    <a:cubicBezTo>
                      <a:pt x="107" y="2236"/>
                      <a:pt x="123" y="2219"/>
                      <a:pt x="124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1" name="Google Shape;4461;p70"/>
              <p:cNvSpPr/>
              <p:nvPr/>
            </p:nvSpPr>
            <p:spPr>
              <a:xfrm>
                <a:off x="4600224" y="3589944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8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2" name="Google Shape;4462;p70"/>
              <p:cNvSpPr/>
              <p:nvPr/>
            </p:nvSpPr>
            <p:spPr>
              <a:xfrm>
                <a:off x="4601066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29"/>
                      <a:pt x="1" y="66"/>
                    </a:cubicBezTo>
                    <a:cubicBezTo>
                      <a:pt x="0" y="102"/>
                      <a:pt x="26" y="132"/>
                      <a:pt x="58" y="133"/>
                    </a:cubicBezTo>
                    <a:cubicBezTo>
                      <a:pt x="59" y="133"/>
                      <a:pt x="60" y="133"/>
                      <a:pt x="61" y="133"/>
                    </a:cubicBezTo>
                    <a:cubicBezTo>
                      <a:pt x="91" y="133"/>
                      <a:pt x="115" y="103"/>
                      <a:pt x="117" y="68"/>
                    </a:cubicBezTo>
                    <a:cubicBezTo>
                      <a:pt x="118" y="33"/>
                      <a:pt x="93" y="2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3" name="Google Shape;4463;p70"/>
              <p:cNvSpPr/>
              <p:nvPr/>
            </p:nvSpPr>
            <p:spPr>
              <a:xfrm>
                <a:off x="4601908" y="3568628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58" y="1"/>
                    </a:moveTo>
                    <a:cubicBezTo>
                      <a:pt x="27" y="1"/>
                      <a:pt x="3" y="30"/>
                      <a:pt x="1" y="65"/>
                    </a:cubicBezTo>
                    <a:cubicBezTo>
                      <a:pt x="0" y="101"/>
                      <a:pt x="26" y="132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3"/>
                      <a:pt x="92" y="2"/>
                      <a:pt x="61" y="1"/>
                    </a:cubicBezTo>
                    <a:cubicBezTo>
                      <a:pt x="60" y="1"/>
                      <a:pt x="59" y="1"/>
                      <a:pt x="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4" name="Google Shape;4464;p70"/>
              <p:cNvSpPr/>
              <p:nvPr/>
            </p:nvSpPr>
            <p:spPr>
              <a:xfrm>
                <a:off x="4602727" y="3557969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2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7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8" y="32"/>
                      <a:pt x="93" y="1"/>
                      <a:pt x="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5" name="Google Shape;4465;p70"/>
              <p:cNvSpPr/>
              <p:nvPr/>
            </p:nvSpPr>
            <p:spPr>
              <a:xfrm>
                <a:off x="4612905" y="3590296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1" y="134"/>
                      <a:pt x="118" y="106"/>
                      <a:pt x="118" y="68"/>
                    </a:cubicBezTo>
                    <a:cubicBezTo>
                      <a:pt x="119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6" name="Google Shape;4466;p70"/>
              <p:cNvSpPr/>
              <p:nvPr/>
            </p:nvSpPr>
            <p:spPr>
              <a:xfrm>
                <a:off x="461255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7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4"/>
                      <a:pt x="117" y="68"/>
                    </a:cubicBezTo>
                    <a:cubicBezTo>
                      <a:pt x="117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7" name="Google Shape;4467;p70"/>
              <p:cNvSpPr/>
              <p:nvPr/>
            </p:nvSpPr>
            <p:spPr>
              <a:xfrm>
                <a:off x="4612157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0" y="103"/>
                      <a:pt x="26" y="133"/>
                      <a:pt x="58" y="133"/>
                    </a:cubicBezTo>
                    <a:cubicBezTo>
                      <a:pt x="59" y="133"/>
                      <a:pt x="60" y="133"/>
                      <a:pt x="60" y="133"/>
                    </a:cubicBezTo>
                    <a:cubicBezTo>
                      <a:pt x="91" y="133"/>
                      <a:pt x="117" y="104"/>
                      <a:pt x="117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0" y="0"/>
                      <a:pt x="59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8" name="Google Shape;4468;p70"/>
              <p:cNvSpPr/>
              <p:nvPr/>
            </p:nvSpPr>
            <p:spPr>
              <a:xfrm>
                <a:off x="4611759" y="3558227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3" y="30"/>
                      <a:pt x="3" y="66"/>
                    </a:cubicBezTo>
                    <a:cubicBezTo>
                      <a:pt x="1" y="103"/>
                      <a:pt x="26" y="134"/>
                      <a:pt x="59" y="134"/>
                    </a:cubicBezTo>
                    <a:cubicBezTo>
                      <a:pt x="60" y="134"/>
                      <a:pt x="60" y="134"/>
                      <a:pt x="61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9" y="32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9" name="Google Shape;4469;p70"/>
              <p:cNvSpPr/>
              <p:nvPr/>
            </p:nvSpPr>
            <p:spPr>
              <a:xfrm>
                <a:off x="4566836" y="3738389"/>
                <a:ext cx="75878" cy="13423"/>
              </a:xfrm>
              <a:custGeom>
                <a:rect b="b" l="l" r="r" t="t"/>
                <a:pathLst>
                  <a:path extrusionOk="0" h="573" w="3243">
                    <a:moveTo>
                      <a:pt x="1" y="0"/>
                    </a:moveTo>
                    <a:lnTo>
                      <a:pt x="1" y="0"/>
                    </a:ln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6" y="572"/>
                      <a:pt x="2993" y="422"/>
                      <a:pt x="3217" y="304"/>
                    </a:cubicBezTo>
                    <a:cubicBezTo>
                      <a:pt x="3228" y="236"/>
                      <a:pt x="3237" y="165"/>
                      <a:pt x="3243" y="94"/>
                    </a:cubicBezTo>
                    <a:lnTo>
                      <a:pt x="3243" y="94"/>
                    </a:lnTo>
                    <a:cubicBezTo>
                      <a:pt x="3088" y="194"/>
                      <a:pt x="2666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60" y="11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0" name="Google Shape;4470;p70"/>
              <p:cNvSpPr/>
              <p:nvPr/>
            </p:nvSpPr>
            <p:spPr>
              <a:xfrm>
                <a:off x="4567046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0" y="71"/>
                      <a:pt x="4" y="132"/>
                      <a:pt x="1" y="191"/>
                    </a:cubicBezTo>
                    <a:cubicBezTo>
                      <a:pt x="230" y="331"/>
                      <a:pt x="711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8" y="562"/>
                      <a:pt x="3017" y="403"/>
                      <a:pt x="3237" y="284"/>
                    </a:cubicBezTo>
                    <a:cubicBezTo>
                      <a:pt x="3235" y="227"/>
                      <a:pt x="3233" y="163"/>
                      <a:pt x="3227" y="93"/>
                    </a:cubicBezTo>
                    <a:cubicBezTo>
                      <a:pt x="3059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2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1" name="Google Shape;4471;p70"/>
              <p:cNvSpPr/>
              <p:nvPr/>
            </p:nvSpPr>
            <p:spPr>
              <a:xfrm>
                <a:off x="4568380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29" y="0"/>
                    </a:moveTo>
                    <a:cubicBezTo>
                      <a:pt x="18" y="64"/>
                      <a:pt x="9" y="123"/>
                      <a:pt x="0" y="180"/>
                    </a:cubicBezTo>
                    <a:cubicBezTo>
                      <a:pt x="243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4" y="271"/>
                    </a:cubicBezTo>
                    <a:cubicBezTo>
                      <a:pt x="3139" y="214"/>
                      <a:pt x="3130" y="154"/>
                      <a:pt x="3123" y="89"/>
                    </a:cubicBezTo>
                    <a:cubicBezTo>
                      <a:pt x="2926" y="196"/>
                      <a:pt x="2507" y="350"/>
                      <a:pt x="1745" y="350"/>
                    </a:cubicBezTo>
                    <a:cubicBezTo>
                      <a:pt x="1689" y="350"/>
                      <a:pt x="1631" y="349"/>
                      <a:pt x="1571" y="348"/>
                    </a:cubicBezTo>
                    <a:cubicBezTo>
                      <a:pt x="695" y="322"/>
                      <a:pt x="236" y="125"/>
                      <a:pt x="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2" name="Google Shape;4472;p70"/>
              <p:cNvSpPr/>
              <p:nvPr/>
            </p:nvSpPr>
            <p:spPr>
              <a:xfrm>
                <a:off x="4594796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7" y="0"/>
                    </a:moveTo>
                    <a:cubicBezTo>
                      <a:pt x="33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8" y="160"/>
                    </a:cubicBezTo>
                    <a:cubicBezTo>
                      <a:pt x="6" y="174"/>
                      <a:pt x="3" y="187"/>
                      <a:pt x="1" y="201"/>
                    </a:cubicBezTo>
                    <a:cubicBezTo>
                      <a:pt x="95" y="253"/>
                      <a:pt x="262" y="310"/>
                      <a:pt x="550" y="319"/>
                    </a:cubicBezTo>
                    <a:cubicBezTo>
                      <a:pt x="575" y="320"/>
                      <a:pt x="598" y="320"/>
                      <a:pt x="621" y="320"/>
                    </a:cubicBezTo>
                    <a:cubicBezTo>
                      <a:pt x="865" y="320"/>
                      <a:pt x="1013" y="277"/>
                      <a:pt x="1102" y="235"/>
                    </a:cubicBezTo>
                    <a:cubicBezTo>
                      <a:pt x="1100" y="221"/>
                      <a:pt x="1098" y="207"/>
                      <a:pt x="1097" y="194"/>
                    </a:cubicBezTo>
                    <a:cubicBezTo>
                      <a:pt x="1092" y="159"/>
                      <a:pt x="1088" y="124"/>
                      <a:pt x="1082" y="89"/>
                    </a:cubicBezTo>
                    <a:cubicBezTo>
                      <a:pt x="1079" y="71"/>
                      <a:pt x="1077" y="50"/>
                      <a:pt x="1074" y="31"/>
                    </a:cubicBezTo>
                    <a:cubicBezTo>
                      <a:pt x="1031" y="60"/>
                      <a:pt x="904" y="124"/>
                      <a:pt x="614" y="124"/>
                    </a:cubicBezTo>
                    <a:cubicBezTo>
                      <a:pt x="595" y="124"/>
                      <a:pt x="575" y="124"/>
                      <a:pt x="555" y="123"/>
                    </a:cubicBezTo>
                    <a:cubicBezTo>
                      <a:pt x="217" y="114"/>
                      <a:pt x="80" y="32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3" name="Google Shape;4473;p70"/>
              <p:cNvSpPr/>
              <p:nvPr/>
            </p:nvSpPr>
            <p:spPr>
              <a:xfrm>
                <a:off x="4607758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5" y="4810"/>
                      <a:pt x="251" y="5451"/>
                    </a:cubicBezTo>
                    <a:cubicBezTo>
                      <a:pt x="683" y="7677"/>
                      <a:pt x="294" y="9133"/>
                      <a:pt x="0" y="9835"/>
                    </a:cubicBezTo>
                    <a:cubicBezTo>
                      <a:pt x="727" y="9770"/>
                      <a:pt x="1324" y="9148"/>
                      <a:pt x="1464" y="8330"/>
                    </a:cubicBezTo>
                    <a:cubicBezTo>
                      <a:pt x="1476" y="8262"/>
                      <a:pt x="1484" y="8191"/>
                      <a:pt x="1489" y="8120"/>
                    </a:cubicBezTo>
                    <a:cubicBezTo>
                      <a:pt x="1493" y="8084"/>
                      <a:pt x="1494" y="8047"/>
                      <a:pt x="1495" y="8008"/>
                    </a:cubicBezTo>
                    <a:cubicBezTo>
                      <a:pt x="1497" y="7975"/>
                      <a:pt x="1497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3" y="7754"/>
                      <a:pt x="1489" y="7690"/>
                      <a:pt x="1484" y="7620"/>
                    </a:cubicBezTo>
                    <a:cubicBezTo>
                      <a:pt x="1479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8" y="7143"/>
                    </a:cubicBezTo>
                    <a:cubicBezTo>
                      <a:pt x="1375" y="6627"/>
                      <a:pt x="1241" y="5852"/>
                      <a:pt x="974" y="4602"/>
                    </a:cubicBezTo>
                    <a:cubicBezTo>
                      <a:pt x="802" y="3805"/>
                      <a:pt x="661" y="3001"/>
                      <a:pt x="548" y="2191"/>
                    </a:cubicBezTo>
                    <a:cubicBezTo>
                      <a:pt x="546" y="2177"/>
                      <a:pt x="544" y="2164"/>
                      <a:pt x="543" y="2150"/>
                    </a:cubicBezTo>
                    <a:cubicBezTo>
                      <a:pt x="538" y="2115"/>
                      <a:pt x="534" y="2080"/>
                      <a:pt x="528" y="2046"/>
                    </a:cubicBezTo>
                    <a:cubicBezTo>
                      <a:pt x="525" y="2027"/>
                      <a:pt x="523" y="2006"/>
                      <a:pt x="520" y="1987"/>
                    </a:cubicBezTo>
                    <a:cubicBezTo>
                      <a:pt x="437" y="1360"/>
                      <a:pt x="372" y="731"/>
                      <a:pt x="324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4" name="Google Shape;4474;p70"/>
              <p:cNvSpPr/>
              <p:nvPr/>
            </p:nvSpPr>
            <p:spPr>
              <a:xfrm>
                <a:off x="4347086" y="3791610"/>
                <a:ext cx="42841" cy="18131"/>
              </a:xfrm>
              <a:custGeom>
                <a:rect b="b" l="l" r="r" t="t"/>
                <a:pathLst>
                  <a:path extrusionOk="0" h="774" w="1831">
                    <a:moveTo>
                      <a:pt x="13" y="1"/>
                    </a:moveTo>
                    <a:lnTo>
                      <a:pt x="5" y="342"/>
                    </a:lnTo>
                    <a:cubicBezTo>
                      <a:pt x="1" y="556"/>
                      <a:pt x="147" y="734"/>
                      <a:pt x="332" y="739"/>
                    </a:cubicBezTo>
                    <a:lnTo>
                      <a:pt x="1480" y="773"/>
                    </a:lnTo>
                    <a:cubicBezTo>
                      <a:pt x="1483" y="773"/>
                      <a:pt x="1486" y="773"/>
                      <a:pt x="1489" y="773"/>
                    </a:cubicBezTo>
                    <a:cubicBezTo>
                      <a:pt x="1670" y="773"/>
                      <a:pt x="1818" y="606"/>
                      <a:pt x="1823" y="396"/>
                    </a:cubicBezTo>
                    <a:lnTo>
                      <a:pt x="1830" y="55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5" name="Google Shape;4475;p70"/>
              <p:cNvSpPr/>
              <p:nvPr/>
            </p:nvSpPr>
            <p:spPr>
              <a:xfrm>
                <a:off x="4350198" y="3509550"/>
                <a:ext cx="16706" cy="55213"/>
              </a:xfrm>
              <a:custGeom>
                <a:rect b="b" l="l" r="r" t="t"/>
                <a:pathLst>
                  <a:path extrusionOk="0" h="2357" w="714">
                    <a:moveTo>
                      <a:pt x="136" y="0"/>
                    </a:moveTo>
                    <a:cubicBezTo>
                      <a:pt x="85" y="0"/>
                      <a:pt x="40" y="47"/>
                      <a:pt x="39" y="111"/>
                    </a:cubicBezTo>
                    <a:lnTo>
                      <a:pt x="0" y="1894"/>
                    </a:lnTo>
                    <a:cubicBezTo>
                      <a:pt x="0" y="1931"/>
                      <a:pt x="14" y="1966"/>
                      <a:pt x="40" y="1987"/>
                    </a:cubicBezTo>
                    <a:lnTo>
                      <a:pt x="444" y="2334"/>
                    </a:lnTo>
                    <a:cubicBezTo>
                      <a:pt x="462" y="2349"/>
                      <a:pt x="482" y="2357"/>
                      <a:pt x="502" y="2357"/>
                    </a:cubicBezTo>
                    <a:cubicBezTo>
                      <a:pt x="548" y="2357"/>
                      <a:pt x="592" y="2318"/>
                      <a:pt x="599" y="2258"/>
                    </a:cubicBezTo>
                    <a:lnTo>
                      <a:pt x="688" y="1499"/>
                    </a:lnTo>
                    <a:cubicBezTo>
                      <a:pt x="689" y="1495"/>
                      <a:pt x="689" y="1490"/>
                      <a:pt x="689" y="1487"/>
                    </a:cubicBezTo>
                    <a:lnTo>
                      <a:pt x="713" y="437"/>
                    </a:lnTo>
                    <a:cubicBezTo>
                      <a:pt x="714" y="396"/>
                      <a:pt x="694" y="357"/>
                      <a:pt x="664" y="336"/>
                    </a:cubicBezTo>
                    <a:lnTo>
                      <a:pt x="186" y="16"/>
                    </a:lnTo>
                    <a:cubicBezTo>
                      <a:pt x="169" y="5"/>
                      <a:pt x="152" y="0"/>
                      <a:pt x="1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6" name="Google Shape;4476;p70"/>
              <p:cNvSpPr/>
              <p:nvPr/>
            </p:nvSpPr>
            <p:spPr>
              <a:xfrm>
                <a:off x="4381691" y="3510838"/>
                <a:ext cx="16636" cy="54627"/>
              </a:xfrm>
              <a:custGeom>
                <a:rect b="b" l="l" r="r" t="t"/>
                <a:pathLst>
                  <a:path extrusionOk="0" h="2332" w="711">
                    <a:moveTo>
                      <a:pt x="611" y="0"/>
                    </a:moveTo>
                    <a:cubicBezTo>
                      <a:pt x="596" y="0"/>
                      <a:pt x="581" y="4"/>
                      <a:pt x="567" y="13"/>
                    </a:cubicBezTo>
                    <a:lnTo>
                      <a:pt x="75" y="305"/>
                    </a:lnTo>
                    <a:cubicBezTo>
                      <a:pt x="44" y="323"/>
                      <a:pt x="23" y="361"/>
                      <a:pt x="23" y="402"/>
                    </a:cubicBezTo>
                    <a:lnTo>
                      <a:pt x="1" y="1451"/>
                    </a:lnTo>
                    <a:lnTo>
                      <a:pt x="1" y="1465"/>
                    </a:lnTo>
                    <a:lnTo>
                      <a:pt x="58" y="2228"/>
                    </a:lnTo>
                    <a:cubicBezTo>
                      <a:pt x="62" y="2290"/>
                      <a:pt x="106" y="2331"/>
                      <a:pt x="154" y="2331"/>
                    </a:cubicBezTo>
                    <a:cubicBezTo>
                      <a:pt x="172" y="2331"/>
                      <a:pt x="191" y="2325"/>
                      <a:pt x="209" y="2312"/>
                    </a:cubicBezTo>
                    <a:lnTo>
                      <a:pt x="627" y="1991"/>
                    </a:lnTo>
                    <a:cubicBezTo>
                      <a:pt x="654" y="1970"/>
                      <a:pt x="669" y="1935"/>
                      <a:pt x="670" y="1900"/>
                    </a:cubicBezTo>
                    <a:lnTo>
                      <a:pt x="709" y="116"/>
                    </a:lnTo>
                    <a:cubicBezTo>
                      <a:pt x="710" y="49"/>
                      <a:pt x="663" y="0"/>
                      <a:pt x="6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7" name="Google Shape;4477;p70"/>
              <p:cNvSpPr/>
              <p:nvPr/>
            </p:nvSpPr>
            <p:spPr>
              <a:xfrm>
                <a:off x="4323548" y="3527564"/>
                <a:ext cx="91882" cy="278711"/>
              </a:xfrm>
              <a:custGeom>
                <a:rect b="b" l="l" r="r" t="t"/>
                <a:pathLst>
                  <a:path extrusionOk="0" h="11898" w="3927">
                    <a:moveTo>
                      <a:pt x="1845" y="0"/>
                    </a:moveTo>
                    <a:cubicBezTo>
                      <a:pt x="1750" y="795"/>
                      <a:pt x="1632" y="1586"/>
                      <a:pt x="1493" y="2371"/>
                    </a:cubicBezTo>
                    <a:cubicBezTo>
                      <a:pt x="1488" y="2397"/>
                      <a:pt x="1484" y="2422"/>
                      <a:pt x="1478" y="2448"/>
                    </a:cubicBezTo>
                    <a:cubicBezTo>
                      <a:pt x="1471" y="2487"/>
                      <a:pt x="1465" y="2526"/>
                      <a:pt x="1457" y="2565"/>
                    </a:cubicBezTo>
                    <a:cubicBezTo>
                      <a:pt x="1455" y="2580"/>
                      <a:pt x="1452" y="2597"/>
                      <a:pt x="1448" y="2613"/>
                    </a:cubicBezTo>
                    <a:cubicBezTo>
                      <a:pt x="1266" y="3607"/>
                      <a:pt x="1047" y="4590"/>
                      <a:pt x="794" y="5564"/>
                    </a:cubicBezTo>
                    <a:cubicBezTo>
                      <a:pt x="417" y="7012"/>
                      <a:pt x="220" y="7920"/>
                      <a:pt x="118" y="8529"/>
                    </a:cubicBezTo>
                    <a:cubicBezTo>
                      <a:pt x="104" y="8606"/>
                      <a:pt x="93" y="8677"/>
                      <a:pt x="83" y="8745"/>
                    </a:cubicBezTo>
                    <a:cubicBezTo>
                      <a:pt x="63" y="8879"/>
                      <a:pt x="48" y="8997"/>
                      <a:pt x="37" y="9102"/>
                    </a:cubicBezTo>
                    <a:cubicBezTo>
                      <a:pt x="26" y="9186"/>
                      <a:pt x="20" y="9262"/>
                      <a:pt x="15" y="9331"/>
                    </a:cubicBezTo>
                    <a:cubicBezTo>
                      <a:pt x="12" y="9372"/>
                      <a:pt x="10" y="9411"/>
                      <a:pt x="7" y="9447"/>
                    </a:cubicBezTo>
                    <a:cubicBezTo>
                      <a:pt x="5" y="9487"/>
                      <a:pt x="2" y="9529"/>
                      <a:pt x="2" y="9570"/>
                    </a:cubicBezTo>
                    <a:cubicBezTo>
                      <a:pt x="1" y="9616"/>
                      <a:pt x="1" y="9659"/>
                      <a:pt x="2" y="9704"/>
                    </a:cubicBezTo>
                    <a:cubicBezTo>
                      <a:pt x="5" y="9791"/>
                      <a:pt x="11" y="9877"/>
                      <a:pt x="22" y="9960"/>
                    </a:cubicBezTo>
                    <a:cubicBezTo>
                      <a:pt x="159" y="11033"/>
                      <a:pt x="945" y="11868"/>
                      <a:pt x="1914" y="11897"/>
                    </a:cubicBezTo>
                    <a:cubicBezTo>
                      <a:pt x="1931" y="11897"/>
                      <a:pt x="1948" y="11897"/>
                      <a:pt x="1965" y="11897"/>
                    </a:cubicBezTo>
                    <a:cubicBezTo>
                      <a:pt x="2017" y="11897"/>
                      <a:pt x="2068" y="11895"/>
                      <a:pt x="2119" y="11889"/>
                    </a:cubicBezTo>
                    <a:cubicBezTo>
                      <a:pt x="2996" y="11810"/>
                      <a:pt x="3718" y="11059"/>
                      <a:pt x="3888" y="10072"/>
                    </a:cubicBezTo>
                    <a:cubicBezTo>
                      <a:pt x="3902" y="9989"/>
                      <a:pt x="3912" y="9903"/>
                      <a:pt x="3918" y="9817"/>
                    </a:cubicBezTo>
                    <a:cubicBezTo>
                      <a:pt x="3921" y="9774"/>
                      <a:pt x="3923" y="9728"/>
                      <a:pt x="3924" y="9682"/>
                    </a:cubicBezTo>
                    <a:cubicBezTo>
                      <a:pt x="3926" y="9642"/>
                      <a:pt x="3926" y="9601"/>
                      <a:pt x="3924" y="9561"/>
                    </a:cubicBezTo>
                    <a:cubicBezTo>
                      <a:pt x="3924" y="9524"/>
                      <a:pt x="3923" y="9484"/>
                      <a:pt x="3922" y="9443"/>
                    </a:cubicBezTo>
                    <a:cubicBezTo>
                      <a:pt x="3919" y="9375"/>
                      <a:pt x="3916" y="9298"/>
                      <a:pt x="3911" y="9213"/>
                    </a:cubicBezTo>
                    <a:cubicBezTo>
                      <a:pt x="3904" y="9109"/>
                      <a:pt x="3894" y="8991"/>
                      <a:pt x="3880" y="8856"/>
                    </a:cubicBezTo>
                    <a:cubicBezTo>
                      <a:pt x="3872" y="8787"/>
                      <a:pt x="3863" y="8714"/>
                      <a:pt x="3855" y="8637"/>
                    </a:cubicBezTo>
                    <a:cubicBezTo>
                      <a:pt x="3776" y="8015"/>
                      <a:pt x="3616" y="7076"/>
                      <a:pt x="3292" y="5567"/>
                    </a:cubicBezTo>
                    <a:cubicBezTo>
                      <a:pt x="3086" y="4605"/>
                      <a:pt x="2913" y="3633"/>
                      <a:pt x="2778" y="2654"/>
                    </a:cubicBezTo>
                    <a:cubicBezTo>
                      <a:pt x="2776" y="2639"/>
                      <a:pt x="2774" y="2622"/>
                      <a:pt x="2771" y="2606"/>
                    </a:cubicBezTo>
                    <a:cubicBezTo>
                      <a:pt x="2766" y="2565"/>
                      <a:pt x="2759" y="2524"/>
                      <a:pt x="2754" y="2482"/>
                    </a:cubicBezTo>
                    <a:cubicBezTo>
                      <a:pt x="2752" y="2457"/>
                      <a:pt x="2748" y="2434"/>
                      <a:pt x="2745" y="2410"/>
                    </a:cubicBezTo>
                    <a:cubicBezTo>
                      <a:pt x="2646" y="1653"/>
                      <a:pt x="2566" y="894"/>
                      <a:pt x="2508" y="131"/>
                    </a:cubicBezTo>
                    <a:lnTo>
                      <a:pt x="2499" y="19"/>
                    </a:lnTo>
                    <a:lnTo>
                      <a:pt x="2189" y="10"/>
                    </a:lnTo>
                    <a:lnTo>
                      <a:pt x="18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8" name="Google Shape;4478;p70"/>
              <p:cNvSpPr/>
              <p:nvPr/>
            </p:nvSpPr>
            <p:spPr>
              <a:xfrm>
                <a:off x="4371069" y="3508261"/>
                <a:ext cx="7440" cy="63271"/>
              </a:xfrm>
              <a:custGeom>
                <a:rect b="b" l="l" r="r" t="t"/>
                <a:pathLst>
                  <a:path extrusionOk="0" h="2701" w="318">
                    <a:moveTo>
                      <a:pt x="42" y="1"/>
                    </a:moveTo>
                    <a:cubicBezTo>
                      <a:pt x="20" y="1"/>
                      <a:pt x="0" y="22"/>
                      <a:pt x="0" y="51"/>
                    </a:cubicBezTo>
                    <a:lnTo>
                      <a:pt x="56" y="2653"/>
                    </a:lnTo>
                    <a:cubicBezTo>
                      <a:pt x="57" y="2678"/>
                      <a:pt x="75" y="2701"/>
                      <a:pt x="97" y="2701"/>
                    </a:cubicBezTo>
                    <a:lnTo>
                      <a:pt x="107" y="2701"/>
                    </a:lnTo>
                    <a:cubicBezTo>
                      <a:pt x="128" y="2701"/>
                      <a:pt x="148" y="2681"/>
                      <a:pt x="149" y="2656"/>
                    </a:cubicBezTo>
                    <a:lnTo>
                      <a:pt x="316" y="60"/>
                    </a:lnTo>
                    <a:cubicBezTo>
                      <a:pt x="317" y="32"/>
                      <a:pt x="299" y="9"/>
                      <a:pt x="275" y="7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9" name="Google Shape;4479;p70"/>
              <p:cNvSpPr/>
              <p:nvPr/>
            </p:nvSpPr>
            <p:spPr>
              <a:xfrm>
                <a:off x="4363956" y="3575608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3" y="34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1" y="161"/>
                      <a:pt x="71" y="161"/>
                    </a:cubicBezTo>
                    <a:cubicBezTo>
                      <a:pt x="109" y="161"/>
                      <a:pt x="140" y="128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0" name="Google Shape;4480;p70"/>
              <p:cNvSpPr/>
              <p:nvPr/>
            </p:nvSpPr>
            <p:spPr>
              <a:xfrm>
                <a:off x="4364962" y="3562701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3" y="0"/>
                    </a:moveTo>
                    <a:cubicBezTo>
                      <a:pt x="35" y="0"/>
                      <a:pt x="4" y="36"/>
                      <a:pt x="3" y="79"/>
                    </a:cubicBezTo>
                    <a:cubicBezTo>
                      <a:pt x="1" y="124"/>
                      <a:pt x="32" y="161"/>
                      <a:pt x="70" y="162"/>
                    </a:cubicBezTo>
                    <a:cubicBezTo>
                      <a:pt x="71" y="163"/>
                      <a:pt x="72" y="163"/>
                      <a:pt x="72" y="163"/>
                    </a:cubicBezTo>
                    <a:cubicBezTo>
                      <a:pt x="109" y="163"/>
                      <a:pt x="141" y="128"/>
                      <a:pt x="142" y="85"/>
                    </a:cubicBezTo>
                    <a:cubicBezTo>
                      <a:pt x="143" y="39"/>
                      <a:pt x="113" y="2"/>
                      <a:pt x="75" y="0"/>
                    </a:cubicBezTo>
                    <a:cubicBezTo>
                      <a:pt x="74" y="0"/>
                      <a:pt x="74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1" name="Google Shape;4481;p70"/>
              <p:cNvSpPr/>
              <p:nvPr/>
            </p:nvSpPr>
            <p:spPr>
              <a:xfrm>
                <a:off x="4365968" y="3549817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4" y="1"/>
                    </a:moveTo>
                    <a:cubicBezTo>
                      <a:pt x="35" y="1"/>
                      <a:pt x="3" y="36"/>
                      <a:pt x="2" y="79"/>
                    </a:cubicBezTo>
                    <a:cubicBezTo>
                      <a:pt x="1" y="124"/>
                      <a:pt x="32" y="161"/>
                      <a:pt x="70" y="163"/>
                    </a:cubicBezTo>
                    <a:cubicBezTo>
                      <a:pt x="70" y="163"/>
                      <a:pt x="71" y="163"/>
                      <a:pt x="71" y="163"/>
                    </a:cubicBezTo>
                    <a:cubicBezTo>
                      <a:pt x="109" y="163"/>
                      <a:pt x="140" y="128"/>
                      <a:pt x="141" y="84"/>
                    </a:cubicBezTo>
                    <a:cubicBezTo>
                      <a:pt x="142" y="40"/>
                      <a:pt x="112" y="2"/>
                      <a:pt x="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2" name="Google Shape;4482;p70"/>
              <p:cNvSpPr/>
              <p:nvPr/>
            </p:nvSpPr>
            <p:spPr>
              <a:xfrm>
                <a:off x="4366974" y="3536980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2" y="0"/>
                    </a:moveTo>
                    <a:cubicBezTo>
                      <a:pt x="35" y="0"/>
                      <a:pt x="4" y="36"/>
                      <a:pt x="2" y="78"/>
                    </a:cubicBezTo>
                    <a:cubicBezTo>
                      <a:pt x="1" y="123"/>
                      <a:pt x="32" y="160"/>
                      <a:pt x="70" y="162"/>
                    </a:cubicBezTo>
                    <a:cubicBezTo>
                      <a:pt x="70" y="162"/>
                      <a:pt x="71" y="162"/>
                      <a:pt x="71" y="162"/>
                    </a:cubicBezTo>
                    <a:cubicBezTo>
                      <a:pt x="109" y="162"/>
                      <a:pt x="140" y="128"/>
                      <a:pt x="142" y="83"/>
                    </a:cubicBezTo>
                    <a:cubicBezTo>
                      <a:pt x="143" y="39"/>
                      <a:pt x="113" y="1"/>
                      <a:pt x="74" y="0"/>
                    </a:cubicBezTo>
                    <a:cubicBezTo>
                      <a:pt x="73" y="0"/>
                      <a:pt x="73" y="0"/>
                      <a:pt x="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3" name="Google Shape;4483;p70"/>
              <p:cNvSpPr/>
              <p:nvPr/>
            </p:nvSpPr>
            <p:spPr>
              <a:xfrm>
                <a:off x="4379305" y="3576007"/>
                <a:ext cx="3322" cy="3818"/>
              </a:xfrm>
              <a:custGeom>
                <a:rect b="b" l="l" r="r" t="t"/>
                <a:pathLst>
                  <a:path extrusionOk="0" h="163" w="142">
                    <a:moveTo>
                      <a:pt x="71" y="1"/>
                    </a:moveTo>
                    <a:cubicBezTo>
                      <a:pt x="33" y="1"/>
                      <a:pt x="2" y="36"/>
                      <a:pt x="1" y="79"/>
                    </a:cubicBezTo>
                    <a:cubicBezTo>
                      <a:pt x="0" y="124"/>
                      <a:pt x="30" y="161"/>
                      <a:pt x="69" y="163"/>
                    </a:cubicBezTo>
                    <a:cubicBezTo>
                      <a:pt x="69" y="163"/>
                      <a:pt x="70" y="163"/>
                      <a:pt x="70" y="163"/>
                    </a:cubicBezTo>
                    <a:cubicBezTo>
                      <a:pt x="108" y="163"/>
                      <a:pt x="140" y="127"/>
                      <a:pt x="141" y="84"/>
                    </a:cubicBezTo>
                    <a:cubicBezTo>
                      <a:pt x="142" y="40"/>
                      <a:pt x="111" y="2"/>
                      <a:pt x="73" y="1"/>
                    </a:cubicBezTo>
                    <a:cubicBezTo>
                      <a:pt x="72" y="1"/>
                      <a:pt x="72" y="1"/>
                      <a:pt x="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4" name="Google Shape;4484;p70"/>
              <p:cNvSpPr/>
              <p:nvPr/>
            </p:nvSpPr>
            <p:spPr>
              <a:xfrm>
                <a:off x="4378837" y="3563123"/>
                <a:ext cx="3322" cy="3795"/>
              </a:xfrm>
              <a:custGeom>
                <a:rect b="b" l="l" r="r" t="t"/>
                <a:pathLst>
                  <a:path extrusionOk="0" h="162" w="142">
                    <a:moveTo>
                      <a:pt x="72" y="1"/>
                    </a:moveTo>
                    <a:cubicBezTo>
                      <a:pt x="34" y="1"/>
                      <a:pt x="3" y="36"/>
                      <a:pt x="2" y="79"/>
                    </a:cubicBezTo>
                    <a:cubicBezTo>
                      <a:pt x="1" y="124"/>
                      <a:pt x="31" y="161"/>
                      <a:pt x="69" y="162"/>
                    </a:cubicBezTo>
                    <a:cubicBezTo>
                      <a:pt x="70" y="162"/>
                      <a:pt x="71" y="162"/>
                      <a:pt x="72" y="162"/>
                    </a:cubicBezTo>
                    <a:cubicBezTo>
                      <a:pt x="110" y="162"/>
                      <a:pt x="140" y="127"/>
                      <a:pt x="141" y="84"/>
                    </a:cubicBezTo>
                    <a:cubicBezTo>
                      <a:pt x="141" y="38"/>
                      <a:pt x="112" y="1"/>
                      <a:pt x="73" y="1"/>
                    </a:cubicBezTo>
                    <a:cubicBezTo>
                      <a:pt x="73" y="1"/>
                      <a:pt x="72" y="1"/>
                      <a:pt x="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5" name="Google Shape;4485;p70"/>
              <p:cNvSpPr/>
              <p:nvPr/>
            </p:nvSpPr>
            <p:spPr>
              <a:xfrm>
                <a:off x="4378369" y="3550192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1" y="0"/>
                    </a:moveTo>
                    <a:cubicBezTo>
                      <a:pt x="34" y="0"/>
                      <a:pt x="2" y="36"/>
                      <a:pt x="1" y="78"/>
                    </a:cubicBezTo>
                    <a:cubicBezTo>
                      <a:pt x="0" y="123"/>
                      <a:pt x="31" y="160"/>
                      <a:pt x="69" y="162"/>
                    </a:cubicBezTo>
                    <a:cubicBezTo>
                      <a:pt x="69" y="162"/>
                      <a:pt x="70" y="162"/>
                      <a:pt x="70" y="162"/>
                    </a:cubicBezTo>
                    <a:cubicBezTo>
                      <a:pt x="109" y="162"/>
                      <a:pt x="140" y="127"/>
                      <a:pt x="141" y="83"/>
                    </a:cubicBezTo>
                    <a:cubicBezTo>
                      <a:pt x="143" y="39"/>
                      <a:pt x="112" y="1"/>
                      <a:pt x="73" y="0"/>
                    </a:cubicBezTo>
                    <a:cubicBezTo>
                      <a:pt x="72" y="0"/>
                      <a:pt x="72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6" name="Google Shape;4486;p70"/>
              <p:cNvSpPr/>
              <p:nvPr/>
            </p:nvSpPr>
            <p:spPr>
              <a:xfrm>
                <a:off x="4377901" y="3537285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4" y="35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0" y="161"/>
                      <a:pt x="71" y="161"/>
                    </a:cubicBezTo>
                    <a:cubicBezTo>
                      <a:pt x="109" y="161"/>
                      <a:pt x="140" y="126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7" name="Google Shape;4487;p70"/>
              <p:cNvSpPr/>
              <p:nvPr/>
            </p:nvSpPr>
            <p:spPr>
              <a:xfrm>
                <a:off x="4323619" y="3754833"/>
                <a:ext cx="91648" cy="16257"/>
              </a:xfrm>
              <a:custGeom>
                <a:rect b="b" l="l" r="r" t="t"/>
                <a:pathLst>
                  <a:path extrusionOk="0" h="694" w="3917">
                    <a:moveTo>
                      <a:pt x="1" y="1"/>
                    </a:moveTo>
                    <a:lnTo>
                      <a:pt x="1" y="1"/>
                    </a:lnTo>
                    <a:cubicBezTo>
                      <a:pt x="3" y="88"/>
                      <a:pt x="11" y="174"/>
                      <a:pt x="21" y="257"/>
                    </a:cubicBezTo>
                    <a:cubicBezTo>
                      <a:pt x="304" y="427"/>
                      <a:pt x="884" y="659"/>
                      <a:pt x="1945" y="690"/>
                    </a:cubicBezTo>
                    <a:cubicBezTo>
                      <a:pt x="2019" y="692"/>
                      <a:pt x="2091" y="693"/>
                      <a:pt x="2161" y="693"/>
                    </a:cubicBezTo>
                    <a:cubicBezTo>
                      <a:pt x="3087" y="693"/>
                      <a:pt x="3616" y="511"/>
                      <a:pt x="3886" y="370"/>
                    </a:cubicBezTo>
                    <a:cubicBezTo>
                      <a:pt x="3900" y="287"/>
                      <a:pt x="3910" y="201"/>
                      <a:pt x="3916" y="115"/>
                    </a:cubicBezTo>
                    <a:lnTo>
                      <a:pt x="3916" y="115"/>
                    </a:lnTo>
                    <a:cubicBezTo>
                      <a:pt x="3731" y="236"/>
                      <a:pt x="3223" y="482"/>
                      <a:pt x="2165" y="482"/>
                    </a:cubicBezTo>
                    <a:cubicBezTo>
                      <a:pt x="2096" y="482"/>
                      <a:pt x="2024" y="481"/>
                      <a:pt x="1950" y="479"/>
                    </a:cubicBezTo>
                    <a:cubicBezTo>
                      <a:pt x="742" y="444"/>
                      <a:pt x="191" y="1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8" name="Google Shape;4488;p70"/>
              <p:cNvSpPr/>
              <p:nvPr/>
            </p:nvSpPr>
            <p:spPr>
              <a:xfrm>
                <a:off x="4323899" y="3740755"/>
                <a:ext cx="91461" cy="15882"/>
              </a:xfrm>
              <a:custGeom>
                <a:rect b="b" l="l" r="r" t="t"/>
                <a:pathLst>
                  <a:path extrusionOk="0" h="678" w="3909">
                    <a:moveTo>
                      <a:pt x="21" y="1"/>
                    </a:moveTo>
                    <a:cubicBezTo>
                      <a:pt x="11" y="85"/>
                      <a:pt x="5" y="161"/>
                      <a:pt x="0" y="230"/>
                    </a:cubicBezTo>
                    <a:cubicBezTo>
                      <a:pt x="276" y="399"/>
                      <a:pt x="857" y="643"/>
                      <a:pt x="1945" y="675"/>
                    </a:cubicBezTo>
                    <a:cubicBezTo>
                      <a:pt x="2020" y="677"/>
                      <a:pt x="2093" y="678"/>
                      <a:pt x="2163" y="678"/>
                    </a:cubicBezTo>
                    <a:cubicBezTo>
                      <a:pt x="3114" y="678"/>
                      <a:pt x="3645" y="486"/>
                      <a:pt x="3908" y="342"/>
                    </a:cubicBezTo>
                    <a:cubicBezTo>
                      <a:pt x="3906" y="274"/>
                      <a:pt x="3903" y="197"/>
                      <a:pt x="3897" y="112"/>
                    </a:cubicBezTo>
                    <a:cubicBezTo>
                      <a:pt x="3696" y="237"/>
                      <a:pt x="3186" y="468"/>
                      <a:pt x="2159" y="468"/>
                    </a:cubicBezTo>
                    <a:cubicBezTo>
                      <a:pt x="2091" y="468"/>
                      <a:pt x="2022" y="467"/>
                      <a:pt x="1950" y="464"/>
                    </a:cubicBezTo>
                    <a:cubicBezTo>
                      <a:pt x="784" y="432"/>
                      <a:pt x="228" y="145"/>
                      <a:pt x="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9" name="Google Shape;4489;p70"/>
              <p:cNvSpPr/>
              <p:nvPr/>
            </p:nvSpPr>
            <p:spPr>
              <a:xfrm>
                <a:off x="4325490" y="3727332"/>
                <a:ext cx="88887" cy="14851"/>
              </a:xfrm>
              <a:custGeom>
                <a:rect b="b" l="l" r="r" t="t"/>
                <a:pathLst>
                  <a:path extrusionOk="0" h="634" w="3799">
                    <a:moveTo>
                      <a:pt x="36" y="1"/>
                    </a:moveTo>
                    <a:cubicBezTo>
                      <a:pt x="23" y="78"/>
                      <a:pt x="11" y="149"/>
                      <a:pt x="1" y="217"/>
                    </a:cubicBezTo>
                    <a:cubicBezTo>
                      <a:pt x="296" y="384"/>
                      <a:pt x="870" y="601"/>
                      <a:pt x="1892" y="630"/>
                    </a:cubicBezTo>
                    <a:cubicBezTo>
                      <a:pt x="1968" y="633"/>
                      <a:pt x="2043" y="634"/>
                      <a:pt x="2114" y="634"/>
                    </a:cubicBezTo>
                    <a:cubicBezTo>
                      <a:pt x="2999" y="634"/>
                      <a:pt x="3519" y="466"/>
                      <a:pt x="3798" y="328"/>
                    </a:cubicBezTo>
                    <a:cubicBezTo>
                      <a:pt x="3790" y="258"/>
                      <a:pt x="3783" y="186"/>
                      <a:pt x="3773" y="108"/>
                    </a:cubicBezTo>
                    <a:cubicBezTo>
                      <a:pt x="3534" y="237"/>
                      <a:pt x="3028" y="423"/>
                      <a:pt x="2106" y="423"/>
                    </a:cubicBezTo>
                    <a:cubicBezTo>
                      <a:pt x="2038" y="423"/>
                      <a:pt x="1968" y="422"/>
                      <a:pt x="1896" y="420"/>
                    </a:cubicBezTo>
                    <a:cubicBezTo>
                      <a:pt x="840" y="389"/>
                      <a:pt x="286" y="153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0" name="Google Shape;4490;p70"/>
              <p:cNvSpPr/>
              <p:nvPr/>
            </p:nvSpPr>
            <p:spPr>
              <a:xfrm>
                <a:off x="4357405" y="3583081"/>
                <a:ext cx="31142" cy="9089"/>
              </a:xfrm>
              <a:custGeom>
                <a:rect b="b" l="l" r="r" t="t"/>
                <a:pathLst>
                  <a:path extrusionOk="0" h="388" w="1331">
                    <a:moveTo>
                      <a:pt x="45" y="0"/>
                    </a:moveTo>
                    <a:cubicBezTo>
                      <a:pt x="40" y="27"/>
                      <a:pt x="36" y="52"/>
                      <a:pt x="30" y="78"/>
                    </a:cubicBezTo>
                    <a:cubicBezTo>
                      <a:pt x="24" y="117"/>
                      <a:pt x="18" y="155"/>
                      <a:pt x="10" y="195"/>
                    </a:cubicBezTo>
                    <a:cubicBezTo>
                      <a:pt x="8" y="211"/>
                      <a:pt x="4" y="228"/>
                      <a:pt x="1" y="245"/>
                    </a:cubicBezTo>
                    <a:cubicBezTo>
                      <a:pt x="116" y="308"/>
                      <a:pt x="317" y="376"/>
                      <a:pt x="665" y="387"/>
                    </a:cubicBezTo>
                    <a:cubicBezTo>
                      <a:pt x="693" y="388"/>
                      <a:pt x="720" y="388"/>
                      <a:pt x="745" y="388"/>
                    </a:cubicBezTo>
                    <a:cubicBezTo>
                      <a:pt x="1042" y="388"/>
                      <a:pt x="1223" y="336"/>
                      <a:pt x="1331" y="284"/>
                    </a:cubicBezTo>
                    <a:cubicBezTo>
                      <a:pt x="1328" y="268"/>
                      <a:pt x="1327" y="251"/>
                      <a:pt x="1324" y="235"/>
                    </a:cubicBezTo>
                    <a:cubicBezTo>
                      <a:pt x="1319" y="194"/>
                      <a:pt x="1312" y="151"/>
                      <a:pt x="1307" y="110"/>
                    </a:cubicBezTo>
                    <a:cubicBezTo>
                      <a:pt x="1305" y="86"/>
                      <a:pt x="1302" y="63"/>
                      <a:pt x="1298" y="38"/>
                    </a:cubicBezTo>
                    <a:cubicBezTo>
                      <a:pt x="1247" y="75"/>
                      <a:pt x="1092" y="151"/>
                      <a:pt x="743" y="151"/>
                    </a:cubicBezTo>
                    <a:cubicBezTo>
                      <a:pt x="720" y="151"/>
                      <a:pt x="696" y="151"/>
                      <a:pt x="671" y="150"/>
                    </a:cubicBezTo>
                    <a:cubicBezTo>
                      <a:pt x="262" y="139"/>
                      <a:pt x="96" y="40"/>
                      <a:pt x="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1" name="Google Shape;4491;p70"/>
              <p:cNvSpPr/>
              <p:nvPr/>
            </p:nvSpPr>
            <p:spPr>
              <a:xfrm>
                <a:off x="4373128" y="3527751"/>
                <a:ext cx="42303" cy="278312"/>
              </a:xfrm>
              <a:custGeom>
                <a:rect b="b" l="l" r="r" t="t"/>
                <a:pathLst>
                  <a:path extrusionOk="0" h="11881" w="1808">
                    <a:moveTo>
                      <a:pt x="69" y="0"/>
                    </a:moveTo>
                    <a:lnTo>
                      <a:pt x="69" y="4230"/>
                    </a:lnTo>
                    <a:cubicBezTo>
                      <a:pt x="69" y="5022"/>
                      <a:pt x="152" y="5812"/>
                      <a:pt x="302" y="6584"/>
                    </a:cubicBezTo>
                    <a:cubicBezTo>
                      <a:pt x="825" y="9273"/>
                      <a:pt x="354" y="11032"/>
                      <a:pt x="0" y="11880"/>
                    </a:cubicBezTo>
                    <a:cubicBezTo>
                      <a:pt x="877" y="11801"/>
                      <a:pt x="1599" y="11050"/>
                      <a:pt x="1769" y="10063"/>
                    </a:cubicBezTo>
                    <a:cubicBezTo>
                      <a:pt x="1783" y="9979"/>
                      <a:pt x="1793" y="9894"/>
                      <a:pt x="1799" y="9808"/>
                    </a:cubicBezTo>
                    <a:cubicBezTo>
                      <a:pt x="1802" y="9764"/>
                      <a:pt x="1804" y="9719"/>
                      <a:pt x="1805" y="9673"/>
                    </a:cubicBezTo>
                    <a:cubicBezTo>
                      <a:pt x="1807" y="9633"/>
                      <a:pt x="1807" y="9592"/>
                      <a:pt x="1805" y="9552"/>
                    </a:cubicBezTo>
                    <a:cubicBezTo>
                      <a:pt x="1805" y="9515"/>
                      <a:pt x="1804" y="9475"/>
                      <a:pt x="1803" y="9434"/>
                    </a:cubicBezTo>
                    <a:cubicBezTo>
                      <a:pt x="1800" y="9366"/>
                      <a:pt x="1797" y="9289"/>
                      <a:pt x="1792" y="9204"/>
                    </a:cubicBezTo>
                    <a:cubicBezTo>
                      <a:pt x="1785" y="9100"/>
                      <a:pt x="1775" y="8982"/>
                      <a:pt x="1761" y="8846"/>
                    </a:cubicBezTo>
                    <a:cubicBezTo>
                      <a:pt x="1753" y="8778"/>
                      <a:pt x="1744" y="8705"/>
                      <a:pt x="1736" y="8628"/>
                    </a:cubicBezTo>
                    <a:cubicBezTo>
                      <a:pt x="1657" y="8005"/>
                      <a:pt x="1497" y="7066"/>
                      <a:pt x="1173" y="5558"/>
                    </a:cubicBezTo>
                    <a:cubicBezTo>
                      <a:pt x="967" y="4595"/>
                      <a:pt x="794" y="3624"/>
                      <a:pt x="659" y="2645"/>
                    </a:cubicBezTo>
                    <a:cubicBezTo>
                      <a:pt x="657" y="2630"/>
                      <a:pt x="655" y="2613"/>
                      <a:pt x="652" y="2597"/>
                    </a:cubicBezTo>
                    <a:cubicBezTo>
                      <a:pt x="647" y="2556"/>
                      <a:pt x="640" y="2515"/>
                      <a:pt x="635" y="2472"/>
                    </a:cubicBezTo>
                    <a:cubicBezTo>
                      <a:pt x="633" y="2448"/>
                      <a:pt x="629" y="2425"/>
                      <a:pt x="626" y="2400"/>
                    </a:cubicBezTo>
                    <a:cubicBezTo>
                      <a:pt x="527" y="1644"/>
                      <a:pt x="447" y="885"/>
                      <a:pt x="389" y="122"/>
                    </a:cubicBezTo>
                    <a:lnTo>
                      <a:pt x="380" y="9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2" name="Google Shape;4492;p70"/>
              <p:cNvSpPr/>
              <p:nvPr/>
            </p:nvSpPr>
            <p:spPr>
              <a:xfrm>
                <a:off x="4067018" y="3415311"/>
                <a:ext cx="626000" cy="197028"/>
              </a:xfrm>
              <a:custGeom>
                <a:rect b="b" l="l" r="r" t="t"/>
                <a:pathLst>
                  <a:path extrusionOk="0" h="8411" w="26755">
                    <a:moveTo>
                      <a:pt x="26754" y="1"/>
                    </a:moveTo>
                    <a:lnTo>
                      <a:pt x="26119" y="221"/>
                    </a:lnTo>
                    <a:lnTo>
                      <a:pt x="26119" y="7013"/>
                    </a:lnTo>
                    <a:cubicBezTo>
                      <a:pt x="26119" y="7380"/>
                      <a:pt x="25865" y="7676"/>
                      <a:pt x="25549" y="7676"/>
                    </a:cubicBezTo>
                    <a:lnTo>
                      <a:pt x="1208" y="7676"/>
                    </a:lnTo>
                    <a:cubicBezTo>
                      <a:pt x="891" y="7676"/>
                      <a:pt x="634" y="7379"/>
                      <a:pt x="634" y="7013"/>
                    </a:cubicBezTo>
                    <a:lnTo>
                      <a:pt x="634" y="734"/>
                    </a:lnTo>
                    <a:lnTo>
                      <a:pt x="0" y="515"/>
                    </a:lnTo>
                    <a:lnTo>
                      <a:pt x="0" y="7013"/>
                    </a:lnTo>
                    <a:cubicBezTo>
                      <a:pt x="0" y="7784"/>
                      <a:pt x="541" y="8410"/>
                      <a:pt x="1208" y="8410"/>
                    </a:cubicBezTo>
                    <a:lnTo>
                      <a:pt x="25548" y="8410"/>
                    </a:lnTo>
                    <a:cubicBezTo>
                      <a:pt x="26214" y="8410"/>
                      <a:pt x="26754" y="7783"/>
                      <a:pt x="26754" y="7013"/>
                    </a:cubicBezTo>
                    <a:lnTo>
                      <a:pt x="267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93" name="Google Shape;4493;p70"/>
          <p:cNvGrpSpPr/>
          <p:nvPr/>
        </p:nvGrpSpPr>
        <p:grpSpPr>
          <a:xfrm flipH="1">
            <a:off x="-646237" y="3632730"/>
            <a:ext cx="10436575" cy="1242270"/>
            <a:chOff x="-12" y="3708930"/>
            <a:chExt cx="10436575" cy="1242270"/>
          </a:xfrm>
        </p:grpSpPr>
        <p:grpSp>
          <p:nvGrpSpPr>
            <p:cNvPr id="4494" name="Google Shape;4494;p70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4495" name="Google Shape;4495;p70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6" name="Google Shape;4496;p70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7" name="Google Shape;4497;p70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8" name="Google Shape;4498;p70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9" name="Google Shape;4499;p70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0" name="Google Shape;4500;p70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01" name="Google Shape;4501;p70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4502" name="Google Shape;4502;p70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3" name="Google Shape;4503;p70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4" name="Google Shape;4504;p70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5" name="Google Shape;4505;p70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6" name="Google Shape;4506;p70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07" name="Google Shape;4507;p70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4508" name="Google Shape;4508;p70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9" name="Google Shape;4509;p70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0" name="Google Shape;4510;p70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511" name="Google Shape;4511;p70"/>
          <p:cNvSpPr txBox="1"/>
          <p:nvPr>
            <p:ph type="title"/>
          </p:nvPr>
        </p:nvSpPr>
        <p:spPr>
          <a:xfrm>
            <a:off x="2487775" y="1681225"/>
            <a:ext cx="4599900" cy="7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Lessons Learned</a:t>
            </a:r>
            <a:endParaRPr/>
          </a:p>
        </p:txBody>
      </p:sp>
      <p:sp>
        <p:nvSpPr>
          <p:cNvPr id="4512" name="Google Shape;4512;p70"/>
          <p:cNvSpPr txBox="1"/>
          <p:nvPr>
            <p:ph idx="2" type="title"/>
          </p:nvPr>
        </p:nvSpPr>
        <p:spPr>
          <a:xfrm>
            <a:off x="1193575" y="1734150"/>
            <a:ext cx="1065600" cy="106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700"/>
              <a:t>06</a:t>
            </a:r>
            <a:endParaRPr sz="5700"/>
          </a:p>
        </p:txBody>
      </p:sp>
      <p:sp>
        <p:nvSpPr>
          <p:cNvPr id="4513" name="Google Shape;4513;p70"/>
          <p:cNvSpPr txBox="1"/>
          <p:nvPr>
            <p:ph idx="1" type="subTitle"/>
          </p:nvPr>
        </p:nvSpPr>
        <p:spPr>
          <a:xfrm>
            <a:off x="2487775" y="2208875"/>
            <a:ext cx="2952000" cy="6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What went well, what went wrong and what could be done better next time.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14" name="Google Shape;4514;p70"/>
          <p:cNvGrpSpPr/>
          <p:nvPr/>
        </p:nvGrpSpPr>
        <p:grpSpPr>
          <a:xfrm>
            <a:off x="6672234" y="614851"/>
            <a:ext cx="3423695" cy="3913780"/>
            <a:chOff x="1634550" y="-170011"/>
            <a:chExt cx="4580806" cy="5236526"/>
          </a:xfrm>
        </p:grpSpPr>
        <p:grpSp>
          <p:nvGrpSpPr>
            <p:cNvPr id="4515" name="Google Shape;4515;p70"/>
            <p:cNvGrpSpPr/>
            <p:nvPr/>
          </p:nvGrpSpPr>
          <p:grpSpPr>
            <a:xfrm>
              <a:off x="1634550" y="-170011"/>
              <a:ext cx="4580806" cy="5236526"/>
              <a:chOff x="5036915" y="454813"/>
              <a:chExt cx="1005180" cy="1149067"/>
            </a:xfrm>
          </p:grpSpPr>
          <p:sp>
            <p:nvSpPr>
              <p:cNvPr id="4516" name="Google Shape;4516;p70"/>
              <p:cNvSpPr/>
              <p:nvPr/>
            </p:nvSpPr>
            <p:spPr>
              <a:xfrm>
                <a:off x="5756552" y="515390"/>
                <a:ext cx="29996" cy="22137"/>
              </a:xfrm>
              <a:custGeom>
                <a:rect b="b" l="l" r="r" t="t"/>
                <a:pathLst>
                  <a:path extrusionOk="0" h="945" w="1282">
                    <a:moveTo>
                      <a:pt x="491" y="0"/>
                    </a:moveTo>
                    <a:cubicBezTo>
                      <a:pt x="455" y="0"/>
                      <a:pt x="423" y="4"/>
                      <a:pt x="396" y="12"/>
                    </a:cubicBezTo>
                    <a:cubicBezTo>
                      <a:pt x="144" y="88"/>
                      <a:pt x="1" y="354"/>
                      <a:pt x="78" y="606"/>
                    </a:cubicBezTo>
                    <a:cubicBezTo>
                      <a:pt x="140" y="811"/>
                      <a:pt x="330" y="944"/>
                      <a:pt x="534" y="944"/>
                    </a:cubicBezTo>
                    <a:cubicBezTo>
                      <a:pt x="580" y="944"/>
                      <a:pt x="626" y="937"/>
                      <a:pt x="672" y="924"/>
                    </a:cubicBezTo>
                    <a:cubicBezTo>
                      <a:pt x="923" y="848"/>
                      <a:pt x="1282" y="242"/>
                      <a:pt x="1282" y="242"/>
                    </a:cubicBezTo>
                    <a:cubicBezTo>
                      <a:pt x="1282" y="242"/>
                      <a:pt x="778" y="0"/>
                      <a:pt x="49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7" name="Google Shape;4517;p70"/>
              <p:cNvSpPr/>
              <p:nvPr/>
            </p:nvSpPr>
            <p:spPr>
              <a:xfrm>
                <a:off x="5690360" y="460013"/>
                <a:ext cx="28545" cy="22090"/>
              </a:xfrm>
              <a:custGeom>
                <a:rect b="b" l="l" r="r" t="t"/>
                <a:pathLst>
                  <a:path extrusionOk="0" h="943" w="1220">
                    <a:moveTo>
                      <a:pt x="610" y="0"/>
                    </a:moveTo>
                    <a:cubicBezTo>
                      <a:pt x="331" y="0"/>
                      <a:pt x="0" y="73"/>
                      <a:pt x="0" y="73"/>
                    </a:cubicBezTo>
                    <a:cubicBezTo>
                      <a:pt x="0" y="73"/>
                      <a:pt x="210" y="745"/>
                      <a:pt x="436" y="878"/>
                    </a:cubicBezTo>
                    <a:cubicBezTo>
                      <a:pt x="512" y="922"/>
                      <a:pt x="595" y="943"/>
                      <a:pt x="677" y="943"/>
                    </a:cubicBezTo>
                    <a:cubicBezTo>
                      <a:pt x="841" y="943"/>
                      <a:pt x="1000" y="858"/>
                      <a:pt x="1087" y="706"/>
                    </a:cubicBezTo>
                    <a:cubicBezTo>
                      <a:pt x="1220" y="479"/>
                      <a:pt x="1144" y="186"/>
                      <a:pt x="916" y="55"/>
                    </a:cubicBezTo>
                    <a:cubicBezTo>
                      <a:pt x="846" y="15"/>
                      <a:pt x="733" y="0"/>
                      <a:pt x="6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8" name="Google Shape;4518;p70"/>
              <p:cNvSpPr/>
              <p:nvPr/>
            </p:nvSpPr>
            <p:spPr>
              <a:xfrm>
                <a:off x="5129452" y="471046"/>
                <a:ext cx="788238" cy="666137"/>
              </a:xfrm>
              <a:custGeom>
                <a:rect b="b" l="l" r="r" t="t"/>
                <a:pathLst>
                  <a:path extrusionOk="0" h="28437" w="33689">
                    <a:moveTo>
                      <a:pt x="20645" y="0"/>
                    </a:moveTo>
                    <a:cubicBezTo>
                      <a:pt x="14931" y="0"/>
                      <a:pt x="10233" y="4352"/>
                      <a:pt x="9684" y="9924"/>
                    </a:cubicBezTo>
                    <a:cubicBezTo>
                      <a:pt x="9448" y="9906"/>
                      <a:pt x="9208" y="9896"/>
                      <a:pt x="8967" y="9896"/>
                    </a:cubicBezTo>
                    <a:cubicBezTo>
                      <a:pt x="4016" y="9896"/>
                      <a:pt x="4" y="13908"/>
                      <a:pt x="1" y="18856"/>
                    </a:cubicBezTo>
                    <a:cubicBezTo>
                      <a:pt x="1" y="23808"/>
                      <a:pt x="4015" y="27820"/>
                      <a:pt x="8964" y="27820"/>
                    </a:cubicBezTo>
                    <a:cubicBezTo>
                      <a:pt x="12967" y="27820"/>
                      <a:pt x="16357" y="25197"/>
                      <a:pt x="17507" y="21577"/>
                    </a:cubicBezTo>
                    <a:cubicBezTo>
                      <a:pt x="18253" y="21798"/>
                      <a:pt x="19029" y="21941"/>
                      <a:pt x="19830" y="22000"/>
                    </a:cubicBezTo>
                    <a:cubicBezTo>
                      <a:pt x="20089" y="25597"/>
                      <a:pt x="23086" y="28436"/>
                      <a:pt x="26751" y="28436"/>
                    </a:cubicBezTo>
                    <a:cubicBezTo>
                      <a:pt x="30582" y="28436"/>
                      <a:pt x="33688" y="25331"/>
                      <a:pt x="33688" y="21498"/>
                    </a:cubicBezTo>
                    <a:cubicBezTo>
                      <a:pt x="33688" y="19092"/>
                      <a:pt x="32463" y="16973"/>
                      <a:pt x="30603" y="15728"/>
                    </a:cubicBezTo>
                    <a:cubicBezTo>
                      <a:pt x="31280" y="14299"/>
                      <a:pt x="31660" y="12702"/>
                      <a:pt x="31660" y="11015"/>
                    </a:cubicBezTo>
                    <a:cubicBezTo>
                      <a:pt x="31660" y="4931"/>
                      <a:pt x="26729" y="0"/>
                      <a:pt x="206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9" name="Google Shape;4519;p70"/>
              <p:cNvSpPr/>
              <p:nvPr/>
            </p:nvSpPr>
            <p:spPr>
              <a:xfrm>
                <a:off x="5527677" y="470203"/>
                <a:ext cx="320452" cy="154136"/>
              </a:xfrm>
              <a:custGeom>
                <a:rect b="b" l="l" r="r" t="t"/>
                <a:pathLst>
                  <a:path extrusionOk="0" h="6580" w="13696">
                    <a:moveTo>
                      <a:pt x="3698" y="1"/>
                    </a:moveTo>
                    <a:cubicBezTo>
                      <a:pt x="3124" y="1"/>
                      <a:pt x="2550" y="43"/>
                      <a:pt x="1985" y="131"/>
                    </a:cubicBezTo>
                    <a:cubicBezTo>
                      <a:pt x="1308" y="246"/>
                      <a:pt x="643" y="415"/>
                      <a:pt x="0" y="648"/>
                    </a:cubicBezTo>
                    <a:cubicBezTo>
                      <a:pt x="1150" y="265"/>
                      <a:pt x="2359" y="69"/>
                      <a:pt x="3568" y="69"/>
                    </a:cubicBezTo>
                    <a:cubicBezTo>
                      <a:pt x="3722" y="69"/>
                      <a:pt x="3876" y="72"/>
                      <a:pt x="4029" y="79"/>
                    </a:cubicBezTo>
                    <a:cubicBezTo>
                      <a:pt x="4710" y="109"/>
                      <a:pt x="5387" y="197"/>
                      <a:pt x="6051" y="346"/>
                    </a:cubicBezTo>
                    <a:cubicBezTo>
                      <a:pt x="6714" y="500"/>
                      <a:pt x="7364" y="712"/>
                      <a:pt x="7988" y="984"/>
                    </a:cubicBezTo>
                    <a:cubicBezTo>
                      <a:pt x="9237" y="1525"/>
                      <a:pt x="10386" y="2298"/>
                      <a:pt x="11355" y="3254"/>
                    </a:cubicBezTo>
                    <a:cubicBezTo>
                      <a:pt x="11478" y="3371"/>
                      <a:pt x="11594" y="3497"/>
                      <a:pt x="11712" y="3620"/>
                    </a:cubicBezTo>
                    <a:cubicBezTo>
                      <a:pt x="11742" y="3651"/>
                      <a:pt x="11770" y="3681"/>
                      <a:pt x="11798" y="3713"/>
                    </a:cubicBezTo>
                    <a:lnTo>
                      <a:pt x="11883" y="3807"/>
                    </a:lnTo>
                    <a:lnTo>
                      <a:pt x="11967" y="3903"/>
                    </a:lnTo>
                    <a:lnTo>
                      <a:pt x="12009" y="3950"/>
                    </a:lnTo>
                    <a:lnTo>
                      <a:pt x="12050" y="3999"/>
                    </a:lnTo>
                    <a:cubicBezTo>
                      <a:pt x="12160" y="4129"/>
                      <a:pt x="12270" y="4261"/>
                      <a:pt x="12371" y="4396"/>
                    </a:cubicBezTo>
                    <a:lnTo>
                      <a:pt x="12449" y="4498"/>
                    </a:lnTo>
                    <a:cubicBezTo>
                      <a:pt x="12475" y="4530"/>
                      <a:pt x="12502" y="4565"/>
                      <a:pt x="12526" y="4600"/>
                    </a:cubicBezTo>
                    <a:lnTo>
                      <a:pt x="12675" y="4807"/>
                    </a:lnTo>
                    <a:cubicBezTo>
                      <a:pt x="13070" y="5364"/>
                      <a:pt x="13406" y="5961"/>
                      <a:pt x="13695" y="6580"/>
                    </a:cubicBezTo>
                    <a:cubicBezTo>
                      <a:pt x="13557" y="6268"/>
                      <a:pt x="13413" y="5956"/>
                      <a:pt x="13245" y="5659"/>
                    </a:cubicBezTo>
                    <a:cubicBezTo>
                      <a:pt x="13166" y="5508"/>
                      <a:pt x="13075" y="5363"/>
                      <a:pt x="12989" y="5215"/>
                    </a:cubicBezTo>
                    <a:cubicBezTo>
                      <a:pt x="12946" y="5141"/>
                      <a:pt x="12896" y="5069"/>
                      <a:pt x="12852" y="4997"/>
                    </a:cubicBezTo>
                    <a:cubicBezTo>
                      <a:pt x="12806" y="4925"/>
                      <a:pt x="12761" y="4852"/>
                      <a:pt x="12711" y="4784"/>
                    </a:cubicBezTo>
                    <a:cubicBezTo>
                      <a:pt x="12324" y="4220"/>
                      <a:pt x="11888" y="3686"/>
                      <a:pt x="11402" y="3202"/>
                    </a:cubicBezTo>
                    <a:cubicBezTo>
                      <a:pt x="11162" y="2958"/>
                      <a:pt x="10906" y="2730"/>
                      <a:pt x="10643" y="2509"/>
                    </a:cubicBezTo>
                    <a:cubicBezTo>
                      <a:pt x="10509" y="2402"/>
                      <a:pt x="10378" y="2293"/>
                      <a:pt x="10238" y="2191"/>
                    </a:cubicBezTo>
                    <a:cubicBezTo>
                      <a:pt x="10168" y="2140"/>
                      <a:pt x="10101" y="2089"/>
                      <a:pt x="10032" y="2038"/>
                    </a:cubicBezTo>
                    <a:lnTo>
                      <a:pt x="9820" y="1893"/>
                    </a:lnTo>
                    <a:cubicBezTo>
                      <a:pt x="9784" y="1868"/>
                      <a:pt x="9750" y="1843"/>
                      <a:pt x="9714" y="1820"/>
                    </a:cubicBezTo>
                    <a:lnTo>
                      <a:pt x="9606" y="1750"/>
                    </a:lnTo>
                    <a:lnTo>
                      <a:pt x="9389" y="1612"/>
                    </a:lnTo>
                    <a:lnTo>
                      <a:pt x="9168" y="1481"/>
                    </a:lnTo>
                    <a:lnTo>
                      <a:pt x="9058" y="1416"/>
                    </a:lnTo>
                    <a:lnTo>
                      <a:pt x="8945" y="1354"/>
                    </a:lnTo>
                    <a:lnTo>
                      <a:pt x="8719" y="1231"/>
                    </a:lnTo>
                    <a:lnTo>
                      <a:pt x="8490" y="1115"/>
                    </a:lnTo>
                    <a:lnTo>
                      <a:pt x="8374" y="1058"/>
                    </a:lnTo>
                    <a:cubicBezTo>
                      <a:pt x="8336" y="1038"/>
                      <a:pt x="8296" y="1022"/>
                      <a:pt x="8258" y="1005"/>
                    </a:cubicBezTo>
                    <a:lnTo>
                      <a:pt x="8023" y="898"/>
                    </a:lnTo>
                    <a:cubicBezTo>
                      <a:pt x="7392" y="627"/>
                      <a:pt x="6737" y="416"/>
                      <a:pt x="6069" y="263"/>
                    </a:cubicBezTo>
                    <a:cubicBezTo>
                      <a:pt x="5400" y="117"/>
                      <a:pt x="4717" y="26"/>
                      <a:pt x="4033" y="6"/>
                    </a:cubicBezTo>
                    <a:cubicBezTo>
                      <a:pt x="3921" y="3"/>
                      <a:pt x="3810" y="1"/>
                      <a:pt x="3698" y="1"/>
                    </a:cubicBezTo>
                    <a:close/>
                  </a:path>
                </a:pathLst>
              </a:custGeom>
              <a:solidFill>
                <a:srgbClr val="98A0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0" name="Google Shape;4520;p70"/>
              <p:cNvSpPr/>
              <p:nvPr/>
            </p:nvSpPr>
            <p:spPr>
              <a:xfrm>
                <a:off x="5143935" y="596604"/>
                <a:ext cx="844697" cy="1007275"/>
              </a:xfrm>
              <a:custGeom>
                <a:rect b="b" l="l" r="r" t="t"/>
                <a:pathLst>
                  <a:path extrusionOk="0" h="43000" w="36102">
                    <a:moveTo>
                      <a:pt x="19501" y="0"/>
                    </a:moveTo>
                    <a:lnTo>
                      <a:pt x="16128" y="2275"/>
                    </a:lnTo>
                    <a:lnTo>
                      <a:pt x="16127" y="2321"/>
                    </a:lnTo>
                    <a:lnTo>
                      <a:pt x="16009" y="6411"/>
                    </a:lnTo>
                    <a:lnTo>
                      <a:pt x="15982" y="7348"/>
                    </a:lnTo>
                    <a:lnTo>
                      <a:pt x="15975" y="7564"/>
                    </a:lnTo>
                    <a:lnTo>
                      <a:pt x="15795" y="7962"/>
                    </a:lnTo>
                    <a:lnTo>
                      <a:pt x="15765" y="9066"/>
                    </a:lnTo>
                    <a:lnTo>
                      <a:pt x="15515" y="18255"/>
                    </a:lnTo>
                    <a:cubicBezTo>
                      <a:pt x="15507" y="18595"/>
                      <a:pt x="15295" y="18843"/>
                      <a:pt x="15028" y="18943"/>
                    </a:cubicBezTo>
                    <a:lnTo>
                      <a:pt x="15017" y="18947"/>
                    </a:lnTo>
                    <a:cubicBezTo>
                      <a:pt x="14931" y="18978"/>
                      <a:pt x="14841" y="18994"/>
                      <a:pt x="14749" y="18994"/>
                    </a:cubicBezTo>
                    <a:cubicBezTo>
                      <a:pt x="14534" y="18994"/>
                      <a:pt x="14315" y="18904"/>
                      <a:pt x="14158" y="18701"/>
                    </a:cubicBezTo>
                    <a:lnTo>
                      <a:pt x="11418" y="15182"/>
                    </a:lnTo>
                    <a:lnTo>
                      <a:pt x="10898" y="14515"/>
                    </a:lnTo>
                    <a:lnTo>
                      <a:pt x="10693" y="14250"/>
                    </a:lnTo>
                    <a:lnTo>
                      <a:pt x="10099" y="14058"/>
                    </a:lnTo>
                    <a:lnTo>
                      <a:pt x="7826" y="13322"/>
                    </a:lnTo>
                    <a:lnTo>
                      <a:pt x="4669" y="12301"/>
                    </a:lnTo>
                    <a:lnTo>
                      <a:pt x="3129" y="11802"/>
                    </a:lnTo>
                    <a:lnTo>
                      <a:pt x="3618" y="11423"/>
                    </a:lnTo>
                    <a:lnTo>
                      <a:pt x="5467" y="9983"/>
                    </a:lnTo>
                    <a:lnTo>
                      <a:pt x="13731" y="3549"/>
                    </a:lnTo>
                    <a:lnTo>
                      <a:pt x="9218" y="6216"/>
                    </a:lnTo>
                    <a:lnTo>
                      <a:pt x="8257" y="4528"/>
                    </a:lnTo>
                    <a:lnTo>
                      <a:pt x="7321" y="2883"/>
                    </a:lnTo>
                    <a:lnTo>
                      <a:pt x="8043" y="4533"/>
                    </a:lnTo>
                    <a:lnTo>
                      <a:pt x="8882" y="6449"/>
                    </a:lnTo>
                    <a:lnTo>
                      <a:pt x="4531" y="9783"/>
                    </a:lnTo>
                    <a:lnTo>
                      <a:pt x="3375" y="10670"/>
                    </a:lnTo>
                    <a:lnTo>
                      <a:pt x="2962" y="10987"/>
                    </a:lnTo>
                    <a:lnTo>
                      <a:pt x="1590" y="7613"/>
                    </a:lnTo>
                    <a:lnTo>
                      <a:pt x="0" y="3732"/>
                    </a:lnTo>
                    <a:lnTo>
                      <a:pt x="1338" y="7915"/>
                    </a:lnTo>
                    <a:lnTo>
                      <a:pt x="2669" y="12081"/>
                    </a:lnTo>
                    <a:lnTo>
                      <a:pt x="4077" y="12555"/>
                    </a:lnTo>
                    <a:lnTo>
                      <a:pt x="7740" y="13792"/>
                    </a:lnTo>
                    <a:lnTo>
                      <a:pt x="9862" y="14507"/>
                    </a:lnTo>
                    <a:lnTo>
                      <a:pt x="10514" y="14727"/>
                    </a:lnTo>
                    <a:lnTo>
                      <a:pt x="10526" y="14747"/>
                    </a:lnTo>
                    <a:lnTo>
                      <a:pt x="12323" y="17896"/>
                    </a:lnTo>
                    <a:cubicBezTo>
                      <a:pt x="12897" y="18900"/>
                      <a:pt x="13133" y="20031"/>
                      <a:pt x="13038" y="21138"/>
                    </a:cubicBezTo>
                    <a:cubicBezTo>
                      <a:pt x="12971" y="21945"/>
                      <a:pt x="12728" y="22737"/>
                      <a:pt x="12313" y="23458"/>
                    </a:cubicBezTo>
                    <a:cubicBezTo>
                      <a:pt x="12221" y="23619"/>
                      <a:pt x="12119" y="23777"/>
                      <a:pt x="12010" y="23929"/>
                    </a:cubicBezTo>
                    <a:lnTo>
                      <a:pt x="11244" y="24996"/>
                    </a:lnTo>
                    <a:lnTo>
                      <a:pt x="6417" y="31718"/>
                    </a:lnTo>
                    <a:cubicBezTo>
                      <a:pt x="6349" y="31816"/>
                      <a:pt x="6282" y="31914"/>
                      <a:pt x="6217" y="32014"/>
                    </a:cubicBezTo>
                    <a:cubicBezTo>
                      <a:pt x="5263" y="33519"/>
                      <a:pt x="4993" y="35369"/>
                      <a:pt x="5493" y="37093"/>
                    </a:cubicBezTo>
                    <a:lnTo>
                      <a:pt x="6131" y="39295"/>
                    </a:lnTo>
                    <a:lnTo>
                      <a:pt x="6269" y="39770"/>
                    </a:lnTo>
                    <a:cubicBezTo>
                      <a:pt x="6379" y="40152"/>
                      <a:pt x="6467" y="40537"/>
                      <a:pt x="6528" y="40927"/>
                    </a:cubicBezTo>
                    <a:cubicBezTo>
                      <a:pt x="6600" y="41377"/>
                      <a:pt x="6639" y="41829"/>
                      <a:pt x="6647" y="42284"/>
                    </a:cubicBezTo>
                    <a:cubicBezTo>
                      <a:pt x="6649" y="42404"/>
                      <a:pt x="6649" y="42525"/>
                      <a:pt x="6647" y="42644"/>
                    </a:cubicBezTo>
                    <a:cubicBezTo>
                      <a:pt x="6644" y="42762"/>
                      <a:pt x="6641" y="42882"/>
                      <a:pt x="6634" y="43000"/>
                    </a:cubicBezTo>
                    <a:lnTo>
                      <a:pt x="17801" y="43000"/>
                    </a:lnTo>
                    <a:lnTo>
                      <a:pt x="17283" y="41900"/>
                    </a:lnTo>
                    <a:lnTo>
                      <a:pt x="15955" y="39087"/>
                    </a:lnTo>
                    <a:lnTo>
                      <a:pt x="14724" y="36479"/>
                    </a:lnTo>
                    <a:lnTo>
                      <a:pt x="14664" y="36352"/>
                    </a:lnTo>
                    <a:cubicBezTo>
                      <a:pt x="14292" y="35560"/>
                      <a:pt x="14189" y="34673"/>
                      <a:pt x="14363" y="33824"/>
                    </a:cubicBezTo>
                    <a:cubicBezTo>
                      <a:pt x="14397" y="33653"/>
                      <a:pt x="14445" y="33483"/>
                      <a:pt x="14503" y="33316"/>
                    </a:cubicBezTo>
                    <a:lnTo>
                      <a:pt x="16235" y="28337"/>
                    </a:lnTo>
                    <a:lnTo>
                      <a:pt x="18031" y="23767"/>
                    </a:lnTo>
                    <a:cubicBezTo>
                      <a:pt x="18576" y="22947"/>
                      <a:pt x="19318" y="22263"/>
                      <a:pt x="20196" y="21783"/>
                    </a:cubicBezTo>
                    <a:lnTo>
                      <a:pt x="20588" y="21569"/>
                    </a:lnTo>
                    <a:lnTo>
                      <a:pt x="21340" y="21158"/>
                    </a:lnTo>
                    <a:lnTo>
                      <a:pt x="23137" y="20177"/>
                    </a:lnTo>
                    <a:lnTo>
                      <a:pt x="27711" y="14018"/>
                    </a:lnTo>
                    <a:lnTo>
                      <a:pt x="30662" y="13353"/>
                    </a:lnTo>
                    <a:lnTo>
                      <a:pt x="31708" y="13117"/>
                    </a:lnTo>
                    <a:lnTo>
                      <a:pt x="32039" y="12500"/>
                    </a:lnTo>
                    <a:lnTo>
                      <a:pt x="34444" y="8004"/>
                    </a:lnTo>
                    <a:lnTo>
                      <a:pt x="35516" y="6000"/>
                    </a:lnTo>
                    <a:lnTo>
                      <a:pt x="36102" y="4905"/>
                    </a:lnTo>
                    <a:lnTo>
                      <a:pt x="35425" y="5985"/>
                    </a:lnTo>
                    <a:lnTo>
                      <a:pt x="34319" y="7751"/>
                    </a:lnTo>
                    <a:lnTo>
                      <a:pt x="31677" y="11966"/>
                    </a:lnTo>
                    <a:lnTo>
                      <a:pt x="31205" y="12718"/>
                    </a:lnTo>
                    <a:lnTo>
                      <a:pt x="29958" y="12797"/>
                    </a:lnTo>
                    <a:lnTo>
                      <a:pt x="28324" y="12897"/>
                    </a:lnTo>
                    <a:lnTo>
                      <a:pt x="28324" y="12897"/>
                    </a:lnTo>
                    <a:lnTo>
                      <a:pt x="28375" y="11003"/>
                    </a:lnTo>
                    <a:lnTo>
                      <a:pt x="28540" y="5011"/>
                    </a:lnTo>
                    <a:lnTo>
                      <a:pt x="27902" y="10541"/>
                    </a:lnTo>
                    <a:lnTo>
                      <a:pt x="27862" y="10887"/>
                    </a:lnTo>
                    <a:lnTo>
                      <a:pt x="27604" y="13113"/>
                    </a:lnTo>
                    <a:lnTo>
                      <a:pt x="22887" y="19127"/>
                    </a:lnTo>
                    <a:lnTo>
                      <a:pt x="23422" y="15479"/>
                    </a:lnTo>
                    <a:lnTo>
                      <a:pt x="23453" y="15274"/>
                    </a:lnTo>
                    <a:lnTo>
                      <a:pt x="23399" y="15472"/>
                    </a:lnTo>
                    <a:lnTo>
                      <a:pt x="22383" y="19235"/>
                    </a:lnTo>
                    <a:lnTo>
                      <a:pt x="20153" y="19653"/>
                    </a:lnTo>
                    <a:lnTo>
                      <a:pt x="19366" y="19798"/>
                    </a:lnTo>
                    <a:lnTo>
                      <a:pt x="19269" y="19817"/>
                    </a:lnTo>
                    <a:cubicBezTo>
                      <a:pt x="19155" y="19837"/>
                      <a:pt x="19042" y="19848"/>
                      <a:pt x="18932" y="19848"/>
                    </a:cubicBezTo>
                    <a:cubicBezTo>
                      <a:pt x="18814" y="19848"/>
                      <a:pt x="18698" y="19835"/>
                      <a:pt x="18586" y="19814"/>
                    </a:cubicBezTo>
                    <a:cubicBezTo>
                      <a:pt x="17776" y="19656"/>
                      <a:pt x="17137" y="18955"/>
                      <a:pt x="17113" y="18073"/>
                    </a:cubicBezTo>
                    <a:cubicBezTo>
                      <a:pt x="17096" y="17463"/>
                      <a:pt x="17284" y="16880"/>
                      <a:pt x="17628" y="16404"/>
                    </a:cubicBezTo>
                    <a:cubicBezTo>
                      <a:pt x="17892" y="16039"/>
                      <a:pt x="18246" y="15737"/>
                      <a:pt x="18671" y="15536"/>
                    </a:cubicBezTo>
                    <a:lnTo>
                      <a:pt x="21775" y="14061"/>
                    </a:lnTo>
                    <a:lnTo>
                      <a:pt x="21997" y="13957"/>
                    </a:lnTo>
                    <a:lnTo>
                      <a:pt x="22345" y="13792"/>
                    </a:lnTo>
                    <a:lnTo>
                      <a:pt x="23245" y="13364"/>
                    </a:lnTo>
                    <a:lnTo>
                      <a:pt x="23453" y="10153"/>
                    </a:lnTo>
                    <a:lnTo>
                      <a:pt x="22825" y="13120"/>
                    </a:lnTo>
                    <a:lnTo>
                      <a:pt x="22472" y="13279"/>
                    </a:lnTo>
                    <a:lnTo>
                      <a:pt x="21942" y="13518"/>
                    </a:lnTo>
                    <a:lnTo>
                      <a:pt x="16857" y="15808"/>
                    </a:lnTo>
                    <a:lnTo>
                      <a:pt x="16735" y="9175"/>
                    </a:lnTo>
                    <a:lnTo>
                      <a:pt x="16718" y="8199"/>
                    </a:lnTo>
                    <a:lnTo>
                      <a:pt x="16837" y="8059"/>
                    </a:lnTo>
                    <a:lnTo>
                      <a:pt x="17845" y="6872"/>
                    </a:lnTo>
                    <a:lnTo>
                      <a:pt x="18324" y="6308"/>
                    </a:lnTo>
                    <a:lnTo>
                      <a:pt x="19884" y="4472"/>
                    </a:lnTo>
                    <a:lnTo>
                      <a:pt x="20498" y="2466"/>
                    </a:lnTo>
                    <a:lnTo>
                      <a:pt x="20548" y="2301"/>
                    </a:lnTo>
                    <a:lnTo>
                      <a:pt x="20548" y="2301"/>
                    </a:lnTo>
                    <a:lnTo>
                      <a:pt x="20267" y="2353"/>
                    </a:lnTo>
                    <a:lnTo>
                      <a:pt x="20194" y="2562"/>
                    </a:lnTo>
                    <a:lnTo>
                      <a:pt x="19578" y="4295"/>
                    </a:lnTo>
                    <a:lnTo>
                      <a:pt x="17760" y="6362"/>
                    </a:lnTo>
                    <a:lnTo>
                      <a:pt x="17406" y="6764"/>
                    </a:lnTo>
                    <a:lnTo>
                      <a:pt x="16721" y="7543"/>
                    </a:lnTo>
                    <a:lnTo>
                      <a:pt x="16590" y="7692"/>
                    </a:lnTo>
                    <a:lnTo>
                      <a:pt x="16589" y="7485"/>
                    </a:lnTo>
                    <a:lnTo>
                      <a:pt x="16587" y="7259"/>
                    </a:lnTo>
                    <a:lnTo>
                      <a:pt x="16584" y="6557"/>
                    </a:lnTo>
                    <a:lnTo>
                      <a:pt x="16563" y="2249"/>
                    </a:lnTo>
                    <a:lnTo>
                      <a:pt x="16587" y="2232"/>
                    </a:lnTo>
                    <a:lnTo>
                      <a:pt x="19501" y="332"/>
                    </a:lnTo>
                    <a:lnTo>
                      <a:pt x="195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1" name="Google Shape;4521;p70"/>
              <p:cNvSpPr/>
              <p:nvPr/>
            </p:nvSpPr>
            <p:spPr>
              <a:xfrm>
                <a:off x="5723397" y="664537"/>
                <a:ext cx="317785" cy="258471"/>
              </a:xfrm>
              <a:custGeom>
                <a:rect b="b" l="l" r="r" t="t"/>
                <a:pathLst>
                  <a:path extrusionOk="0" h="11034" w="13582">
                    <a:moveTo>
                      <a:pt x="10390" y="0"/>
                    </a:moveTo>
                    <a:cubicBezTo>
                      <a:pt x="9179" y="0"/>
                      <a:pt x="8125" y="674"/>
                      <a:pt x="7585" y="1669"/>
                    </a:cubicBezTo>
                    <a:cubicBezTo>
                      <a:pt x="6779" y="1073"/>
                      <a:pt x="5714" y="709"/>
                      <a:pt x="4545" y="709"/>
                    </a:cubicBezTo>
                    <a:cubicBezTo>
                      <a:pt x="2034" y="709"/>
                      <a:pt x="1" y="2383"/>
                      <a:pt x="1" y="4447"/>
                    </a:cubicBezTo>
                    <a:cubicBezTo>
                      <a:pt x="1" y="6094"/>
                      <a:pt x="1295" y="7492"/>
                      <a:pt x="3094" y="7990"/>
                    </a:cubicBezTo>
                    <a:cubicBezTo>
                      <a:pt x="3207" y="8022"/>
                      <a:pt x="3324" y="8051"/>
                      <a:pt x="3442" y="8073"/>
                    </a:cubicBezTo>
                    <a:cubicBezTo>
                      <a:pt x="3675" y="8121"/>
                      <a:pt x="3915" y="8155"/>
                      <a:pt x="4160" y="8171"/>
                    </a:cubicBezTo>
                    <a:cubicBezTo>
                      <a:pt x="4636" y="9825"/>
                      <a:pt x="6160" y="11033"/>
                      <a:pt x="7966" y="11033"/>
                    </a:cubicBezTo>
                    <a:cubicBezTo>
                      <a:pt x="10154" y="11033"/>
                      <a:pt x="11928" y="9261"/>
                      <a:pt x="11928" y="7074"/>
                    </a:cubicBezTo>
                    <a:cubicBezTo>
                      <a:pt x="11928" y="6723"/>
                      <a:pt x="11882" y="6381"/>
                      <a:pt x="11795" y="6058"/>
                    </a:cubicBezTo>
                    <a:cubicBezTo>
                      <a:pt x="12854" y="5539"/>
                      <a:pt x="13582" y="4451"/>
                      <a:pt x="13582" y="3192"/>
                    </a:cubicBezTo>
                    <a:cubicBezTo>
                      <a:pt x="13582" y="1429"/>
                      <a:pt x="12153" y="0"/>
                      <a:pt x="10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2" name="Google Shape;4522;p70"/>
              <p:cNvSpPr/>
              <p:nvPr/>
            </p:nvSpPr>
            <p:spPr>
              <a:xfrm>
                <a:off x="5814624" y="663506"/>
                <a:ext cx="227470" cy="176625"/>
              </a:xfrm>
              <a:custGeom>
                <a:rect b="b" l="l" r="r" t="t"/>
                <a:pathLst>
                  <a:path extrusionOk="0" h="7540" w="9722">
                    <a:moveTo>
                      <a:pt x="6488" y="0"/>
                    </a:moveTo>
                    <a:lnTo>
                      <a:pt x="6441" y="1"/>
                    </a:lnTo>
                    <a:cubicBezTo>
                      <a:pt x="6379" y="4"/>
                      <a:pt x="6314" y="5"/>
                      <a:pt x="6251" y="9"/>
                    </a:cubicBezTo>
                    <a:lnTo>
                      <a:pt x="6063" y="30"/>
                    </a:lnTo>
                    <a:cubicBezTo>
                      <a:pt x="5561" y="101"/>
                      <a:pt x="5076" y="285"/>
                      <a:pt x="4661" y="575"/>
                    </a:cubicBezTo>
                    <a:cubicBezTo>
                      <a:pt x="4256" y="856"/>
                      <a:pt x="3918" y="1233"/>
                      <a:pt x="3677" y="1664"/>
                    </a:cubicBezTo>
                    <a:lnTo>
                      <a:pt x="3677" y="1664"/>
                    </a:lnTo>
                    <a:cubicBezTo>
                      <a:pt x="3421" y="1482"/>
                      <a:pt x="3148" y="1326"/>
                      <a:pt x="2862" y="1196"/>
                    </a:cubicBezTo>
                    <a:cubicBezTo>
                      <a:pt x="2565" y="1065"/>
                      <a:pt x="2255" y="959"/>
                      <a:pt x="1938" y="885"/>
                    </a:cubicBezTo>
                    <a:cubicBezTo>
                      <a:pt x="1621" y="810"/>
                      <a:pt x="1297" y="768"/>
                      <a:pt x="973" y="751"/>
                    </a:cubicBezTo>
                    <a:cubicBezTo>
                      <a:pt x="932" y="750"/>
                      <a:pt x="892" y="746"/>
                      <a:pt x="851" y="746"/>
                    </a:cubicBezTo>
                    <a:lnTo>
                      <a:pt x="729" y="745"/>
                    </a:lnTo>
                    <a:cubicBezTo>
                      <a:pt x="710" y="745"/>
                      <a:pt x="691" y="744"/>
                      <a:pt x="671" y="744"/>
                    </a:cubicBezTo>
                    <a:cubicBezTo>
                      <a:pt x="609" y="744"/>
                      <a:pt x="547" y="746"/>
                      <a:pt x="486" y="749"/>
                    </a:cubicBezTo>
                    <a:cubicBezTo>
                      <a:pt x="324" y="755"/>
                      <a:pt x="161" y="769"/>
                      <a:pt x="1" y="790"/>
                    </a:cubicBezTo>
                    <a:cubicBezTo>
                      <a:pt x="163" y="773"/>
                      <a:pt x="324" y="763"/>
                      <a:pt x="486" y="760"/>
                    </a:cubicBezTo>
                    <a:cubicBezTo>
                      <a:pt x="519" y="760"/>
                      <a:pt x="552" y="759"/>
                      <a:pt x="586" y="759"/>
                    </a:cubicBezTo>
                    <a:cubicBezTo>
                      <a:pt x="633" y="759"/>
                      <a:pt x="680" y="760"/>
                      <a:pt x="728" y="761"/>
                    </a:cubicBezTo>
                    <a:lnTo>
                      <a:pt x="850" y="765"/>
                    </a:lnTo>
                    <a:cubicBezTo>
                      <a:pt x="891" y="766"/>
                      <a:pt x="930" y="770"/>
                      <a:pt x="970" y="773"/>
                    </a:cubicBezTo>
                    <a:cubicBezTo>
                      <a:pt x="1293" y="795"/>
                      <a:pt x="1614" y="843"/>
                      <a:pt x="1927" y="923"/>
                    </a:cubicBezTo>
                    <a:cubicBezTo>
                      <a:pt x="2239" y="1004"/>
                      <a:pt x="2545" y="1109"/>
                      <a:pt x="2837" y="1243"/>
                    </a:cubicBezTo>
                    <a:cubicBezTo>
                      <a:pt x="3130" y="1380"/>
                      <a:pt x="3409" y="1545"/>
                      <a:pt x="3667" y="1737"/>
                    </a:cubicBezTo>
                    <a:lnTo>
                      <a:pt x="3697" y="1759"/>
                    </a:lnTo>
                    <a:lnTo>
                      <a:pt x="3714" y="1727"/>
                    </a:lnTo>
                    <a:cubicBezTo>
                      <a:pt x="3955" y="1293"/>
                      <a:pt x="4298" y="920"/>
                      <a:pt x="4703" y="638"/>
                    </a:cubicBezTo>
                    <a:cubicBezTo>
                      <a:pt x="5109" y="358"/>
                      <a:pt x="5584" y="179"/>
                      <a:pt x="6072" y="113"/>
                    </a:cubicBezTo>
                    <a:lnTo>
                      <a:pt x="6257" y="94"/>
                    </a:lnTo>
                    <a:cubicBezTo>
                      <a:pt x="6318" y="89"/>
                      <a:pt x="6380" y="88"/>
                      <a:pt x="6441" y="87"/>
                    </a:cubicBezTo>
                    <a:lnTo>
                      <a:pt x="6487" y="86"/>
                    </a:lnTo>
                    <a:cubicBezTo>
                      <a:pt x="6503" y="86"/>
                      <a:pt x="6518" y="87"/>
                      <a:pt x="6533" y="87"/>
                    </a:cubicBezTo>
                    <a:lnTo>
                      <a:pt x="6626" y="89"/>
                    </a:lnTo>
                    <a:cubicBezTo>
                      <a:pt x="6687" y="93"/>
                      <a:pt x="6749" y="99"/>
                      <a:pt x="6810" y="103"/>
                    </a:cubicBezTo>
                    <a:cubicBezTo>
                      <a:pt x="7056" y="128"/>
                      <a:pt x="7298" y="184"/>
                      <a:pt x="7531" y="264"/>
                    </a:cubicBezTo>
                    <a:cubicBezTo>
                      <a:pt x="7764" y="345"/>
                      <a:pt x="7986" y="456"/>
                      <a:pt x="8194" y="587"/>
                    </a:cubicBezTo>
                    <a:cubicBezTo>
                      <a:pt x="8298" y="652"/>
                      <a:pt x="8396" y="727"/>
                      <a:pt x="8493" y="804"/>
                    </a:cubicBezTo>
                    <a:cubicBezTo>
                      <a:pt x="8588" y="883"/>
                      <a:pt x="8680" y="965"/>
                      <a:pt x="8764" y="1056"/>
                    </a:cubicBezTo>
                    <a:cubicBezTo>
                      <a:pt x="9108" y="1409"/>
                      <a:pt x="9364" y="1847"/>
                      <a:pt x="9509" y="2319"/>
                    </a:cubicBezTo>
                    <a:cubicBezTo>
                      <a:pt x="9580" y="2555"/>
                      <a:pt x="9625" y="2800"/>
                      <a:pt x="9640" y="3046"/>
                    </a:cubicBezTo>
                    <a:cubicBezTo>
                      <a:pt x="9644" y="3108"/>
                      <a:pt x="9644" y="3169"/>
                      <a:pt x="9646" y="3231"/>
                    </a:cubicBezTo>
                    <a:lnTo>
                      <a:pt x="9641" y="3415"/>
                    </a:lnTo>
                    <a:lnTo>
                      <a:pt x="9640" y="3461"/>
                    </a:lnTo>
                    <a:cubicBezTo>
                      <a:pt x="9639" y="3477"/>
                      <a:pt x="9637" y="3492"/>
                      <a:pt x="9635" y="3508"/>
                    </a:cubicBezTo>
                    <a:lnTo>
                      <a:pt x="9626" y="3600"/>
                    </a:lnTo>
                    <a:lnTo>
                      <a:pt x="9616" y="3692"/>
                    </a:lnTo>
                    <a:lnTo>
                      <a:pt x="9600" y="3783"/>
                    </a:lnTo>
                    <a:cubicBezTo>
                      <a:pt x="9522" y="4272"/>
                      <a:pt x="9316" y="4737"/>
                      <a:pt x="9021" y="5135"/>
                    </a:cubicBezTo>
                    <a:cubicBezTo>
                      <a:pt x="8876" y="5335"/>
                      <a:pt x="8702" y="5515"/>
                      <a:pt x="8512" y="5676"/>
                    </a:cubicBezTo>
                    <a:cubicBezTo>
                      <a:pt x="8322" y="5836"/>
                      <a:pt x="8113" y="5973"/>
                      <a:pt x="7891" y="6087"/>
                    </a:cubicBezTo>
                    <a:lnTo>
                      <a:pt x="7880" y="6092"/>
                    </a:lnTo>
                    <a:lnTo>
                      <a:pt x="7883" y="6103"/>
                    </a:lnTo>
                    <a:cubicBezTo>
                      <a:pt x="7948" y="6335"/>
                      <a:pt x="7990" y="6574"/>
                      <a:pt x="8010" y="6814"/>
                    </a:cubicBezTo>
                    <a:cubicBezTo>
                      <a:pt x="8029" y="7057"/>
                      <a:pt x="8029" y="7300"/>
                      <a:pt x="8006" y="7539"/>
                    </a:cubicBezTo>
                    <a:cubicBezTo>
                      <a:pt x="8035" y="7300"/>
                      <a:pt x="8042" y="7056"/>
                      <a:pt x="8026" y="6815"/>
                    </a:cubicBezTo>
                    <a:cubicBezTo>
                      <a:pt x="8010" y="6578"/>
                      <a:pt x="7974" y="6342"/>
                      <a:pt x="7915" y="6111"/>
                    </a:cubicBezTo>
                    <a:lnTo>
                      <a:pt x="7915" y="6111"/>
                    </a:lnTo>
                    <a:cubicBezTo>
                      <a:pt x="8362" y="5891"/>
                      <a:pt x="8762" y="5570"/>
                      <a:pt x="9063" y="5170"/>
                    </a:cubicBezTo>
                    <a:cubicBezTo>
                      <a:pt x="9365" y="4769"/>
                      <a:pt x="9582" y="4296"/>
                      <a:pt x="9668" y="3798"/>
                    </a:cubicBezTo>
                    <a:lnTo>
                      <a:pt x="9686" y="3703"/>
                    </a:lnTo>
                    <a:lnTo>
                      <a:pt x="9696" y="3610"/>
                    </a:lnTo>
                    <a:lnTo>
                      <a:pt x="9707" y="3517"/>
                    </a:lnTo>
                    <a:cubicBezTo>
                      <a:pt x="9708" y="3501"/>
                      <a:pt x="9710" y="3486"/>
                      <a:pt x="9712" y="3470"/>
                    </a:cubicBezTo>
                    <a:lnTo>
                      <a:pt x="9714" y="3421"/>
                    </a:lnTo>
                    <a:lnTo>
                      <a:pt x="9722" y="3232"/>
                    </a:lnTo>
                    <a:cubicBezTo>
                      <a:pt x="9719" y="3169"/>
                      <a:pt x="9721" y="3106"/>
                      <a:pt x="9716" y="3042"/>
                    </a:cubicBezTo>
                    <a:cubicBezTo>
                      <a:pt x="9700" y="2790"/>
                      <a:pt x="9656" y="2538"/>
                      <a:pt x="9585" y="2296"/>
                    </a:cubicBezTo>
                    <a:cubicBezTo>
                      <a:pt x="9439" y="1811"/>
                      <a:pt x="9177" y="1362"/>
                      <a:pt x="8826" y="996"/>
                    </a:cubicBezTo>
                    <a:cubicBezTo>
                      <a:pt x="8738" y="904"/>
                      <a:pt x="8645" y="820"/>
                      <a:pt x="8549" y="738"/>
                    </a:cubicBezTo>
                    <a:cubicBezTo>
                      <a:pt x="8450" y="658"/>
                      <a:pt x="8349" y="581"/>
                      <a:pt x="8242" y="513"/>
                    </a:cubicBezTo>
                    <a:cubicBezTo>
                      <a:pt x="8030" y="376"/>
                      <a:pt x="7801" y="262"/>
                      <a:pt x="7561" y="180"/>
                    </a:cubicBezTo>
                    <a:cubicBezTo>
                      <a:pt x="7322" y="97"/>
                      <a:pt x="7073" y="41"/>
                      <a:pt x="6821" y="17"/>
                    </a:cubicBezTo>
                    <a:cubicBezTo>
                      <a:pt x="6758" y="14"/>
                      <a:pt x="6696" y="6"/>
                      <a:pt x="6631" y="4"/>
                    </a:cubicBezTo>
                    <a:lnTo>
                      <a:pt x="6537" y="1"/>
                    </a:lnTo>
                    <a:cubicBezTo>
                      <a:pt x="6521" y="1"/>
                      <a:pt x="6504" y="0"/>
                      <a:pt x="6488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3" name="Google Shape;4523;p70"/>
              <p:cNvSpPr/>
              <p:nvPr/>
            </p:nvSpPr>
            <p:spPr>
              <a:xfrm>
                <a:off x="5036915" y="516092"/>
                <a:ext cx="604732" cy="456108"/>
              </a:xfrm>
              <a:custGeom>
                <a:rect b="b" l="l" r="r" t="t"/>
                <a:pathLst>
                  <a:path extrusionOk="0" h="19471" w="25846">
                    <a:moveTo>
                      <a:pt x="13019" y="0"/>
                    </a:moveTo>
                    <a:cubicBezTo>
                      <a:pt x="11984" y="0"/>
                      <a:pt x="10886" y="283"/>
                      <a:pt x="9866" y="872"/>
                    </a:cubicBezTo>
                    <a:cubicBezTo>
                      <a:pt x="8038" y="1927"/>
                      <a:pt x="6938" y="3688"/>
                      <a:pt x="6848" y="5396"/>
                    </a:cubicBezTo>
                    <a:cubicBezTo>
                      <a:pt x="6585" y="5566"/>
                      <a:pt x="6338" y="5756"/>
                      <a:pt x="6109" y="5965"/>
                    </a:cubicBezTo>
                    <a:cubicBezTo>
                      <a:pt x="5525" y="5032"/>
                      <a:pt x="4488" y="4411"/>
                      <a:pt x="3307" y="4411"/>
                    </a:cubicBezTo>
                    <a:cubicBezTo>
                      <a:pt x="3305" y="4411"/>
                      <a:pt x="3303" y="4411"/>
                      <a:pt x="3301" y="4411"/>
                    </a:cubicBezTo>
                    <a:cubicBezTo>
                      <a:pt x="1476" y="4411"/>
                      <a:pt x="0" y="5890"/>
                      <a:pt x="0" y="7713"/>
                    </a:cubicBezTo>
                    <a:cubicBezTo>
                      <a:pt x="0" y="9537"/>
                      <a:pt x="1478" y="11016"/>
                      <a:pt x="3304" y="11016"/>
                    </a:cubicBezTo>
                    <a:cubicBezTo>
                      <a:pt x="3620" y="11016"/>
                      <a:pt x="3924" y="10971"/>
                      <a:pt x="4214" y="10889"/>
                    </a:cubicBezTo>
                    <a:cubicBezTo>
                      <a:pt x="4384" y="12554"/>
                      <a:pt x="5252" y="14014"/>
                      <a:pt x="6524" y="14965"/>
                    </a:cubicBezTo>
                    <a:cubicBezTo>
                      <a:pt x="5907" y="15678"/>
                      <a:pt x="5616" y="16463"/>
                      <a:pt x="5780" y="17208"/>
                    </a:cubicBezTo>
                    <a:cubicBezTo>
                      <a:pt x="6085" y="18611"/>
                      <a:pt x="7897" y="19471"/>
                      <a:pt x="10186" y="19471"/>
                    </a:cubicBezTo>
                    <a:cubicBezTo>
                      <a:pt x="10867" y="19471"/>
                      <a:pt x="11591" y="19394"/>
                      <a:pt x="12330" y="19234"/>
                    </a:cubicBezTo>
                    <a:cubicBezTo>
                      <a:pt x="13371" y="19006"/>
                      <a:pt x="14314" y="18640"/>
                      <a:pt x="15102" y="18185"/>
                    </a:cubicBezTo>
                    <a:cubicBezTo>
                      <a:pt x="15491" y="17960"/>
                      <a:pt x="15842" y="17713"/>
                      <a:pt x="16149" y="17451"/>
                    </a:cubicBezTo>
                    <a:cubicBezTo>
                      <a:pt x="17136" y="16606"/>
                      <a:pt x="17647" y="15606"/>
                      <a:pt x="17442" y="14666"/>
                    </a:cubicBezTo>
                    <a:cubicBezTo>
                      <a:pt x="17410" y="14518"/>
                      <a:pt x="17362" y="14378"/>
                      <a:pt x="17296" y="14241"/>
                    </a:cubicBezTo>
                    <a:cubicBezTo>
                      <a:pt x="18534" y="14099"/>
                      <a:pt x="19618" y="13452"/>
                      <a:pt x="20336" y="12511"/>
                    </a:cubicBezTo>
                    <a:cubicBezTo>
                      <a:pt x="20691" y="12045"/>
                      <a:pt x="20957" y="11507"/>
                      <a:pt x="21107" y="10923"/>
                    </a:cubicBezTo>
                    <a:cubicBezTo>
                      <a:pt x="21199" y="10566"/>
                      <a:pt x="21249" y="10191"/>
                      <a:pt x="21249" y="9807"/>
                    </a:cubicBezTo>
                    <a:cubicBezTo>
                      <a:pt x="21249" y="9776"/>
                      <a:pt x="21249" y="9745"/>
                      <a:pt x="21247" y="9714"/>
                    </a:cubicBezTo>
                    <a:lnTo>
                      <a:pt x="21247" y="9714"/>
                    </a:lnTo>
                    <a:cubicBezTo>
                      <a:pt x="21544" y="9775"/>
                      <a:pt x="21856" y="9807"/>
                      <a:pt x="22177" y="9807"/>
                    </a:cubicBezTo>
                    <a:cubicBezTo>
                      <a:pt x="24204" y="9807"/>
                      <a:pt x="25845" y="8530"/>
                      <a:pt x="25845" y="6956"/>
                    </a:cubicBezTo>
                    <a:cubicBezTo>
                      <a:pt x="25845" y="6173"/>
                      <a:pt x="25439" y="5464"/>
                      <a:pt x="24782" y="4949"/>
                    </a:cubicBezTo>
                    <a:cubicBezTo>
                      <a:pt x="24702" y="2515"/>
                      <a:pt x="22705" y="569"/>
                      <a:pt x="20254" y="569"/>
                    </a:cubicBezTo>
                    <a:cubicBezTo>
                      <a:pt x="18933" y="569"/>
                      <a:pt x="17745" y="1134"/>
                      <a:pt x="16917" y="2035"/>
                    </a:cubicBezTo>
                    <a:cubicBezTo>
                      <a:pt x="16142" y="709"/>
                      <a:pt x="14658" y="0"/>
                      <a:pt x="1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4" name="Google Shape;4524;p70"/>
              <p:cNvSpPr/>
              <p:nvPr/>
            </p:nvSpPr>
            <p:spPr>
              <a:xfrm>
                <a:off x="5070888" y="514617"/>
                <a:ext cx="545817" cy="142401"/>
              </a:xfrm>
              <a:custGeom>
                <a:rect b="b" l="l" r="r" t="t"/>
                <a:pathLst>
                  <a:path extrusionOk="0" h="6079" w="23328">
                    <a:moveTo>
                      <a:pt x="11563" y="0"/>
                    </a:moveTo>
                    <a:cubicBezTo>
                      <a:pt x="11399" y="0"/>
                      <a:pt x="11235" y="8"/>
                      <a:pt x="11071" y="22"/>
                    </a:cubicBezTo>
                    <a:cubicBezTo>
                      <a:pt x="10502" y="69"/>
                      <a:pt x="9942" y="202"/>
                      <a:pt x="9406" y="399"/>
                    </a:cubicBezTo>
                    <a:cubicBezTo>
                      <a:pt x="9139" y="500"/>
                      <a:pt x="8879" y="617"/>
                      <a:pt x="8626" y="747"/>
                    </a:cubicBezTo>
                    <a:cubicBezTo>
                      <a:pt x="8501" y="817"/>
                      <a:pt x="8374" y="884"/>
                      <a:pt x="8255" y="961"/>
                    </a:cubicBezTo>
                    <a:lnTo>
                      <a:pt x="8073" y="1074"/>
                    </a:lnTo>
                    <a:cubicBezTo>
                      <a:pt x="8042" y="1091"/>
                      <a:pt x="8014" y="1114"/>
                      <a:pt x="7985" y="1134"/>
                    </a:cubicBezTo>
                    <a:lnTo>
                      <a:pt x="7897" y="1196"/>
                    </a:lnTo>
                    <a:cubicBezTo>
                      <a:pt x="7430" y="1522"/>
                      <a:pt x="7004" y="1906"/>
                      <a:pt x="6635" y="2342"/>
                    </a:cubicBezTo>
                    <a:cubicBezTo>
                      <a:pt x="6270" y="2781"/>
                      <a:pt x="5964" y="3269"/>
                      <a:pt x="5742" y="3795"/>
                    </a:cubicBezTo>
                    <a:lnTo>
                      <a:pt x="5719" y="3844"/>
                    </a:lnTo>
                    <a:lnTo>
                      <a:pt x="5700" y="3894"/>
                    </a:lnTo>
                    <a:lnTo>
                      <a:pt x="5663" y="3993"/>
                    </a:lnTo>
                    <a:lnTo>
                      <a:pt x="5626" y="4094"/>
                    </a:lnTo>
                    <a:cubicBezTo>
                      <a:pt x="5614" y="4127"/>
                      <a:pt x="5600" y="4160"/>
                      <a:pt x="5590" y="4195"/>
                    </a:cubicBezTo>
                    <a:lnTo>
                      <a:pt x="5528" y="4400"/>
                    </a:lnTo>
                    <a:cubicBezTo>
                      <a:pt x="5518" y="4434"/>
                      <a:pt x="5507" y="4468"/>
                      <a:pt x="5499" y="4503"/>
                    </a:cubicBezTo>
                    <a:lnTo>
                      <a:pt x="5475" y="4607"/>
                    </a:lnTo>
                    <a:cubicBezTo>
                      <a:pt x="5460" y="4675"/>
                      <a:pt x="5442" y="4745"/>
                      <a:pt x="5427" y="4815"/>
                    </a:cubicBezTo>
                    <a:lnTo>
                      <a:pt x="5394" y="5027"/>
                    </a:lnTo>
                    <a:lnTo>
                      <a:pt x="5378" y="5132"/>
                    </a:lnTo>
                    <a:lnTo>
                      <a:pt x="5368" y="5238"/>
                    </a:lnTo>
                    <a:lnTo>
                      <a:pt x="5352" y="5430"/>
                    </a:lnTo>
                    <a:lnTo>
                      <a:pt x="5352" y="5430"/>
                    </a:lnTo>
                    <a:cubicBezTo>
                      <a:pt x="5107" y="5591"/>
                      <a:pt x="4875" y="5770"/>
                      <a:pt x="4658" y="5966"/>
                    </a:cubicBezTo>
                    <a:lnTo>
                      <a:pt x="4658" y="5966"/>
                    </a:lnTo>
                    <a:cubicBezTo>
                      <a:pt x="4420" y="5606"/>
                      <a:pt x="4117" y="5287"/>
                      <a:pt x="3760" y="5042"/>
                    </a:cubicBezTo>
                    <a:cubicBezTo>
                      <a:pt x="3671" y="4977"/>
                      <a:pt x="3574" y="4921"/>
                      <a:pt x="3477" y="4865"/>
                    </a:cubicBezTo>
                    <a:lnTo>
                      <a:pt x="3329" y="4788"/>
                    </a:lnTo>
                    <a:cubicBezTo>
                      <a:pt x="3304" y="4776"/>
                      <a:pt x="3278" y="4764"/>
                      <a:pt x="3253" y="4752"/>
                    </a:cubicBezTo>
                    <a:lnTo>
                      <a:pt x="3176" y="4719"/>
                    </a:lnTo>
                    <a:cubicBezTo>
                      <a:pt x="3150" y="4709"/>
                      <a:pt x="3124" y="4696"/>
                      <a:pt x="3099" y="4686"/>
                    </a:cubicBezTo>
                    <a:lnTo>
                      <a:pt x="3021" y="4658"/>
                    </a:lnTo>
                    <a:cubicBezTo>
                      <a:pt x="2969" y="4639"/>
                      <a:pt x="2917" y="4618"/>
                      <a:pt x="2863" y="4604"/>
                    </a:cubicBezTo>
                    <a:lnTo>
                      <a:pt x="2703" y="4557"/>
                    </a:lnTo>
                    <a:lnTo>
                      <a:pt x="2540" y="4520"/>
                    </a:lnTo>
                    <a:lnTo>
                      <a:pt x="2499" y="4511"/>
                    </a:lnTo>
                    <a:lnTo>
                      <a:pt x="2458" y="4505"/>
                    </a:lnTo>
                    <a:lnTo>
                      <a:pt x="2376" y="4492"/>
                    </a:lnTo>
                    <a:lnTo>
                      <a:pt x="2294" y="4479"/>
                    </a:lnTo>
                    <a:cubicBezTo>
                      <a:pt x="2266" y="4475"/>
                      <a:pt x="2239" y="4474"/>
                      <a:pt x="2211" y="4471"/>
                    </a:cubicBezTo>
                    <a:cubicBezTo>
                      <a:pt x="2155" y="4468"/>
                      <a:pt x="2101" y="4460"/>
                      <a:pt x="2045" y="4458"/>
                    </a:cubicBezTo>
                    <a:lnTo>
                      <a:pt x="1877" y="4454"/>
                    </a:lnTo>
                    <a:cubicBezTo>
                      <a:pt x="1868" y="4454"/>
                      <a:pt x="1860" y="4454"/>
                      <a:pt x="1851" y="4454"/>
                    </a:cubicBezTo>
                    <a:cubicBezTo>
                      <a:pt x="1638" y="4454"/>
                      <a:pt x="1426" y="4477"/>
                      <a:pt x="1216" y="4518"/>
                    </a:cubicBezTo>
                    <a:cubicBezTo>
                      <a:pt x="780" y="4606"/>
                      <a:pt x="366" y="4783"/>
                      <a:pt x="1" y="5033"/>
                    </a:cubicBezTo>
                    <a:cubicBezTo>
                      <a:pt x="370" y="4790"/>
                      <a:pt x="786" y="4622"/>
                      <a:pt x="1220" y="4541"/>
                    </a:cubicBezTo>
                    <a:cubicBezTo>
                      <a:pt x="1414" y="4507"/>
                      <a:pt x="1612" y="4487"/>
                      <a:pt x="1809" y="4487"/>
                    </a:cubicBezTo>
                    <a:cubicBezTo>
                      <a:pt x="1832" y="4487"/>
                      <a:pt x="1854" y="4487"/>
                      <a:pt x="1876" y="4488"/>
                    </a:cubicBezTo>
                    <a:lnTo>
                      <a:pt x="2041" y="4494"/>
                    </a:lnTo>
                    <a:cubicBezTo>
                      <a:pt x="2097" y="4496"/>
                      <a:pt x="2150" y="4504"/>
                      <a:pt x="2206" y="4509"/>
                    </a:cubicBezTo>
                    <a:cubicBezTo>
                      <a:pt x="2232" y="4511"/>
                      <a:pt x="2261" y="4514"/>
                      <a:pt x="2288" y="4518"/>
                    </a:cubicBezTo>
                    <a:lnTo>
                      <a:pt x="2369" y="4532"/>
                    </a:lnTo>
                    <a:lnTo>
                      <a:pt x="2449" y="4546"/>
                    </a:lnTo>
                    <a:lnTo>
                      <a:pt x="2491" y="4552"/>
                    </a:lnTo>
                    <a:lnTo>
                      <a:pt x="2530" y="4563"/>
                    </a:lnTo>
                    <a:lnTo>
                      <a:pt x="2691" y="4601"/>
                    </a:lnTo>
                    <a:lnTo>
                      <a:pt x="2848" y="4650"/>
                    </a:lnTo>
                    <a:cubicBezTo>
                      <a:pt x="2901" y="4664"/>
                      <a:pt x="2952" y="4687"/>
                      <a:pt x="3003" y="4705"/>
                    </a:cubicBezTo>
                    <a:lnTo>
                      <a:pt x="3080" y="4735"/>
                    </a:lnTo>
                    <a:cubicBezTo>
                      <a:pt x="3106" y="4745"/>
                      <a:pt x="3130" y="4756"/>
                      <a:pt x="3155" y="4768"/>
                    </a:cubicBezTo>
                    <a:lnTo>
                      <a:pt x="3230" y="4802"/>
                    </a:lnTo>
                    <a:cubicBezTo>
                      <a:pt x="3254" y="4814"/>
                      <a:pt x="3279" y="4824"/>
                      <a:pt x="3304" y="4838"/>
                    </a:cubicBezTo>
                    <a:lnTo>
                      <a:pt x="3449" y="4915"/>
                    </a:lnTo>
                    <a:cubicBezTo>
                      <a:pt x="3543" y="4972"/>
                      <a:pt x="3637" y="5028"/>
                      <a:pt x="3724" y="5094"/>
                    </a:cubicBezTo>
                    <a:cubicBezTo>
                      <a:pt x="4083" y="5345"/>
                      <a:pt x="4386" y="5673"/>
                      <a:pt x="4620" y="6042"/>
                    </a:cubicBezTo>
                    <a:lnTo>
                      <a:pt x="4642" y="6078"/>
                    </a:lnTo>
                    <a:lnTo>
                      <a:pt x="4674" y="6050"/>
                    </a:lnTo>
                    <a:cubicBezTo>
                      <a:pt x="4905" y="5843"/>
                      <a:pt x="5151" y="5655"/>
                      <a:pt x="5412" y="5487"/>
                    </a:cubicBezTo>
                    <a:lnTo>
                      <a:pt x="5430" y="5476"/>
                    </a:lnTo>
                    <a:lnTo>
                      <a:pt x="5432" y="5456"/>
                    </a:lnTo>
                    <a:lnTo>
                      <a:pt x="5451" y="5248"/>
                    </a:lnTo>
                    <a:lnTo>
                      <a:pt x="5462" y="5142"/>
                    </a:lnTo>
                    <a:lnTo>
                      <a:pt x="5478" y="5038"/>
                    </a:lnTo>
                    <a:lnTo>
                      <a:pt x="5513" y="4830"/>
                    </a:lnTo>
                    <a:cubicBezTo>
                      <a:pt x="5528" y="4762"/>
                      <a:pt x="5545" y="4695"/>
                      <a:pt x="5560" y="4625"/>
                    </a:cubicBezTo>
                    <a:lnTo>
                      <a:pt x="5585" y="4523"/>
                    </a:lnTo>
                    <a:cubicBezTo>
                      <a:pt x="5592" y="4489"/>
                      <a:pt x="5605" y="4456"/>
                      <a:pt x="5614" y="4422"/>
                    </a:cubicBezTo>
                    <a:lnTo>
                      <a:pt x="5677" y="4220"/>
                    </a:lnTo>
                    <a:cubicBezTo>
                      <a:pt x="5686" y="4187"/>
                      <a:pt x="5700" y="4155"/>
                      <a:pt x="5713" y="4122"/>
                    </a:cubicBezTo>
                    <a:lnTo>
                      <a:pt x="5750" y="4023"/>
                    </a:lnTo>
                    <a:lnTo>
                      <a:pt x="5787" y="3925"/>
                    </a:lnTo>
                    <a:lnTo>
                      <a:pt x="5806" y="3875"/>
                    </a:lnTo>
                    <a:lnTo>
                      <a:pt x="5828" y="3828"/>
                    </a:lnTo>
                    <a:cubicBezTo>
                      <a:pt x="6053" y="3315"/>
                      <a:pt x="6355" y="2835"/>
                      <a:pt x="6715" y="2405"/>
                    </a:cubicBezTo>
                    <a:cubicBezTo>
                      <a:pt x="7079" y="1978"/>
                      <a:pt x="7499" y="1600"/>
                      <a:pt x="7960" y="1280"/>
                    </a:cubicBezTo>
                    <a:lnTo>
                      <a:pt x="8046" y="1219"/>
                    </a:lnTo>
                    <a:cubicBezTo>
                      <a:pt x="8076" y="1200"/>
                      <a:pt x="8102" y="1178"/>
                      <a:pt x="8133" y="1161"/>
                    </a:cubicBezTo>
                    <a:lnTo>
                      <a:pt x="8313" y="1050"/>
                    </a:lnTo>
                    <a:cubicBezTo>
                      <a:pt x="8431" y="974"/>
                      <a:pt x="8555" y="909"/>
                      <a:pt x="8678" y="841"/>
                    </a:cubicBezTo>
                    <a:cubicBezTo>
                      <a:pt x="8928" y="713"/>
                      <a:pt x="9184" y="599"/>
                      <a:pt x="9446" y="500"/>
                    </a:cubicBezTo>
                    <a:cubicBezTo>
                      <a:pt x="9973" y="307"/>
                      <a:pt x="10523" y="178"/>
                      <a:pt x="11082" y="135"/>
                    </a:cubicBezTo>
                    <a:cubicBezTo>
                      <a:pt x="11243" y="121"/>
                      <a:pt x="11405" y="114"/>
                      <a:pt x="11567" y="114"/>
                    </a:cubicBezTo>
                    <a:cubicBezTo>
                      <a:pt x="11965" y="114"/>
                      <a:pt x="12362" y="157"/>
                      <a:pt x="12749" y="245"/>
                    </a:cubicBezTo>
                    <a:cubicBezTo>
                      <a:pt x="13021" y="307"/>
                      <a:pt x="13289" y="392"/>
                      <a:pt x="13545" y="501"/>
                    </a:cubicBezTo>
                    <a:cubicBezTo>
                      <a:pt x="13801" y="612"/>
                      <a:pt x="14048" y="746"/>
                      <a:pt x="14277" y="904"/>
                    </a:cubicBezTo>
                    <a:cubicBezTo>
                      <a:pt x="14738" y="1219"/>
                      <a:pt x="15130" y="1634"/>
                      <a:pt x="15412" y="2114"/>
                    </a:cubicBezTo>
                    <a:lnTo>
                      <a:pt x="15448" y="2176"/>
                    </a:lnTo>
                    <a:lnTo>
                      <a:pt x="15497" y="2123"/>
                    </a:lnTo>
                    <a:cubicBezTo>
                      <a:pt x="15648" y="1962"/>
                      <a:pt x="15806" y="1809"/>
                      <a:pt x="15979" y="1669"/>
                    </a:cubicBezTo>
                    <a:cubicBezTo>
                      <a:pt x="16021" y="1635"/>
                      <a:pt x="16066" y="1602"/>
                      <a:pt x="16109" y="1568"/>
                    </a:cubicBezTo>
                    <a:lnTo>
                      <a:pt x="16175" y="1518"/>
                    </a:lnTo>
                    <a:lnTo>
                      <a:pt x="16242" y="1470"/>
                    </a:lnTo>
                    <a:cubicBezTo>
                      <a:pt x="16288" y="1440"/>
                      <a:pt x="16333" y="1407"/>
                      <a:pt x="16380" y="1378"/>
                    </a:cubicBezTo>
                    <a:lnTo>
                      <a:pt x="16521" y="1291"/>
                    </a:lnTo>
                    <a:cubicBezTo>
                      <a:pt x="16544" y="1276"/>
                      <a:pt x="16568" y="1263"/>
                      <a:pt x="16593" y="1250"/>
                    </a:cubicBezTo>
                    <a:lnTo>
                      <a:pt x="16666" y="1210"/>
                    </a:lnTo>
                    <a:cubicBezTo>
                      <a:pt x="16714" y="1183"/>
                      <a:pt x="16762" y="1157"/>
                      <a:pt x="16814" y="1133"/>
                    </a:cubicBezTo>
                    <a:lnTo>
                      <a:pt x="16962" y="1061"/>
                    </a:lnTo>
                    <a:lnTo>
                      <a:pt x="17114" y="998"/>
                    </a:lnTo>
                    <a:cubicBezTo>
                      <a:pt x="17319" y="916"/>
                      <a:pt x="17528" y="844"/>
                      <a:pt x="17744" y="793"/>
                    </a:cubicBezTo>
                    <a:cubicBezTo>
                      <a:pt x="17850" y="763"/>
                      <a:pt x="17959" y="746"/>
                      <a:pt x="18068" y="725"/>
                    </a:cubicBezTo>
                    <a:lnTo>
                      <a:pt x="18232" y="701"/>
                    </a:lnTo>
                    <a:lnTo>
                      <a:pt x="18314" y="690"/>
                    </a:lnTo>
                    <a:lnTo>
                      <a:pt x="18396" y="684"/>
                    </a:lnTo>
                    <a:cubicBezTo>
                      <a:pt x="18451" y="680"/>
                      <a:pt x="18507" y="674"/>
                      <a:pt x="18562" y="671"/>
                    </a:cubicBezTo>
                    <a:lnTo>
                      <a:pt x="18727" y="665"/>
                    </a:lnTo>
                    <a:cubicBezTo>
                      <a:pt x="18751" y="665"/>
                      <a:pt x="18774" y="664"/>
                      <a:pt x="18797" y="664"/>
                    </a:cubicBezTo>
                    <a:cubicBezTo>
                      <a:pt x="18829" y="664"/>
                      <a:pt x="18860" y="665"/>
                      <a:pt x="18892" y="665"/>
                    </a:cubicBezTo>
                    <a:lnTo>
                      <a:pt x="18975" y="666"/>
                    </a:lnTo>
                    <a:cubicBezTo>
                      <a:pt x="19004" y="666"/>
                      <a:pt x="19031" y="668"/>
                      <a:pt x="19060" y="671"/>
                    </a:cubicBezTo>
                    <a:lnTo>
                      <a:pt x="19225" y="682"/>
                    </a:lnTo>
                    <a:cubicBezTo>
                      <a:pt x="19280" y="687"/>
                      <a:pt x="19334" y="695"/>
                      <a:pt x="19390" y="701"/>
                    </a:cubicBezTo>
                    <a:cubicBezTo>
                      <a:pt x="19416" y="705"/>
                      <a:pt x="19445" y="707"/>
                      <a:pt x="19472" y="712"/>
                    </a:cubicBezTo>
                    <a:lnTo>
                      <a:pt x="19554" y="726"/>
                    </a:lnTo>
                    <a:cubicBezTo>
                      <a:pt x="19608" y="736"/>
                      <a:pt x="19663" y="742"/>
                      <a:pt x="19717" y="756"/>
                    </a:cubicBezTo>
                    <a:cubicBezTo>
                      <a:pt x="19933" y="799"/>
                      <a:pt x="20147" y="861"/>
                      <a:pt x="20355" y="936"/>
                    </a:cubicBezTo>
                    <a:cubicBezTo>
                      <a:pt x="21188" y="1240"/>
                      <a:pt x="21926" y="1798"/>
                      <a:pt x="22451" y="2514"/>
                    </a:cubicBezTo>
                    <a:cubicBezTo>
                      <a:pt x="22582" y="2694"/>
                      <a:pt x="22701" y="2882"/>
                      <a:pt x="22805" y="3080"/>
                    </a:cubicBezTo>
                    <a:cubicBezTo>
                      <a:pt x="22907" y="3276"/>
                      <a:pt x="22998" y="3481"/>
                      <a:pt x="23072" y="3691"/>
                    </a:cubicBezTo>
                    <a:cubicBezTo>
                      <a:pt x="23143" y="3901"/>
                      <a:pt x="23201" y="4117"/>
                      <a:pt x="23245" y="4336"/>
                    </a:cubicBezTo>
                    <a:cubicBezTo>
                      <a:pt x="23291" y="4565"/>
                      <a:pt x="23317" y="4787"/>
                      <a:pt x="23328" y="5010"/>
                    </a:cubicBezTo>
                    <a:cubicBezTo>
                      <a:pt x="23321" y="4787"/>
                      <a:pt x="23300" y="4565"/>
                      <a:pt x="23263" y="4343"/>
                    </a:cubicBezTo>
                    <a:cubicBezTo>
                      <a:pt x="23223" y="4123"/>
                      <a:pt x="23169" y="3906"/>
                      <a:pt x="23099" y="3694"/>
                    </a:cubicBezTo>
                    <a:cubicBezTo>
                      <a:pt x="23027" y="3482"/>
                      <a:pt x="22940" y="3274"/>
                      <a:pt x="22840" y="3074"/>
                    </a:cubicBezTo>
                    <a:cubicBezTo>
                      <a:pt x="22738" y="2874"/>
                      <a:pt x="22620" y="2684"/>
                      <a:pt x="22491" y="2500"/>
                    </a:cubicBezTo>
                    <a:cubicBezTo>
                      <a:pt x="22363" y="2316"/>
                      <a:pt x="22217" y="2145"/>
                      <a:pt x="22061" y="1982"/>
                    </a:cubicBezTo>
                    <a:cubicBezTo>
                      <a:pt x="22022" y="1942"/>
                      <a:pt x="21984" y="1900"/>
                      <a:pt x="21942" y="1863"/>
                    </a:cubicBezTo>
                    <a:lnTo>
                      <a:pt x="21819" y="1747"/>
                    </a:lnTo>
                    <a:cubicBezTo>
                      <a:pt x="21733" y="1675"/>
                      <a:pt x="21650" y="1600"/>
                      <a:pt x="21559" y="1532"/>
                    </a:cubicBezTo>
                    <a:cubicBezTo>
                      <a:pt x="21381" y="1395"/>
                      <a:pt x="21194" y="1269"/>
                      <a:pt x="20997" y="1162"/>
                    </a:cubicBezTo>
                    <a:cubicBezTo>
                      <a:pt x="20972" y="1147"/>
                      <a:pt x="20948" y="1134"/>
                      <a:pt x="20923" y="1121"/>
                    </a:cubicBezTo>
                    <a:lnTo>
                      <a:pt x="20848" y="1083"/>
                    </a:lnTo>
                    <a:cubicBezTo>
                      <a:pt x="20798" y="1058"/>
                      <a:pt x="20748" y="1029"/>
                      <a:pt x="20696" y="1008"/>
                    </a:cubicBezTo>
                    <a:lnTo>
                      <a:pt x="20542" y="939"/>
                    </a:lnTo>
                    <a:lnTo>
                      <a:pt x="20385" y="878"/>
                    </a:lnTo>
                    <a:cubicBezTo>
                      <a:pt x="20173" y="801"/>
                      <a:pt x="19958" y="734"/>
                      <a:pt x="19737" y="688"/>
                    </a:cubicBezTo>
                    <a:cubicBezTo>
                      <a:pt x="19682" y="674"/>
                      <a:pt x="19628" y="667"/>
                      <a:pt x="19572" y="655"/>
                    </a:cubicBezTo>
                    <a:lnTo>
                      <a:pt x="19489" y="640"/>
                    </a:lnTo>
                    <a:cubicBezTo>
                      <a:pt x="19461" y="637"/>
                      <a:pt x="19433" y="633"/>
                      <a:pt x="19405" y="628"/>
                    </a:cubicBezTo>
                    <a:cubicBezTo>
                      <a:pt x="19349" y="622"/>
                      <a:pt x="19294" y="613"/>
                      <a:pt x="19238" y="608"/>
                    </a:cubicBezTo>
                    <a:lnTo>
                      <a:pt x="19070" y="596"/>
                    </a:lnTo>
                    <a:cubicBezTo>
                      <a:pt x="19041" y="593"/>
                      <a:pt x="19013" y="592"/>
                      <a:pt x="18985" y="592"/>
                    </a:cubicBezTo>
                    <a:lnTo>
                      <a:pt x="18901" y="588"/>
                    </a:lnTo>
                    <a:cubicBezTo>
                      <a:pt x="18862" y="588"/>
                      <a:pt x="18823" y="587"/>
                      <a:pt x="18784" y="587"/>
                    </a:cubicBezTo>
                    <a:cubicBezTo>
                      <a:pt x="18766" y="587"/>
                      <a:pt x="18749" y="587"/>
                      <a:pt x="18731" y="587"/>
                    </a:cubicBezTo>
                    <a:lnTo>
                      <a:pt x="18562" y="592"/>
                    </a:lnTo>
                    <a:cubicBezTo>
                      <a:pt x="18506" y="594"/>
                      <a:pt x="18449" y="599"/>
                      <a:pt x="18393" y="603"/>
                    </a:cubicBezTo>
                    <a:lnTo>
                      <a:pt x="18308" y="609"/>
                    </a:lnTo>
                    <a:lnTo>
                      <a:pt x="18225" y="619"/>
                    </a:lnTo>
                    <a:lnTo>
                      <a:pt x="18057" y="642"/>
                    </a:lnTo>
                    <a:cubicBezTo>
                      <a:pt x="17947" y="663"/>
                      <a:pt x="17834" y="679"/>
                      <a:pt x="17724" y="708"/>
                    </a:cubicBezTo>
                    <a:cubicBezTo>
                      <a:pt x="16868" y="906"/>
                      <a:pt x="16077" y="1368"/>
                      <a:pt x="15469" y="2006"/>
                    </a:cubicBezTo>
                    <a:lnTo>
                      <a:pt x="15469" y="2006"/>
                    </a:lnTo>
                    <a:cubicBezTo>
                      <a:pt x="15182" y="1536"/>
                      <a:pt x="14794" y="1131"/>
                      <a:pt x="14342" y="818"/>
                    </a:cubicBezTo>
                    <a:cubicBezTo>
                      <a:pt x="14106" y="655"/>
                      <a:pt x="13853" y="517"/>
                      <a:pt x="13590" y="403"/>
                    </a:cubicBezTo>
                    <a:cubicBezTo>
                      <a:pt x="13328" y="289"/>
                      <a:pt x="13054" y="202"/>
                      <a:pt x="12775" y="137"/>
                    </a:cubicBezTo>
                    <a:cubicBezTo>
                      <a:pt x="12377" y="46"/>
                      <a:pt x="11970" y="0"/>
                      <a:pt x="11563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5" name="Google Shape;4525;p70"/>
              <p:cNvSpPr/>
              <p:nvPr/>
            </p:nvSpPr>
            <p:spPr>
              <a:xfrm>
                <a:off x="5593027" y="785386"/>
                <a:ext cx="162355" cy="176039"/>
              </a:xfrm>
              <a:custGeom>
                <a:rect b="b" l="l" r="r" t="t"/>
                <a:pathLst>
                  <a:path extrusionOk="0" h="7515" w="6939">
                    <a:moveTo>
                      <a:pt x="2625" y="1"/>
                    </a:moveTo>
                    <a:cubicBezTo>
                      <a:pt x="1602" y="1"/>
                      <a:pt x="772" y="830"/>
                      <a:pt x="772" y="1853"/>
                    </a:cubicBezTo>
                    <a:cubicBezTo>
                      <a:pt x="772" y="2009"/>
                      <a:pt x="791" y="2162"/>
                      <a:pt x="828" y="2308"/>
                    </a:cubicBezTo>
                    <a:cubicBezTo>
                      <a:pt x="333" y="2615"/>
                      <a:pt x="1" y="3164"/>
                      <a:pt x="1" y="3790"/>
                    </a:cubicBezTo>
                    <a:cubicBezTo>
                      <a:pt x="1" y="4750"/>
                      <a:pt x="780" y="5530"/>
                      <a:pt x="1740" y="5530"/>
                    </a:cubicBezTo>
                    <a:cubicBezTo>
                      <a:pt x="2118" y="5530"/>
                      <a:pt x="2468" y="5409"/>
                      <a:pt x="2754" y="5203"/>
                    </a:cubicBezTo>
                    <a:lnTo>
                      <a:pt x="2754" y="5203"/>
                    </a:lnTo>
                    <a:cubicBezTo>
                      <a:pt x="2747" y="5273"/>
                      <a:pt x="2744" y="5345"/>
                      <a:pt x="2744" y="5417"/>
                    </a:cubicBezTo>
                    <a:cubicBezTo>
                      <a:pt x="2744" y="5432"/>
                      <a:pt x="2744" y="5448"/>
                      <a:pt x="2745" y="5464"/>
                    </a:cubicBezTo>
                    <a:cubicBezTo>
                      <a:pt x="2749" y="5614"/>
                      <a:pt x="2768" y="5761"/>
                      <a:pt x="2801" y="5903"/>
                    </a:cubicBezTo>
                    <a:cubicBezTo>
                      <a:pt x="2971" y="6619"/>
                      <a:pt x="3509" y="7193"/>
                      <a:pt x="4204" y="7416"/>
                    </a:cubicBezTo>
                    <a:lnTo>
                      <a:pt x="4227" y="7423"/>
                    </a:lnTo>
                    <a:cubicBezTo>
                      <a:pt x="4422" y="7483"/>
                      <a:pt x="4629" y="7514"/>
                      <a:pt x="4841" y="7514"/>
                    </a:cubicBezTo>
                    <a:cubicBezTo>
                      <a:pt x="6000" y="7514"/>
                      <a:pt x="6939" y="6576"/>
                      <a:pt x="6939" y="5417"/>
                    </a:cubicBezTo>
                    <a:cubicBezTo>
                      <a:pt x="6939" y="4580"/>
                      <a:pt x="6447" y="3857"/>
                      <a:pt x="5739" y="3521"/>
                    </a:cubicBezTo>
                    <a:cubicBezTo>
                      <a:pt x="5829" y="3325"/>
                      <a:pt x="5880" y="3106"/>
                      <a:pt x="5880" y="2878"/>
                    </a:cubicBezTo>
                    <a:cubicBezTo>
                      <a:pt x="5880" y="2048"/>
                      <a:pt x="5225" y="1371"/>
                      <a:pt x="4403" y="1335"/>
                    </a:cubicBezTo>
                    <a:cubicBezTo>
                      <a:pt x="4179" y="565"/>
                      <a:pt x="3468" y="1"/>
                      <a:pt x="26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6" name="Google Shape;4526;p70"/>
              <p:cNvSpPr/>
              <p:nvPr/>
            </p:nvSpPr>
            <p:spPr>
              <a:xfrm>
                <a:off x="5680018" y="793796"/>
                <a:ext cx="75012" cy="112440"/>
              </a:xfrm>
              <a:custGeom>
                <a:rect b="b" l="l" r="r" t="t"/>
                <a:pathLst>
                  <a:path extrusionOk="0" h="4800" w="3206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26"/>
                      <a:pt x="299" y="275"/>
                      <a:pt x="411" y="443"/>
                    </a:cubicBezTo>
                    <a:cubicBezTo>
                      <a:pt x="521" y="611"/>
                      <a:pt x="606" y="795"/>
                      <a:pt x="658" y="987"/>
                    </a:cubicBezTo>
                    <a:lnTo>
                      <a:pt x="663" y="1008"/>
                    </a:lnTo>
                    <a:lnTo>
                      <a:pt x="685" y="1010"/>
                    </a:lnTo>
                    <a:cubicBezTo>
                      <a:pt x="932" y="1026"/>
                      <a:pt x="1173" y="1100"/>
                      <a:pt x="1384" y="1226"/>
                    </a:cubicBezTo>
                    <a:lnTo>
                      <a:pt x="1461" y="1277"/>
                    </a:lnTo>
                    <a:cubicBezTo>
                      <a:pt x="1473" y="1285"/>
                      <a:pt x="1486" y="1293"/>
                      <a:pt x="1499" y="1302"/>
                    </a:cubicBezTo>
                    <a:lnTo>
                      <a:pt x="1535" y="1330"/>
                    </a:lnTo>
                    <a:cubicBezTo>
                      <a:pt x="1558" y="1349"/>
                      <a:pt x="1584" y="1367"/>
                      <a:pt x="1606" y="1387"/>
                    </a:cubicBezTo>
                    <a:lnTo>
                      <a:pt x="1673" y="1452"/>
                    </a:lnTo>
                    <a:cubicBezTo>
                      <a:pt x="1685" y="1462"/>
                      <a:pt x="1696" y="1472"/>
                      <a:pt x="1707" y="1484"/>
                    </a:cubicBezTo>
                    <a:lnTo>
                      <a:pt x="1737" y="1519"/>
                    </a:lnTo>
                    <a:lnTo>
                      <a:pt x="1796" y="1587"/>
                    </a:lnTo>
                    <a:lnTo>
                      <a:pt x="1850" y="1662"/>
                    </a:lnTo>
                    <a:lnTo>
                      <a:pt x="1877" y="1699"/>
                    </a:lnTo>
                    <a:lnTo>
                      <a:pt x="1901" y="1739"/>
                    </a:lnTo>
                    <a:lnTo>
                      <a:pt x="1947" y="1818"/>
                    </a:lnTo>
                    <a:cubicBezTo>
                      <a:pt x="1960" y="1846"/>
                      <a:pt x="1972" y="1873"/>
                      <a:pt x="1985" y="1902"/>
                    </a:cubicBezTo>
                    <a:cubicBezTo>
                      <a:pt x="2013" y="1956"/>
                      <a:pt x="2030" y="2016"/>
                      <a:pt x="2050" y="2072"/>
                    </a:cubicBezTo>
                    <a:cubicBezTo>
                      <a:pt x="2061" y="2100"/>
                      <a:pt x="2066" y="2131"/>
                      <a:pt x="2073" y="2161"/>
                    </a:cubicBezTo>
                    <a:lnTo>
                      <a:pt x="2085" y="2206"/>
                    </a:lnTo>
                    <a:lnTo>
                      <a:pt x="2090" y="2227"/>
                    </a:lnTo>
                    <a:lnTo>
                      <a:pt x="2093" y="2251"/>
                    </a:lnTo>
                    <a:cubicBezTo>
                      <a:pt x="2102" y="2310"/>
                      <a:pt x="2114" y="2371"/>
                      <a:pt x="2116" y="2432"/>
                    </a:cubicBezTo>
                    <a:lnTo>
                      <a:pt x="2121" y="2524"/>
                    </a:lnTo>
                    <a:cubicBezTo>
                      <a:pt x="2121" y="2554"/>
                      <a:pt x="2119" y="2585"/>
                      <a:pt x="2118" y="2616"/>
                    </a:cubicBezTo>
                    <a:cubicBezTo>
                      <a:pt x="2114" y="2678"/>
                      <a:pt x="2107" y="2738"/>
                      <a:pt x="2097" y="2798"/>
                    </a:cubicBezTo>
                    <a:cubicBezTo>
                      <a:pt x="2074" y="2919"/>
                      <a:pt x="2038" y="3036"/>
                      <a:pt x="1989" y="3148"/>
                    </a:cubicBezTo>
                    <a:lnTo>
                      <a:pt x="1971" y="3184"/>
                    </a:lnTo>
                    <a:lnTo>
                      <a:pt x="2007" y="3201"/>
                    </a:lnTo>
                    <a:cubicBezTo>
                      <a:pt x="2164" y="3273"/>
                      <a:pt x="2310" y="3366"/>
                      <a:pt x="2445" y="3473"/>
                    </a:cubicBezTo>
                    <a:cubicBezTo>
                      <a:pt x="2580" y="3582"/>
                      <a:pt x="2700" y="3708"/>
                      <a:pt x="2804" y="3847"/>
                    </a:cubicBezTo>
                    <a:cubicBezTo>
                      <a:pt x="2908" y="3985"/>
                      <a:pt x="2996" y="4136"/>
                      <a:pt x="3064" y="4297"/>
                    </a:cubicBezTo>
                    <a:cubicBezTo>
                      <a:pt x="3128" y="4456"/>
                      <a:pt x="3178" y="4624"/>
                      <a:pt x="3205" y="4799"/>
                    </a:cubicBezTo>
                    <a:cubicBezTo>
                      <a:pt x="3190" y="4623"/>
                      <a:pt x="3150" y="4451"/>
                      <a:pt x="3090" y="4285"/>
                    </a:cubicBezTo>
                    <a:cubicBezTo>
                      <a:pt x="3030" y="4118"/>
                      <a:pt x="2948" y="3959"/>
                      <a:pt x="2845" y="3815"/>
                    </a:cubicBezTo>
                    <a:cubicBezTo>
                      <a:pt x="2650" y="3533"/>
                      <a:pt x="2382" y="3300"/>
                      <a:pt x="2075" y="3145"/>
                    </a:cubicBezTo>
                    <a:lnTo>
                      <a:pt x="2075" y="3145"/>
                    </a:lnTo>
                    <a:cubicBezTo>
                      <a:pt x="2173" y="2920"/>
                      <a:pt x="2220" y="2671"/>
                      <a:pt x="2203" y="2426"/>
                    </a:cubicBezTo>
                    <a:cubicBezTo>
                      <a:pt x="2203" y="2361"/>
                      <a:pt x="2190" y="2298"/>
                      <a:pt x="2181" y="2233"/>
                    </a:cubicBezTo>
                    <a:lnTo>
                      <a:pt x="2178" y="2210"/>
                    </a:lnTo>
                    <a:lnTo>
                      <a:pt x="2172" y="2186"/>
                    </a:lnTo>
                    <a:lnTo>
                      <a:pt x="2160" y="2139"/>
                    </a:lnTo>
                    <a:cubicBezTo>
                      <a:pt x="2152" y="2108"/>
                      <a:pt x="2147" y="2077"/>
                      <a:pt x="2135" y="2046"/>
                    </a:cubicBezTo>
                    <a:cubicBezTo>
                      <a:pt x="2112" y="1985"/>
                      <a:pt x="2093" y="1923"/>
                      <a:pt x="2065" y="1864"/>
                    </a:cubicBezTo>
                    <a:cubicBezTo>
                      <a:pt x="2050" y="1836"/>
                      <a:pt x="2037" y="1806"/>
                      <a:pt x="2022" y="1777"/>
                    </a:cubicBezTo>
                    <a:lnTo>
                      <a:pt x="1972" y="1694"/>
                    </a:lnTo>
                    <a:lnTo>
                      <a:pt x="1948" y="1653"/>
                    </a:lnTo>
                    <a:lnTo>
                      <a:pt x="1919" y="1613"/>
                    </a:lnTo>
                    <a:lnTo>
                      <a:pt x="1862" y="1535"/>
                    </a:lnTo>
                    <a:lnTo>
                      <a:pt x="1798" y="1462"/>
                    </a:lnTo>
                    <a:lnTo>
                      <a:pt x="1765" y="1426"/>
                    </a:lnTo>
                    <a:cubicBezTo>
                      <a:pt x="1754" y="1415"/>
                      <a:pt x="1743" y="1405"/>
                      <a:pt x="1731" y="1393"/>
                    </a:cubicBezTo>
                    <a:lnTo>
                      <a:pt x="1661" y="1326"/>
                    </a:lnTo>
                    <a:cubicBezTo>
                      <a:pt x="1636" y="1305"/>
                      <a:pt x="1609" y="1287"/>
                      <a:pt x="1585" y="1266"/>
                    </a:cubicBezTo>
                    <a:lnTo>
                      <a:pt x="1547" y="1237"/>
                    </a:lnTo>
                    <a:cubicBezTo>
                      <a:pt x="1534" y="1226"/>
                      <a:pt x="1519" y="1218"/>
                      <a:pt x="1506" y="1210"/>
                    </a:cubicBezTo>
                    <a:lnTo>
                      <a:pt x="1424" y="1159"/>
                    </a:lnTo>
                    <a:cubicBezTo>
                      <a:pt x="1311" y="1097"/>
                      <a:pt x="1193" y="1042"/>
                      <a:pt x="1068" y="1010"/>
                    </a:cubicBezTo>
                    <a:cubicBezTo>
                      <a:pt x="952" y="973"/>
                      <a:pt x="830" y="960"/>
                      <a:pt x="710" y="951"/>
                    </a:cubicBezTo>
                    <a:lnTo>
                      <a:pt x="710" y="951"/>
                    </a:lnTo>
                    <a:cubicBezTo>
                      <a:pt x="648" y="761"/>
                      <a:pt x="556" y="582"/>
                      <a:pt x="439" y="423"/>
                    </a:cubicBezTo>
                    <a:cubicBezTo>
                      <a:pt x="378" y="341"/>
                      <a:pt x="311" y="264"/>
                      <a:pt x="237" y="193"/>
                    </a:cubicBezTo>
                    <a:cubicBezTo>
                      <a:pt x="164" y="121"/>
                      <a:pt x="85" y="58"/>
                      <a:pt x="0" y="1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7" name="Google Shape;4527;p70"/>
              <p:cNvSpPr/>
              <p:nvPr/>
            </p:nvSpPr>
            <p:spPr>
              <a:xfrm>
                <a:off x="5476437" y="648701"/>
                <a:ext cx="211841" cy="174797"/>
              </a:xfrm>
              <a:custGeom>
                <a:rect b="b" l="l" r="r" t="t"/>
                <a:pathLst>
                  <a:path extrusionOk="0" h="7462" w="9054">
                    <a:moveTo>
                      <a:pt x="2640" y="0"/>
                    </a:moveTo>
                    <a:cubicBezTo>
                      <a:pt x="1183" y="1"/>
                      <a:pt x="1" y="1182"/>
                      <a:pt x="1" y="2640"/>
                    </a:cubicBezTo>
                    <a:cubicBezTo>
                      <a:pt x="1" y="3791"/>
                      <a:pt x="738" y="4770"/>
                      <a:pt x="1767" y="5130"/>
                    </a:cubicBezTo>
                    <a:cubicBezTo>
                      <a:pt x="1958" y="5199"/>
                      <a:pt x="2162" y="5245"/>
                      <a:pt x="2373" y="5266"/>
                    </a:cubicBezTo>
                    <a:cubicBezTo>
                      <a:pt x="2415" y="5269"/>
                      <a:pt x="2457" y="5273"/>
                      <a:pt x="2500" y="5276"/>
                    </a:cubicBezTo>
                    <a:cubicBezTo>
                      <a:pt x="2501" y="5292"/>
                      <a:pt x="2503" y="5309"/>
                      <a:pt x="2505" y="5324"/>
                    </a:cubicBezTo>
                    <a:cubicBezTo>
                      <a:pt x="2525" y="5503"/>
                      <a:pt x="2564" y="5674"/>
                      <a:pt x="2623" y="5840"/>
                    </a:cubicBezTo>
                    <a:cubicBezTo>
                      <a:pt x="2952" y="6785"/>
                      <a:pt x="3849" y="7461"/>
                      <a:pt x="4907" y="7461"/>
                    </a:cubicBezTo>
                    <a:cubicBezTo>
                      <a:pt x="6243" y="7461"/>
                      <a:pt x="7326" y="6378"/>
                      <a:pt x="7326" y="5042"/>
                    </a:cubicBezTo>
                    <a:cubicBezTo>
                      <a:pt x="7326" y="4903"/>
                      <a:pt x="7313" y="4766"/>
                      <a:pt x="7291" y="4633"/>
                    </a:cubicBezTo>
                    <a:cubicBezTo>
                      <a:pt x="8299" y="4410"/>
                      <a:pt x="9053" y="3511"/>
                      <a:pt x="9053" y="2437"/>
                    </a:cubicBezTo>
                    <a:cubicBezTo>
                      <a:pt x="9053" y="1195"/>
                      <a:pt x="8045" y="187"/>
                      <a:pt x="6803" y="187"/>
                    </a:cubicBezTo>
                    <a:cubicBezTo>
                      <a:pt x="5994" y="187"/>
                      <a:pt x="5285" y="614"/>
                      <a:pt x="4887" y="1255"/>
                    </a:cubicBezTo>
                    <a:cubicBezTo>
                      <a:pt x="4423" y="503"/>
                      <a:pt x="3590" y="0"/>
                      <a:pt x="2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8" name="Google Shape;4528;p70"/>
              <p:cNvSpPr/>
              <p:nvPr/>
            </p:nvSpPr>
            <p:spPr>
              <a:xfrm>
                <a:off x="5267404" y="716189"/>
                <a:ext cx="43824" cy="45117"/>
              </a:xfrm>
              <a:custGeom>
                <a:rect b="b" l="l" r="r" t="t"/>
                <a:pathLst>
                  <a:path extrusionOk="0" h="1926" w="1873">
                    <a:moveTo>
                      <a:pt x="936" y="0"/>
                    </a:moveTo>
                    <a:cubicBezTo>
                      <a:pt x="770" y="0"/>
                      <a:pt x="602" y="51"/>
                      <a:pt x="456" y="155"/>
                    </a:cubicBezTo>
                    <a:cubicBezTo>
                      <a:pt x="86" y="421"/>
                      <a:pt x="1" y="936"/>
                      <a:pt x="267" y="1306"/>
                    </a:cubicBezTo>
                    <a:cubicBezTo>
                      <a:pt x="532" y="1677"/>
                      <a:pt x="1727" y="1925"/>
                      <a:pt x="1727" y="1925"/>
                    </a:cubicBezTo>
                    <a:cubicBezTo>
                      <a:pt x="1727" y="1925"/>
                      <a:pt x="1873" y="715"/>
                      <a:pt x="1607" y="345"/>
                    </a:cubicBezTo>
                    <a:cubicBezTo>
                      <a:pt x="1446" y="120"/>
                      <a:pt x="1193" y="0"/>
                      <a:pt x="9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9" name="Google Shape;4529;p70"/>
              <p:cNvSpPr/>
              <p:nvPr/>
            </p:nvSpPr>
            <p:spPr>
              <a:xfrm>
                <a:off x="5106897" y="689836"/>
                <a:ext cx="37085" cy="48958"/>
              </a:xfrm>
              <a:custGeom>
                <a:rect b="b" l="l" r="r" t="t"/>
                <a:pathLst>
                  <a:path extrusionOk="0" h="2090" w="1585">
                    <a:moveTo>
                      <a:pt x="793" y="0"/>
                    </a:moveTo>
                    <a:cubicBezTo>
                      <a:pt x="357" y="0"/>
                      <a:pt x="4" y="354"/>
                      <a:pt x="3" y="789"/>
                    </a:cubicBezTo>
                    <a:cubicBezTo>
                      <a:pt x="1" y="1226"/>
                      <a:pt x="790" y="2089"/>
                      <a:pt x="790" y="2089"/>
                    </a:cubicBezTo>
                    <a:cubicBezTo>
                      <a:pt x="790" y="2089"/>
                      <a:pt x="1582" y="1229"/>
                      <a:pt x="1583" y="793"/>
                    </a:cubicBezTo>
                    <a:cubicBezTo>
                      <a:pt x="1584" y="356"/>
                      <a:pt x="1231" y="2"/>
                      <a:pt x="795" y="0"/>
                    </a:cubicBezTo>
                    <a:cubicBezTo>
                      <a:pt x="794" y="0"/>
                      <a:pt x="793" y="0"/>
                      <a:pt x="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0" name="Google Shape;4530;p70"/>
              <p:cNvSpPr/>
              <p:nvPr/>
            </p:nvSpPr>
            <p:spPr>
              <a:xfrm>
                <a:off x="5165063" y="578450"/>
                <a:ext cx="30042" cy="36590"/>
              </a:xfrm>
              <a:custGeom>
                <a:rect b="b" l="l" r="r" t="t"/>
                <a:pathLst>
                  <a:path extrusionOk="0" h="1562" w="1284">
                    <a:moveTo>
                      <a:pt x="804" y="1"/>
                    </a:moveTo>
                    <a:cubicBezTo>
                      <a:pt x="804" y="1"/>
                      <a:pt x="109" y="543"/>
                      <a:pt x="55" y="867"/>
                    </a:cubicBezTo>
                    <a:cubicBezTo>
                      <a:pt x="1" y="1191"/>
                      <a:pt x="220" y="1499"/>
                      <a:pt x="544" y="1553"/>
                    </a:cubicBezTo>
                    <a:cubicBezTo>
                      <a:pt x="577" y="1559"/>
                      <a:pt x="610" y="1561"/>
                      <a:pt x="642" y="1561"/>
                    </a:cubicBezTo>
                    <a:cubicBezTo>
                      <a:pt x="928" y="1561"/>
                      <a:pt x="1182" y="1355"/>
                      <a:pt x="1231" y="1063"/>
                    </a:cubicBezTo>
                    <a:cubicBezTo>
                      <a:pt x="1284" y="739"/>
                      <a:pt x="804" y="1"/>
                      <a:pt x="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1" name="Google Shape;4531;p70"/>
              <p:cNvSpPr/>
              <p:nvPr/>
            </p:nvSpPr>
            <p:spPr>
              <a:xfrm>
                <a:off x="5219439" y="825677"/>
                <a:ext cx="62846" cy="46850"/>
              </a:xfrm>
              <a:custGeom>
                <a:rect b="b" l="l" r="r" t="t"/>
                <a:pathLst>
                  <a:path extrusionOk="0" h="2000" w="2686">
                    <a:moveTo>
                      <a:pt x="1094" y="0"/>
                    </a:moveTo>
                    <a:cubicBezTo>
                      <a:pt x="967" y="0"/>
                      <a:pt x="854" y="15"/>
                      <a:pt x="767" y="51"/>
                    </a:cubicBezTo>
                    <a:cubicBezTo>
                      <a:pt x="250" y="262"/>
                      <a:pt x="1" y="853"/>
                      <a:pt x="213" y="1370"/>
                    </a:cubicBezTo>
                    <a:cubicBezTo>
                      <a:pt x="373" y="1762"/>
                      <a:pt x="751" y="1999"/>
                      <a:pt x="1150" y="1999"/>
                    </a:cubicBezTo>
                    <a:cubicBezTo>
                      <a:pt x="1277" y="1999"/>
                      <a:pt x="1407" y="1975"/>
                      <a:pt x="1532" y="1924"/>
                    </a:cubicBezTo>
                    <a:cubicBezTo>
                      <a:pt x="2048" y="1712"/>
                      <a:pt x="2686" y="359"/>
                      <a:pt x="2686" y="359"/>
                    </a:cubicBezTo>
                    <a:cubicBezTo>
                      <a:pt x="2686" y="359"/>
                      <a:pt x="1717" y="0"/>
                      <a:pt x="10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2" name="Google Shape;4532;p70"/>
              <p:cNvSpPr/>
              <p:nvPr/>
            </p:nvSpPr>
            <p:spPr>
              <a:xfrm>
                <a:off x="5263894" y="553362"/>
                <a:ext cx="47520" cy="52261"/>
              </a:xfrm>
              <a:custGeom>
                <a:rect b="b" l="l" r="r" t="t"/>
                <a:pathLst>
                  <a:path extrusionOk="0" h="2231" w="2031">
                    <a:moveTo>
                      <a:pt x="1014" y="0"/>
                    </a:moveTo>
                    <a:cubicBezTo>
                      <a:pt x="893" y="0"/>
                      <a:pt x="771" y="25"/>
                      <a:pt x="653" y="77"/>
                    </a:cubicBezTo>
                    <a:cubicBezTo>
                      <a:pt x="203" y="277"/>
                      <a:pt x="0" y="804"/>
                      <a:pt x="200" y="1253"/>
                    </a:cubicBezTo>
                    <a:cubicBezTo>
                      <a:pt x="400" y="1703"/>
                      <a:pt x="1608" y="2231"/>
                      <a:pt x="1608" y="2231"/>
                    </a:cubicBezTo>
                    <a:cubicBezTo>
                      <a:pt x="1608" y="2231"/>
                      <a:pt x="2031" y="980"/>
                      <a:pt x="1831" y="531"/>
                    </a:cubicBezTo>
                    <a:cubicBezTo>
                      <a:pt x="1683" y="198"/>
                      <a:pt x="1356" y="0"/>
                      <a:pt x="10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3" name="Google Shape;4533;p70"/>
              <p:cNvSpPr/>
              <p:nvPr/>
            </p:nvSpPr>
            <p:spPr>
              <a:xfrm>
                <a:off x="5412889" y="757721"/>
                <a:ext cx="73000" cy="53924"/>
              </a:xfrm>
              <a:custGeom>
                <a:rect b="b" l="l" r="r" t="t"/>
                <a:pathLst>
                  <a:path extrusionOk="0" h="2302" w="3120">
                    <a:moveTo>
                      <a:pt x="1822" y="1"/>
                    </a:moveTo>
                    <a:cubicBezTo>
                      <a:pt x="1709" y="1"/>
                      <a:pt x="1594" y="18"/>
                      <a:pt x="1480" y="53"/>
                    </a:cubicBezTo>
                    <a:cubicBezTo>
                      <a:pt x="867" y="240"/>
                      <a:pt x="1" y="1722"/>
                      <a:pt x="1" y="1722"/>
                    </a:cubicBezTo>
                    <a:cubicBezTo>
                      <a:pt x="1" y="1722"/>
                      <a:pt x="1218" y="2302"/>
                      <a:pt x="1922" y="2302"/>
                    </a:cubicBezTo>
                    <a:cubicBezTo>
                      <a:pt x="2012" y="2302"/>
                      <a:pt x="2093" y="2292"/>
                      <a:pt x="2163" y="2271"/>
                    </a:cubicBezTo>
                    <a:cubicBezTo>
                      <a:pt x="2776" y="2083"/>
                      <a:pt x="3120" y="1433"/>
                      <a:pt x="2931" y="820"/>
                    </a:cubicBezTo>
                    <a:cubicBezTo>
                      <a:pt x="2777" y="321"/>
                      <a:pt x="2318" y="1"/>
                      <a:pt x="18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4" name="Google Shape;4534;p70"/>
              <p:cNvSpPr/>
              <p:nvPr/>
            </p:nvSpPr>
            <p:spPr>
              <a:xfrm>
                <a:off x="5458327" y="559241"/>
                <a:ext cx="59570" cy="65192"/>
              </a:xfrm>
              <a:custGeom>
                <a:rect b="b" l="l" r="r" t="t"/>
                <a:pathLst>
                  <a:path extrusionOk="0" h="2783" w="2546">
                    <a:moveTo>
                      <a:pt x="1275" y="1"/>
                    </a:moveTo>
                    <a:cubicBezTo>
                      <a:pt x="852" y="1"/>
                      <a:pt x="447" y="242"/>
                      <a:pt x="260" y="649"/>
                    </a:cubicBezTo>
                    <a:cubicBezTo>
                      <a:pt x="0" y="1209"/>
                      <a:pt x="505" y="2783"/>
                      <a:pt x="505" y="2783"/>
                    </a:cubicBezTo>
                    <a:cubicBezTo>
                      <a:pt x="505" y="2783"/>
                      <a:pt x="2028" y="2145"/>
                      <a:pt x="2286" y="1586"/>
                    </a:cubicBezTo>
                    <a:cubicBezTo>
                      <a:pt x="2546" y="1026"/>
                      <a:pt x="2301" y="361"/>
                      <a:pt x="1742" y="104"/>
                    </a:cubicBezTo>
                    <a:cubicBezTo>
                      <a:pt x="1590" y="34"/>
                      <a:pt x="1431" y="1"/>
                      <a:pt x="12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5" name="Google Shape;4535;p70"/>
              <p:cNvSpPr/>
              <p:nvPr/>
            </p:nvSpPr>
            <p:spPr>
              <a:xfrm>
                <a:off x="5618085" y="506371"/>
                <a:ext cx="56926" cy="73133"/>
              </a:xfrm>
              <a:custGeom>
                <a:rect b="b" l="l" r="r" t="t"/>
                <a:pathLst>
                  <a:path extrusionOk="0" h="3122" w="2433">
                    <a:moveTo>
                      <a:pt x="1215" y="0"/>
                    </a:moveTo>
                    <a:cubicBezTo>
                      <a:pt x="591" y="0"/>
                      <a:pt x="70" y="489"/>
                      <a:pt x="36" y="1119"/>
                    </a:cubicBezTo>
                    <a:cubicBezTo>
                      <a:pt x="0" y="1771"/>
                      <a:pt x="1111" y="3122"/>
                      <a:pt x="1111" y="3122"/>
                    </a:cubicBezTo>
                    <a:cubicBezTo>
                      <a:pt x="1111" y="3122"/>
                      <a:pt x="2361" y="1899"/>
                      <a:pt x="2397" y="1247"/>
                    </a:cubicBezTo>
                    <a:cubicBezTo>
                      <a:pt x="2433" y="595"/>
                      <a:pt x="1934" y="37"/>
                      <a:pt x="1281" y="2"/>
                    </a:cubicBezTo>
                    <a:cubicBezTo>
                      <a:pt x="1259" y="1"/>
                      <a:pt x="1237" y="0"/>
                      <a:pt x="12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6" name="Google Shape;4536;p70"/>
              <p:cNvSpPr/>
              <p:nvPr/>
            </p:nvSpPr>
            <p:spPr>
              <a:xfrm>
                <a:off x="5455239" y="454813"/>
                <a:ext cx="42934" cy="44906"/>
              </a:xfrm>
              <a:custGeom>
                <a:rect b="b" l="l" r="r" t="t"/>
                <a:pathLst>
                  <a:path extrusionOk="0" h="1917" w="1835">
                    <a:moveTo>
                      <a:pt x="1632" y="0"/>
                    </a:moveTo>
                    <a:cubicBezTo>
                      <a:pt x="1631" y="0"/>
                      <a:pt x="480" y="304"/>
                      <a:pt x="240" y="678"/>
                    </a:cubicBezTo>
                    <a:cubicBezTo>
                      <a:pt x="1" y="1052"/>
                      <a:pt x="110" y="1550"/>
                      <a:pt x="484" y="1790"/>
                    </a:cubicBezTo>
                    <a:cubicBezTo>
                      <a:pt x="618" y="1876"/>
                      <a:pt x="768" y="1917"/>
                      <a:pt x="917" y="1917"/>
                    </a:cubicBezTo>
                    <a:cubicBezTo>
                      <a:pt x="1182" y="1917"/>
                      <a:pt x="1442" y="1786"/>
                      <a:pt x="1596" y="1546"/>
                    </a:cubicBezTo>
                    <a:cubicBezTo>
                      <a:pt x="1835" y="1171"/>
                      <a:pt x="1632" y="0"/>
                      <a:pt x="16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7" name="Google Shape;4537;p70"/>
              <p:cNvSpPr/>
              <p:nvPr/>
            </p:nvSpPr>
            <p:spPr>
              <a:xfrm>
                <a:off x="5780745" y="597143"/>
                <a:ext cx="48199" cy="54510"/>
              </a:xfrm>
              <a:custGeom>
                <a:rect b="b" l="l" r="r" t="t"/>
                <a:pathLst>
                  <a:path extrusionOk="0" h="2327" w="2060">
                    <a:moveTo>
                      <a:pt x="526" y="1"/>
                    </a:moveTo>
                    <a:cubicBezTo>
                      <a:pt x="526" y="1"/>
                      <a:pt x="1" y="1245"/>
                      <a:pt x="170" y="1719"/>
                    </a:cubicBezTo>
                    <a:cubicBezTo>
                      <a:pt x="303" y="2094"/>
                      <a:pt x="655" y="2327"/>
                      <a:pt x="1030" y="2327"/>
                    </a:cubicBezTo>
                    <a:cubicBezTo>
                      <a:pt x="1132" y="2327"/>
                      <a:pt x="1236" y="2309"/>
                      <a:pt x="1337" y="2273"/>
                    </a:cubicBezTo>
                    <a:cubicBezTo>
                      <a:pt x="1813" y="2104"/>
                      <a:pt x="2060" y="1581"/>
                      <a:pt x="1891" y="1105"/>
                    </a:cubicBezTo>
                    <a:cubicBezTo>
                      <a:pt x="1721" y="629"/>
                      <a:pt x="526" y="1"/>
                      <a:pt x="5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8" name="Google Shape;4538;p70"/>
              <p:cNvSpPr/>
              <p:nvPr/>
            </p:nvSpPr>
            <p:spPr>
              <a:xfrm>
                <a:off x="5673631" y="618671"/>
                <a:ext cx="61138" cy="45866"/>
              </a:xfrm>
              <a:custGeom>
                <a:rect b="b" l="l" r="r" t="t"/>
                <a:pathLst>
                  <a:path extrusionOk="0" h="1958" w="2613">
                    <a:moveTo>
                      <a:pt x="1605" y="0"/>
                    </a:moveTo>
                    <a:cubicBezTo>
                      <a:pt x="1587" y="0"/>
                      <a:pt x="1568" y="1"/>
                      <a:pt x="1550" y="2"/>
                    </a:cubicBezTo>
                    <a:cubicBezTo>
                      <a:pt x="1011" y="32"/>
                      <a:pt x="1" y="1069"/>
                      <a:pt x="1" y="1069"/>
                    </a:cubicBezTo>
                    <a:cubicBezTo>
                      <a:pt x="1" y="1069"/>
                      <a:pt x="1084" y="1957"/>
                      <a:pt x="1634" y="1957"/>
                    </a:cubicBezTo>
                    <a:cubicBezTo>
                      <a:pt x="1643" y="1957"/>
                      <a:pt x="1652" y="1957"/>
                      <a:pt x="1661" y="1956"/>
                    </a:cubicBezTo>
                    <a:cubicBezTo>
                      <a:pt x="2200" y="1925"/>
                      <a:pt x="2613" y="1464"/>
                      <a:pt x="2582" y="925"/>
                    </a:cubicBezTo>
                    <a:cubicBezTo>
                      <a:pt x="2552" y="403"/>
                      <a:pt x="2120" y="0"/>
                      <a:pt x="16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9" name="Google Shape;4539;p70"/>
              <p:cNvSpPr/>
              <p:nvPr/>
            </p:nvSpPr>
            <p:spPr>
              <a:xfrm>
                <a:off x="5742373" y="741722"/>
                <a:ext cx="58236" cy="42985"/>
              </a:xfrm>
              <a:custGeom>
                <a:rect b="b" l="l" r="r" t="t"/>
                <a:pathLst>
                  <a:path extrusionOk="0" h="1835" w="2489">
                    <a:moveTo>
                      <a:pt x="1470" y="1"/>
                    </a:moveTo>
                    <a:cubicBezTo>
                      <a:pt x="1393" y="1"/>
                      <a:pt x="1316" y="10"/>
                      <a:pt x="1239" y="30"/>
                    </a:cubicBezTo>
                    <a:cubicBezTo>
                      <a:pt x="745" y="157"/>
                      <a:pt x="1" y="1301"/>
                      <a:pt x="1" y="1301"/>
                    </a:cubicBezTo>
                    <a:cubicBezTo>
                      <a:pt x="1" y="1301"/>
                      <a:pt x="999" y="1834"/>
                      <a:pt x="1550" y="1834"/>
                    </a:cubicBezTo>
                    <a:cubicBezTo>
                      <a:pt x="1604" y="1834"/>
                      <a:pt x="1654" y="1829"/>
                      <a:pt x="1698" y="1818"/>
                    </a:cubicBezTo>
                    <a:cubicBezTo>
                      <a:pt x="2191" y="1691"/>
                      <a:pt x="2489" y="1188"/>
                      <a:pt x="2362" y="695"/>
                    </a:cubicBezTo>
                    <a:cubicBezTo>
                      <a:pt x="2255" y="278"/>
                      <a:pt x="1881" y="1"/>
                      <a:pt x="1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0" name="Google Shape;4540;p70"/>
              <p:cNvSpPr/>
              <p:nvPr/>
            </p:nvSpPr>
            <p:spPr>
              <a:xfrm>
                <a:off x="5935987" y="735210"/>
                <a:ext cx="72579" cy="62521"/>
              </a:xfrm>
              <a:custGeom>
                <a:rect b="b" l="l" r="r" t="t"/>
                <a:pathLst>
                  <a:path extrusionOk="0" h="2669" w="3102">
                    <a:moveTo>
                      <a:pt x="433" y="1"/>
                    </a:moveTo>
                    <a:cubicBezTo>
                      <a:pt x="175" y="1"/>
                      <a:pt x="1" y="10"/>
                      <a:pt x="1" y="10"/>
                    </a:cubicBezTo>
                    <a:cubicBezTo>
                      <a:pt x="1" y="10"/>
                      <a:pt x="260" y="1912"/>
                      <a:pt x="814" y="2370"/>
                    </a:cubicBezTo>
                    <a:cubicBezTo>
                      <a:pt x="1057" y="2570"/>
                      <a:pt x="1351" y="2668"/>
                      <a:pt x="1643" y="2668"/>
                    </a:cubicBezTo>
                    <a:cubicBezTo>
                      <a:pt x="2016" y="2668"/>
                      <a:pt x="2387" y="2508"/>
                      <a:pt x="2644" y="2198"/>
                    </a:cubicBezTo>
                    <a:cubicBezTo>
                      <a:pt x="3101" y="1645"/>
                      <a:pt x="3024" y="826"/>
                      <a:pt x="2473" y="369"/>
                    </a:cubicBezTo>
                    <a:cubicBezTo>
                      <a:pt x="2086" y="49"/>
                      <a:pt x="1032" y="1"/>
                      <a:pt x="4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1" name="Google Shape;4541;p70"/>
              <p:cNvSpPr/>
              <p:nvPr/>
            </p:nvSpPr>
            <p:spPr>
              <a:xfrm>
                <a:off x="5861911" y="976534"/>
                <a:ext cx="38957" cy="38206"/>
              </a:xfrm>
              <a:custGeom>
                <a:rect b="b" l="l" r="r" t="t"/>
                <a:pathLst>
                  <a:path extrusionOk="0" h="1631" w="1665">
                    <a:moveTo>
                      <a:pt x="1665" y="0"/>
                    </a:moveTo>
                    <a:cubicBezTo>
                      <a:pt x="1664" y="0"/>
                      <a:pt x="565" y="75"/>
                      <a:pt x="283" y="374"/>
                    </a:cubicBezTo>
                    <a:cubicBezTo>
                      <a:pt x="0" y="671"/>
                      <a:pt x="13" y="1143"/>
                      <a:pt x="311" y="1426"/>
                    </a:cubicBezTo>
                    <a:cubicBezTo>
                      <a:pt x="455" y="1563"/>
                      <a:pt x="639" y="1630"/>
                      <a:pt x="823" y="1630"/>
                    </a:cubicBezTo>
                    <a:cubicBezTo>
                      <a:pt x="1020" y="1630"/>
                      <a:pt x="1217" y="1553"/>
                      <a:pt x="1363" y="1399"/>
                    </a:cubicBezTo>
                    <a:cubicBezTo>
                      <a:pt x="1646" y="1102"/>
                      <a:pt x="1665" y="0"/>
                      <a:pt x="16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2" name="Google Shape;4542;p70"/>
              <p:cNvSpPr/>
              <p:nvPr/>
            </p:nvSpPr>
            <p:spPr>
              <a:xfrm>
                <a:off x="5229921" y="1032637"/>
                <a:ext cx="76463" cy="56407"/>
              </a:xfrm>
              <a:custGeom>
                <a:rect b="b" l="l" r="r" t="t"/>
                <a:pathLst>
                  <a:path extrusionOk="0" h="2408" w="3268">
                    <a:moveTo>
                      <a:pt x="1928" y="1"/>
                    </a:moveTo>
                    <a:cubicBezTo>
                      <a:pt x="1828" y="1"/>
                      <a:pt x="1725" y="13"/>
                      <a:pt x="1623" y="40"/>
                    </a:cubicBezTo>
                    <a:cubicBezTo>
                      <a:pt x="976" y="206"/>
                      <a:pt x="1" y="1708"/>
                      <a:pt x="1" y="1708"/>
                    </a:cubicBezTo>
                    <a:cubicBezTo>
                      <a:pt x="1" y="1708"/>
                      <a:pt x="1309" y="2407"/>
                      <a:pt x="2033" y="2407"/>
                    </a:cubicBezTo>
                    <a:cubicBezTo>
                      <a:pt x="2104" y="2407"/>
                      <a:pt x="2170" y="2400"/>
                      <a:pt x="2228" y="2385"/>
                    </a:cubicBezTo>
                    <a:cubicBezTo>
                      <a:pt x="2876" y="2219"/>
                      <a:pt x="3267" y="1559"/>
                      <a:pt x="3099" y="911"/>
                    </a:cubicBezTo>
                    <a:cubicBezTo>
                      <a:pt x="2958" y="364"/>
                      <a:pt x="2468" y="1"/>
                      <a:pt x="19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3" name="Google Shape;4543;p70"/>
              <p:cNvSpPr/>
              <p:nvPr/>
            </p:nvSpPr>
            <p:spPr>
              <a:xfrm>
                <a:off x="5436544" y="936805"/>
                <a:ext cx="47918" cy="35395"/>
              </a:xfrm>
              <a:custGeom>
                <a:rect b="b" l="l" r="r" t="t"/>
                <a:pathLst>
                  <a:path extrusionOk="0" h="1511" w="2048">
                    <a:moveTo>
                      <a:pt x="1213" y="1"/>
                    </a:moveTo>
                    <a:cubicBezTo>
                      <a:pt x="1156" y="1"/>
                      <a:pt x="1098" y="7"/>
                      <a:pt x="1041" y="20"/>
                    </a:cubicBezTo>
                    <a:cubicBezTo>
                      <a:pt x="633" y="116"/>
                      <a:pt x="0" y="1044"/>
                      <a:pt x="0" y="1044"/>
                    </a:cubicBezTo>
                    <a:cubicBezTo>
                      <a:pt x="0" y="1044"/>
                      <a:pt x="828" y="1510"/>
                      <a:pt x="1279" y="1510"/>
                    </a:cubicBezTo>
                    <a:cubicBezTo>
                      <a:pt x="1317" y="1510"/>
                      <a:pt x="1353" y="1507"/>
                      <a:pt x="1386" y="1499"/>
                    </a:cubicBezTo>
                    <a:cubicBezTo>
                      <a:pt x="1793" y="1404"/>
                      <a:pt x="2047" y="995"/>
                      <a:pt x="1952" y="588"/>
                    </a:cubicBezTo>
                    <a:cubicBezTo>
                      <a:pt x="1871" y="237"/>
                      <a:pt x="1557" y="1"/>
                      <a:pt x="12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4" name="Google Shape;4544;p70"/>
              <p:cNvSpPr/>
              <p:nvPr/>
            </p:nvSpPr>
            <p:spPr>
              <a:xfrm>
                <a:off x="5322271" y="873441"/>
                <a:ext cx="61559" cy="73133"/>
              </a:xfrm>
              <a:custGeom>
                <a:rect b="b" l="l" r="r" t="t"/>
                <a:pathLst>
                  <a:path extrusionOk="0" h="3122" w="2631">
                    <a:moveTo>
                      <a:pt x="1744" y="1"/>
                    </a:moveTo>
                    <a:cubicBezTo>
                      <a:pt x="1744" y="1"/>
                      <a:pt x="291" y="1013"/>
                      <a:pt x="146" y="1660"/>
                    </a:cubicBezTo>
                    <a:cubicBezTo>
                      <a:pt x="0" y="2307"/>
                      <a:pt x="408" y="2949"/>
                      <a:pt x="1055" y="3093"/>
                    </a:cubicBezTo>
                    <a:cubicBezTo>
                      <a:pt x="1143" y="3112"/>
                      <a:pt x="1230" y="3122"/>
                      <a:pt x="1317" y="3122"/>
                    </a:cubicBezTo>
                    <a:cubicBezTo>
                      <a:pt x="1866" y="3122"/>
                      <a:pt x="2362" y="2741"/>
                      <a:pt x="2486" y="2183"/>
                    </a:cubicBezTo>
                    <a:cubicBezTo>
                      <a:pt x="2631" y="1537"/>
                      <a:pt x="1744" y="1"/>
                      <a:pt x="17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5" name="Google Shape;4545;p70"/>
              <p:cNvSpPr/>
              <p:nvPr/>
            </p:nvSpPr>
            <p:spPr>
              <a:xfrm>
                <a:off x="5096719" y="1003590"/>
                <a:ext cx="48105" cy="48818"/>
              </a:xfrm>
              <a:custGeom>
                <a:rect b="b" l="l" r="r" t="t"/>
                <a:pathLst>
                  <a:path extrusionOk="0" h="2084" w="2056">
                    <a:moveTo>
                      <a:pt x="1029" y="0"/>
                    </a:moveTo>
                    <a:cubicBezTo>
                      <a:pt x="761" y="0"/>
                      <a:pt x="495" y="118"/>
                      <a:pt x="315" y="344"/>
                    </a:cubicBezTo>
                    <a:cubicBezTo>
                      <a:pt x="0" y="737"/>
                      <a:pt x="94" y="2084"/>
                      <a:pt x="94" y="2084"/>
                    </a:cubicBezTo>
                    <a:cubicBezTo>
                      <a:pt x="94" y="2084"/>
                      <a:pt x="1428" y="1876"/>
                      <a:pt x="1741" y="1481"/>
                    </a:cubicBezTo>
                    <a:cubicBezTo>
                      <a:pt x="2055" y="1087"/>
                      <a:pt x="1990" y="513"/>
                      <a:pt x="1597" y="199"/>
                    </a:cubicBezTo>
                    <a:cubicBezTo>
                      <a:pt x="1429" y="65"/>
                      <a:pt x="1228" y="0"/>
                      <a:pt x="1029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6" name="Google Shape;4546;p70"/>
              <p:cNvSpPr/>
              <p:nvPr/>
            </p:nvSpPr>
            <p:spPr>
              <a:xfrm>
                <a:off x="5605965" y="972177"/>
                <a:ext cx="50702" cy="40268"/>
              </a:xfrm>
              <a:custGeom>
                <a:rect b="b" l="l" r="r" t="t"/>
                <a:pathLst>
                  <a:path extrusionOk="0" h="1719" w="2167">
                    <a:moveTo>
                      <a:pt x="917" y="0"/>
                    </a:moveTo>
                    <a:cubicBezTo>
                      <a:pt x="464" y="0"/>
                      <a:pt x="0" y="74"/>
                      <a:pt x="0" y="74"/>
                    </a:cubicBezTo>
                    <a:cubicBezTo>
                      <a:pt x="0" y="74"/>
                      <a:pt x="309" y="1313"/>
                      <a:pt x="708" y="1576"/>
                    </a:cubicBezTo>
                    <a:cubicBezTo>
                      <a:pt x="854" y="1673"/>
                      <a:pt x="1019" y="1719"/>
                      <a:pt x="1183" y="1719"/>
                    </a:cubicBezTo>
                    <a:cubicBezTo>
                      <a:pt x="1463" y="1719"/>
                      <a:pt x="1738" y="1583"/>
                      <a:pt x="1904" y="1331"/>
                    </a:cubicBezTo>
                    <a:cubicBezTo>
                      <a:pt x="2166" y="934"/>
                      <a:pt x="2058" y="397"/>
                      <a:pt x="1659" y="135"/>
                    </a:cubicBezTo>
                    <a:cubicBezTo>
                      <a:pt x="1502" y="32"/>
                      <a:pt x="1212" y="0"/>
                      <a:pt x="9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7" name="Google Shape;4547;p70"/>
              <p:cNvSpPr/>
              <p:nvPr/>
            </p:nvSpPr>
            <p:spPr>
              <a:xfrm>
                <a:off x="5620214" y="849055"/>
                <a:ext cx="55218" cy="51933"/>
              </a:xfrm>
              <a:custGeom>
                <a:rect b="b" l="l" r="r" t="t"/>
                <a:pathLst>
                  <a:path extrusionOk="0" h="2217" w="2360">
                    <a:moveTo>
                      <a:pt x="1219" y="1"/>
                    </a:moveTo>
                    <a:cubicBezTo>
                      <a:pt x="960" y="1"/>
                      <a:pt x="700" y="98"/>
                      <a:pt x="499" y="293"/>
                    </a:cubicBezTo>
                    <a:cubicBezTo>
                      <a:pt x="89" y="690"/>
                      <a:pt x="1" y="2217"/>
                      <a:pt x="1" y="2217"/>
                    </a:cubicBezTo>
                    <a:cubicBezTo>
                      <a:pt x="1" y="2217"/>
                      <a:pt x="1529" y="2177"/>
                      <a:pt x="1939" y="1778"/>
                    </a:cubicBezTo>
                    <a:cubicBezTo>
                      <a:pt x="2349" y="1381"/>
                      <a:pt x="2359" y="726"/>
                      <a:pt x="1962" y="315"/>
                    </a:cubicBezTo>
                    <a:cubicBezTo>
                      <a:pt x="1759" y="106"/>
                      <a:pt x="1489" y="1"/>
                      <a:pt x="1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8" name="Google Shape;4548;p70"/>
              <p:cNvSpPr/>
              <p:nvPr/>
            </p:nvSpPr>
            <p:spPr>
              <a:xfrm>
                <a:off x="5774685" y="995602"/>
                <a:ext cx="47848" cy="51441"/>
              </a:xfrm>
              <a:custGeom>
                <a:rect b="b" l="l" r="r" t="t"/>
                <a:pathLst>
                  <a:path extrusionOk="0" h="2196" w="2045">
                    <a:moveTo>
                      <a:pt x="1020" y="0"/>
                    </a:moveTo>
                    <a:cubicBezTo>
                      <a:pt x="880" y="0"/>
                      <a:pt x="738" y="33"/>
                      <a:pt x="605" y="103"/>
                    </a:cubicBezTo>
                    <a:cubicBezTo>
                      <a:pt x="168" y="334"/>
                      <a:pt x="0" y="874"/>
                      <a:pt x="230" y="1312"/>
                    </a:cubicBezTo>
                    <a:cubicBezTo>
                      <a:pt x="461" y="1749"/>
                      <a:pt x="1706" y="2195"/>
                      <a:pt x="1706" y="2195"/>
                    </a:cubicBezTo>
                    <a:cubicBezTo>
                      <a:pt x="1706" y="2195"/>
                      <a:pt x="2044" y="915"/>
                      <a:pt x="1814" y="478"/>
                    </a:cubicBezTo>
                    <a:cubicBezTo>
                      <a:pt x="1654" y="174"/>
                      <a:pt x="1342" y="0"/>
                      <a:pt x="1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9" name="Google Shape;4549;p70"/>
              <p:cNvSpPr/>
              <p:nvPr/>
            </p:nvSpPr>
            <p:spPr>
              <a:xfrm>
                <a:off x="5815911" y="798223"/>
                <a:ext cx="56575" cy="58211"/>
              </a:xfrm>
              <a:custGeom>
                <a:rect b="b" l="l" r="r" t="t"/>
                <a:pathLst>
                  <a:path extrusionOk="0" h="2485" w="2418">
                    <a:moveTo>
                      <a:pt x="1210" y="1"/>
                    </a:moveTo>
                    <a:cubicBezTo>
                      <a:pt x="880" y="1"/>
                      <a:pt x="555" y="153"/>
                      <a:pt x="346" y="439"/>
                    </a:cubicBezTo>
                    <a:cubicBezTo>
                      <a:pt x="0" y="916"/>
                      <a:pt x="177" y="2484"/>
                      <a:pt x="177" y="2484"/>
                    </a:cubicBezTo>
                    <a:cubicBezTo>
                      <a:pt x="177" y="2484"/>
                      <a:pt x="1725" y="2173"/>
                      <a:pt x="2072" y="1696"/>
                    </a:cubicBezTo>
                    <a:cubicBezTo>
                      <a:pt x="2417" y="1219"/>
                      <a:pt x="2313" y="552"/>
                      <a:pt x="1837" y="206"/>
                    </a:cubicBezTo>
                    <a:cubicBezTo>
                      <a:pt x="1647" y="67"/>
                      <a:pt x="1428" y="1"/>
                      <a:pt x="12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0" name="Google Shape;4550;p70"/>
              <p:cNvSpPr/>
              <p:nvPr/>
            </p:nvSpPr>
            <p:spPr>
              <a:xfrm>
                <a:off x="5260712" y="936782"/>
                <a:ext cx="203348" cy="667097"/>
              </a:xfrm>
              <a:custGeom>
                <a:rect b="b" l="l" r="r" t="t"/>
                <a:pathLst>
                  <a:path extrusionOk="0" h="28478" w="8691">
                    <a:moveTo>
                      <a:pt x="5902" y="1"/>
                    </a:moveTo>
                    <a:cubicBezTo>
                      <a:pt x="5875" y="19"/>
                      <a:pt x="5846" y="37"/>
                      <a:pt x="5819" y="55"/>
                    </a:cubicBezTo>
                    <a:cubicBezTo>
                      <a:pt x="5773" y="85"/>
                      <a:pt x="5725" y="114"/>
                      <a:pt x="5677" y="142"/>
                    </a:cubicBezTo>
                    <a:cubicBezTo>
                      <a:pt x="5654" y="158"/>
                      <a:pt x="5630" y="172"/>
                      <a:pt x="5605" y="186"/>
                    </a:cubicBezTo>
                    <a:cubicBezTo>
                      <a:pt x="5594" y="231"/>
                      <a:pt x="5586" y="256"/>
                      <a:pt x="5575" y="301"/>
                    </a:cubicBezTo>
                    <a:lnTo>
                      <a:pt x="7331" y="3379"/>
                    </a:lnTo>
                    <a:cubicBezTo>
                      <a:pt x="7905" y="4383"/>
                      <a:pt x="8141" y="5515"/>
                      <a:pt x="8046" y="6621"/>
                    </a:cubicBezTo>
                    <a:cubicBezTo>
                      <a:pt x="7979" y="7428"/>
                      <a:pt x="7736" y="8220"/>
                      <a:pt x="7321" y="8941"/>
                    </a:cubicBezTo>
                    <a:cubicBezTo>
                      <a:pt x="7229" y="9102"/>
                      <a:pt x="7127" y="9260"/>
                      <a:pt x="7017" y="9412"/>
                    </a:cubicBezTo>
                    <a:lnTo>
                      <a:pt x="6252" y="10479"/>
                    </a:lnTo>
                    <a:lnTo>
                      <a:pt x="1424" y="17202"/>
                    </a:lnTo>
                    <a:cubicBezTo>
                      <a:pt x="1354" y="17299"/>
                      <a:pt x="1288" y="17397"/>
                      <a:pt x="1224" y="17497"/>
                    </a:cubicBezTo>
                    <a:cubicBezTo>
                      <a:pt x="269" y="18996"/>
                      <a:pt x="1" y="20845"/>
                      <a:pt x="501" y="22570"/>
                    </a:cubicBezTo>
                    <a:lnTo>
                      <a:pt x="1139" y="24772"/>
                    </a:lnTo>
                    <a:lnTo>
                      <a:pt x="1277" y="25247"/>
                    </a:lnTo>
                    <a:cubicBezTo>
                      <a:pt x="1387" y="25629"/>
                      <a:pt x="1474" y="26014"/>
                      <a:pt x="1536" y="26404"/>
                    </a:cubicBezTo>
                    <a:cubicBezTo>
                      <a:pt x="1608" y="26854"/>
                      <a:pt x="1647" y="27306"/>
                      <a:pt x="1655" y="27761"/>
                    </a:cubicBezTo>
                    <a:cubicBezTo>
                      <a:pt x="1657" y="27881"/>
                      <a:pt x="1657" y="28002"/>
                      <a:pt x="1655" y="28122"/>
                    </a:cubicBezTo>
                    <a:cubicBezTo>
                      <a:pt x="1652" y="28240"/>
                      <a:pt x="1649" y="28360"/>
                      <a:pt x="1642" y="28478"/>
                    </a:cubicBezTo>
                    <a:lnTo>
                      <a:pt x="4882" y="28478"/>
                    </a:lnTo>
                    <a:cubicBezTo>
                      <a:pt x="4736" y="28206"/>
                      <a:pt x="4591" y="27932"/>
                      <a:pt x="4452" y="27660"/>
                    </a:cubicBezTo>
                    <a:cubicBezTo>
                      <a:pt x="3825" y="26447"/>
                      <a:pt x="3277" y="25249"/>
                      <a:pt x="2912" y="24193"/>
                    </a:cubicBezTo>
                    <a:cubicBezTo>
                      <a:pt x="2616" y="23335"/>
                      <a:pt x="2441" y="22568"/>
                      <a:pt x="2441" y="21958"/>
                    </a:cubicBezTo>
                    <a:cubicBezTo>
                      <a:pt x="2441" y="20773"/>
                      <a:pt x="2925" y="19437"/>
                      <a:pt x="3624" y="18027"/>
                    </a:cubicBezTo>
                    <a:cubicBezTo>
                      <a:pt x="4707" y="15841"/>
                      <a:pt x="6303" y="13482"/>
                      <a:pt x="7402" y="11246"/>
                    </a:cubicBezTo>
                    <a:cubicBezTo>
                      <a:pt x="7780" y="10476"/>
                      <a:pt x="8101" y="9720"/>
                      <a:pt x="8318" y="8992"/>
                    </a:cubicBezTo>
                    <a:cubicBezTo>
                      <a:pt x="8390" y="8754"/>
                      <a:pt x="8450" y="8518"/>
                      <a:pt x="8500" y="8287"/>
                    </a:cubicBezTo>
                    <a:cubicBezTo>
                      <a:pt x="8653" y="7553"/>
                      <a:pt x="8690" y="6861"/>
                      <a:pt x="8645" y="6216"/>
                    </a:cubicBezTo>
                    <a:cubicBezTo>
                      <a:pt x="8476" y="3760"/>
                      <a:pt x="7122" y="2004"/>
                      <a:pt x="6528" y="1343"/>
                    </a:cubicBezTo>
                    <a:cubicBezTo>
                      <a:pt x="6363" y="1159"/>
                      <a:pt x="6321" y="896"/>
                      <a:pt x="6421" y="670"/>
                    </a:cubicBezTo>
                    <a:lnTo>
                      <a:pt x="5902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1" name="Google Shape;4551;p70"/>
              <p:cNvSpPr/>
              <p:nvPr/>
            </p:nvSpPr>
            <p:spPr>
              <a:xfrm>
                <a:off x="5495436" y="771870"/>
                <a:ext cx="42326" cy="268661"/>
              </a:xfrm>
              <a:custGeom>
                <a:rect b="b" l="l" r="r" t="t"/>
                <a:pathLst>
                  <a:path extrusionOk="0" h="11469" w="1809">
                    <a:moveTo>
                      <a:pt x="1507" y="0"/>
                    </a:moveTo>
                    <a:cubicBezTo>
                      <a:pt x="1358" y="585"/>
                      <a:pt x="1091" y="1123"/>
                      <a:pt x="736" y="1589"/>
                    </a:cubicBezTo>
                    <a:lnTo>
                      <a:pt x="486" y="10778"/>
                    </a:lnTo>
                    <a:cubicBezTo>
                      <a:pt x="479" y="11121"/>
                      <a:pt x="267" y="11366"/>
                      <a:pt x="1" y="11468"/>
                    </a:cubicBezTo>
                    <a:lnTo>
                      <a:pt x="894" y="11133"/>
                    </a:lnTo>
                    <a:lnTo>
                      <a:pt x="1193" y="2195"/>
                    </a:lnTo>
                    <a:cubicBezTo>
                      <a:pt x="1203" y="1918"/>
                      <a:pt x="1431" y="1698"/>
                      <a:pt x="1708" y="1698"/>
                    </a:cubicBezTo>
                    <a:lnTo>
                      <a:pt x="1690" y="722"/>
                    </a:lnTo>
                    <a:lnTo>
                      <a:pt x="1809" y="582"/>
                    </a:lnTo>
                    <a:cubicBezTo>
                      <a:pt x="1751" y="418"/>
                      <a:pt x="1711" y="246"/>
                      <a:pt x="1691" y="66"/>
                    </a:cubicBezTo>
                    <a:lnTo>
                      <a:pt x="1561" y="215"/>
                    </a:lnTo>
                    <a:lnTo>
                      <a:pt x="1559" y="8"/>
                    </a:lnTo>
                    <a:cubicBezTo>
                      <a:pt x="1542" y="6"/>
                      <a:pt x="1525" y="4"/>
                      <a:pt x="150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2" name="Google Shape;4552;p70"/>
              <p:cNvSpPr/>
              <p:nvPr/>
            </p:nvSpPr>
            <p:spPr>
              <a:xfrm>
                <a:off x="5495155" y="1040508"/>
                <a:ext cx="304" cy="94"/>
              </a:xfrm>
              <a:custGeom>
                <a:rect b="b" l="l" r="r" t="t"/>
                <a:pathLst>
                  <a:path extrusionOk="0" h="4" w="13">
                    <a:moveTo>
                      <a:pt x="0" y="3"/>
                    </a:moveTo>
                    <a:lnTo>
                      <a:pt x="0" y="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53F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3" name="Google Shape;4553;p70"/>
              <p:cNvSpPr/>
              <p:nvPr/>
            </p:nvSpPr>
            <p:spPr>
              <a:xfrm>
                <a:off x="5596981" y="851749"/>
                <a:ext cx="206974" cy="208740"/>
              </a:xfrm>
              <a:custGeom>
                <a:rect b="b" l="l" r="r" t="t"/>
                <a:pathLst>
                  <a:path extrusionOk="0" h="8911" w="8846">
                    <a:moveTo>
                      <a:pt x="8497" y="0"/>
                    </a:moveTo>
                    <a:lnTo>
                      <a:pt x="8238" y="2226"/>
                    </a:lnTo>
                    <a:lnTo>
                      <a:pt x="3521" y="8240"/>
                    </a:lnTo>
                    <a:lnTo>
                      <a:pt x="4057" y="4589"/>
                    </a:lnTo>
                    <a:cubicBezTo>
                      <a:pt x="4042" y="4586"/>
                      <a:pt x="4048" y="4588"/>
                      <a:pt x="4033" y="4584"/>
                    </a:cubicBezTo>
                    <a:lnTo>
                      <a:pt x="3017" y="8347"/>
                    </a:lnTo>
                    <a:lnTo>
                      <a:pt x="1" y="8911"/>
                    </a:lnTo>
                    <a:lnTo>
                      <a:pt x="1" y="8911"/>
                    </a:lnTo>
                    <a:lnTo>
                      <a:pt x="3042" y="8848"/>
                    </a:lnTo>
                    <a:cubicBezTo>
                      <a:pt x="3425" y="8840"/>
                      <a:pt x="3784" y="8655"/>
                      <a:pt x="4014" y="8349"/>
                    </a:cubicBezTo>
                    <a:lnTo>
                      <a:pt x="8559" y="2280"/>
                    </a:lnTo>
                    <a:lnTo>
                      <a:pt x="8845" y="84"/>
                    </a:lnTo>
                    <a:cubicBezTo>
                      <a:pt x="8727" y="60"/>
                      <a:pt x="8610" y="31"/>
                      <a:pt x="849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4" name="Google Shape;4554;p70"/>
              <p:cNvSpPr/>
              <p:nvPr/>
            </p:nvSpPr>
            <p:spPr>
              <a:xfrm>
                <a:off x="5538276" y="913334"/>
                <a:ext cx="120310" cy="53714"/>
              </a:xfrm>
              <a:custGeom>
                <a:rect b="b" l="l" r="r" t="t"/>
                <a:pathLst>
                  <a:path extrusionOk="0" h="2293" w="5142">
                    <a:moveTo>
                      <a:pt x="5085" y="1"/>
                    </a:moveTo>
                    <a:lnTo>
                      <a:pt x="0" y="2292"/>
                    </a:lnTo>
                    <a:lnTo>
                      <a:pt x="4684" y="366"/>
                    </a:lnTo>
                    <a:lnTo>
                      <a:pt x="4920" y="545"/>
                    </a:lnTo>
                    <a:lnTo>
                      <a:pt x="5141" y="440"/>
                    </a:lnTo>
                    <a:cubicBezTo>
                      <a:pt x="5109" y="298"/>
                      <a:pt x="5089" y="151"/>
                      <a:pt x="5085" y="1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5" name="Google Shape;4555;p70"/>
              <p:cNvSpPr/>
              <p:nvPr/>
            </p:nvSpPr>
            <p:spPr>
              <a:xfrm>
                <a:off x="5404794" y="1101788"/>
                <a:ext cx="220896" cy="502021"/>
              </a:xfrm>
              <a:custGeom>
                <a:rect b="b" l="l" r="r" t="t"/>
                <a:pathLst>
                  <a:path extrusionOk="0" h="21431" w="9441">
                    <a:moveTo>
                      <a:pt x="9440" y="0"/>
                    </a:moveTo>
                    <a:cubicBezTo>
                      <a:pt x="9440" y="0"/>
                      <a:pt x="6574" y="17"/>
                      <a:pt x="5247" y="2892"/>
                    </a:cubicBezTo>
                    <a:cubicBezTo>
                      <a:pt x="4348" y="4840"/>
                      <a:pt x="3663" y="6723"/>
                      <a:pt x="3318" y="7734"/>
                    </a:cubicBezTo>
                    <a:cubicBezTo>
                      <a:pt x="3155" y="8207"/>
                      <a:pt x="2753" y="8558"/>
                      <a:pt x="2262" y="8652"/>
                    </a:cubicBezTo>
                    <a:lnTo>
                      <a:pt x="0" y="9089"/>
                    </a:lnTo>
                    <a:lnTo>
                      <a:pt x="1367" y="9333"/>
                    </a:lnTo>
                    <a:cubicBezTo>
                      <a:pt x="2226" y="9486"/>
                      <a:pt x="2748" y="10364"/>
                      <a:pt x="2475" y="11191"/>
                    </a:cubicBezTo>
                    <a:cubicBezTo>
                      <a:pt x="2136" y="12215"/>
                      <a:pt x="1787" y="13557"/>
                      <a:pt x="1837" y="14626"/>
                    </a:cubicBezTo>
                    <a:cubicBezTo>
                      <a:pt x="1932" y="16639"/>
                      <a:pt x="4337" y="21431"/>
                      <a:pt x="4337" y="21431"/>
                    </a:cubicBezTo>
                    <a:lnTo>
                      <a:pt x="6654" y="21431"/>
                    </a:lnTo>
                    <a:lnTo>
                      <a:pt x="6136" y="20332"/>
                    </a:lnTo>
                    <a:lnTo>
                      <a:pt x="4808" y="17518"/>
                    </a:lnTo>
                    <a:lnTo>
                      <a:pt x="3577" y="14911"/>
                    </a:lnTo>
                    <a:lnTo>
                      <a:pt x="3517" y="14784"/>
                    </a:lnTo>
                    <a:cubicBezTo>
                      <a:pt x="3144" y="13991"/>
                      <a:pt x="3041" y="13104"/>
                      <a:pt x="3215" y="12256"/>
                    </a:cubicBezTo>
                    <a:cubicBezTo>
                      <a:pt x="3250" y="12084"/>
                      <a:pt x="3297" y="11914"/>
                      <a:pt x="3355" y="11748"/>
                    </a:cubicBezTo>
                    <a:lnTo>
                      <a:pt x="5087" y="6769"/>
                    </a:lnTo>
                    <a:lnTo>
                      <a:pt x="6883" y="2199"/>
                    </a:lnTo>
                    <a:cubicBezTo>
                      <a:pt x="7429" y="1379"/>
                      <a:pt x="8170" y="694"/>
                      <a:pt x="9048" y="215"/>
                    </a:cubicBezTo>
                    <a:lnTo>
                      <a:pt x="944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56" name="Google Shape;4556;p70"/>
            <p:cNvSpPr/>
            <p:nvPr/>
          </p:nvSpPr>
          <p:spPr>
            <a:xfrm>
              <a:off x="3637540" y="713579"/>
              <a:ext cx="965405" cy="796587"/>
            </a:xfrm>
            <a:custGeom>
              <a:rect b="b" l="l" r="r" t="t"/>
              <a:pathLst>
                <a:path extrusionOk="0" h="7462" w="9054">
                  <a:moveTo>
                    <a:pt x="2640" y="0"/>
                  </a:moveTo>
                  <a:cubicBezTo>
                    <a:pt x="1183" y="1"/>
                    <a:pt x="1" y="1182"/>
                    <a:pt x="1" y="2640"/>
                  </a:cubicBezTo>
                  <a:cubicBezTo>
                    <a:pt x="1" y="3791"/>
                    <a:pt x="738" y="4770"/>
                    <a:pt x="1767" y="5130"/>
                  </a:cubicBezTo>
                  <a:cubicBezTo>
                    <a:pt x="1958" y="5199"/>
                    <a:pt x="2162" y="5245"/>
                    <a:pt x="2373" y="5266"/>
                  </a:cubicBezTo>
                  <a:cubicBezTo>
                    <a:pt x="2415" y="5269"/>
                    <a:pt x="2457" y="5273"/>
                    <a:pt x="2500" y="5276"/>
                  </a:cubicBezTo>
                  <a:cubicBezTo>
                    <a:pt x="2501" y="5292"/>
                    <a:pt x="2503" y="5309"/>
                    <a:pt x="2505" y="5324"/>
                  </a:cubicBezTo>
                  <a:cubicBezTo>
                    <a:pt x="2525" y="5503"/>
                    <a:pt x="2564" y="5674"/>
                    <a:pt x="2623" y="5840"/>
                  </a:cubicBezTo>
                  <a:cubicBezTo>
                    <a:pt x="2952" y="6785"/>
                    <a:pt x="3849" y="7461"/>
                    <a:pt x="4907" y="7461"/>
                  </a:cubicBezTo>
                  <a:cubicBezTo>
                    <a:pt x="6243" y="7461"/>
                    <a:pt x="7326" y="6378"/>
                    <a:pt x="7326" y="5042"/>
                  </a:cubicBezTo>
                  <a:cubicBezTo>
                    <a:pt x="7326" y="4903"/>
                    <a:pt x="7313" y="4766"/>
                    <a:pt x="7291" y="4633"/>
                  </a:cubicBezTo>
                  <a:cubicBezTo>
                    <a:pt x="8299" y="4410"/>
                    <a:pt x="9053" y="3511"/>
                    <a:pt x="9053" y="2437"/>
                  </a:cubicBezTo>
                  <a:cubicBezTo>
                    <a:pt x="9053" y="1195"/>
                    <a:pt x="8045" y="187"/>
                    <a:pt x="6803" y="187"/>
                  </a:cubicBezTo>
                  <a:cubicBezTo>
                    <a:pt x="5994" y="187"/>
                    <a:pt x="5285" y="614"/>
                    <a:pt x="4887" y="1255"/>
                  </a:cubicBezTo>
                  <a:cubicBezTo>
                    <a:pt x="4423" y="503"/>
                    <a:pt x="3590" y="0"/>
                    <a:pt x="2640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7" name="Google Shape;4557;p70"/>
            <p:cNvSpPr/>
            <p:nvPr/>
          </p:nvSpPr>
          <p:spPr>
            <a:xfrm>
              <a:off x="4090355" y="901036"/>
              <a:ext cx="231168" cy="254498"/>
            </a:xfrm>
            <a:custGeom>
              <a:rect b="b" l="l" r="r" t="t"/>
              <a:pathLst>
                <a:path extrusionOk="0" h="2384" w="2168">
                  <a:moveTo>
                    <a:pt x="1086" y="0"/>
                  </a:moveTo>
                  <a:cubicBezTo>
                    <a:pt x="720" y="0"/>
                    <a:pt x="370" y="212"/>
                    <a:pt x="213" y="568"/>
                  </a:cubicBezTo>
                  <a:cubicBezTo>
                    <a:pt x="1" y="1050"/>
                    <a:pt x="454" y="2384"/>
                    <a:pt x="454" y="2384"/>
                  </a:cubicBezTo>
                  <a:cubicBezTo>
                    <a:pt x="454" y="2384"/>
                    <a:pt x="1744" y="1819"/>
                    <a:pt x="1957" y="1338"/>
                  </a:cubicBezTo>
                  <a:cubicBezTo>
                    <a:pt x="2168" y="856"/>
                    <a:pt x="1950" y="294"/>
                    <a:pt x="1470" y="81"/>
                  </a:cubicBezTo>
                  <a:cubicBezTo>
                    <a:pt x="1345" y="26"/>
                    <a:pt x="1214" y="0"/>
                    <a:pt x="1086" y="0"/>
                  </a:cubicBezTo>
                  <a:close/>
                </a:path>
              </a:pathLst>
            </a:custGeom>
            <a:solidFill>
              <a:srgbClr val="B4B7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58" name="Google Shape;4558;p70"/>
          <p:cNvGrpSpPr/>
          <p:nvPr/>
        </p:nvGrpSpPr>
        <p:grpSpPr>
          <a:xfrm flipH="1">
            <a:off x="-12" y="3973194"/>
            <a:ext cx="10436575" cy="1197200"/>
            <a:chOff x="-646237" y="3946300"/>
            <a:chExt cx="10436575" cy="1197200"/>
          </a:xfrm>
        </p:grpSpPr>
        <p:grpSp>
          <p:nvGrpSpPr>
            <p:cNvPr id="4559" name="Google Shape;4559;p70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4560" name="Google Shape;4560;p70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1" name="Google Shape;4561;p70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2" name="Google Shape;4562;p70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3" name="Google Shape;4563;p70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4" name="Google Shape;4564;p70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5" name="Google Shape;4565;p70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66" name="Google Shape;4566;p70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4567" name="Google Shape;4567;p70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8" name="Google Shape;4568;p70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9" name="Google Shape;4569;p70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0" name="Google Shape;4570;p70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1" name="Google Shape;4571;p70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72" name="Google Shape;4572;p70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4573" name="Google Shape;4573;p70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4" name="Google Shape;4574;p70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5" name="Google Shape;4575;p70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76" name="Google Shape;4576;p70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4577" name="Google Shape;4577;p70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8" name="Google Shape;4578;p70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9" name="Google Shape;4579;p70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3" name="Shape 4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4" name="Google Shape;4584;p71"/>
          <p:cNvSpPr txBox="1"/>
          <p:nvPr>
            <p:ph idx="2" type="body"/>
          </p:nvPr>
        </p:nvSpPr>
        <p:spPr>
          <a:xfrm>
            <a:off x="4149750" y="1422075"/>
            <a:ext cx="4489500" cy="30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Do not use Mason String, it’s strong but snags every possible branch.  Use paracord.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Drop from high above the target, this allows more rope to descend before it can grab lower branches.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Check wind conditions, we crashed the drone once due to wind.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Fly </a:t>
            </a:r>
            <a:r>
              <a:rPr lang="es"/>
              <a:t>around branches instead of dropping from above if feasible.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A bucket works well for loose rope or spools.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Watch your take-off weight for legal reasons.</a:t>
            </a:r>
            <a:endParaRPr/>
          </a:p>
        </p:txBody>
      </p:sp>
      <p:sp>
        <p:nvSpPr>
          <p:cNvPr id="4585" name="Google Shape;4585;p71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Lessons Learned</a:t>
            </a:r>
            <a:endParaRPr/>
          </a:p>
        </p:txBody>
      </p:sp>
      <p:pic>
        <p:nvPicPr>
          <p:cNvPr id="4586" name="Google Shape;4586;p71"/>
          <p:cNvPicPr preferRelativeResize="0"/>
          <p:nvPr/>
        </p:nvPicPr>
        <p:blipFill rotWithShape="1">
          <a:blip r:embed="rId3">
            <a:alphaModFix/>
          </a:blip>
          <a:srcRect b="12999" l="16914" r="47618" t="33789"/>
          <a:stretch/>
        </p:blipFill>
        <p:spPr>
          <a:xfrm>
            <a:off x="782350" y="1422075"/>
            <a:ext cx="3081900" cy="3081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0" name="Shape 4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1" name="Google Shape;4591;p72"/>
          <p:cNvSpPr txBox="1"/>
          <p:nvPr>
            <p:ph type="ctrTitle"/>
          </p:nvPr>
        </p:nvSpPr>
        <p:spPr>
          <a:xfrm>
            <a:off x="1733225" y="535000"/>
            <a:ext cx="4293900" cy="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Thank you.</a:t>
            </a:r>
            <a:endParaRPr/>
          </a:p>
        </p:txBody>
      </p:sp>
      <p:sp>
        <p:nvSpPr>
          <p:cNvPr id="4592" name="Google Shape;4592;p72"/>
          <p:cNvSpPr txBox="1"/>
          <p:nvPr>
            <p:ph idx="1" type="subTitle"/>
          </p:nvPr>
        </p:nvSpPr>
        <p:spPr>
          <a:xfrm>
            <a:off x="1733275" y="1729150"/>
            <a:ext cx="3889500" cy="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Bryan Schneiders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3"/>
              </a:rPr>
              <a:t>k1nsa@k4lrg.org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571-992-6600</a:t>
            </a:r>
            <a:br>
              <a:rPr lang="es"/>
            </a:br>
            <a:br>
              <a:rPr lang="es"/>
            </a:br>
            <a:endParaRPr/>
          </a:p>
        </p:txBody>
      </p:sp>
      <p:grpSp>
        <p:nvGrpSpPr>
          <p:cNvPr id="4593" name="Google Shape;4593;p72"/>
          <p:cNvGrpSpPr/>
          <p:nvPr/>
        </p:nvGrpSpPr>
        <p:grpSpPr>
          <a:xfrm>
            <a:off x="720424" y="2247367"/>
            <a:ext cx="550155" cy="540499"/>
            <a:chOff x="5557286" y="3817357"/>
            <a:chExt cx="362947" cy="356576"/>
          </a:xfrm>
        </p:grpSpPr>
        <p:grpSp>
          <p:nvGrpSpPr>
            <p:cNvPr id="4594" name="Google Shape;4594;p72"/>
            <p:cNvGrpSpPr/>
            <p:nvPr/>
          </p:nvGrpSpPr>
          <p:grpSpPr>
            <a:xfrm>
              <a:off x="5557286" y="3817357"/>
              <a:ext cx="362947" cy="356576"/>
              <a:chOff x="5557286" y="3817357"/>
              <a:chExt cx="362947" cy="356576"/>
            </a:xfrm>
          </p:grpSpPr>
          <p:sp>
            <p:nvSpPr>
              <p:cNvPr id="4595" name="Google Shape;4595;p72"/>
              <p:cNvSpPr/>
              <p:nvPr/>
            </p:nvSpPr>
            <p:spPr>
              <a:xfrm>
                <a:off x="5557286" y="3817357"/>
                <a:ext cx="356891" cy="356498"/>
              </a:xfrm>
              <a:custGeom>
                <a:rect b="b" l="l" r="r" t="t"/>
                <a:pathLst>
                  <a:path extrusionOk="0" h="13599" w="13614">
                    <a:moveTo>
                      <a:pt x="6800" y="0"/>
                    </a:moveTo>
                    <a:cubicBezTo>
                      <a:pt x="3047" y="0"/>
                      <a:pt x="1" y="3046"/>
                      <a:pt x="1" y="6799"/>
                    </a:cubicBezTo>
                    <a:cubicBezTo>
                      <a:pt x="1" y="10552"/>
                      <a:pt x="3047" y="13598"/>
                      <a:pt x="6800" y="13598"/>
                    </a:cubicBezTo>
                    <a:cubicBezTo>
                      <a:pt x="10568" y="13598"/>
                      <a:pt x="13613" y="10552"/>
                      <a:pt x="13613" y="6799"/>
                    </a:cubicBezTo>
                    <a:cubicBezTo>
                      <a:pt x="13613" y="3046"/>
                      <a:pt x="10568" y="0"/>
                      <a:pt x="68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6" name="Google Shape;4596;p72"/>
              <p:cNvSpPr/>
              <p:nvPr/>
            </p:nvSpPr>
            <p:spPr>
              <a:xfrm>
                <a:off x="5712453" y="3817357"/>
                <a:ext cx="207780" cy="356576"/>
              </a:xfrm>
              <a:custGeom>
                <a:rect b="b" l="l" r="r" t="t"/>
                <a:pathLst>
                  <a:path extrusionOk="0" h="13602" w="7926">
                    <a:moveTo>
                      <a:pt x="895" y="0"/>
                    </a:moveTo>
                    <a:cubicBezTo>
                      <a:pt x="592" y="0"/>
                      <a:pt x="289" y="15"/>
                      <a:pt x="0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0" y="13541"/>
                    </a:cubicBezTo>
                    <a:cubicBezTo>
                      <a:pt x="306" y="13581"/>
                      <a:pt x="609" y="13601"/>
                      <a:pt x="909" y="13601"/>
                    </a:cubicBezTo>
                    <a:cubicBezTo>
                      <a:pt x="4430" y="13601"/>
                      <a:pt x="7441" y="10865"/>
                      <a:pt x="7680" y="7247"/>
                    </a:cubicBezTo>
                    <a:cubicBezTo>
                      <a:pt x="7925" y="3320"/>
                      <a:pt x="4822" y="0"/>
                      <a:pt x="895" y="0"/>
                    </a:cubicBezTo>
                    <a:close/>
                  </a:path>
                </a:pathLst>
              </a:custGeom>
              <a:solidFill>
                <a:srgbClr val="66555E">
                  <a:alpha val="208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97" name="Google Shape;4597;p72"/>
            <p:cNvSpPr/>
            <p:nvPr/>
          </p:nvSpPr>
          <p:spPr>
            <a:xfrm>
              <a:off x="5621675" y="3914200"/>
              <a:ext cx="234165" cy="163176"/>
            </a:xfrm>
            <a:custGeom>
              <a:rect b="b" l="l" r="r" t="t"/>
              <a:pathLst>
                <a:path extrusionOk="0" h="8740" w="12544">
                  <a:moveTo>
                    <a:pt x="1469" y="8373"/>
                  </a:moveTo>
                  <a:cubicBezTo>
                    <a:pt x="1002" y="8240"/>
                    <a:pt x="701" y="7940"/>
                    <a:pt x="535" y="7473"/>
                  </a:cubicBezTo>
                  <a:cubicBezTo>
                    <a:pt x="134" y="6338"/>
                    <a:pt x="1" y="1702"/>
                    <a:pt x="768" y="768"/>
                  </a:cubicBezTo>
                  <a:cubicBezTo>
                    <a:pt x="1035" y="468"/>
                    <a:pt x="1402" y="267"/>
                    <a:pt x="1802" y="234"/>
                  </a:cubicBezTo>
                  <a:cubicBezTo>
                    <a:pt x="3904" y="1"/>
                    <a:pt x="10408" y="34"/>
                    <a:pt x="11175" y="301"/>
                  </a:cubicBezTo>
                  <a:cubicBezTo>
                    <a:pt x="11609" y="468"/>
                    <a:pt x="11909" y="734"/>
                    <a:pt x="12076" y="1168"/>
                  </a:cubicBezTo>
                  <a:cubicBezTo>
                    <a:pt x="12510" y="2336"/>
                    <a:pt x="12543" y="6539"/>
                    <a:pt x="12009" y="7639"/>
                  </a:cubicBezTo>
                  <a:cubicBezTo>
                    <a:pt x="11876" y="7940"/>
                    <a:pt x="11643" y="8140"/>
                    <a:pt x="11376" y="8306"/>
                  </a:cubicBezTo>
                  <a:cubicBezTo>
                    <a:pt x="10575" y="8740"/>
                    <a:pt x="2503" y="8707"/>
                    <a:pt x="1469" y="8373"/>
                  </a:cubicBezTo>
                  <a:close/>
                  <a:moveTo>
                    <a:pt x="4804" y="6205"/>
                  </a:moveTo>
                  <a:cubicBezTo>
                    <a:pt x="6072" y="5538"/>
                    <a:pt x="7339" y="4871"/>
                    <a:pt x="8607" y="4237"/>
                  </a:cubicBezTo>
                  <a:cubicBezTo>
                    <a:pt x="7339" y="3570"/>
                    <a:pt x="6072" y="2903"/>
                    <a:pt x="4804" y="2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98" name="Google Shape;4598;p72"/>
          <p:cNvGrpSpPr/>
          <p:nvPr/>
        </p:nvGrpSpPr>
        <p:grpSpPr>
          <a:xfrm>
            <a:off x="715107" y="2964503"/>
            <a:ext cx="560925" cy="552481"/>
            <a:chOff x="1190200" y="238125"/>
            <a:chExt cx="5306767" cy="5212083"/>
          </a:xfrm>
        </p:grpSpPr>
        <p:grpSp>
          <p:nvGrpSpPr>
            <p:cNvPr id="4599" name="Google Shape;4599;p72"/>
            <p:cNvGrpSpPr/>
            <p:nvPr/>
          </p:nvGrpSpPr>
          <p:grpSpPr>
            <a:xfrm>
              <a:off x="1190200" y="238125"/>
              <a:ext cx="5212075" cy="5212075"/>
              <a:chOff x="1190200" y="238125"/>
              <a:chExt cx="5212075" cy="5212075"/>
            </a:xfrm>
          </p:grpSpPr>
          <p:sp>
            <p:nvSpPr>
              <p:cNvPr id="4600" name="Google Shape;4600;p72"/>
              <p:cNvSpPr/>
              <p:nvPr/>
            </p:nvSpPr>
            <p:spPr>
              <a:xfrm>
                <a:off x="1190200" y="238125"/>
                <a:ext cx="5212075" cy="5212075"/>
              </a:xfrm>
              <a:custGeom>
                <a:rect b="b" l="l" r="r" t="t"/>
                <a:pathLst>
                  <a:path extrusionOk="0" h="208483" w="208483">
                    <a:moveTo>
                      <a:pt x="104241" y="0"/>
                    </a:moveTo>
                    <a:cubicBezTo>
                      <a:pt x="46667" y="0"/>
                      <a:pt x="0" y="46667"/>
                      <a:pt x="0" y="104241"/>
                    </a:cubicBezTo>
                    <a:cubicBezTo>
                      <a:pt x="0" y="161816"/>
                      <a:pt x="46667" y="208483"/>
                      <a:pt x="104241" y="208483"/>
                    </a:cubicBezTo>
                    <a:cubicBezTo>
                      <a:pt x="161816" y="208483"/>
                      <a:pt x="208482" y="161816"/>
                      <a:pt x="208482" y="104241"/>
                    </a:cubicBezTo>
                    <a:cubicBezTo>
                      <a:pt x="208482" y="46667"/>
                      <a:pt x="161816" y="0"/>
                      <a:pt x="1042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1" name="Google Shape;4601;p72"/>
              <p:cNvSpPr/>
              <p:nvPr/>
            </p:nvSpPr>
            <p:spPr>
              <a:xfrm>
                <a:off x="2368338" y="1220419"/>
                <a:ext cx="2856522" cy="3247339"/>
              </a:xfrm>
              <a:custGeom>
                <a:rect b="b" l="l" r="r" t="t"/>
                <a:pathLst>
                  <a:path extrusionOk="0" h="148841" w="130928">
                    <a:moveTo>
                      <a:pt x="70184" y="0"/>
                    </a:moveTo>
                    <a:cubicBezTo>
                      <a:pt x="67749" y="0"/>
                      <a:pt x="65781" y="1968"/>
                      <a:pt x="65781" y="4370"/>
                    </a:cubicBezTo>
                    <a:lnTo>
                      <a:pt x="65781" y="100105"/>
                    </a:lnTo>
                    <a:cubicBezTo>
                      <a:pt x="65781" y="106844"/>
                      <a:pt x="61744" y="112915"/>
                      <a:pt x="55507" y="115483"/>
                    </a:cubicBezTo>
                    <a:cubicBezTo>
                      <a:pt x="53445" y="116348"/>
                      <a:pt x="51279" y="116767"/>
                      <a:pt x="49132" y="116767"/>
                    </a:cubicBezTo>
                    <a:cubicBezTo>
                      <a:pt x="44819" y="116767"/>
                      <a:pt x="40578" y="115076"/>
                      <a:pt x="37394" y="111914"/>
                    </a:cubicBezTo>
                    <a:cubicBezTo>
                      <a:pt x="32624" y="107177"/>
                      <a:pt x="31156" y="100039"/>
                      <a:pt x="33691" y="93801"/>
                    </a:cubicBezTo>
                    <a:cubicBezTo>
                      <a:pt x="36260" y="87563"/>
                      <a:pt x="42297" y="83493"/>
                      <a:pt x="49035" y="83460"/>
                    </a:cubicBezTo>
                    <a:cubicBezTo>
                      <a:pt x="51437" y="83460"/>
                      <a:pt x="53405" y="81492"/>
                      <a:pt x="53405" y="79090"/>
                    </a:cubicBezTo>
                    <a:lnTo>
                      <a:pt x="53405" y="55740"/>
                    </a:lnTo>
                    <a:cubicBezTo>
                      <a:pt x="53405" y="53305"/>
                      <a:pt x="51437" y="51370"/>
                      <a:pt x="49035" y="51370"/>
                    </a:cubicBezTo>
                    <a:cubicBezTo>
                      <a:pt x="21983" y="51370"/>
                      <a:pt x="0" y="73253"/>
                      <a:pt x="0" y="100105"/>
                    </a:cubicBezTo>
                    <a:cubicBezTo>
                      <a:pt x="0" y="126991"/>
                      <a:pt x="21949" y="148840"/>
                      <a:pt x="49002" y="148840"/>
                    </a:cubicBezTo>
                    <a:cubicBezTo>
                      <a:pt x="76021" y="148840"/>
                      <a:pt x="98037" y="126991"/>
                      <a:pt x="98037" y="100105"/>
                    </a:cubicBezTo>
                    <a:lnTo>
                      <a:pt x="98037" y="57742"/>
                    </a:lnTo>
                    <a:cubicBezTo>
                      <a:pt x="106751" y="62347"/>
                      <a:pt x="116484" y="64780"/>
                      <a:pt x="126356" y="64780"/>
                    </a:cubicBezTo>
                    <a:cubicBezTo>
                      <a:pt x="126423" y="64780"/>
                      <a:pt x="126490" y="64780"/>
                      <a:pt x="126557" y="64780"/>
                    </a:cubicBezTo>
                    <a:cubicBezTo>
                      <a:pt x="128959" y="64780"/>
                      <a:pt x="130927" y="62812"/>
                      <a:pt x="130927" y="60410"/>
                    </a:cubicBezTo>
                    <a:lnTo>
                      <a:pt x="130927" y="37094"/>
                    </a:lnTo>
                    <a:cubicBezTo>
                      <a:pt x="130927" y="34658"/>
                      <a:pt x="128959" y="32724"/>
                      <a:pt x="126557" y="32724"/>
                    </a:cubicBezTo>
                    <a:cubicBezTo>
                      <a:pt x="110813" y="32724"/>
                      <a:pt x="98037" y="19981"/>
                      <a:pt x="98037" y="4370"/>
                    </a:cubicBezTo>
                    <a:cubicBezTo>
                      <a:pt x="98037" y="1968"/>
                      <a:pt x="96069" y="0"/>
                      <a:pt x="936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602" name="Google Shape;4602;p72"/>
            <p:cNvSpPr/>
            <p:nvPr/>
          </p:nvSpPr>
          <p:spPr>
            <a:xfrm>
              <a:off x="3459822" y="238126"/>
              <a:ext cx="3037144" cy="5212082"/>
            </a:xfrm>
            <a:custGeom>
              <a:rect b="b" l="l" r="r" t="t"/>
              <a:pathLst>
                <a:path extrusionOk="0" h="13602" w="7926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03" name="Google Shape;4603;p72"/>
          <p:cNvGrpSpPr/>
          <p:nvPr/>
        </p:nvGrpSpPr>
        <p:grpSpPr>
          <a:xfrm>
            <a:off x="720395" y="1529795"/>
            <a:ext cx="550115" cy="540936"/>
            <a:chOff x="3314750" y="3817357"/>
            <a:chExt cx="362920" cy="356865"/>
          </a:xfrm>
        </p:grpSpPr>
        <p:grpSp>
          <p:nvGrpSpPr>
            <p:cNvPr id="4604" name="Google Shape;4604;p72"/>
            <p:cNvGrpSpPr/>
            <p:nvPr/>
          </p:nvGrpSpPr>
          <p:grpSpPr>
            <a:xfrm>
              <a:off x="3314750" y="3817357"/>
              <a:ext cx="362920" cy="356865"/>
              <a:chOff x="3314750" y="3817357"/>
              <a:chExt cx="362920" cy="356865"/>
            </a:xfrm>
          </p:grpSpPr>
          <p:sp>
            <p:nvSpPr>
              <p:cNvPr id="4605" name="Google Shape;4605;p72"/>
              <p:cNvSpPr/>
              <p:nvPr/>
            </p:nvSpPr>
            <p:spPr>
              <a:xfrm>
                <a:off x="3314750" y="3817357"/>
                <a:ext cx="356865" cy="356498"/>
              </a:xfrm>
              <a:custGeom>
                <a:rect b="b" l="l" r="r" t="t"/>
                <a:pathLst>
                  <a:path extrusionOk="0" h="13599" w="13613">
                    <a:moveTo>
                      <a:pt x="6814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814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6" name="Google Shape;4606;p72"/>
              <p:cNvSpPr/>
              <p:nvPr/>
            </p:nvSpPr>
            <p:spPr>
              <a:xfrm>
                <a:off x="3469891" y="3817357"/>
                <a:ext cx="207780" cy="356865"/>
              </a:xfrm>
              <a:custGeom>
                <a:rect b="b" l="l" r="r" t="t"/>
                <a:pathLst>
                  <a:path extrusionOk="0" h="13613" w="7926">
                    <a:moveTo>
                      <a:pt x="881" y="0"/>
                    </a:moveTo>
                    <a:cubicBezTo>
                      <a:pt x="884" y="0"/>
                      <a:pt x="886" y="0"/>
                      <a:pt x="888" y="0"/>
                    </a:cubicBezTo>
                    <a:lnTo>
                      <a:pt x="888" y="0"/>
                    </a:lnTo>
                    <a:cubicBezTo>
                      <a:pt x="891" y="0"/>
                      <a:pt x="893" y="0"/>
                      <a:pt x="896" y="0"/>
                    </a:cubicBezTo>
                    <a:close/>
                    <a:moveTo>
                      <a:pt x="888" y="0"/>
                    </a:moveTo>
                    <a:lnTo>
                      <a:pt x="888" y="0"/>
                    </a:lnTo>
                    <a:cubicBezTo>
                      <a:pt x="588" y="0"/>
                      <a:pt x="301" y="15"/>
                      <a:pt x="1" y="58"/>
                    </a:cubicBezTo>
                    <a:cubicBezTo>
                      <a:pt x="3393" y="491"/>
                      <a:pt x="5934" y="3378"/>
                      <a:pt x="5934" y="6799"/>
                    </a:cubicBezTo>
                    <a:cubicBezTo>
                      <a:pt x="5934" y="10220"/>
                      <a:pt x="3393" y="13107"/>
                      <a:pt x="1" y="13555"/>
                    </a:cubicBezTo>
                    <a:cubicBezTo>
                      <a:pt x="299" y="13594"/>
                      <a:pt x="595" y="13612"/>
                      <a:pt x="887" y="13612"/>
                    </a:cubicBezTo>
                    <a:cubicBezTo>
                      <a:pt x="4418" y="13612"/>
                      <a:pt x="7441" y="10873"/>
                      <a:pt x="7680" y="7247"/>
                    </a:cubicBezTo>
                    <a:cubicBezTo>
                      <a:pt x="7926" y="3323"/>
                      <a:pt x="4826" y="4"/>
                      <a:pt x="888" y="0"/>
                    </a:cubicBezTo>
                    <a:close/>
                  </a:path>
                </a:pathLst>
              </a:custGeom>
              <a:solidFill>
                <a:srgbClr val="EC9836">
                  <a:alpha val="339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07" name="Google Shape;4607;p72"/>
            <p:cNvGrpSpPr/>
            <p:nvPr/>
          </p:nvGrpSpPr>
          <p:grpSpPr>
            <a:xfrm>
              <a:off x="3394986" y="3894612"/>
              <a:ext cx="202339" cy="202323"/>
              <a:chOff x="935197" y="1793977"/>
              <a:chExt cx="256451" cy="256430"/>
            </a:xfrm>
          </p:grpSpPr>
          <p:sp>
            <p:nvSpPr>
              <p:cNvPr id="4608" name="Google Shape;4608;p72"/>
              <p:cNvSpPr/>
              <p:nvPr/>
            </p:nvSpPr>
            <p:spPr>
              <a:xfrm>
                <a:off x="935197" y="1793977"/>
                <a:ext cx="256451" cy="256430"/>
              </a:xfrm>
              <a:custGeom>
                <a:rect b="b" l="l" r="r" t="t"/>
                <a:pathLst>
                  <a:path extrusionOk="0" h="12287" w="12288">
                    <a:moveTo>
                      <a:pt x="10053" y="1117"/>
                    </a:moveTo>
                    <a:cubicBezTo>
                      <a:pt x="10669" y="1117"/>
                      <a:pt x="11171" y="1617"/>
                      <a:pt x="11171" y="2233"/>
                    </a:cubicBezTo>
                    <a:cubicBezTo>
                      <a:pt x="11170" y="2850"/>
                      <a:pt x="10669" y="3351"/>
                      <a:pt x="10053" y="3351"/>
                    </a:cubicBezTo>
                    <a:cubicBezTo>
                      <a:pt x="9438" y="3351"/>
                      <a:pt x="8937" y="2850"/>
                      <a:pt x="8937" y="2233"/>
                    </a:cubicBezTo>
                    <a:cubicBezTo>
                      <a:pt x="8937" y="1617"/>
                      <a:pt x="9438" y="1117"/>
                      <a:pt x="10053" y="1117"/>
                    </a:cubicBezTo>
                    <a:close/>
                    <a:moveTo>
                      <a:pt x="6144" y="2233"/>
                    </a:moveTo>
                    <a:cubicBezTo>
                      <a:pt x="8300" y="2233"/>
                      <a:pt x="10053" y="3988"/>
                      <a:pt x="10053" y="6144"/>
                    </a:cubicBezTo>
                    <a:cubicBezTo>
                      <a:pt x="10053" y="8299"/>
                      <a:pt x="8300" y="10054"/>
                      <a:pt x="6144" y="10054"/>
                    </a:cubicBezTo>
                    <a:cubicBezTo>
                      <a:pt x="3989" y="10054"/>
                      <a:pt x="2234" y="8299"/>
                      <a:pt x="2234" y="6144"/>
                    </a:cubicBezTo>
                    <a:cubicBezTo>
                      <a:pt x="2234" y="3988"/>
                      <a:pt x="3987" y="2233"/>
                      <a:pt x="6144" y="2233"/>
                    </a:cubicBezTo>
                    <a:close/>
                    <a:moveTo>
                      <a:pt x="1675" y="1"/>
                    </a:moveTo>
                    <a:cubicBezTo>
                      <a:pt x="752" y="1"/>
                      <a:pt x="0" y="751"/>
                      <a:pt x="0" y="1676"/>
                    </a:cubicBezTo>
                    <a:lnTo>
                      <a:pt x="0" y="10611"/>
                    </a:lnTo>
                    <a:cubicBezTo>
                      <a:pt x="0" y="11536"/>
                      <a:pt x="752" y="12286"/>
                      <a:pt x="1675" y="12286"/>
                    </a:cubicBezTo>
                    <a:lnTo>
                      <a:pt x="10612" y="12286"/>
                    </a:lnTo>
                    <a:cubicBezTo>
                      <a:pt x="11536" y="12286"/>
                      <a:pt x="12288" y="11536"/>
                      <a:pt x="12288" y="10611"/>
                    </a:cubicBezTo>
                    <a:lnTo>
                      <a:pt x="12288" y="1676"/>
                    </a:lnTo>
                    <a:cubicBezTo>
                      <a:pt x="12288" y="752"/>
                      <a:pt x="11536" y="1"/>
                      <a:pt x="10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9" name="Google Shape;4609;p72"/>
              <p:cNvSpPr/>
              <p:nvPr/>
            </p:nvSpPr>
            <p:spPr>
              <a:xfrm>
                <a:off x="1005109" y="1863910"/>
                <a:ext cx="116622" cy="116559"/>
              </a:xfrm>
              <a:custGeom>
                <a:rect b="b" l="l" r="r" t="t"/>
                <a:pathLst>
                  <a:path extrusionOk="0" h="5585" w="5588">
                    <a:moveTo>
                      <a:pt x="2794" y="0"/>
                    </a:moveTo>
                    <a:cubicBezTo>
                      <a:pt x="1255" y="0"/>
                      <a:pt x="1" y="1252"/>
                      <a:pt x="1" y="2793"/>
                    </a:cubicBezTo>
                    <a:cubicBezTo>
                      <a:pt x="1" y="4332"/>
                      <a:pt x="1255" y="5585"/>
                      <a:pt x="2794" y="5585"/>
                    </a:cubicBezTo>
                    <a:cubicBezTo>
                      <a:pt x="4333" y="5585"/>
                      <a:pt x="5587" y="4332"/>
                      <a:pt x="5587" y="2793"/>
                    </a:cubicBezTo>
                    <a:cubicBezTo>
                      <a:pt x="5587" y="1252"/>
                      <a:pt x="4333" y="0"/>
                      <a:pt x="27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610" name="Google Shape;4610;p72"/>
          <p:cNvGrpSpPr/>
          <p:nvPr/>
        </p:nvGrpSpPr>
        <p:grpSpPr>
          <a:xfrm>
            <a:off x="720385" y="812222"/>
            <a:ext cx="550115" cy="540936"/>
            <a:chOff x="2866317" y="3817357"/>
            <a:chExt cx="362920" cy="356865"/>
          </a:xfrm>
        </p:grpSpPr>
        <p:sp>
          <p:nvSpPr>
            <p:cNvPr id="4611" name="Google Shape;4611;p72"/>
            <p:cNvSpPr/>
            <p:nvPr/>
          </p:nvSpPr>
          <p:spPr>
            <a:xfrm>
              <a:off x="2866317" y="3817357"/>
              <a:ext cx="356865" cy="356498"/>
            </a:xfrm>
            <a:custGeom>
              <a:rect b="b" l="l" r="r" t="t"/>
              <a:pathLst>
                <a:path extrusionOk="0" h="13599" w="13613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2" name="Google Shape;4612;p72"/>
            <p:cNvSpPr/>
            <p:nvPr/>
          </p:nvSpPr>
          <p:spPr>
            <a:xfrm>
              <a:off x="3021457" y="3817357"/>
              <a:ext cx="207780" cy="356576"/>
            </a:xfrm>
            <a:custGeom>
              <a:rect b="b" l="l" r="r" t="t"/>
              <a:pathLst>
                <a:path extrusionOk="0" h="13602" w="7926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3" name="Google Shape;4613;p72"/>
            <p:cNvSpPr/>
            <p:nvPr/>
          </p:nvSpPr>
          <p:spPr>
            <a:xfrm>
              <a:off x="2928367" y="3894561"/>
              <a:ext cx="194175" cy="279662"/>
            </a:xfrm>
            <a:custGeom>
              <a:rect b="b" l="l" r="r" t="t"/>
              <a:pathLst>
                <a:path extrusionOk="0" h="10668" w="7407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14" name="Google Shape;4614;p72"/>
          <p:cNvGrpSpPr/>
          <p:nvPr/>
        </p:nvGrpSpPr>
        <p:grpSpPr>
          <a:xfrm>
            <a:off x="6199891" y="591530"/>
            <a:ext cx="2399732" cy="3287620"/>
            <a:chOff x="5798378" y="812153"/>
            <a:chExt cx="2890895" cy="3960511"/>
          </a:xfrm>
        </p:grpSpPr>
        <p:sp>
          <p:nvSpPr>
            <p:cNvPr id="4615" name="Google Shape;4615;p72"/>
            <p:cNvSpPr/>
            <p:nvPr/>
          </p:nvSpPr>
          <p:spPr>
            <a:xfrm flipH="1">
              <a:off x="6692346" y="1848783"/>
              <a:ext cx="527350" cy="495608"/>
            </a:xfrm>
            <a:custGeom>
              <a:rect b="b" l="l" r="r" t="t"/>
              <a:pathLst>
                <a:path extrusionOk="0" h="4780" w="5092">
                  <a:moveTo>
                    <a:pt x="2903" y="1617"/>
                  </a:moveTo>
                  <a:cubicBezTo>
                    <a:pt x="3133" y="1617"/>
                    <a:pt x="3171" y="1930"/>
                    <a:pt x="2988" y="2314"/>
                  </a:cubicBezTo>
                  <a:cubicBezTo>
                    <a:pt x="2805" y="2699"/>
                    <a:pt x="2470" y="3012"/>
                    <a:pt x="2242" y="3012"/>
                  </a:cubicBezTo>
                  <a:cubicBezTo>
                    <a:pt x="2012" y="3012"/>
                    <a:pt x="1974" y="2699"/>
                    <a:pt x="2156" y="2314"/>
                  </a:cubicBezTo>
                  <a:cubicBezTo>
                    <a:pt x="2339" y="1930"/>
                    <a:pt x="2673" y="1617"/>
                    <a:pt x="2903" y="1617"/>
                  </a:cubicBezTo>
                  <a:close/>
                  <a:moveTo>
                    <a:pt x="2846" y="1"/>
                  </a:moveTo>
                  <a:lnTo>
                    <a:pt x="1" y="4780"/>
                  </a:lnTo>
                  <a:lnTo>
                    <a:pt x="2247" y="4780"/>
                  </a:lnTo>
                  <a:lnTo>
                    <a:pt x="5092" y="2"/>
                  </a:lnTo>
                  <a:lnTo>
                    <a:pt x="2846" y="2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616" name="Google Shape;4616;p72"/>
            <p:cNvGrpSpPr/>
            <p:nvPr/>
          </p:nvGrpSpPr>
          <p:grpSpPr>
            <a:xfrm>
              <a:off x="5862265" y="812153"/>
              <a:ext cx="1970635" cy="1074475"/>
              <a:chOff x="5862265" y="812153"/>
              <a:chExt cx="1970635" cy="1074475"/>
            </a:xfrm>
          </p:grpSpPr>
          <p:sp>
            <p:nvSpPr>
              <p:cNvPr id="4617" name="Google Shape;4617;p72"/>
              <p:cNvSpPr/>
              <p:nvPr/>
            </p:nvSpPr>
            <p:spPr>
              <a:xfrm flipH="1">
                <a:off x="5862265" y="812153"/>
                <a:ext cx="1970635" cy="1074462"/>
              </a:xfrm>
              <a:custGeom>
                <a:rect b="b" l="l" r="r" t="t"/>
                <a:pathLst>
                  <a:path extrusionOk="0" h="10363" w="19028">
                    <a:moveTo>
                      <a:pt x="60" y="0"/>
                    </a:moveTo>
                    <a:cubicBezTo>
                      <a:pt x="28" y="0"/>
                      <a:pt x="0" y="26"/>
                      <a:pt x="0" y="59"/>
                    </a:cubicBezTo>
                    <a:lnTo>
                      <a:pt x="0" y="10303"/>
                    </a:lnTo>
                    <a:cubicBezTo>
                      <a:pt x="0" y="10335"/>
                      <a:pt x="26" y="10363"/>
                      <a:pt x="60" y="10363"/>
                    </a:cubicBezTo>
                    <a:lnTo>
                      <a:pt x="18968" y="10363"/>
                    </a:lnTo>
                    <a:cubicBezTo>
                      <a:pt x="19001" y="10363"/>
                      <a:pt x="19027" y="10337"/>
                      <a:pt x="19027" y="10303"/>
                    </a:cubicBezTo>
                    <a:lnTo>
                      <a:pt x="19027" y="59"/>
                    </a:lnTo>
                    <a:cubicBezTo>
                      <a:pt x="19026" y="26"/>
                      <a:pt x="19001" y="0"/>
                      <a:pt x="189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/>
                  <a:t> </a:t>
                </a:r>
                <a:endParaRPr/>
              </a:p>
            </p:txBody>
          </p:sp>
          <p:sp>
            <p:nvSpPr>
              <p:cNvPr id="4618" name="Google Shape;4618;p72"/>
              <p:cNvSpPr/>
              <p:nvPr/>
            </p:nvSpPr>
            <p:spPr>
              <a:xfrm flipH="1">
                <a:off x="5862278" y="812153"/>
                <a:ext cx="1970623" cy="1074475"/>
              </a:xfrm>
              <a:custGeom>
                <a:rect b="b" l="l" r="r" t="t"/>
                <a:pathLst>
                  <a:path extrusionOk="0" h="10363" w="19028">
                    <a:moveTo>
                      <a:pt x="60" y="0"/>
                    </a:moveTo>
                    <a:cubicBezTo>
                      <a:pt x="28" y="0"/>
                      <a:pt x="0" y="26"/>
                      <a:pt x="0" y="59"/>
                    </a:cubicBezTo>
                    <a:lnTo>
                      <a:pt x="0" y="10303"/>
                    </a:lnTo>
                    <a:cubicBezTo>
                      <a:pt x="0" y="10335"/>
                      <a:pt x="26" y="10363"/>
                      <a:pt x="60" y="10363"/>
                    </a:cubicBezTo>
                    <a:lnTo>
                      <a:pt x="18968" y="10363"/>
                    </a:lnTo>
                    <a:cubicBezTo>
                      <a:pt x="19001" y="10363"/>
                      <a:pt x="19027" y="10337"/>
                      <a:pt x="19027" y="10303"/>
                    </a:cubicBezTo>
                    <a:lnTo>
                      <a:pt x="19027" y="59"/>
                    </a:lnTo>
                    <a:cubicBezTo>
                      <a:pt x="19026" y="26"/>
                      <a:pt x="19001" y="0"/>
                      <a:pt x="18968" y="0"/>
                    </a:cubicBezTo>
                    <a:close/>
                  </a:path>
                </a:pathLst>
              </a:custGeom>
              <a:solidFill>
                <a:srgbClr val="66555E">
                  <a:alpha val="1298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/>
                  <a:t> </a:t>
                </a:r>
                <a:endParaRPr/>
              </a:p>
            </p:txBody>
          </p:sp>
        </p:grpSp>
        <p:sp>
          <p:nvSpPr>
            <p:cNvPr id="4619" name="Google Shape;4619;p72"/>
            <p:cNvSpPr/>
            <p:nvPr/>
          </p:nvSpPr>
          <p:spPr>
            <a:xfrm flipH="1">
              <a:off x="5798378" y="812153"/>
              <a:ext cx="1970519" cy="1074475"/>
            </a:xfrm>
            <a:custGeom>
              <a:rect b="b" l="l" r="r" t="t"/>
              <a:pathLst>
                <a:path extrusionOk="0" h="10363" w="19027">
                  <a:moveTo>
                    <a:pt x="59" y="0"/>
                  </a:moveTo>
                  <a:cubicBezTo>
                    <a:pt x="27" y="0"/>
                    <a:pt x="1" y="26"/>
                    <a:pt x="1" y="59"/>
                  </a:cubicBezTo>
                  <a:lnTo>
                    <a:pt x="1" y="10303"/>
                  </a:lnTo>
                  <a:cubicBezTo>
                    <a:pt x="1" y="10335"/>
                    <a:pt x="26" y="10363"/>
                    <a:pt x="59" y="10363"/>
                  </a:cubicBezTo>
                  <a:lnTo>
                    <a:pt x="18968" y="10363"/>
                  </a:lnTo>
                  <a:cubicBezTo>
                    <a:pt x="19000" y="10363"/>
                    <a:pt x="19027" y="10337"/>
                    <a:pt x="19027" y="10303"/>
                  </a:cubicBezTo>
                  <a:lnTo>
                    <a:pt x="19027" y="59"/>
                  </a:lnTo>
                  <a:cubicBezTo>
                    <a:pt x="19027" y="26"/>
                    <a:pt x="19000" y="0"/>
                    <a:pt x="189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0" name="Google Shape;4620;p72"/>
            <p:cNvSpPr/>
            <p:nvPr/>
          </p:nvSpPr>
          <p:spPr>
            <a:xfrm flipH="1">
              <a:off x="5860724" y="874467"/>
              <a:ext cx="1845827" cy="949639"/>
            </a:xfrm>
            <a:custGeom>
              <a:rect b="b" l="l" r="r" t="t"/>
              <a:pathLst>
                <a:path extrusionOk="0" h="9159" w="17823">
                  <a:moveTo>
                    <a:pt x="83" y="0"/>
                  </a:moveTo>
                  <a:cubicBezTo>
                    <a:pt x="38" y="0"/>
                    <a:pt x="1" y="37"/>
                    <a:pt x="1" y="82"/>
                  </a:cubicBezTo>
                  <a:lnTo>
                    <a:pt x="1" y="9077"/>
                  </a:lnTo>
                  <a:cubicBezTo>
                    <a:pt x="1" y="9122"/>
                    <a:pt x="38" y="9159"/>
                    <a:pt x="83" y="9159"/>
                  </a:cubicBezTo>
                  <a:lnTo>
                    <a:pt x="17741" y="9159"/>
                  </a:lnTo>
                  <a:cubicBezTo>
                    <a:pt x="17786" y="9159"/>
                    <a:pt x="17823" y="9122"/>
                    <a:pt x="17823" y="9077"/>
                  </a:cubicBezTo>
                  <a:lnTo>
                    <a:pt x="17823" y="82"/>
                  </a:lnTo>
                  <a:cubicBezTo>
                    <a:pt x="17823" y="37"/>
                    <a:pt x="17786" y="0"/>
                    <a:pt x="17741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1" name="Google Shape;4621;p72"/>
            <p:cNvSpPr/>
            <p:nvPr/>
          </p:nvSpPr>
          <p:spPr>
            <a:xfrm flipH="1">
              <a:off x="5885683" y="899455"/>
              <a:ext cx="1795909" cy="899664"/>
            </a:xfrm>
            <a:custGeom>
              <a:rect b="b" l="l" r="r" t="t"/>
              <a:pathLst>
                <a:path extrusionOk="0" h="8677" w="17341">
                  <a:moveTo>
                    <a:pt x="661" y="0"/>
                  </a:moveTo>
                  <a:cubicBezTo>
                    <a:pt x="297" y="0"/>
                    <a:pt x="1" y="297"/>
                    <a:pt x="1" y="661"/>
                  </a:cubicBezTo>
                  <a:lnTo>
                    <a:pt x="1" y="8016"/>
                  </a:lnTo>
                  <a:cubicBezTo>
                    <a:pt x="1" y="8382"/>
                    <a:pt x="297" y="8677"/>
                    <a:pt x="661" y="8677"/>
                  </a:cubicBezTo>
                  <a:lnTo>
                    <a:pt x="16680" y="8677"/>
                  </a:lnTo>
                  <a:cubicBezTo>
                    <a:pt x="17045" y="8677"/>
                    <a:pt x="17341" y="8380"/>
                    <a:pt x="17341" y="8016"/>
                  </a:cubicBezTo>
                  <a:lnTo>
                    <a:pt x="17341" y="661"/>
                  </a:lnTo>
                  <a:cubicBezTo>
                    <a:pt x="17341" y="297"/>
                    <a:pt x="17045" y="0"/>
                    <a:pt x="166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2" name="Google Shape;4622;p72"/>
            <p:cNvSpPr/>
            <p:nvPr/>
          </p:nvSpPr>
          <p:spPr>
            <a:xfrm flipH="1">
              <a:off x="5885683" y="899455"/>
              <a:ext cx="91758" cy="899664"/>
            </a:xfrm>
            <a:custGeom>
              <a:rect b="b" l="l" r="r" t="t"/>
              <a:pathLst>
                <a:path extrusionOk="0" h="8677" w="886">
                  <a:moveTo>
                    <a:pt x="1" y="0"/>
                  </a:moveTo>
                  <a:cubicBezTo>
                    <a:pt x="365" y="0"/>
                    <a:pt x="661" y="297"/>
                    <a:pt x="661" y="661"/>
                  </a:cubicBezTo>
                  <a:lnTo>
                    <a:pt x="661" y="8016"/>
                  </a:lnTo>
                  <a:cubicBezTo>
                    <a:pt x="661" y="8382"/>
                    <a:pt x="365" y="8677"/>
                    <a:pt x="1" y="8677"/>
                  </a:cubicBezTo>
                  <a:lnTo>
                    <a:pt x="225" y="8677"/>
                  </a:lnTo>
                  <a:cubicBezTo>
                    <a:pt x="590" y="8677"/>
                    <a:pt x="886" y="8380"/>
                    <a:pt x="886" y="8016"/>
                  </a:cubicBezTo>
                  <a:lnTo>
                    <a:pt x="886" y="661"/>
                  </a:lnTo>
                  <a:cubicBezTo>
                    <a:pt x="886" y="297"/>
                    <a:pt x="590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3" name="Google Shape;4623;p72"/>
            <p:cNvSpPr/>
            <p:nvPr/>
          </p:nvSpPr>
          <p:spPr>
            <a:xfrm flipH="1">
              <a:off x="6452802" y="2488926"/>
              <a:ext cx="2208821" cy="2281975"/>
            </a:xfrm>
            <a:custGeom>
              <a:rect b="b" l="l" r="r" t="t"/>
              <a:pathLst>
                <a:path extrusionOk="0" h="22009" w="21328">
                  <a:moveTo>
                    <a:pt x="179" y="0"/>
                  </a:moveTo>
                  <a:cubicBezTo>
                    <a:pt x="80" y="0"/>
                    <a:pt x="1" y="79"/>
                    <a:pt x="1" y="178"/>
                  </a:cubicBezTo>
                  <a:lnTo>
                    <a:pt x="1" y="21830"/>
                  </a:lnTo>
                  <a:cubicBezTo>
                    <a:pt x="1" y="21929"/>
                    <a:pt x="80" y="22009"/>
                    <a:pt x="179" y="22009"/>
                  </a:cubicBezTo>
                  <a:lnTo>
                    <a:pt x="21149" y="22009"/>
                  </a:lnTo>
                  <a:cubicBezTo>
                    <a:pt x="21246" y="22009"/>
                    <a:pt x="21327" y="21929"/>
                    <a:pt x="21327" y="21830"/>
                  </a:cubicBezTo>
                  <a:lnTo>
                    <a:pt x="21327" y="178"/>
                  </a:lnTo>
                  <a:cubicBezTo>
                    <a:pt x="21327" y="79"/>
                    <a:pt x="21247" y="0"/>
                    <a:pt x="2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4" name="Google Shape;4624;p72"/>
            <p:cNvSpPr/>
            <p:nvPr/>
          </p:nvSpPr>
          <p:spPr>
            <a:xfrm flipH="1">
              <a:off x="6057289" y="2490585"/>
              <a:ext cx="2208821" cy="2282079"/>
            </a:xfrm>
            <a:custGeom>
              <a:rect b="b" l="l" r="r" t="t"/>
              <a:pathLst>
                <a:path extrusionOk="0" h="22010" w="21328">
                  <a:moveTo>
                    <a:pt x="178" y="1"/>
                  </a:moveTo>
                  <a:cubicBezTo>
                    <a:pt x="80" y="1"/>
                    <a:pt x="1" y="80"/>
                    <a:pt x="1" y="179"/>
                  </a:cubicBezTo>
                  <a:lnTo>
                    <a:pt x="1" y="21831"/>
                  </a:lnTo>
                  <a:cubicBezTo>
                    <a:pt x="1" y="21929"/>
                    <a:pt x="80" y="22009"/>
                    <a:pt x="178" y="22009"/>
                  </a:cubicBezTo>
                  <a:lnTo>
                    <a:pt x="21149" y="22009"/>
                  </a:lnTo>
                  <a:cubicBezTo>
                    <a:pt x="21247" y="22009"/>
                    <a:pt x="21327" y="21929"/>
                    <a:pt x="21327" y="21831"/>
                  </a:cubicBezTo>
                  <a:lnTo>
                    <a:pt x="21327" y="179"/>
                  </a:lnTo>
                  <a:cubicBezTo>
                    <a:pt x="21327" y="80"/>
                    <a:pt x="21247" y="1"/>
                    <a:pt x="21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5" name="Google Shape;4625;p72"/>
            <p:cNvSpPr/>
            <p:nvPr/>
          </p:nvSpPr>
          <p:spPr>
            <a:xfrm flipH="1">
              <a:off x="8300493" y="2877118"/>
              <a:ext cx="338655" cy="1588227"/>
            </a:xfrm>
            <a:custGeom>
              <a:rect b="b" l="l" r="r" t="t"/>
              <a:pathLst>
                <a:path extrusionOk="0" h="15318" w="3270">
                  <a:moveTo>
                    <a:pt x="50" y="1"/>
                  </a:moveTo>
                  <a:cubicBezTo>
                    <a:pt x="22" y="1"/>
                    <a:pt x="0" y="23"/>
                    <a:pt x="0" y="51"/>
                  </a:cubicBezTo>
                  <a:lnTo>
                    <a:pt x="0" y="15267"/>
                  </a:lnTo>
                  <a:cubicBezTo>
                    <a:pt x="0" y="15296"/>
                    <a:pt x="24" y="15317"/>
                    <a:pt x="50" y="15317"/>
                  </a:cubicBezTo>
                  <a:lnTo>
                    <a:pt x="3219" y="15317"/>
                  </a:lnTo>
                  <a:cubicBezTo>
                    <a:pt x="3247" y="15317"/>
                    <a:pt x="3270" y="15294"/>
                    <a:pt x="3269" y="15267"/>
                  </a:cubicBezTo>
                  <a:lnTo>
                    <a:pt x="3269" y="51"/>
                  </a:lnTo>
                  <a:cubicBezTo>
                    <a:pt x="3269" y="22"/>
                    <a:pt x="3246" y="1"/>
                    <a:pt x="3219" y="1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6" name="Google Shape;4626;p72"/>
            <p:cNvSpPr/>
            <p:nvPr/>
          </p:nvSpPr>
          <p:spPr>
            <a:xfrm flipH="1">
              <a:off x="8350722" y="2877118"/>
              <a:ext cx="338552" cy="1588227"/>
            </a:xfrm>
            <a:custGeom>
              <a:rect b="b" l="l" r="r" t="t"/>
              <a:pathLst>
                <a:path extrusionOk="0" h="15318" w="3269">
                  <a:moveTo>
                    <a:pt x="49" y="1"/>
                  </a:moveTo>
                  <a:cubicBezTo>
                    <a:pt x="22" y="1"/>
                    <a:pt x="0" y="23"/>
                    <a:pt x="0" y="51"/>
                  </a:cubicBezTo>
                  <a:lnTo>
                    <a:pt x="0" y="15267"/>
                  </a:lnTo>
                  <a:cubicBezTo>
                    <a:pt x="0" y="15296"/>
                    <a:pt x="23" y="15317"/>
                    <a:pt x="49" y="15317"/>
                  </a:cubicBezTo>
                  <a:lnTo>
                    <a:pt x="3218" y="15317"/>
                  </a:lnTo>
                  <a:cubicBezTo>
                    <a:pt x="3246" y="15317"/>
                    <a:pt x="3267" y="15294"/>
                    <a:pt x="3268" y="15267"/>
                  </a:cubicBezTo>
                  <a:lnTo>
                    <a:pt x="3268" y="51"/>
                  </a:lnTo>
                  <a:cubicBezTo>
                    <a:pt x="3268" y="22"/>
                    <a:pt x="3246" y="1"/>
                    <a:pt x="3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627" name="Google Shape;4627;p72"/>
            <p:cNvGrpSpPr/>
            <p:nvPr/>
          </p:nvGrpSpPr>
          <p:grpSpPr>
            <a:xfrm>
              <a:off x="7765684" y="3027356"/>
              <a:ext cx="390958" cy="884941"/>
              <a:chOff x="7765684" y="3027356"/>
              <a:chExt cx="390958" cy="884941"/>
            </a:xfrm>
          </p:grpSpPr>
          <p:sp>
            <p:nvSpPr>
              <p:cNvPr id="4628" name="Google Shape;4628;p72"/>
              <p:cNvSpPr/>
              <p:nvPr/>
            </p:nvSpPr>
            <p:spPr>
              <a:xfrm flipH="1">
                <a:off x="7765684" y="3027356"/>
                <a:ext cx="390958" cy="884930"/>
              </a:xfrm>
              <a:custGeom>
                <a:rect b="b" l="l" r="r" t="t"/>
                <a:pathLst>
                  <a:path extrusionOk="0" h="8535" w="3775">
                    <a:moveTo>
                      <a:pt x="3670" y="1"/>
                    </a:moveTo>
                    <a:cubicBezTo>
                      <a:pt x="1646" y="1"/>
                      <a:pt x="0" y="1915"/>
                      <a:pt x="0" y="4266"/>
                    </a:cubicBezTo>
                    <a:cubicBezTo>
                      <a:pt x="0" y="6620"/>
                      <a:pt x="1647" y="8535"/>
                      <a:pt x="3672" y="8535"/>
                    </a:cubicBezTo>
                    <a:cubicBezTo>
                      <a:pt x="3706" y="8535"/>
                      <a:pt x="3740" y="8533"/>
                      <a:pt x="3774" y="8533"/>
                    </a:cubicBezTo>
                    <a:cubicBezTo>
                      <a:pt x="1797" y="8469"/>
                      <a:pt x="206" y="6580"/>
                      <a:pt x="206" y="4267"/>
                    </a:cubicBezTo>
                    <a:cubicBezTo>
                      <a:pt x="206" y="1956"/>
                      <a:pt x="1797" y="67"/>
                      <a:pt x="3774" y="3"/>
                    </a:cubicBezTo>
                    <a:cubicBezTo>
                      <a:pt x="3739" y="1"/>
                      <a:pt x="3706" y="1"/>
                      <a:pt x="3672" y="1"/>
                    </a:cubicBezTo>
                    <a:cubicBezTo>
                      <a:pt x="3671" y="1"/>
                      <a:pt x="3671" y="1"/>
                      <a:pt x="36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9" name="Google Shape;4629;p72"/>
              <p:cNvSpPr/>
              <p:nvPr/>
            </p:nvSpPr>
            <p:spPr>
              <a:xfrm flipH="1">
                <a:off x="7765687" y="3027356"/>
                <a:ext cx="390955" cy="884941"/>
              </a:xfrm>
              <a:custGeom>
                <a:rect b="b" l="l" r="r" t="t"/>
                <a:pathLst>
                  <a:path extrusionOk="0" h="8535" w="3775">
                    <a:moveTo>
                      <a:pt x="3670" y="1"/>
                    </a:moveTo>
                    <a:cubicBezTo>
                      <a:pt x="1646" y="1"/>
                      <a:pt x="0" y="1915"/>
                      <a:pt x="0" y="4266"/>
                    </a:cubicBezTo>
                    <a:cubicBezTo>
                      <a:pt x="0" y="6620"/>
                      <a:pt x="1647" y="8535"/>
                      <a:pt x="3672" y="8535"/>
                    </a:cubicBezTo>
                    <a:cubicBezTo>
                      <a:pt x="3706" y="8535"/>
                      <a:pt x="3740" y="8533"/>
                      <a:pt x="3774" y="8533"/>
                    </a:cubicBezTo>
                    <a:cubicBezTo>
                      <a:pt x="1797" y="8469"/>
                      <a:pt x="206" y="6580"/>
                      <a:pt x="206" y="4267"/>
                    </a:cubicBezTo>
                    <a:cubicBezTo>
                      <a:pt x="206" y="1956"/>
                      <a:pt x="1797" y="67"/>
                      <a:pt x="3774" y="3"/>
                    </a:cubicBezTo>
                    <a:cubicBezTo>
                      <a:pt x="3739" y="1"/>
                      <a:pt x="3706" y="1"/>
                      <a:pt x="3672" y="1"/>
                    </a:cubicBezTo>
                    <a:cubicBezTo>
                      <a:pt x="3671" y="1"/>
                      <a:pt x="3671" y="1"/>
                      <a:pt x="3670" y="1"/>
                    </a:cubicBezTo>
                    <a:close/>
                  </a:path>
                </a:pathLst>
              </a:custGeom>
              <a:solidFill>
                <a:srgbClr val="66555E">
                  <a:alpha val="1298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630" name="Google Shape;4630;p72"/>
            <p:cNvSpPr/>
            <p:nvPr/>
          </p:nvSpPr>
          <p:spPr>
            <a:xfrm flipH="1">
              <a:off x="7374731" y="3027149"/>
              <a:ext cx="760577" cy="884941"/>
            </a:xfrm>
            <a:custGeom>
              <a:rect b="b" l="l" r="r" t="t"/>
              <a:pathLst>
                <a:path extrusionOk="0" h="8535" w="7344">
                  <a:moveTo>
                    <a:pt x="3672" y="1"/>
                  </a:moveTo>
                  <a:cubicBezTo>
                    <a:pt x="3637" y="1"/>
                    <a:pt x="3602" y="2"/>
                    <a:pt x="3568" y="2"/>
                  </a:cubicBezTo>
                  <a:cubicBezTo>
                    <a:pt x="1591" y="68"/>
                    <a:pt x="0" y="1956"/>
                    <a:pt x="0" y="4268"/>
                  </a:cubicBezTo>
                  <a:cubicBezTo>
                    <a:pt x="0" y="6581"/>
                    <a:pt x="1591" y="8471"/>
                    <a:pt x="3568" y="8533"/>
                  </a:cubicBezTo>
                  <a:cubicBezTo>
                    <a:pt x="3602" y="8535"/>
                    <a:pt x="3637" y="8535"/>
                    <a:pt x="3672" y="8535"/>
                  </a:cubicBezTo>
                  <a:cubicBezTo>
                    <a:pt x="5696" y="8535"/>
                    <a:pt x="7343" y="6621"/>
                    <a:pt x="7343" y="4267"/>
                  </a:cubicBezTo>
                  <a:cubicBezTo>
                    <a:pt x="7343" y="1915"/>
                    <a:pt x="5696" y="1"/>
                    <a:pt x="36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1" name="Google Shape;4631;p72"/>
            <p:cNvSpPr/>
            <p:nvPr/>
          </p:nvSpPr>
          <p:spPr>
            <a:xfrm flipH="1">
              <a:off x="7388402" y="3058358"/>
              <a:ext cx="393752" cy="822834"/>
            </a:xfrm>
            <a:custGeom>
              <a:rect b="b" l="l" r="r" t="t"/>
              <a:pathLst>
                <a:path extrusionOk="0" h="7936" w="3802">
                  <a:moveTo>
                    <a:pt x="385" y="0"/>
                  </a:moveTo>
                  <a:cubicBezTo>
                    <a:pt x="256" y="0"/>
                    <a:pt x="127" y="9"/>
                    <a:pt x="0" y="26"/>
                  </a:cubicBezTo>
                  <a:cubicBezTo>
                    <a:pt x="1705" y="247"/>
                    <a:pt x="3031" y="1928"/>
                    <a:pt x="3031" y="3967"/>
                  </a:cubicBezTo>
                  <a:cubicBezTo>
                    <a:pt x="3031" y="6007"/>
                    <a:pt x="1705" y="7688"/>
                    <a:pt x="0" y="7909"/>
                  </a:cubicBezTo>
                  <a:cubicBezTo>
                    <a:pt x="127" y="7926"/>
                    <a:pt x="256" y="7935"/>
                    <a:pt x="385" y="7935"/>
                  </a:cubicBezTo>
                  <a:cubicBezTo>
                    <a:pt x="2272" y="7935"/>
                    <a:pt x="3801" y="6159"/>
                    <a:pt x="3801" y="3967"/>
                  </a:cubicBezTo>
                  <a:cubicBezTo>
                    <a:pt x="3801" y="1777"/>
                    <a:pt x="2272" y="1"/>
                    <a:pt x="385" y="0"/>
                  </a:cubicBezTo>
                  <a:close/>
                </a:path>
              </a:pathLst>
            </a:custGeom>
            <a:solidFill>
              <a:srgbClr val="66555E">
                <a:alpha val="129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2" name="Google Shape;4632;p72"/>
            <p:cNvSpPr/>
            <p:nvPr/>
          </p:nvSpPr>
          <p:spPr>
            <a:xfrm flipH="1">
              <a:off x="7468146" y="3060950"/>
              <a:ext cx="627911" cy="817546"/>
            </a:xfrm>
            <a:custGeom>
              <a:rect b="b" l="l" r="r" t="t"/>
              <a:pathLst>
                <a:path extrusionOk="0" h="7885" w="6063">
                  <a:moveTo>
                    <a:pt x="3032" y="1"/>
                  </a:moveTo>
                  <a:cubicBezTo>
                    <a:pt x="1326" y="222"/>
                    <a:pt x="1" y="1903"/>
                    <a:pt x="1" y="3942"/>
                  </a:cubicBezTo>
                  <a:cubicBezTo>
                    <a:pt x="1" y="5982"/>
                    <a:pt x="1328" y="7663"/>
                    <a:pt x="3032" y="7884"/>
                  </a:cubicBezTo>
                  <a:cubicBezTo>
                    <a:pt x="4738" y="7663"/>
                    <a:pt x="6063" y="5982"/>
                    <a:pt x="6063" y="3942"/>
                  </a:cubicBezTo>
                  <a:cubicBezTo>
                    <a:pt x="6063" y="1903"/>
                    <a:pt x="4738" y="224"/>
                    <a:pt x="3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3" name="Google Shape;4633;p72"/>
            <p:cNvSpPr/>
            <p:nvPr/>
          </p:nvSpPr>
          <p:spPr>
            <a:xfrm flipH="1">
              <a:off x="7571918" y="3364121"/>
              <a:ext cx="404005" cy="211411"/>
            </a:xfrm>
            <a:custGeom>
              <a:rect b="b" l="l" r="r" t="t"/>
              <a:pathLst>
                <a:path extrusionOk="0" h="2039" w="3901">
                  <a:moveTo>
                    <a:pt x="67" y="1"/>
                  </a:moveTo>
                  <a:cubicBezTo>
                    <a:pt x="30" y="1"/>
                    <a:pt x="1" y="31"/>
                    <a:pt x="1" y="67"/>
                  </a:cubicBezTo>
                  <a:lnTo>
                    <a:pt x="1" y="1972"/>
                  </a:lnTo>
                  <a:cubicBezTo>
                    <a:pt x="1" y="2008"/>
                    <a:pt x="30" y="2039"/>
                    <a:pt x="67" y="2039"/>
                  </a:cubicBezTo>
                  <a:lnTo>
                    <a:pt x="3834" y="2039"/>
                  </a:lnTo>
                  <a:cubicBezTo>
                    <a:pt x="3871" y="2039"/>
                    <a:pt x="3901" y="2010"/>
                    <a:pt x="3901" y="1972"/>
                  </a:cubicBezTo>
                  <a:lnTo>
                    <a:pt x="3901" y="67"/>
                  </a:lnTo>
                  <a:cubicBezTo>
                    <a:pt x="3901" y="31"/>
                    <a:pt x="3871" y="1"/>
                    <a:pt x="3834" y="1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4" name="Google Shape;4634;p72"/>
            <p:cNvSpPr/>
            <p:nvPr/>
          </p:nvSpPr>
          <p:spPr>
            <a:xfrm flipH="1">
              <a:off x="7490102" y="3364121"/>
              <a:ext cx="404005" cy="211411"/>
            </a:xfrm>
            <a:custGeom>
              <a:rect b="b" l="l" r="r" t="t"/>
              <a:pathLst>
                <a:path extrusionOk="0" h="2039" w="3901">
                  <a:moveTo>
                    <a:pt x="67" y="1"/>
                  </a:moveTo>
                  <a:cubicBezTo>
                    <a:pt x="30" y="1"/>
                    <a:pt x="0" y="31"/>
                    <a:pt x="0" y="67"/>
                  </a:cubicBezTo>
                  <a:lnTo>
                    <a:pt x="0" y="1972"/>
                  </a:lnTo>
                  <a:cubicBezTo>
                    <a:pt x="0" y="2008"/>
                    <a:pt x="31" y="2039"/>
                    <a:pt x="68" y="2039"/>
                  </a:cubicBezTo>
                  <a:lnTo>
                    <a:pt x="3834" y="2039"/>
                  </a:lnTo>
                  <a:cubicBezTo>
                    <a:pt x="3871" y="2039"/>
                    <a:pt x="3901" y="2010"/>
                    <a:pt x="3901" y="1972"/>
                  </a:cubicBezTo>
                  <a:lnTo>
                    <a:pt x="3901" y="67"/>
                  </a:lnTo>
                  <a:cubicBezTo>
                    <a:pt x="3901" y="31"/>
                    <a:pt x="3871" y="1"/>
                    <a:pt x="3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5" name="Google Shape;4635;p72"/>
            <p:cNvSpPr/>
            <p:nvPr/>
          </p:nvSpPr>
          <p:spPr>
            <a:xfrm flipH="1">
              <a:off x="7252836" y="3135602"/>
              <a:ext cx="522793" cy="431117"/>
            </a:xfrm>
            <a:custGeom>
              <a:rect b="b" l="l" r="r" t="t"/>
              <a:pathLst>
                <a:path extrusionOk="0" h="4158" w="5048">
                  <a:moveTo>
                    <a:pt x="4337" y="1"/>
                  </a:moveTo>
                  <a:lnTo>
                    <a:pt x="3882" y="278"/>
                  </a:lnTo>
                  <a:lnTo>
                    <a:pt x="562" y="2283"/>
                  </a:lnTo>
                  <a:cubicBezTo>
                    <a:pt x="180" y="2515"/>
                    <a:pt x="1" y="2871"/>
                    <a:pt x="119" y="3380"/>
                  </a:cubicBezTo>
                  <a:cubicBezTo>
                    <a:pt x="177" y="3627"/>
                    <a:pt x="300" y="3835"/>
                    <a:pt x="455" y="3973"/>
                  </a:cubicBezTo>
                  <a:cubicBezTo>
                    <a:pt x="586" y="4090"/>
                    <a:pt x="739" y="4158"/>
                    <a:pt x="893" y="4158"/>
                  </a:cubicBezTo>
                  <a:cubicBezTo>
                    <a:pt x="933" y="4158"/>
                    <a:pt x="972" y="4153"/>
                    <a:pt x="1011" y="4144"/>
                  </a:cubicBezTo>
                  <a:cubicBezTo>
                    <a:pt x="1047" y="4136"/>
                    <a:pt x="1081" y="4125"/>
                    <a:pt x="1113" y="4109"/>
                  </a:cubicBezTo>
                  <a:cubicBezTo>
                    <a:pt x="1150" y="4092"/>
                    <a:pt x="1184" y="4071"/>
                    <a:pt x="1216" y="4046"/>
                  </a:cubicBezTo>
                  <a:lnTo>
                    <a:pt x="5048" y="173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6" name="Google Shape;4636;p72"/>
            <p:cNvSpPr/>
            <p:nvPr/>
          </p:nvSpPr>
          <p:spPr>
            <a:xfrm flipH="1">
              <a:off x="7206957" y="3126892"/>
              <a:ext cx="160421" cy="194096"/>
            </a:xfrm>
            <a:custGeom>
              <a:rect b="b" l="l" r="r" t="t"/>
              <a:pathLst>
                <a:path extrusionOk="0" h="1872" w="1549">
                  <a:moveTo>
                    <a:pt x="680" y="1"/>
                  </a:moveTo>
                  <a:cubicBezTo>
                    <a:pt x="678" y="1"/>
                    <a:pt x="676" y="1"/>
                    <a:pt x="674" y="1"/>
                  </a:cubicBezTo>
                  <a:cubicBezTo>
                    <a:pt x="637" y="1"/>
                    <a:pt x="600" y="4"/>
                    <a:pt x="563" y="13"/>
                  </a:cubicBezTo>
                  <a:cubicBezTo>
                    <a:pt x="503" y="27"/>
                    <a:pt x="445" y="52"/>
                    <a:pt x="391" y="88"/>
                  </a:cubicBezTo>
                  <a:cubicBezTo>
                    <a:pt x="128" y="262"/>
                    <a:pt x="0" y="668"/>
                    <a:pt x="99" y="1093"/>
                  </a:cubicBezTo>
                  <a:cubicBezTo>
                    <a:pt x="205" y="1549"/>
                    <a:pt x="536" y="1872"/>
                    <a:pt x="873" y="1872"/>
                  </a:cubicBezTo>
                  <a:cubicBezTo>
                    <a:pt x="912" y="1872"/>
                    <a:pt x="952" y="1867"/>
                    <a:pt x="991" y="1858"/>
                  </a:cubicBezTo>
                  <a:cubicBezTo>
                    <a:pt x="1031" y="1849"/>
                    <a:pt x="1069" y="1835"/>
                    <a:pt x="1105" y="1817"/>
                  </a:cubicBezTo>
                  <a:cubicBezTo>
                    <a:pt x="1142" y="1799"/>
                    <a:pt x="1175" y="1777"/>
                    <a:pt x="1207" y="1751"/>
                  </a:cubicBezTo>
                  <a:cubicBezTo>
                    <a:pt x="1441" y="1563"/>
                    <a:pt x="1549" y="1178"/>
                    <a:pt x="1454" y="778"/>
                  </a:cubicBezTo>
                  <a:cubicBezTo>
                    <a:pt x="1347" y="323"/>
                    <a:pt x="1018" y="1"/>
                    <a:pt x="680" y="1"/>
                  </a:cubicBezTo>
                  <a:close/>
                </a:path>
              </a:pathLst>
            </a:custGeom>
            <a:solidFill>
              <a:srgbClr val="EC98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7" name="Google Shape;4637;p72"/>
            <p:cNvSpPr/>
            <p:nvPr/>
          </p:nvSpPr>
          <p:spPr>
            <a:xfrm flipH="1">
              <a:off x="7211928" y="3133632"/>
              <a:ext cx="116717" cy="165894"/>
            </a:xfrm>
            <a:custGeom>
              <a:rect b="b" l="l" r="r" t="t"/>
              <a:pathLst>
                <a:path extrusionOk="0" h="1600" w="1127">
                  <a:moveTo>
                    <a:pt x="461" y="1"/>
                  </a:moveTo>
                  <a:cubicBezTo>
                    <a:pt x="294" y="1"/>
                    <a:pt x="131" y="105"/>
                    <a:pt x="73" y="280"/>
                  </a:cubicBezTo>
                  <a:cubicBezTo>
                    <a:pt x="12" y="464"/>
                    <a:pt x="0" y="682"/>
                    <a:pt x="53" y="907"/>
                  </a:cubicBezTo>
                  <a:cubicBezTo>
                    <a:pt x="107" y="1143"/>
                    <a:pt x="222" y="1342"/>
                    <a:pt x="366" y="1480"/>
                  </a:cubicBezTo>
                  <a:cubicBezTo>
                    <a:pt x="451" y="1562"/>
                    <a:pt x="555" y="1599"/>
                    <a:pt x="658" y="1599"/>
                  </a:cubicBezTo>
                  <a:cubicBezTo>
                    <a:pt x="847" y="1599"/>
                    <a:pt x="1030" y="1475"/>
                    <a:pt x="1082" y="1267"/>
                  </a:cubicBezTo>
                  <a:cubicBezTo>
                    <a:pt x="1124" y="1101"/>
                    <a:pt x="1127" y="908"/>
                    <a:pt x="1082" y="712"/>
                  </a:cubicBezTo>
                  <a:cubicBezTo>
                    <a:pt x="1020" y="447"/>
                    <a:pt x="882" y="226"/>
                    <a:pt x="710" y="90"/>
                  </a:cubicBezTo>
                  <a:cubicBezTo>
                    <a:pt x="635" y="29"/>
                    <a:pt x="548" y="1"/>
                    <a:pt x="461" y="1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8" name="Google Shape;4638;p72"/>
            <p:cNvSpPr/>
            <p:nvPr/>
          </p:nvSpPr>
          <p:spPr>
            <a:xfrm flipH="1">
              <a:off x="7252940" y="3135913"/>
              <a:ext cx="475671" cy="430910"/>
            </a:xfrm>
            <a:custGeom>
              <a:rect b="b" l="l" r="r" t="t"/>
              <a:pathLst>
                <a:path extrusionOk="0" h="4156" w="4593">
                  <a:moveTo>
                    <a:pt x="3879" y="1"/>
                  </a:moveTo>
                  <a:lnTo>
                    <a:pt x="3428" y="275"/>
                  </a:lnTo>
                  <a:cubicBezTo>
                    <a:pt x="3371" y="448"/>
                    <a:pt x="3310" y="720"/>
                    <a:pt x="3339" y="1011"/>
                  </a:cubicBezTo>
                  <a:cubicBezTo>
                    <a:pt x="3395" y="1563"/>
                    <a:pt x="3139" y="2101"/>
                    <a:pt x="2663" y="2385"/>
                  </a:cubicBezTo>
                  <a:cubicBezTo>
                    <a:pt x="1677" y="2970"/>
                    <a:pt x="565" y="3634"/>
                    <a:pt x="0" y="3971"/>
                  </a:cubicBezTo>
                  <a:cubicBezTo>
                    <a:pt x="131" y="4088"/>
                    <a:pt x="284" y="4156"/>
                    <a:pt x="438" y="4156"/>
                  </a:cubicBezTo>
                  <a:cubicBezTo>
                    <a:pt x="477" y="4156"/>
                    <a:pt x="517" y="4151"/>
                    <a:pt x="556" y="4142"/>
                  </a:cubicBezTo>
                  <a:cubicBezTo>
                    <a:pt x="592" y="4135"/>
                    <a:pt x="626" y="4124"/>
                    <a:pt x="658" y="4108"/>
                  </a:cubicBezTo>
                  <a:cubicBezTo>
                    <a:pt x="695" y="4090"/>
                    <a:pt x="729" y="4069"/>
                    <a:pt x="761" y="4044"/>
                  </a:cubicBezTo>
                  <a:lnTo>
                    <a:pt x="4593" y="1730"/>
                  </a:lnTo>
                  <a:lnTo>
                    <a:pt x="4593" y="1730"/>
                  </a:lnTo>
                  <a:cubicBezTo>
                    <a:pt x="4557" y="1748"/>
                    <a:pt x="4519" y="1762"/>
                    <a:pt x="4479" y="1771"/>
                  </a:cubicBezTo>
                  <a:cubicBezTo>
                    <a:pt x="4440" y="1780"/>
                    <a:pt x="4400" y="1785"/>
                    <a:pt x="4361" y="1785"/>
                  </a:cubicBezTo>
                  <a:cubicBezTo>
                    <a:pt x="4024" y="1785"/>
                    <a:pt x="3693" y="1462"/>
                    <a:pt x="3587" y="1006"/>
                  </a:cubicBezTo>
                  <a:cubicBezTo>
                    <a:pt x="3488" y="581"/>
                    <a:pt x="3616" y="175"/>
                    <a:pt x="3879" y="1"/>
                  </a:cubicBezTo>
                  <a:close/>
                </a:path>
              </a:pathLst>
            </a:custGeom>
            <a:solidFill>
              <a:srgbClr val="66555E">
                <a:alpha val="129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639" name="Google Shape;4639;p72"/>
            <p:cNvGrpSpPr/>
            <p:nvPr/>
          </p:nvGrpSpPr>
          <p:grpSpPr>
            <a:xfrm>
              <a:off x="6558331" y="3027356"/>
              <a:ext cx="390958" cy="884941"/>
              <a:chOff x="6558331" y="3027356"/>
              <a:chExt cx="390958" cy="884941"/>
            </a:xfrm>
          </p:grpSpPr>
          <p:sp>
            <p:nvSpPr>
              <p:cNvPr id="4640" name="Google Shape;4640;p72"/>
              <p:cNvSpPr/>
              <p:nvPr/>
            </p:nvSpPr>
            <p:spPr>
              <a:xfrm flipH="1">
                <a:off x="6558331" y="3027356"/>
                <a:ext cx="390958" cy="884930"/>
              </a:xfrm>
              <a:custGeom>
                <a:rect b="b" l="l" r="r" t="t"/>
                <a:pathLst>
                  <a:path extrusionOk="0" h="8535" w="3775">
                    <a:moveTo>
                      <a:pt x="3671" y="1"/>
                    </a:moveTo>
                    <a:cubicBezTo>
                      <a:pt x="1648" y="1"/>
                      <a:pt x="1" y="1915"/>
                      <a:pt x="1" y="4266"/>
                    </a:cubicBezTo>
                    <a:cubicBezTo>
                      <a:pt x="1" y="6620"/>
                      <a:pt x="1649" y="8535"/>
                      <a:pt x="3672" y="8535"/>
                    </a:cubicBezTo>
                    <a:cubicBezTo>
                      <a:pt x="3707" y="8535"/>
                      <a:pt x="3742" y="8533"/>
                      <a:pt x="3775" y="8533"/>
                    </a:cubicBezTo>
                    <a:cubicBezTo>
                      <a:pt x="1799" y="8469"/>
                      <a:pt x="208" y="6580"/>
                      <a:pt x="208" y="4267"/>
                    </a:cubicBezTo>
                    <a:cubicBezTo>
                      <a:pt x="208" y="1956"/>
                      <a:pt x="1799" y="67"/>
                      <a:pt x="3775" y="3"/>
                    </a:cubicBezTo>
                    <a:cubicBezTo>
                      <a:pt x="3741" y="1"/>
                      <a:pt x="3707" y="1"/>
                      <a:pt x="3672" y="1"/>
                    </a:cubicBezTo>
                    <a:cubicBezTo>
                      <a:pt x="3672" y="1"/>
                      <a:pt x="3671" y="1"/>
                      <a:pt x="36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1" name="Google Shape;4641;p72"/>
              <p:cNvSpPr/>
              <p:nvPr/>
            </p:nvSpPr>
            <p:spPr>
              <a:xfrm flipH="1">
                <a:off x="6558334" y="3027356"/>
                <a:ext cx="390955" cy="884941"/>
              </a:xfrm>
              <a:custGeom>
                <a:rect b="b" l="l" r="r" t="t"/>
                <a:pathLst>
                  <a:path extrusionOk="0" h="8535" w="3775">
                    <a:moveTo>
                      <a:pt x="3671" y="1"/>
                    </a:moveTo>
                    <a:cubicBezTo>
                      <a:pt x="1648" y="1"/>
                      <a:pt x="1" y="1915"/>
                      <a:pt x="1" y="4266"/>
                    </a:cubicBezTo>
                    <a:cubicBezTo>
                      <a:pt x="1" y="6620"/>
                      <a:pt x="1649" y="8535"/>
                      <a:pt x="3672" y="8535"/>
                    </a:cubicBezTo>
                    <a:cubicBezTo>
                      <a:pt x="3707" y="8535"/>
                      <a:pt x="3742" y="8533"/>
                      <a:pt x="3775" y="8533"/>
                    </a:cubicBezTo>
                    <a:cubicBezTo>
                      <a:pt x="1799" y="8469"/>
                      <a:pt x="208" y="6580"/>
                      <a:pt x="208" y="4267"/>
                    </a:cubicBezTo>
                    <a:cubicBezTo>
                      <a:pt x="208" y="1956"/>
                      <a:pt x="1799" y="67"/>
                      <a:pt x="3775" y="3"/>
                    </a:cubicBezTo>
                    <a:cubicBezTo>
                      <a:pt x="3741" y="1"/>
                      <a:pt x="3707" y="1"/>
                      <a:pt x="3672" y="1"/>
                    </a:cubicBezTo>
                    <a:cubicBezTo>
                      <a:pt x="3672" y="1"/>
                      <a:pt x="3671" y="1"/>
                      <a:pt x="3671" y="1"/>
                    </a:cubicBezTo>
                    <a:close/>
                  </a:path>
                </a:pathLst>
              </a:custGeom>
              <a:solidFill>
                <a:srgbClr val="66555E">
                  <a:alpha val="1298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642" name="Google Shape;4642;p72"/>
            <p:cNvSpPr/>
            <p:nvPr/>
          </p:nvSpPr>
          <p:spPr>
            <a:xfrm flipH="1">
              <a:off x="6167378" y="3027149"/>
              <a:ext cx="760577" cy="884941"/>
            </a:xfrm>
            <a:custGeom>
              <a:rect b="b" l="l" r="r" t="t"/>
              <a:pathLst>
                <a:path extrusionOk="0" h="8535" w="7344">
                  <a:moveTo>
                    <a:pt x="3672" y="1"/>
                  </a:moveTo>
                  <a:cubicBezTo>
                    <a:pt x="3639" y="1"/>
                    <a:pt x="3604" y="2"/>
                    <a:pt x="3569" y="2"/>
                  </a:cubicBezTo>
                  <a:cubicBezTo>
                    <a:pt x="1594" y="68"/>
                    <a:pt x="1" y="1956"/>
                    <a:pt x="1" y="4268"/>
                  </a:cubicBezTo>
                  <a:cubicBezTo>
                    <a:pt x="1" y="6581"/>
                    <a:pt x="1593" y="8471"/>
                    <a:pt x="3569" y="8533"/>
                  </a:cubicBezTo>
                  <a:cubicBezTo>
                    <a:pt x="3604" y="8535"/>
                    <a:pt x="3639" y="8535"/>
                    <a:pt x="3672" y="8535"/>
                  </a:cubicBezTo>
                  <a:cubicBezTo>
                    <a:pt x="5697" y="8535"/>
                    <a:pt x="7344" y="6621"/>
                    <a:pt x="7344" y="4267"/>
                  </a:cubicBezTo>
                  <a:cubicBezTo>
                    <a:pt x="7344" y="1915"/>
                    <a:pt x="5697" y="1"/>
                    <a:pt x="36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3" name="Google Shape;4643;p72"/>
            <p:cNvSpPr/>
            <p:nvPr/>
          </p:nvSpPr>
          <p:spPr>
            <a:xfrm flipH="1">
              <a:off x="6180945" y="3058358"/>
              <a:ext cx="393855" cy="822834"/>
            </a:xfrm>
            <a:custGeom>
              <a:rect b="b" l="l" r="r" t="t"/>
              <a:pathLst>
                <a:path extrusionOk="0" h="7936" w="3803">
                  <a:moveTo>
                    <a:pt x="385" y="0"/>
                  </a:moveTo>
                  <a:cubicBezTo>
                    <a:pt x="256" y="0"/>
                    <a:pt x="128" y="9"/>
                    <a:pt x="1" y="26"/>
                  </a:cubicBezTo>
                  <a:cubicBezTo>
                    <a:pt x="1706" y="247"/>
                    <a:pt x="3031" y="1928"/>
                    <a:pt x="3031" y="3967"/>
                  </a:cubicBezTo>
                  <a:cubicBezTo>
                    <a:pt x="3031" y="6007"/>
                    <a:pt x="1706" y="7688"/>
                    <a:pt x="1" y="7909"/>
                  </a:cubicBezTo>
                  <a:cubicBezTo>
                    <a:pt x="128" y="7926"/>
                    <a:pt x="256" y="7935"/>
                    <a:pt x="385" y="7935"/>
                  </a:cubicBezTo>
                  <a:cubicBezTo>
                    <a:pt x="2273" y="7935"/>
                    <a:pt x="3803" y="6159"/>
                    <a:pt x="3803" y="3967"/>
                  </a:cubicBezTo>
                  <a:cubicBezTo>
                    <a:pt x="3803" y="1777"/>
                    <a:pt x="2273" y="1"/>
                    <a:pt x="385" y="0"/>
                  </a:cubicBezTo>
                  <a:close/>
                </a:path>
              </a:pathLst>
            </a:custGeom>
            <a:solidFill>
              <a:srgbClr val="66555E">
                <a:alpha val="129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4" name="Google Shape;4644;p72"/>
            <p:cNvSpPr/>
            <p:nvPr/>
          </p:nvSpPr>
          <p:spPr>
            <a:xfrm flipH="1">
              <a:off x="6260586" y="3060950"/>
              <a:ext cx="627911" cy="817546"/>
            </a:xfrm>
            <a:custGeom>
              <a:rect b="b" l="l" r="r" t="t"/>
              <a:pathLst>
                <a:path extrusionOk="0" h="7885" w="6063">
                  <a:moveTo>
                    <a:pt x="3032" y="1"/>
                  </a:moveTo>
                  <a:cubicBezTo>
                    <a:pt x="1325" y="222"/>
                    <a:pt x="0" y="1903"/>
                    <a:pt x="0" y="3942"/>
                  </a:cubicBezTo>
                  <a:cubicBezTo>
                    <a:pt x="0" y="5982"/>
                    <a:pt x="1326" y="7663"/>
                    <a:pt x="3032" y="7884"/>
                  </a:cubicBezTo>
                  <a:cubicBezTo>
                    <a:pt x="4736" y="7663"/>
                    <a:pt x="6062" y="5982"/>
                    <a:pt x="6062" y="3942"/>
                  </a:cubicBezTo>
                  <a:cubicBezTo>
                    <a:pt x="6062" y="1903"/>
                    <a:pt x="4736" y="224"/>
                    <a:pt x="3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5" name="Google Shape;4645;p72"/>
            <p:cNvSpPr/>
            <p:nvPr/>
          </p:nvSpPr>
          <p:spPr>
            <a:xfrm flipH="1">
              <a:off x="6364461" y="3364121"/>
              <a:ext cx="403901" cy="211411"/>
            </a:xfrm>
            <a:custGeom>
              <a:rect b="b" l="l" r="r" t="t"/>
              <a:pathLst>
                <a:path extrusionOk="0" h="2039" w="3900">
                  <a:moveTo>
                    <a:pt x="67" y="1"/>
                  </a:moveTo>
                  <a:cubicBezTo>
                    <a:pt x="30" y="1"/>
                    <a:pt x="0" y="31"/>
                    <a:pt x="0" y="67"/>
                  </a:cubicBezTo>
                  <a:lnTo>
                    <a:pt x="0" y="1972"/>
                  </a:lnTo>
                  <a:cubicBezTo>
                    <a:pt x="0" y="2008"/>
                    <a:pt x="31" y="2039"/>
                    <a:pt x="67" y="2039"/>
                  </a:cubicBezTo>
                  <a:lnTo>
                    <a:pt x="3833" y="2039"/>
                  </a:lnTo>
                  <a:cubicBezTo>
                    <a:pt x="3870" y="2039"/>
                    <a:pt x="3899" y="2010"/>
                    <a:pt x="3899" y="1972"/>
                  </a:cubicBezTo>
                  <a:lnTo>
                    <a:pt x="3899" y="67"/>
                  </a:lnTo>
                  <a:cubicBezTo>
                    <a:pt x="3899" y="31"/>
                    <a:pt x="3871" y="1"/>
                    <a:pt x="3833" y="1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6" name="Google Shape;4646;p72"/>
            <p:cNvSpPr/>
            <p:nvPr/>
          </p:nvSpPr>
          <p:spPr>
            <a:xfrm flipH="1">
              <a:off x="6282542" y="3364121"/>
              <a:ext cx="404108" cy="211411"/>
            </a:xfrm>
            <a:custGeom>
              <a:rect b="b" l="l" r="r" t="t"/>
              <a:pathLst>
                <a:path extrusionOk="0" h="2039" w="3902">
                  <a:moveTo>
                    <a:pt x="69" y="1"/>
                  </a:moveTo>
                  <a:cubicBezTo>
                    <a:pt x="32" y="1"/>
                    <a:pt x="2" y="31"/>
                    <a:pt x="2" y="67"/>
                  </a:cubicBezTo>
                  <a:lnTo>
                    <a:pt x="2" y="1972"/>
                  </a:lnTo>
                  <a:cubicBezTo>
                    <a:pt x="1" y="2008"/>
                    <a:pt x="32" y="2039"/>
                    <a:pt x="69" y="2039"/>
                  </a:cubicBezTo>
                  <a:lnTo>
                    <a:pt x="3834" y="2039"/>
                  </a:lnTo>
                  <a:cubicBezTo>
                    <a:pt x="3872" y="2039"/>
                    <a:pt x="3901" y="2010"/>
                    <a:pt x="3901" y="1972"/>
                  </a:cubicBezTo>
                  <a:lnTo>
                    <a:pt x="3901" y="67"/>
                  </a:lnTo>
                  <a:cubicBezTo>
                    <a:pt x="3901" y="31"/>
                    <a:pt x="3872" y="1"/>
                    <a:pt x="3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7" name="Google Shape;4647;p72"/>
            <p:cNvSpPr/>
            <p:nvPr/>
          </p:nvSpPr>
          <p:spPr>
            <a:xfrm flipH="1">
              <a:off x="6045276" y="3135602"/>
              <a:ext cx="522793" cy="431117"/>
            </a:xfrm>
            <a:custGeom>
              <a:rect b="b" l="l" r="r" t="t"/>
              <a:pathLst>
                <a:path extrusionOk="0" h="4158" w="5048">
                  <a:moveTo>
                    <a:pt x="4337" y="1"/>
                  </a:moveTo>
                  <a:lnTo>
                    <a:pt x="3881" y="275"/>
                  </a:lnTo>
                  <a:lnTo>
                    <a:pt x="562" y="2282"/>
                  </a:lnTo>
                  <a:cubicBezTo>
                    <a:pt x="180" y="2515"/>
                    <a:pt x="0" y="2871"/>
                    <a:pt x="118" y="3380"/>
                  </a:cubicBezTo>
                  <a:cubicBezTo>
                    <a:pt x="176" y="3627"/>
                    <a:pt x="299" y="3835"/>
                    <a:pt x="455" y="3973"/>
                  </a:cubicBezTo>
                  <a:cubicBezTo>
                    <a:pt x="586" y="4090"/>
                    <a:pt x="739" y="4158"/>
                    <a:pt x="893" y="4158"/>
                  </a:cubicBezTo>
                  <a:cubicBezTo>
                    <a:pt x="932" y="4158"/>
                    <a:pt x="972" y="4153"/>
                    <a:pt x="1011" y="4144"/>
                  </a:cubicBezTo>
                  <a:cubicBezTo>
                    <a:pt x="1047" y="4136"/>
                    <a:pt x="1080" y="4125"/>
                    <a:pt x="1112" y="4109"/>
                  </a:cubicBezTo>
                  <a:cubicBezTo>
                    <a:pt x="1149" y="4092"/>
                    <a:pt x="1184" y="4071"/>
                    <a:pt x="1216" y="4046"/>
                  </a:cubicBezTo>
                  <a:lnTo>
                    <a:pt x="5047" y="173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8" name="Google Shape;4648;p72"/>
            <p:cNvSpPr/>
            <p:nvPr/>
          </p:nvSpPr>
          <p:spPr>
            <a:xfrm flipH="1">
              <a:off x="5999397" y="3126892"/>
              <a:ext cx="160628" cy="194096"/>
            </a:xfrm>
            <a:custGeom>
              <a:rect b="b" l="l" r="r" t="t"/>
              <a:pathLst>
                <a:path extrusionOk="0" h="1872" w="1551">
                  <a:moveTo>
                    <a:pt x="682" y="1"/>
                  </a:moveTo>
                  <a:cubicBezTo>
                    <a:pt x="680" y="1"/>
                    <a:pt x="678" y="1"/>
                    <a:pt x="675" y="1"/>
                  </a:cubicBezTo>
                  <a:cubicBezTo>
                    <a:pt x="639" y="1"/>
                    <a:pt x="601" y="4"/>
                    <a:pt x="564" y="13"/>
                  </a:cubicBezTo>
                  <a:cubicBezTo>
                    <a:pt x="504" y="27"/>
                    <a:pt x="446" y="52"/>
                    <a:pt x="392" y="88"/>
                  </a:cubicBezTo>
                  <a:cubicBezTo>
                    <a:pt x="129" y="262"/>
                    <a:pt x="1" y="668"/>
                    <a:pt x="100" y="1093"/>
                  </a:cubicBezTo>
                  <a:cubicBezTo>
                    <a:pt x="207" y="1549"/>
                    <a:pt x="537" y="1872"/>
                    <a:pt x="874" y="1872"/>
                  </a:cubicBezTo>
                  <a:cubicBezTo>
                    <a:pt x="914" y="1872"/>
                    <a:pt x="953" y="1867"/>
                    <a:pt x="992" y="1858"/>
                  </a:cubicBezTo>
                  <a:cubicBezTo>
                    <a:pt x="1032" y="1849"/>
                    <a:pt x="1070" y="1835"/>
                    <a:pt x="1106" y="1817"/>
                  </a:cubicBezTo>
                  <a:cubicBezTo>
                    <a:pt x="1143" y="1799"/>
                    <a:pt x="1177" y="1777"/>
                    <a:pt x="1209" y="1751"/>
                  </a:cubicBezTo>
                  <a:cubicBezTo>
                    <a:pt x="1443" y="1563"/>
                    <a:pt x="1550" y="1178"/>
                    <a:pt x="1456" y="778"/>
                  </a:cubicBezTo>
                  <a:cubicBezTo>
                    <a:pt x="1349" y="323"/>
                    <a:pt x="1019" y="1"/>
                    <a:pt x="682" y="1"/>
                  </a:cubicBezTo>
                  <a:close/>
                </a:path>
              </a:pathLst>
            </a:custGeom>
            <a:solidFill>
              <a:srgbClr val="EC98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9" name="Google Shape;4649;p72"/>
            <p:cNvSpPr/>
            <p:nvPr/>
          </p:nvSpPr>
          <p:spPr>
            <a:xfrm flipH="1">
              <a:off x="6004368" y="3133632"/>
              <a:ext cx="116510" cy="165894"/>
            </a:xfrm>
            <a:custGeom>
              <a:rect b="b" l="l" r="r" t="t"/>
              <a:pathLst>
                <a:path extrusionOk="0" h="1600" w="1125">
                  <a:moveTo>
                    <a:pt x="460" y="1"/>
                  </a:moveTo>
                  <a:cubicBezTo>
                    <a:pt x="293" y="1"/>
                    <a:pt x="130" y="105"/>
                    <a:pt x="72" y="280"/>
                  </a:cubicBezTo>
                  <a:cubicBezTo>
                    <a:pt x="10" y="464"/>
                    <a:pt x="0" y="682"/>
                    <a:pt x="51" y="907"/>
                  </a:cubicBezTo>
                  <a:cubicBezTo>
                    <a:pt x="105" y="1143"/>
                    <a:pt x="221" y="1342"/>
                    <a:pt x="364" y="1480"/>
                  </a:cubicBezTo>
                  <a:cubicBezTo>
                    <a:pt x="449" y="1562"/>
                    <a:pt x="554" y="1599"/>
                    <a:pt x="657" y="1599"/>
                  </a:cubicBezTo>
                  <a:cubicBezTo>
                    <a:pt x="845" y="1599"/>
                    <a:pt x="1029" y="1475"/>
                    <a:pt x="1081" y="1267"/>
                  </a:cubicBezTo>
                  <a:cubicBezTo>
                    <a:pt x="1122" y="1101"/>
                    <a:pt x="1124" y="908"/>
                    <a:pt x="1081" y="712"/>
                  </a:cubicBezTo>
                  <a:cubicBezTo>
                    <a:pt x="1018" y="447"/>
                    <a:pt x="881" y="226"/>
                    <a:pt x="709" y="90"/>
                  </a:cubicBezTo>
                  <a:cubicBezTo>
                    <a:pt x="634" y="29"/>
                    <a:pt x="546" y="1"/>
                    <a:pt x="460" y="1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0" name="Google Shape;4650;p72"/>
            <p:cNvSpPr/>
            <p:nvPr/>
          </p:nvSpPr>
          <p:spPr>
            <a:xfrm flipH="1">
              <a:off x="6045276" y="3135913"/>
              <a:ext cx="475775" cy="430910"/>
            </a:xfrm>
            <a:custGeom>
              <a:rect b="b" l="l" r="r" t="t"/>
              <a:pathLst>
                <a:path extrusionOk="0" h="4156" w="4594">
                  <a:moveTo>
                    <a:pt x="3879" y="1"/>
                  </a:moveTo>
                  <a:lnTo>
                    <a:pt x="3427" y="274"/>
                  </a:lnTo>
                  <a:cubicBezTo>
                    <a:pt x="3372" y="447"/>
                    <a:pt x="3309" y="719"/>
                    <a:pt x="3339" y="1009"/>
                  </a:cubicBezTo>
                  <a:cubicBezTo>
                    <a:pt x="3393" y="1562"/>
                    <a:pt x="3139" y="2100"/>
                    <a:pt x="2662" y="2383"/>
                  </a:cubicBezTo>
                  <a:cubicBezTo>
                    <a:pt x="1678" y="2970"/>
                    <a:pt x="565" y="3634"/>
                    <a:pt x="1" y="3971"/>
                  </a:cubicBezTo>
                  <a:cubicBezTo>
                    <a:pt x="131" y="4088"/>
                    <a:pt x="285" y="4156"/>
                    <a:pt x="438" y="4156"/>
                  </a:cubicBezTo>
                  <a:cubicBezTo>
                    <a:pt x="478" y="4156"/>
                    <a:pt x="517" y="4151"/>
                    <a:pt x="557" y="4142"/>
                  </a:cubicBezTo>
                  <a:cubicBezTo>
                    <a:pt x="593" y="4135"/>
                    <a:pt x="626" y="4124"/>
                    <a:pt x="658" y="4108"/>
                  </a:cubicBezTo>
                  <a:cubicBezTo>
                    <a:pt x="695" y="4090"/>
                    <a:pt x="730" y="4069"/>
                    <a:pt x="762" y="4044"/>
                  </a:cubicBezTo>
                  <a:lnTo>
                    <a:pt x="4593" y="1730"/>
                  </a:lnTo>
                  <a:lnTo>
                    <a:pt x="4593" y="1730"/>
                  </a:lnTo>
                  <a:cubicBezTo>
                    <a:pt x="4557" y="1748"/>
                    <a:pt x="4519" y="1762"/>
                    <a:pt x="4479" y="1771"/>
                  </a:cubicBezTo>
                  <a:cubicBezTo>
                    <a:pt x="4440" y="1780"/>
                    <a:pt x="4401" y="1785"/>
                    <a:pt x="4361" y="1785"/>
                  </a:cubicBezTo>
                  <a:cubicBezTo>
                    <a:pt x="4025" y="1785"/>
                    <a:pt x="3694" y="1462"/>
                    <a:pt x="3587" y="1006"/>
                  </a:cubicBezTo>
                  <a:cubicBezTo>
                    <a:pt x="3489" y="581"/>
                    <a:pt x="3617" y="175"/>
                    <a:pt x="3879" y="1"/>
                  </a:cubicBezTo>
                  <a:close/>
                </a:path>
              </a:pathLst>
            </a:custGeom>
            <a:solidFill>
              <a:srgbClr val="66555E">
                <a:alpha val="129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1" name="Google Shape;4651;p72"/>
            <p:cNvSpPr/>
            <p:nvPr/>
          </p:nvSpPr>
          <p:spPr>
            <a:xfrm flipH="1">
              <a:off x="6553570" y="2408779"/>
              <a:ext cx="1183016" cy="163924"/>
            </a:xfrm>
            <a:custGeom>
              <a:rect b="b" l="l" r="r" t="t"/>
              <a:pathLst>
                <a:path extrusionOk="0" h="1581" w="11423">
                  <a:moveTo>
                    <a:pt x="1" y="0"/>
                  </a:moveTo>
                  <a:cubicBezTo>
                    <a:pt x="437" y="0"/>
                    <a:pt x="791" y="354"/>
                    <a:pt x="791" y="791"/>
                  </a:cubicBezTo>
                  <a:cubicBezTo>
                    <a:pt x="791" y="842"/>
                    <a:pt x="786" y="893"/>
                    <a:pt x="776" y="944"/>
                  </a:cubicBezTo>
                  <a:cubicBezTo>
                    <a:pt x="745" y="1102"/>
                    <a:pt x="668" y="1241"/>
                    <a:pt x="559" y="1350"/>
                  </a:cubicBezTo>
                  <a:cubicBezTo>
                    <a:pt x="416" y="1492"/>
                    <a:pt x="218" y="1581"/>
                    <a:pt x="0" y="1581"/>
                  </a:cubicBezTo>
                  <a:lnTo>
                    <a:pt x="10632" y="1581"/>
                  </a:lnTo>
                  <a:cubicBezTo>
                    <a:pt x="10851" y="1581"/>
                    <a:pt x="11048" y="1493"/>
                    <a:pt x="11191" y="1350"/>
                  </a:cubicBezTo>
                  <a:cubicBezTo>
                    <a:pt x="11300" y="1241"/>
                    <a:pt x="11377" y="1100"/>
                    <a:pt x="11408" y="944"/>
                  </a:cubicBezTo>
                  <a:cubicBezTo>
                    <a:pt x="11418" y="894"/>
                    <a:pt x="11423" y="843"/>
                    <a:pt x="11423" y="791"/>
                  </a:cubicBezTo>
                  <a:cubicBezTo>
                    <a:pt x="11423" y="354"/>
                    <a:pt x="11069" y="0"/>
                    <a:pt x="106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2" name="Google Shape;4652;p72"/>
            <p:cNvSpPr/>
            <p:nvPr/>
          </p:nvSpPr>
          <p:spPr>
            <a:xfrm flipH="1">
              <a:off x="7654666" y="2408883"/>
              <a:ext cx="218314" cy="163820"/>
            </a:xfrm>
            <a:custGeom>
              <a:rect b="b" l="l" r="r" t="t"/>
              <a:pathLst>
                <a:path extrusionOk="0" h="1580" w="2108">
                  <a:moveTo>
                    <a:pt x="1317" y="0"/>
                  </a:moveTo>
                  <a:cubicBezTo>
                    <a:pt x="1317" y="0"/>
                    <a:pt x="1316" y="0"/>
                    <a:pt x="1315" y="0"/>
                  </a:cubicBezTo>
                  <a:lnTo>
                    <a:pt x="790" y="0"/>
                  </a:lnTo>
                  <a:cubicBezTo>
                    <a:pt x="572" y="0"/>
                    <a:pt x="375" y="88"/>
                    <a:pt x="231" y="231"/>
                  </a:cubicBezTo>
                  <a:cubicBezTo>
                    <a:pt x="89" y="375"/>
                    <a:pt x="0" y="572"/>
                    <a:pt x="0" y="790"/>
                  </a:cubicBezTo>
                  <a:cubicBezTo>
                    <a:pt x="0" y="790"/>
                    <a:pt x="77" y="781"/>
                    <a:pt x="194" y="781"/>
                  </a:cubicBezTo>
                  <a:cubicBezTo>
                    <a:pt x="560" y="781"/>
                    <a:pt x="1317" y="867"/>
                    <a:pt x="1317" y="1580"/>
                  </a:cubicBezTo>
                  <a:cubicBezTo>
                    <a:pt x="1535" y="1580"/>
                    <a:pt x="1733" y="1492"/>
                    <a:pt x="1876" y="1349"/>
                  </a:cubicBezTo>
                  <a:cubicBezTo>
                    <a:pt x="2020" y="1205"/>
                    <a:pt x="2108" y="1008"/>
                    <a:pt x="2108" y="790"/>
                  </a:cubicBezTo>
                  <a:cubicBezTo>
                    <a:pt x="2108" y="354"/>
                    <a:pt x="1755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3" name="Google Shape;4653;p72"/>
            <p:cNvSpPr/>
            <p:nvPr/>
          </p:nvSpPr>
          <p:spPr>
            <a:xfrm flipH="1">
              <a:off x="6748996" y="2344184"/>
              <a:ext cx="691810" cy="126390"/>
            </a:xfrm>
            <a:custGeom>
              <a:rect b="b" l="l" r="r" t="t"/>
              <a:pathLst>
                <a:path extrusionOk="0" h="1219" w="6680">
                  <a:moveTo>
                    <a:pt x="0" y="1"/>
                  </a:moveTo>
                  <a:cubicBezTo>
                    <a:pt x="344" y="1"/>
                    <a:pt x="622" y="280"/>
                    <a:pt x="622" y="623"/>
                  </a:cubicBezTo>
                  <a:cubicBezTo>
                    <a:pt x="622" y="794"/>
                    <a:pt x="552" y="949"/>
                    <a:pt x="439" y="1062"/>
                  </a:cubicBezTo>
                  <a:cubicBezTo>
                    <a:pt x="370" y="1133"/>
                    <a:pt x="280" y="1188"/>
                    <a:pt x="182" y="1218"/>
                  </a:cubicBezTo>
                  <a:lnTo>
                    <a:pt x="6058" y="1218"/>
                  </a:lnTo>
                  <a:cubicBezTo>
                    <a:pt x="6231" y="1218"/>
                    <a:pt x="6386" y="1150"/>
                    <a:pt x="6498" y="1040"/>
                  </a:cubicBezTo>
                  <a:cubicBezTo>
                    <a:pt x="6607" y="932"/>
                    <a:pt x="6677" y="786"/>
                    <a:pt x="6680" y="623"/>
                  </a:cubicBezTo>
                  <a:lnTo>
                    <a:pt x="6680" y="609"/>
                  </a:lnTo>
                  <a:cubicBezTo>
                    <a:pt x="6680" y="273"/>
                    <a:pt x="6402" y="2"/>
                    <a:pt x="60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4" name="Google Shape;4654;p72"/>
            <p:cNvSpPr/>
            <p:nvPr/>
          </p:nvSpPr>
          <p:spPr>
            <a:xfrm flipH="1">
              <a:off x="7376388" y="2344288"/>
              <a:ext cx="198222" cy="126287"/>
            </a:xfrm>
            <a:custGeom>
              <a:rect b="b" l="l" r="r" t="t"/>
              <a:pathLst>
                <a:path extrusionOk="0" h="1218" w="1914">
                  <a:moveTo>
                    <a:pt x="622" y="1"/>
                  </a:moveTo>
                  <a:cubicBezTo>
                    <a:pt x="589" y="1"/>
                    <a:pt x="557" y="2"/>
                    <a:pt x="526" y="7"/>
                  </a:cubicBezTo>
                  <a:cubicBezTo>
                    <a:pt x="393" y="27"/>
                    <a:pt x="273" y="91"/>
                    <a:pt x="182" y="182"/>
                  </a:cubicBezTo>
                  <a:cubicBezTo>
                    <a:pt x="70" y="294"/>
                    <a:pt x="1" y="447"/>
                    <a:pt x="0" y="622"/>
                  </a:cubicBezTo>
                  <a:lnTo>
                    <a:pt x="756" y="622"/>
                  </a:lnTo>
                  <a:cubicBezTo>
                    <a:pt x="1113" y="622"/>
                    <a:pt x="1410" y="879"/>
                    <a:pt x="1474" y="1217"/>
                  </a:cubicBezTo>
                  <a:cubicBezTo>
                    <a:pt x="1572" y="1187"/>
                    <a:pt x="1662" y="1132"/>
                    <a:pt x="1731" y="1062"/>
                  </a:cubicBezTo>
                  <a:cubicBezTo>
                    <a:pt x="1844" y="949"/>
                    <a:pt x="1914" y="793"/>
                    <a:pt x="1914" y="622"/>
                  </a:cubicBezTo>
                  <a:cubicBezTo>
                    <a:pt x="1914" y="279"/>
                    <a:pt x="1636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655" name="Google Shape;4655;p72"/>
            <p:cNvGrpSpPr/>
            <p:nvPr/>
          </p:nvGrpSpPr>
          <p:grpSpPr>
            <a:xfrm>
              <a:off x="6660859" y="1848783"/>
              <a:ext cx="527353" cy="495608"/>
              <a:chOff x="6660859" y="1848783"/>
              <a:chExt cx="527353" cy="495608"/>
            </a:xfrm>
          </p:grpSpPr>
          <p:sp>
            <p:nvSpPr>
              <p:cNvPr id="4656" name="Google Shape;4656;p72"/>
              <p:cNvSpPr/>
              <p:nvPr/>
            </p:nvSpPr>
            <p:spPr>
              <a:xfrm flipH="1">
                <a:off x="6660859" y="1848783"/>
                <a:ext cx="527353" cy="495602"/>
              </a:xfrm>
              <a:custGeom>
                <a:rect b="b" l="l" r="r" t="t"/>
                <a:pathLst>
                  <a:path extrusionOk="0" h="4780" w="5092">
                    <a:moveTo>
                      <a:pt x="2903" y="1617"/>
                    </a:moveTo>
                    <a:cubicBezTo>
                      <a:pt x="3132" y="1617"/>
                      <a:pt x="3171" y="1930"/>
                      <a:pt x="2988" y="2314"/>
                    </a:cubicBezTo>
                    <a:cubicBezTo>
                      <a:pt x="2805" y="2700"/>
                      <a:pt x="2471" y="3012"/>
                      <a:pt x="2241" y="3012"/>
                    </a:cubicBezTo>
                    <a:cubicBezTo>
                      <a:pt x="2012" y="3012"/>
                      <a:pt x="1973" y="2699"/>
                      <a:pt x="2157" y="2314"/>
                    </a:cubicBezTo>
                    <a:cubicBezTo>
                      <a:pt x="2339" y="1930"/>
                      <a:pt x="2673" y="1617"/>
                      <a:pt x="2903" y="1617"/>
                    </a:cubicBezTo>
                    <a:close/>
                    <a:moveTo>
                      <a:pt x="2845" y="1"/>
                    </a:moveTo>
                    <a:lnTo>
                      <a:pt x="2467" y="634"/>
                    </a:lnTo>
                    <a:lnTo>
                      <a:pt x="2250" y="998"/>
                    </a:lnTo>
                    <a:lnTo>
                      <a:pt x="0" y="4780"/>
                    </a:lnTo>
                    <a:lnTo>
                      <a:pt x="2246" y="4780"/>
                    </a:lnTo>
                    <a:lnTo>
                      <a:pt x="4713" y="636"/>
                    </a:lnTo>
                    <a:lnTo>
                      <a:pt x="5091" y="2"/>
                    </a:lnTo>
                    <a:lnTo>
                      <a:pt x="2845" y="2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7" name="Google Shape;4657;p72"/>
              <p:cNvSpPr/>
              <p:nvPr/>
            </p:nvSpPr>
            <p:spPr>
              <a:xfrm flipH="1">
                <a:off x="6660862" y="1848783"/>
                <a:ext cx="527350" cy="495608"/>
              </a:xfrm>
              <a:custGeom>
                <a:rect b="b" l="l" r="r" t="t"/>
                <a:pathLst>
                  <a:path extrusionOk="0" h="4780" w="5092">
                    <a:moveTo>
                      <a:pt x="2903" y="1617"/>
                    </a:moveTo>
                    <a:cubicBezTo>
                      <a:pt x="3132" y="1617"/>
                      <a:pt x="3171" y="1930"/>
                      <a:pt x="2988" y="2314"/>
                    </a:cubicBezTo>
                    <a:cubicBezTo>
                      <a:pt x="2805" y="2700"/>
                      <a:pt x="2471" y="3012"/>
                      <a:pt x="2241" y="3012"/>
                    </a:cubicBezTo>
                    <a:cubicBezTo>
                      <a:pt x="2012" y="3012"/>
                      <a:pt x="1973" y="2699"/>
                      <a:pt x="2157" y="2314"/>
                    </a:cubicBezTo>
                    <a:cubicBezTo>
                      <a:pt x="2339" y="1930"/>
                      <a:pt x="2673" y="1617"/>
                      <a:pt x="2903" y="1617"/>
                    </a:cubicBezTo>
                    <a:close/>
                    <a:moveTo>
                      <a:pt x="2845" y="1"/>
                    </a:moveTo>
                    <a:lnTo>
                      <a:pt x="2467" y="634"/>
                    </a:lnTo>
                    <a:lnTo>
                      <a:pt x="2250" y="998"/>
                    </a:lnTo>
                    <a:lnTo>
                      <a:pt x="0" y="4780"/>
                    </a:lnTo>
                    <a:lnTo>
                      <a:pt x="2246" y="4780"/>
                    </a:lnTo>
                    <a:lnTo>
                      <a:pt x="4713" y="636"/>
                    </a:lnTo>
                    <a:lnTo>
                      <a:pt x="5091" y="2"/>
                    </a:lnTo>
                    <a:lnTo>
                      <a:pt x="2845" y="2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658" name="Google Shape;4658;p72"/>
            <p:cNvSpPr/>
            <p:nvPr/>
          </p:nvSpPr>
          <p:spPr>
            <a:xfrm flipH="1">
              <a:off x="6624926" y="1848783"/>
              <a:ext cx="434763" cy="65839"/>
            </a:xfrm>
            <a:custGeom>
              <a:rect b="b" l="l" r="r" t="t"/>
              <a:pathLst>
                <a:path extrusionOk="0" h="635" w="4198">
                  <a:moveTo>
                    <a:pt x="16" y="1"/>
                  </a:moveTo>
                  <a:cubicBezTo>
                    <a:pt x="8" y="1"/>
                    <a:pt x="0" y="7"/>
                    <a:pt x="0" y="16"/>
                  </a:cubicBezTo>
                  <a:lnTo>
                    <a:pt x="0" y="619"/>
                  </a:lnTo>
                  <a:cubicBezTo>
                    <a:pt x="0" y="627"/>
                    <a:pt x="7" y="634"/>
                    <a:pt x="16" y="634"/>
                  </a:cubicBezTo>
                  <a:lnTo>
                    <a:pt x="4182" y="634"/>
                  </a:lnTo>
                  <a:cubicBezTo>
                    <a:pt x="4192" y="634"/>
                    <a:pt x="4198" y="628"/>
                    <a:pt x="4198" y="619"/>
                  </a:cubicBezTo>
                  <a:lnTo>
                    <a:pt x="4198" y="16"/>
                  </a:lnTo>
                  <a:cubicBezTo>
                    <a:pt x="4198" y="8"/>
                    <a:pt x="4192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9" name="Google Shape;4659;p72"/>
            <p:cNvSpPr/>
            <p:nvPr/>
          </p:nvSpPr>
          <p:spPr>
            <a:xfrm flipH="1">
              <a:off x="6571590" y="1848783"/>
              <a:ext cx="434867" cy="66047"/>
            </a:xfrm>
            <a:custGeom>
              <a:rect b="b" l="l" r="r" t="t"/>
              <a:pathLst>
                <a:path extrusionOk="0" h="637" w="4199">
                  <a:moveTo>
                    <a:pt x="175" y="1"/>
                  </a:moveTo>
                  <a:cubicBezTo>
                    <a:pt x="79" y="1"/>
                    <a:pt x="1" y="79"/>
                    <a:pt x="1" y="175"/>
                  </a:cubicBezTo>
                  <a:lnTo>
                    <a:pt x="1" y="462"/>
                  </a:lnTo>
                  <a:cubicBezTo>
                    <a:pt x="1" y="557"/>
                    <a:pt x="79" y="636"/>
                    <a:pt x="175" y="636"/>
                  </a:cubicBezTo>
                  <a:lnTo>
                    <a:pt x="4024" y="636"/>
                  </a:lnTo>
                  <a:cubicBezTo>
                    <a:pt x="4121" y="636"/>
                    <a:pt x="4199" y="557"/>
                    <a:pt x="4199" y="462"/>
                  </a:cubicBezTo>
                  <a:lnTo>
                    <a:pt x="4199" y="175"/>
                  </a:lnTo>
                  <a:cubicBezTo>
                    <a:pt x="4199" y="79"/>
                    <a:pt x="4121" y="1"/>
                    <a:pt x="4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0" name="Google Shape;4660;p72"/>
            <p:cNvSpPr/>
            <p:nvPr/>
          </p:nvSpPr>
          <p:spPr>
            <a:xfrm flipH="1">
              <a:off x="6788764" y="4081405"/>
              <a:ext cx="343834" cy="467095"/>
            </a:xfrm>
            <a:custGeom>
              <a:rect b="b" l="l" r="r" t="t"/>
              <a:pathLst>
                <a:path extrusionOk="0" h="4505" w="3320">
                  <a:moveTo>
                    <a:pt x="1660" y="0"/>
                  </a:moveTo>
                  <a:cubicBezTo>
                    <a:pt x="744" y="0"/>
                    <a:pt x="1" y="1009"/>
                    <a:pt x="1" y="2252"/>
                  </a:cubicBezTo>
                  <a:cubicBezTo>
                    <a:pt x="1" y="3496"/>
                    <a:pt x="743" y="4504"/>
                    <a:pt x="1660" y="4504"/>
                  </a:cubicBezTo>
                  <a:cubicBezTo>
                    <a:pt x="2576" y="4504"/>
                    <a:pt x="3319" y="3496"/>
                    <a:pt x="3319" y="2252"/>
                  </a:cubicBezTo>
                  <a:cubicBezTo>
                    <a:pt x="3319" y="1009"/>
                    <a:pt x="2578" y="0"/>
                    <a:pt x="16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1" name="Google Shape;4661;p72"/>
            <p:cNvSpPr/>
            <p:nvPr/>
          </p:nvSpPr>
          <p:spPr>
            <a:xfrm flipH="1">
              <a:off x="6768673" y="4107430"/>
              <a:ext cx="305515" cy="415046"/>
            </a:xfrm>
            <a:custGeom>
              <a:rect b="b" l="l" r="r" t="t"/>
              <a:pathLst>
                <a:path extrusionOk="0" h="4003" w="2950">
                  <a:moveTo>
                    <a:pt x="1474" y="0"/>
                  </a:moveTo>
                  <a:cubicBezTo>
                    <a:pt x="661" y="0"/>
                    <a:pt x="1" y="896"/>
                    <a:pt x="1" y="2001"/>
                  </a:cubicBezTo>
                  <a:cubicBezTo>
                    <a:pt x="1" y="3107"/>
                    <a:pt x="661" y="4002"/>
                    <a:pt x="1474" y="4002"/>
                  </a:cubicBezTo>
                  <a:cubicBezTo>
                    <a:pt x="2289" y="4002"/>
                    <a:pt x="2949" y="3107"/>
                    <a:pt x="2949" y="2001"/>
                  </a:cubicBezTo>
                  <a:cubicBezTo>
                    <a:pt x="2949" y="896"/>
                    <a:pt x="2289" y="0"/>
                    <a:pt x="1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2" name="Google Shape;4662;p72"/>
            <p:cNvSpPr/>
            <p:nvPr/>
          </p:nvSpPr>
          <p:spPr>
            <a:xfrm flipH="1">
              <a:off x="6768673" y="4291883"/>
              <a:ext cx="305515" cy="230593"/>
            </a:xfrm>
            <a:custGeom>
              <a:rect b="b" l="l" r="r" t="t"/>
              <a:pathLst>
                <a:path extrusionOk="0" h="2224" w="2950">
                  <a:moveTo>
                    <a:pt x="10" y="1"/>
                  </a:moveTo>
                  <a:cubicBezTo>
                    <a:pt x="4" y="73"/>
                    <a:pt x="1" y="146"/>
                    <a:pt x="1" y="222"/>
                  </a:cubicBezTo>
                  <a:cubicBezTo>
                    <a:pt x="1" y="1328"/>
                    <a:pt x="661" y="2223"/>
                    <a:pt x="1475" y="2223"/>
                  </a:cubicBezTo>
                  <a:cubicBezTo>
                    <a:pt x="2289" y="2223"/>
                    <a:pt x="2949" y="1328"/>
                    <a:pt x="2949" y="222"/>
                  </a:cubicBezTo>
                  <a:cubicBezTo>
                    <a:pt x="2949" y="146"/>
                    <a:pt x="2947" y="74"/>
                    <a:pt x="2940" y="1"/>
                  </a:cubicBezTo>
                  <a:cubicBezTo>
                    <a:pt x="2860" y="1002"/>
                    <a:pt x="2234" y="1780"/>
                    <a:pt x="1475" y="1780"/>
                  </a:cubicBezTo>
                  <a:cubicBezTo>
                    <a:pt x="717" y="1780"/>
                    <a:pt x="91" y="1002"/>
                    <a:pt x="10" y="1"/>
                  </a:cubicBezTo>
                  <a:close/>
                </a:path>
              </a:pathLst>
            </a:custGeom>
            <a:solidFill>
              <a:srgbClr val="EC9836">
                <a:alpha val="339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3" name="Google Shape;4663;p72"/>
            <p:cNvSpPr/>
            <p:nvPr/>
          </p:nvSpPr>
          <p:spPr>
            <a:xfrm flipH="1">
              <a:off x="7865730" y="4013492"/>
              <a:ext cx="40494" cy="602714"/>
            </a:xfrm>
            <a:custGeom>
              <a:rect b="b" l="l" r="r" t="t"/>
              <a:pathLst>
                <a:path extrusionOk="0" h="5813" w="391">
                  <a:moveTo>
                    <a:pt x="195" y="1"/>
                  </a:moveTo>
                  <a:cubicBezTo>
                    <a:pt x="88" y="1"/>
                    <a:pt x="0" y="88"/>
                    <a:pt x="0" y="196"/>
                  </a:cubicBezTo>
                  <a:lnTo>
                    <a:pt x="0" y="5618"/>
                  </a:lnTo>
                  <a:cubicBezTo>
                    <a:pt x="0" y="5726"/>
                    <a:pt x="88" y="5813"/>
                    <a:pt x="195" y="5813"/>
                  </a:cubicBezTo>
                  <a:cubicBezTo>
                    <a:pt x="303" y="5813"/>
                    <a:pt x="390" y="5726"/>
                    <a:pt x="390" y="5618"/>
                  </a:cubicBezTo>
                  <a:lnTo>
                    <a:pt x="390" y="196"/>
                  </a:lnTo>
                  <a:cubicBezTo>
                    <a:pt x="390" y="88"/>
                    <a:pt x="303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4" name="Google Shape;4664;p72"/>
            <p:cNvSpPr/>
            <p:nvPr/>
          </p:nvSpPr>
          <p:spPr>
            <a:xfrm flipH="1">
              <a:off x="7837975" y="4213809"/>
              <a:ext cx="96004" cy="202287"/>
            </a:xfrm>
            <a:custGeom>
              <a:rect b="b" l="l" r="r" t="t"/>
              <a:pathLst>
                <a:path extrusionOk="0" h="1951" w="927">
                  <a:moveTo>
                    <a:pt x="12" y="0"/>
                  </a:moveTo>
                  <a:cubicBezTo>
                    <a:pt x="6" y="0"/>
                    <a:pt x="1" y="5"/>
                    <a:pt x="1" y="11"/>
                  </a:cubicBezTo>
                  <a:lnTo>
                    <a:pt x="1" y="1939"/>
                  </a:lnTo>
                  <a:cubicBezTo>
                    <a:pt x="1" y="1946"/>
                    <a:pt x="6" y="1951"/>
                    <a:pt x="12" y="1951"/>
                  </a:cubicBezTo>
                  <a:lnTo>
                    <a:pt x="915" y="1951"/>
                  </a:lnTo>
                  <a:cubicBezTo>
                    <a:pt x="920" y="1951"/>
                    <a:pt x="925" y="1946"/>
                    <a:pt x="927" y="1939"/>
                  </a:cubicBezTo>
                  <a:lnTo>
                    <a:pt x="927" y="11"/>
                  </a:lnTo>
                  <a:cubicBezTo>
                    <a:pt x="927" y="5"/>
                    <a:pt x="922" y="0"/>
                    <a:pt x="915" y="0"/>
                  </a:cubicBezTo>
                  <a:close/>
                </a:path>
              </a:pathLst>
            </a:custGeom>
            <a:solidFill>
              <a:srgbClr val="5656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5" name="Google Shape;4665;p72"/>
            <p:cNvSpPr/>
            <p:nvPr/>
          </p:nvSpPr>
          <p:spPr>
            <a:xfrm flipH="1">
              <a:off x="7806906" y="4213913"/>
              <a:ext cx="95693" cy="202183"/>
            </a:xfrm>
            <a:custGeom>
              <a:rect b="b" l="l" r="r" t="t"/>
              <a:pathLst>
                <a:path extrusionOk="0" h="1950" w="924">
                  <a:moveTo>
                    <a:pt x="805" y="0"/>
                  </a:moveTo>
                  <a:cubicBezTo>
                    <a:pt x="805" y="0"/>
                    <a:pt x="804" y="0"/>
                    <a:pt x="803" y="0"/>
                  </a:cubicBezTo>
                  <a:lnTo>
                    <a:pt x="121" y="0"/>
                  </a:lnTo>
                  <a:cubicBezTo>
                    <a:pt x="55" y="0"/>
                    <a:pt x="0" y="54"/>
                    <a:pt x="0" y="121"/>
                  </a:cubicBezTo>
                  <a:lnTo>
                    <a:pt x="0" y="1830"/>
                  </a:lnTo>
                  <a:cubicBezTo>
                    <a:pt x="0" y="1896"/>
                    <a:pt x="55" y="1950"/>
                    <a:pt x="121" y="1950"/>
                  </a:cubicBezTo>
                  <a:lnTo>
                    <a:pt x="803" y="1950"/>
                  </a:lnTo>
                  <a:cubicBezTo>
                    <a:pt x="870" y="1950"/>
                    <a:pt x="923" y="1896"/>
                    <a:pt x="923" y="1830"/>
                  </a:cubicBezTo>
                  <a:lnTo>
                    <a:pt x="923" y="121"/>
                  </a:lnTo>
                  <a:cubicBezTo>
                    <a:pt x="923" y="55"/>
                    <a:pt x="871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6" name="Google Shape;4666;p72"/>
            <p:cNvSpPr/>
            <p:nvPr/>
          </p:nvSpPr>
          <p:spPr>
            <a:xfrm flipH="1">
              <a:off x="7817676" y="4259948"/>
              <a:ext cx="74256" cy="14101"/>
            </a:xfrm>
            <a:custGeom>
              <a:rect b="b" l="l" r="r" t="t"/>
              <a:pathLst>
                <a:path extrusionOk="0" h="136" w="717">
                  <a:moveTo>
                    <a:pt x="70" y="0"/>
                  </a:moveTo>
                  <a:cubicBezTo>
                    <a:pt x="32" y="0"/>
                    <a:pt x="1" y="31"/>
                    <a:pt x="1" y="68"/>
                  </a:cubicBezTo>
                  <a:cubicBezTo>
                    <a:pt x="1" y="105"/>
                    <a:pt x="32" y="135"/>
                    <a:pt x="70" y="135"/>
                  </a:cubicBezTo>
                  <a:lnTo>
                    <a:pt x="649" y="135"/>
                  </a:lnTo>
                  <a:cubicBezTo>
                    <a:pt x="686" y="135"/>
                    <a:pt x="717" y="105"/>
                    <a:pt x="717" y="68"/>
                  </a:cubicBezTo>
                  <a:cubicBezTo>
                    <a:pt x="717" y="31"/>
                    <a:pt x="686" y="0"/>
                    <a:pt x="649" y="0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7" name="Google Shape;4667;p72"/>
            <p:cNvSpPr/>
            <p:nvPr/>
          </p:nvSpPr>
          <p:spPr>
            <a:xfrm flipH="1">
              <a:off x="7817676" y="4307850"/>
              <a:ext cx="74256" cy="14205"/>
            </a:xfrm>
            <a:custGeom>
              <a:rect b="b" l="l" r="r" t="t"/>
              <a:pathLst>
                <a:path extrusionOk="0" h="137" w="717">
                  <a:moveTo>
                    <a:pt x="70" y="1"/>
                  </a:moveTo>
                  <a:cubicBezTo>
                    <a:pt x="32" y="1"/>
                    <a:pt x="1" y="31"/>
                    <a:pt x="1" y="68"/>
                  </a:cubicBezTo>
                  <a:cubicBezTo>
                    <a:pt x="1" y="105"/>
                    <a:pt x="32" y="136"/>
                    <a:pt x="70" y="136"/>
                  </a:cubicBezTo>
                  <a:lnTo>
                    <a:pt x="649" y="136"/>
                  </a:lnTo>
                  <a:cubicBezTo>
                    <a:pt x="686" y="136"/>
                    <a:pt x="717" y="105"/>
                    <a:pt x="717" y="68"/>
                  </a:cubicBezTo>
                  <a:cubicBezTo>
                    <a:pt x="717" y="31"/>
                    <a:pt x="686" y="1"/>
                    <a:pt x="649" y="1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8" name="Google Shape;4668;p72"/>
            <p:cNvSpPr/>
            <p:nvPr/>
          </p:nvSpPr>
          <p:spPr>
            <a:xfrm flipH="1">
              <a:off x="7817676" y="4355856"/>
              <a:ext cx="74256" cy="14205"/>
            </a:xfrm>
            <a:custGeom>
              <a:rect b="b" l="l" r="r" t="t"/>
              <a:pathLst>
                <a:path extrusionOk="0" h="137" w="717">
                  <a:moveTo>
                    <a:pt x="70" y="0"/>
                  </a:moveTo>
                  <a:cubicBezTo>
                    <a:pt x="32" y="0"/>
                    <a:pt x="1" y="31"/>
                    <a:pt x="1" y="68"/>
                  </a:cubicBezTo>
                  <a:cubicBezTo>
                    <a:pt x="1" y="106"/>
                    <a:pt x="32" y="137"/>
                    <a:pt x="70" y="137"/>
                  </a:cubicBezTo>
                  <a:lnTo>
                    <a:pt x="649" y="137"/>
                  </a:lnTo>
                  <a:cubicBezTo>
                    <a:pt x="686" y="137"/>
                    <a:pt x="717" y="106"/>
                    <a:pt x="717" y="68"/>
                  </a:cubicBezTo>
                  <a:cubicBezTo>
                    <a:pt x="717" y="31"/>
                    <a:pt x="686" y="0"/>
                    <a:pt x="649" y="0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9" name="Google Shape;4669;p72"/>
            <p:cNvSpPr/>
            <p:nvPr/>
          </p:nvSpPr>
          <p:spPr>
            <a:xfrm flipH="1">
              <a:off x="7589731" y="4013492"/>
              <a:ext cx="40494" cy="602714"/>
            </a:xfrm>
            <a:custGeom>
              <a:rect b="b" l="l" r="r" t="t"/>
              <a:pathLst>
                <a:path extrusionOk="0" h="5813" w="391">
                  <a:moveTo>
                    <a:pt x="196" y="1"/>
                  </a:moveTo>
                  <a:cubicBezTo>
                    <a:pt x="88" y="1"/>
                    <a:pt x="1" y="88"/>
                    <a:pt x="1" y="196"/>
                  </a:cubicBezTo>
                  <a:lnTo>
                    <a:pt x="1" y="5618"/>
                  </a:lnTo>
                  <a:cubicBezTo>
                    <a:pt x="1" y="5726"/>
                    <a:pt x="88" y="5813"/>
                    <a:pt x="196" y="5813"/>
                  </a:cubicBezTo>
                  <a:cubicBezTo>
                    <a:pt x="303" y="5813"/>
                    <a:pt x="390" y="5726"/>
                    <a:pt x="391" y="5618"/>
                  </a:cubicBezTo>
                  <a:lnTo>
                    <a:pt x="391" y="196"/>
                  </a:lnTo>
                  <a:cubicBezTo>
                    <a:pt x="391" y="88"/>
                    <a:pt x="303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0" name="Google Shape;4670;p72"/>
            <p:cNvSpPr/>
            <p:nvPr/>
          </p:nvSpPr>
          <p:spPr>
            <a:xfrm flipH="1">
              <a:off x="7561976" y="4112614"/>
              <a:ext cx="95901" cy="202391"/>
            </a:xfrm>
            <a:custGeom>
              <a:rect b="b" l="l" r="r" t="t"/>
              <a:pathLst>
                <a:path extrusionOk="0" h="1952" w="926">
                  <a:moveTo>
                    <a:pt x="12" y="1"/>
                  </a:moveTo>
                  <a:cubicBezTo>
                    <a:pt x="5" y="1"/>
                    <a:pt x="0" y="6"/>
                    <a:pt x="0" y="12"/>
                  </a:cubicBezTo>
                  <a:lnTo>
                    <a:pt x="0" y="1940"/>
                  </a:lnTo>
                  <a:cubicBezTo>
                    <a:pt x="0" y="1946"/>
                    <a:pt x="5" y="1951"/>
                    <a:pt x="12" y="1951"/>
                  </a:cubicBezTo>
                  <a:lnTo>
                    <a:pt x="914" y="1951"/>
                  </a:lnTo>
                  <a:cubicBezTo>
                    <a:pt x="919" y="1951"/>
                    <a:pt x="924" y="1946"/>
                    <a:pt x="925" y="1940"/>
                  </a:cubicBezTo>
                  <a:lnTo>
                    <a:pt x="925" y="12"/>
                  </a:lnTo>
                  <a:cubicBezTo>
                    <a:pt x="925" y="6"/>
                    <a:pt x="920" y="1"/>
                    <a:pt x="914" y="1"/>
                  </a:cubicBezTo>
                  <a:close/>
                </a:path>
              </a:pathLst>
            </a:custGeom>
            <a:solidFill>
              <a:srgbClr val="5656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1" name="Google Shape;4671;p72"/>
            <p:cNvSpPr/>
            <p:nvPr/>
          </p:nvSpPr>
          <p:spPr>
            <a:xfrm flipH="1">
              <a:off x="7530803" y="4112614"/>
              <a:ext cx="95901" cy="202391"/>
            </a:xfrm>
            <a:custGeom>
              <a:rect b="b" l="l" r="r" t="t"/>
              <a:pathLst>
                <a:path extrusionOk="0" h="1952" w="926">
                  <a:moveTo>
                    <a:pt x="12" y="1"/>
                  </a:moveTo>
                  <a:cubicBezTo>
                    <a:pt x="6" y="1"/>
                    <a:pt x="1" y="6"/>
                    <a:pt x="1" y="12"/>
                  </a:cubicBezTo>
                  <a:lnTo>
                    <a:pt x="1" y="1940"/>
                  </a:lnTo>
                  <a:cubicBezTo>
                    <a:pt x="1" y="1946"/>
                    <a:pt x="6" y="1951"/>
                    <a:pt x="12" y="1951"/>
                  </a:cubicBezTo>
                  <a:lnTo>
                    <a:pt x="915" y="1951"/>
                  </a:lnTo>
                  <a:cubicBezTo>
                    <a:pt x="921" y="1951"/>
                    <a:pt x="925" y="1946"/>
                    <a:pt x="926" y="1940"/>
                  </a:cubicBezTo>
                  <a:lnTo>
                    <a:pt x="926" y="12"/>
                  </a:lnTo>
                  <a:cubicBezTo>
                    <a:pt x="926" y="6"/>
                    <a:pt x="921" y="1"/>
                    <a:pt x="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2" name="Google Shape;4672;p72"/>
            <p:cNvSpPr/>
            <p:nvPr/>
          </p:nvSpPr>
          <p:spPr>
            <a:xfrm flipH="1">
              <a:off x="7541574" y="4158649"/>
              <a:ext cx="74256" cy="14308"/>
            </a:xfrm>
            <a:custGeom>
              <a:rect b="b" l="l" r="r" t="t"/>
              <a:pathLst>
                <a:path extrusionOk="0" h="138" w="717">
                  <a:moveTo>
                    <a:pt x="68" y="1"/>
                  </a:moveTo>
                  <a:cubicBezTo>
                    <a:pt x="31" y="1"/>
                    <a:pt x="0" y="32"/>
                    <a:pt x="0" y="70"/>
                  </a:cubicBezTo>
                  <a:cubicBezTo>
                    <a:pt x="0" y="106"/>
                    <a:pt x="31" y="137"/>
                    <a:pt x="68" y="137"/>
                  </a:cubicBezTo>
                  <a:lnTo>
                    <a:pt x="647" y="137"/>
                  </a:lnTo>
                  <a:cubicBezTo>
                    <a:pt x="685" y="137"/>
                    <a:pt x="716" y="106"/>
                    <a:pt x="716" y="70"/>
                  </a:cubicBezTo>
                  <a:cubicBezTo>
                    <a:pt x="716" y="32"/>
                    <a:pt x="685" y="1"/>
                    <a:pt x="647" y="1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3" name="Google Shape;4673;p72"/>
            <p:cNvSpPr/>
            <p:nvPr/>
          </p:nvSpPr>
          <p:spPr>
            <a:xfrm flipH="1">
              <a:off x="7541574" y="4206759"/>
              <a:ext cx="74256" cy="14101"/>
            </a:xfrm>
            <a:custGeom>
              <a:rect b="b" l="l" r="r" t="t"/>
              <a:pathLst>
                <a:path extrusionOk="0" h="136" w="717">
                  <a:moveTo>
                    <a:pt x="68" y="0"/>
                  </a:moveTo>
                  <a:cubicBezTo>
                    <a:pt x="31" y="0"/>
                    <a:pt x="0" y="31"/>
                    <a:pt x="0" y="68"/>
                  </a:cubicBezTo>
                  <a:cubicBezTo>
                    <a:pt x="0" y="105"/>
                    <a:pt x="31" y="136"/>
                    <a:pt x="68" y="136"/>
                  </a:cubicBezTo>
                  <a:lnTo>
                    <a:pt x="647" y="136"/>
                  </a:lnTo>
                  <a:cubicBezTo>
                    <a:pt x="685" y="136"/>
                    <a:pt x="716" y="106"/>
                    <a:pt x="716" y="68"/>
                  </a:cubicBezTo>
                  <a:cubicBezTo>
                    <a:pt x="716" y="31"/>
                    <a:pt x="685" y="0"/>
                    <a:pt x="647" y="0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4" name="Google Shape;4674;p72"/>
            <p:cNvSpPr/>
            <p:nvPr/>
          </p:nvSpPr>
          <p:spPr>
            <a:xfrm flipH="1">
              <a:off x="7541574" y="4254660"/>
              <a:ext cx="74256" cy="14205"/>
            </a:xfrm>
            <a:custGeom>
              <a:rect b="b" l="l" r="r" t="t"/>
              <a:pathLst>
                <a:path extrusionOk="0" h="137" w="717">
                  <a:moveTo>
                    <a:pt x="68" y="1"/>
                  </a:moveTo>
                  <a:cubicBezTo>
                    <a:pt x="31" y="1"/>
                    <a:pt x="0" y="32"/>
                    <a:pt x="0" y="69"/>
                  </a:cubicBezTo>
                  <a:cubicBezTo>
                    <a:pt x="0" y="105"/>
                    <a:pt x="31" y="136"/>
                    <a:pt x="68" y="136"/>
                  </a:cubicBezTo>
                  <a:lnTo>
                    <a:pt x="647" y="136"/>
                  </a:lnTo>
                  <a:cubicBezTo>
                    <a:pt x="685" y="136"/>
                    <a:pt x="716" y="108"/>
                    <a:pt x="716" y="69"/>
                  </a:cubicBezTo>
                  <a:cubicBezTo>
                    <a:pt x="716" y="32"/>
                    <a:pt x="685" y="1"/>
                    <a:pt x="647" y="1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5" name="Google Shape;4675;p72"/>
            <p:cNvSpPr/>
            <p:nvPr/>
          </p:nvSpPr>
          <p:spPr>
            <a:xfrm flipH="1">
              <a:off x="7313628" y="4013492"/>
              <a:ext cx="40494" cy="602714"/>
            </a:xfrm>
            <a:custGeom>
              <a:rect b="b" l="l" r="r" t="t"/>
              <a:pathLst>
                <a:path extrusionOk="0" h="5813" w="391">
                  <a:moveTo>
                    <a:pt x="195" y="1"/>
                  </a:moveTo>
                  <a:cubicBezTo>
                    <a:pt x="87" y="1"/>
                    <a:pt x="0" y="88"/>
                    <a:pt x="0" y="196"/>
                  </a:cubicBezTo>
                  <a:lnTo>
                    <a:pt x="0" y="5618"/>
                  </a:lnTo>
                  <a:cubicBezTo>
                    <a:pt x="0" y="5726"/>
                    <a:pt x="87" y="5813"/>
                    <a:pt x="195" y="5813"/>
                  </a:cubicBezTo>
                  <a:cubicBezTo>
                    <a:pt x="302" y="5813"/>
                    <a:pt x="389" y="5726"/>
                    <a:pt x="390" y="5618"/>
                  </a:cubicBezTo>
                  <a:lnTo>
                    <a:pt x="390" y="196"/>
                  </a:lnTo>
                  <a:cubicBezTo>
                    <a:pt x="390" y="88"/>
                    <a:pt x="303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6" name="Google Shape;4676;p72"/>
            <p:cNvSpPr/>
            <p:nvPr/>
          </p:nvSpPr>
          <p:spPr>
            <a:xfrm flipH="1">
              <a:off x="7286080" y="4307850"/>
              <a:ext cx="96004" cy="202391"/>
            </a:xfrm>
            <a:custGeom>
              <a:rect b="b" l="l" r="r" t="t"/>
              <a:pathLst>
                <a:path extrusionOk="0" h="1952" w="927">
                  <a:moveTo>
                    <a:pt x="13" y="1"/>
                  </a:moveTo>
                  <a:cubicBezTo>
                    <a:pt x="6" y="1"/>
                    <a:pt x="1" y="6"/>
                    <a:pt x="1" y="12"/>
                  </a:cubicBezTo>
                  <a:lnTo>
                    <a:pt x="1" y="1940"/>
                  </a:lnTo>
                  <a:cubicBezTo>
                    <a:pt x="1" y="1946"/>
                    <a:pt x="6" y="1951"/>
                    <a:pt x="13" y="1951"/>
                  </a:cubicBezTo>
                  <a:lnTo>
                    <a:pt x="915" y="1951"/>
                  </a:lnTo>
                  <a:cubicBezTo>
                    <a:pt x="922" y="1951"/>
                    <a:pt x="927" y="1946"/>
                    <a:pt x="927" y="1940"/>
                  </a:cubicBezTo>
                  <a:lnTo>
                    <a:pt x="927" y="12"/>
                  </a:lnTo>
                  <a:cubicBezTo>
                    <a:pt x="927" y="6"/>
                    <a:pt x="922" y="1"/>
                    <a:pt x="915" y="1"/>
                  </a:cubicBezTo>
                  <a:close/>
                </a:path>
              </a:pathLst>
            </a:custGeom>
            <a:solidFill>
              <a:srgbClr val="5656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7" name="Google Shape;4677;p72"/>
            <p:cNvSpPr/>
            <p:nvPr/>
          </p:nvSpPr>
          <p:spPr>
            <a:xfrm flipH="1">
              <a:off x="7254700" y="4307850"/>
              <a:ext cx="96004" cy="202391"/>
            </a:xfrm>
            <a:custGeom>
              <a:rect b="b" l="l" r="r" t="t"/>
              <a:pathLst>
                <a:path extrusionOk="0" h="1952" w="927">
                  <a:moveTo>
                    <a:pt x="12" y="1"/>
                  </a:moveTo>
                  <a:cubicBezTo>
                    <a:pt x="5" y="1"/>
                    <a:pt x="0" y="6"/>
                    <a:pt x="0" y="12"/>
                  </a:cubicBezTo>
                  <a:lnTo>
                    <a:pt x="0" y="1940"/>
                  </a:lnTo>
                  <a:cubicBezTo>
                    <a:pt x="0" y="1946"/>
                    <a:pt x="5" y="1951"/>
                    <a:pt x="12" y="1951"/>
                  </a:cubicBezTo>
                  <a:lnTo>
                    <a:pt x="915" y="1951"/>
                  </a:lnTo>
                  <a:cubicBezTo>
                    <a:pt x="920" y="1951"/>
                    <a:pt x="925" y="1946"/>
                    <a:pt x="926" y="1940"/>
                  </a:cubicBezTo>
                  <a:lnTo>
                    <a:pt x="926" y="12"/>
                  </a:lnTo>
                  <a:cubicBezTo>
                    <a:pt x="926" y="6"/>
                    <a:pt x="921" y="1"/>
                    <a:pt x="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8" name="Google Shape;4678;p72"/>
            <p:cNvSpPr/>
            <p:nvPr/>
          </p:nvSpPr>
          <p:spPr>
            <a:xfrm flipH="1">
              <a:off x="7265678" y="4353989"/>
              <a:ext cx="74152" cy="14205"/>
            </a:xfrm>
            <a:custGeom>
              <a:rect b="b" l="l" r="r" t="t"/>
              <a:pathLst>
                <a:path extrusionOk="0" h="137" w="716">
                  <a:moveTo>
                    <a:pt x="68" y="1"/>
                  </a:moveTo>
                  <a:cubicBezTo>
                    <a:pt x="32" y="1"/>
                    <a:pt x="1" y="32"/>
                    <a:pt x="1" y="68"/>
                  </a:cubicBezTo>
                  <a:cubicBezTo>
                    <a:pt x="1" y="105"/>
                    <a:pt x="32" y="136"/>
                    <a:pt x="68" y="136"/>
                  </a:cubicBezTo>
                  <a:lnTo>
                    <a:pt x="648" y="136"/>
                  </a:lnTo>
                  <a:cubicBezTo>
                    <a:pt x="685" y="136"/>
                    <a:pt x="715" y="105"/>
                    <a:pt x="716" y="68"/>
                  </a:cubicBezTo>
                  <a:cubicBezTo>
                    <a:pt x="716" y="32"/>
                    <a:pt x="685" y="1"/>
                    <a:pt x="648" y="1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9" name="Google Shape;4679;p72"/>
            <p:cNvSpPr/>
            <p:nvPr/>
          </p:nvSpPr>
          <p:spPr>
            <a:xfrm flipH="1">
              <a:off x="7265678" y="4401995"/>
              <a:ext cx="74152" cy="14101"/>
            </a:xfrm>
            <a:custGeom>
              <a:rect b="b" l="l" r="r" t="t"/>
              <a:pathLst>
                <a:path extrusionOk="0" h="136" w="716">
                  <a:moveTo>
                    <a:pt x="68" y="0"/>
                  </a:moveTo>
                  <a:cubicBezTo>
                    <a:pt x="32" y="0"/>
                    <a:pt x="1" y="31"/>
                    <a:pt x="1" y="68"/>
                  </a:cubicBezTo>
                  <a:cubicBezTo>
                    <a:pt x="1" y="105"/>
                    <a:pt x="32" y="136"/>
                    <a:pt x="68" y="136"/>
                  </a:cubicBezTo>
                  <a:lnTo>
                    <a:pt x="648" y="136"/>
                  </a:lnTo>
                  <a:cubicBezTo>
                    <a:pt x="685" y="136"/>
                    <a:pt x="715" y="105"/>
                    <a:pt x="716" y="68"/>
                  </a:cubicBezTo>
                  <a:cubicBezTo>
                    <a:pt x="716" y="31"/>
                    <a:pt x="685" y="0"/>
                    <a:pt x="648" y="0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0" name="Google Shape;4680;p72"/>
            <p:cNvSpPr/>
            <p:nvPr/>
          </p:nvSpPr>
          <p:spPr>
            <a:xfrm flipH="1">
              <a:off x="7265678" y="4449897"/>
              <a:ext cx="74152" cy="14308"/>
            </a:xfrm>
            <a:custGeom>
              <a:rect b="b" l="l" r="r" t="t"/>
              <a:pathLst>
                <a:path extrusionOk="0" h="138" w="716">
                  <a:moveTo>
                    <a:pt x="68" y="1"/>
                  </a:moveTo>
                  <a:cubicBezTo>
                    <a:pt x="32" y="1"/>
                    <a:pt x="1" y="32"/>
                    <a:pt x="1" y="68"/>
                  </a:cubicBezTo>
                  <a:cubicBezTo>
                    <a:pt x="1" y="106"/>
                    <a:pt x="32" y="137"/>
                    <a:pt x="68" y="137"/>
                  </a:cubicBezTo>
                  <a:lnTo>
                    <a:pt x="648" y="137"/>
                  </a:lnTo>
                  <a:cubicBezTo>
                    <a:pt x="685" y="137"/>
                    <a:pt x="715" y="106"/>
                    <a:pt x="716" y="68"/>
                  </a:cubicBezTo>
                  <a:cubicBezTo>
                    <a:pt x="716" y="32"/>
                    <a:pt x="685" y="1"/>
                    <a:pt x="648" y="1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1" name="Google Shape;4681;p72"/>
            <p:cNvSpPr/>
            <p:nvPr/>
          </p:nvSpPr>
          <p:spPr>
            <a:xfrm flipH="1">
              <a:off x="6485631" y="4201056"/>
              <a:ext cx="113092" cy="171286"/>
            </a:xfrm>
            <a:custGeom>
              <a:rect b="b" l="l" r="r" t="t"/>
              <a:pathLst>
                <a:path extrusionOk="0" h="1652" w="1092">
                  <a:moveTo>
                    <a:pt x="19" y="1"/>
                  </a:moveTo>
                  <a:cubicBezTo>
                    <a:pt x="8" y="1"/>
                    <a:pt x="0" y="9"/>
                    <a:pt x="0" y="19"/>
                  </a:cubicBezTo>
                  <a:lnTo>
                    <a:pt x="0" y="1633"/>
                  </a:lnTo>
                  <a:cubicBezTo>
                    <a:pt x="0" y="1643"/>
                    <a:pt x="8" y="1651"/>
                    <a:pt x="19" y="1651"/>
                  </a:cubicBezTo>
                  <a:lnTo>
                    <a:pt x="1074" y="1651"/>
                  </a:lnTo>
                  <a:cubicBezTo>
                    <a:pt x="1082" y="1651"/>
                    <a:pt x="1091" y="1643"/>
                    <a:pt x="1091" y="1633"/>
                  </a:cubicBezTo>
                  <a:lnTo>
                    <a:pt x="1091" y="19"/>
                  </a:lnTo>
                  <a:cubicBezTo>
                    <a:pt x="1091" y="9"/>
                    <a:pt x="1083" y="1"/>
                    <a:pt x="10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2" name="Google Shape;4682;p72"/>
            <p:cNvSpPr/>
            <p:nvPr/>
          </p:nvSpPr>
          <p:spPr>
            <a:xfrm flipH="1">
              <a:off x="6449902" y="4201056"/>
              <a:ext cx="112989" cy="171286"/>
            </a:xfrm>
            <a:custGeom>
              <a:rect b="b" l="l" r="r" t="t"/>
              <a:pathLst>
                <a:path extrusionOk="0" h="1652" w="1091">
                  <a:moveTo>
                    <a:pt x="18" y="1"/>
                  </a:moveTo>
                  <a:cubicBezTo>
                    <a:pt x="8" y="1"/>
                    <a:pt x="1" y="9"/>
                    <a:pt x="1" y="19"/>
                  </a:cubicBezTo>
                  <a:lnTo>
                    <a:pt x="1" y="1633"/>
                  </a:lnTo>
                  <a:cubicBezTo>
                    <a:pt x="1" y="1643"/>
                    <a:pt x="8" y="1651"/>
                    <a:pt x="18" y="1651"/>
                  </a:cubicBezTo>
                  <a:lnTo>
                    <a:pt x="1073" y="1651"/>
                  </a:lnTo>
                  <a:cubicBezTo>
                    <a:pt x="1083" y="1651"/>
                    <a:pt x="1091" y="1643"/>
                    <a:pt x="1091" y="1633"/>
                  </a:cubicBezTo>
                  <a:lnTo>
                    <a:pt x="1091" y="19"/>
                  </a:lnTo>
                  <a:cubicBezTo>
                    <a:pt x="1091" y="9"/>
                    <a:pt x="1084" y="1"/>
                    <a:pt x="1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3" name="Google Shape;4683;p72"/>
            <p:cNvSpPr/>
            <p:nvPr/>
          </p:nvSpPr>
          <p:spPr>
            <a:xfrm flipH="1">
              <a:off x="6213257" y="4201056"/>
              <a:ext cx="113092" cy="171286"/>
            </a:xfrm>
            <a:custGeom>
              <a:rect b="b" l="l" r="r" t="t"/>
              <a:pathLst>
                <a:path extrusionOk="0" h="1652" w="1092">
                  <a:moveTo>
                    <a:pt x="19" y="1"/>
                  </a:moveTo>
                  <a:cubicBezTo>
                    <a:pt x="9" y="1"/>
                    <a:pt x="1" y="9"/>
                    <a:pt x="1" y="19"/>
                  </a:cubicBezTo>
                  <a:lnTo>
                    <a:pt x="1" y="1633"/>
                  </a:lnTo>
                  <a:cubicBezTo>
                    <a:pt x="1" y="1643"/>
                    <a:pt x="9" y="1651"/>
                    <a:pt x="19" y="1651"/>
                  </a:cubicBezTo>
                  <a:lnTo>
                    <a:pt x="1074" y="1651"/>
                  </a:lnTo>
                  <a:cubicBezTo>
                    <a:pt x="1085" y="1651"/>
                    <a:pt x="1092" y="1643"/>
                    <a:pt x="1092" y="1633"/>
                  </a:cubicBezTo>
                  <a:lnTo>
                    <a:pt x="1092" y="19"/>
                  </a:lnTo>
                  <a:cubicBezTo>
                    <a:pt x="1092" y="9"/>
                    <a:pt x="1085" y="1"/>
                    <a:pt x="10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4" name="Google Shape;4684;p72"/>
            <p:cNvSpPr/>
            <p:nvPr/>
          </p:nvSpPr>
          <p:spPr>
            <a:xfrm flipH="1">
              <a:off x="6177320" y="4201056"/>
              <a:ext cx="113092" cy="171286"/>
            </a:xfrm>
            <a:custGeom>
              <a:rect b="b" l="l" r="r" t="t"/>
              <a:pathLst>
                <a:path extrusionOk="0" h="1652" w="1092">
                  <a:moveTo>
                    <a:pt x="18" y="1"/>
                  </a:moveTo>
                  <a:cubicBezTo>
                    <a:pt x="7" y="1"/>
                    <a:pt x="0" y="9"/>
                    <a:pt x="0" y="19"/>
                  </a:cubicBezTo>
                  <a:lnTo>
                    <a:pt x="0" y="1633"/>
                  </a:lnTo>
                  <a:cubicBezTo>
                    <a:pt x="0" y="1643"/>
                    <a:pt x="7" y="1651"/>
                    <a:pt x="18" y="1651"/>
                  </a:cubicBezTo>
                  <a:lnTo>
                    <a:pt x="1073" y="1651"/>
                  </a:lnTo>
                  <a:cubicBezTo>
                    <a:pt x="1083" y="1651"/>
                    <a:pt x="1091" y="1643"/>
                    <a:pt x="1091" y="1633"/>
                  </a:cubicBezTo>
                  <a:lnTo>
                    <a:pt x="1091" y="19"/>
                  </a:lnTo>
                  <a:cubicBezTo>
                    <a:pt x="1091" y="9"/>
                    <a:pt x="1083" y="1"/>
                    <a:pt x="1073" y="1"/>
                  </a:cubicBezTo>
                  <a:close/>
                </a:path>
              </a:pathLst>
            </a:custGeom>
            <a:solidFill>
              <a:srgbClr val="EC98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5" name="Google Shape;4685;p72"/>
            <p:cNvSpPr/>
            <p:nvPr/>
          </p:nvSpPr>
          <p:spPr>
            <a:xfrm flipH="1">
              <a:off x="6449902" y="4201263"/>
              <a:ext cx="112989" cy="171182"/>
            </a:xfrm>
            <a:custGeom>
              <a:rect b="b" l="l" r="r" t="t"/>
              <a:pathLst>
                <a:path extrusionOk="0" h="1651" w="1091">
                  <a:moveTo>
                    <a:pt x="811" y="0"/>
                  </a:moveTo>
                  <a:lnTo>
                    <a:pt x="811" y="1144"/>
                  </a:lnTo>
                  <a:cubicBezTo>
                    <a:pt x="811" y="1253"/>
                    <a:pt x="722" y="1341"/>
                    <a:pt x="613" y="1341"/>
                  </a:cubicBezTo>
                  <a:lnTo>
                    <a:pt x="1" y="1341"/>
                  </a:lnTo>
                  <a:lnTo>
                    <a:pt x="1" y="1451"/>
                  </a:lnTo>
                  <a:cubicBezTo>
                    <a:pt x="1" y="1562"/>
                    <a:pt x="90" y="1650"/>
                    <a:pt x="199" y="1650"/>
                  </a:cubicBezTo>
                  <a:lnTo>
                    <a:pt x="894" y="1650"/>
                  </a:lnTo>
                  <a:cubicBezTo>
                    <a:pt x="1003" y="1650"/>
                    <a:pt x="1091" y="1561"/>
                    <a:pt x="1091" y="1451"/>
                  </a:cubicBezTo>
                  <a:lnTo>
                    <a:pt x="1091" y="198"/>
                  </a:lnTo>
                  <a:cubicBezTo>
                    <a:pt x="1091" y="89"/>
                    <a:pt x="1002" y="0"/>
                    <a:pt x="894" y="0"/>
                  </a:cubicBezTo>
                  <a:close/>
                </a:path>
              </a:pathLst>
            </a:custGeom>
            <a:solidFill>
              <a:srgbClr val="66555E">
                <a:alpha val="20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6" name="Google Shape;4686;p72"/>
            <p:cNvSpPr/>
            <p:nvPr/>
          </p:nvSpPr>
          <p:spPr>
            <a:xfrm flipH="1">
              <a:off x="6478900" y="4201263"/>
              <a:ext cx="83991" cy="139144"/>
            </a:xfrm>
            <a:custGeom>
              <a:rect b="b" l="l" r="r" t="t"/>
              <a:pathLst>
                <a:path extrusionOk="0" h="1342" w="811">
                  <a:moveTo>
                    <a:pt x="200" y="0"/>
                  </a:moveTo>
                  <a:cubicBezTo>
                    <a:pt x="89" y="0"/>
                    <a:pt x="1" y="89"/>
                    <a:pt x="1" y="198"/>
                  </a:cubicBezTo>
                  <a:lnTo>
                    <a:pt x="1" y="1341"/>
                  </a:lnTo>
                  <a:lnTo>
                    <a:pt x="613" y="1341"/>
                  </a:lnTo>
                  <a:cubicBezTo>
                    <a:pt x="723" y="1341"/>
                    <a:pt x="811" y="1253"/>
                    <a:pt x="811" y="1144"/>
                  </a:cubicBezTo>
                  <a:lnTo>
                    <a:pt x="8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7" name="Google Shape;4687;p72"/>
            <p:cNvSpPr/>
            <p:nvPr/>
          </p:nvSpPr>
          <p:spPr>
            <a:xfrm flipH="1">
              <a:off x="6177320" y="4201263"/>
              <a:ext cx="113092" cy="171182"/>
            </a:xfrm>
            <a:custGeom>
              <a:rect b="b" l="l" r="r" t="t"/>
              <a:pathLst>
                <a:path extrusionOk="0" h="1651" w="1092">
                  <a:moveTo>
                    <a:pt x="810" y="0"/>
                  </a:moveTo>
                  <a:lnTo>
                    <a:pt x="810" y="1144"/>
                  </a:lnTo>
                  <a:cubicBezTo>
                    <a:pt x="810" y="1253"/>
                    <a:pt x="722" y="1341"/>
                    <a:pt x="613" y="1341"/>
                  </a:cubicBezTo>
                  <a:lnTo>
                    <a:pt x="0" y="1341"/>
                  </a:lnTo>
                  <a:lnTo>
                    <a:pt x="0" y="1451"/>
                  </a:lnTo>
                  <a:cubicBezTo>
                    <a:pt x="0" y="1562"/>
                    <a:pt x="88" y="1650"/>
                    <a:pt x="197" y="1650"/>
                  </a:cubicBezTo>
                  <a:lnTo>
                    <a:pt x="894" y="1650"/>
                  </a:lnTo>
                  <a:cubicBezTo>
                    <a:pt x="1002" y="1650"/>
                    <a:pt x="1091" y="1561"/>
                    <a:pt x="1091" y="1451"/>
                  </a:cubicBezTo>
                  <a:lnTo>
                    <a:pt x="1091" y="198"/>
                  </a:lnTo>
                  <a:cubicBezTo>
                    <a:pt x="1091" y="89"/>
                    <a:pt x="1002" y="0"/>
                    <a:pt x="894" y="0"/>
                  </a:cubicBezTo>
                  <a:close/>
                </a:path>
              </a:pathLst>
            </a:custGeom>
            <a:solidFill>
              <a:srgbClr val="66555E">
                <a:alpha val="20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8" name="Google Shape;4688;p72"/>
            <p:cNvSpPr/>
            <p:nvPr/>
          </p:nvSpPr>
          <p:spPr>
            <a:xfrm flipH="1">
              <a:off x="6206422" y="4201263"/>
              <a:ext cx="83991" cy="139144"/>
            </a:xfrm>
            <a:custGeom>
              <a:rect b="b" l="l" r="r" t="t"/>
              <a:pathLst>
                <a:path extrusionOk="0" h="1342" w="811">
                  <a:moveTo>
                    <a:pt x="197" y="0"/>
                  </a:moveTo>
                  <a:cubicBezTo>
                    <a:pt x="88" y="0"/>
                    <a:pt x="0" y="89"/>
                    <a:pt x="0" y="198"/>
                  </a:cubicBezTo>
                  <a:lnTo>
                    <a:pt x="0" y="1341"/>
                  </a:lnTo>
                  <a:lnTo>
                    <a:pt x="613" y="1341"/>
                  </a:lnTo>
                  <a:cubicBezTo>
                    <a:pt x="722" y="1341"/>
                    <a:pt x="810" y="1253"/>
                    <a:pt x="810" y="1144"/>
                  </a:cubicBezTo>
                  <a:lnTo>
                    <a:pt x="8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9" name="Google Shape;4689;p72"/>
            <p:cNvSpPr/>
            <p:nvPr/>
          </p:nvSpPr>
          <p:spPr>
            <a:xfrm flipH="1">
              <a:off x="6579357" y="899455"/>
              <a:ext cx="828722" cy="899664"/>
            </a:xfrm>
            <a:custGeom>
              <a:rect b="b" l="l" r="r" t="t"/>
              <a:pathLst>
                <a:path extrusionOk="0" h="8677" w="8002">
                  <a:moveTo>
                    <a:pt x="5819" y="0"/>
                  </a:moveTo>
                  <a:lnTo>
                    <a:pt x="0" y="8677"/>
                  </a:lnTo>
                  <a:lnTo>
                    <a:pt x="2183" y="8677"/>
                  </a:lnTo>
                  <a:lnTo>
                    <a:pt x="8002" y="0"/>
                  </a:ln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0" name="Google Shape;4690;p72"/>
            <p:cNvSpPr/>
            <p:nvPr/>
          </p:nvSpPr>
          <p:spPr>
            <a:xfrm flipH="1">
              <a:off x="5908882" y="899455"/>
              <a:ext cx="1026633" cy="899560"/>
            </a:xfrm>
            <a:custGeom>
              <a:rect b="b" l="l" r="r" t="t"/>
              <a:pathLst>
                <a:path extrusionOk="0" h="8676" w="9913">
                  <a:moveTo>
                    <a:pt x="5819" y="0"/>
                  </a:moveTo>
                  <a:lnTo>
                    <a:pt x="0" y="8676"/>
                  </a:lnTo>
                  <a:lnTo>
                    <a:pt x="7815" y="8676"/>
                  </a:lnTo>
                  <a:lnTo>
                    <a:pt x="9912" y="5549"/>
                  </a:lnTo>
                  <a:lnTo>
                    <a:pt x="9912" y="661"/>
                  </a:lnTo>
                  <a:cubicBezTo>
                    <a:pt x="9912" y="297"/>
                    <a:pt x="9616" y="0"/>
                    <a:pt x="9253" y="0"/>
                  </a:cubicBezTo>
                  <a:close/>
                </a:path>
              </a:pathLst>
            </a:custGeom>
            <a:solidFill>
              <a:srgbClr val="FFFFFF">
                <a:alpha val="353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1" name="Google Shape;4691;p72"/>
            <p:cNvSpPr/>
            <p:nvPr/>
          </p:nvSpPr>
          <p:spPr>
            <a:xfrm flipH="1">
              <a:off x="7806906" y="4213913"/>
              <a:ext cx="95693" cy="202183"/>
            </a:xfrm>
            <a:custGeom>
              <a:rect b="b" l="l" r="r" t="t"/>
              <a:pathLst>
                <a:path extrusionOk="0" h="1950" w="924">
                  <a:moveTo>
                    <a:pt x="805" y="0"/>
                  </a:moveTo>
                  <a:cubicBezTo>
                    <a:pt x="805" y="0"/>
                    <a:pt x="804" y="0"/>
                    <a:pt x="803" y="0"/>
                  </a:cubicBezTo>
                  <a:lnTo>
                    <a:pt x="692" y="0"/>
                  </a:lnTo>
                  <a:lnTo>
                    <a:pt x="692" y="1022"/>
                  </a:lnTo>
                  <a:cubicBezTo>
                    <a:pt x="692" y="1404"/>
                    <a:pt x="383" y="1713"/>
                    <a:pt x="0" y="1713"/>
                  </a:cubicBezTo>
                  <a:lnTo>
                    <a:pt x="0" y="1830"/>
                  </a:lnTo>
                  <a:cubicBezTo>
                    <a:pt x="0" y="1896"/>
                    <a:pt x="55" y="1950"/>
                    <a:pt x="121" y="1950"/>
                  </a:cubicBezTo>
                  <a:lnTo>
                    <a:pt x="803" y="1950"/>
                  </a:lnTo>
                  <a:cubicBezTo>
                    <a:pt x="870" y="1950"/>
                    <a:pt x="923" y="1896"/>
                    <a:pt x="923" y="1830"/>
                  </a:cubicBezTo>
                  <a:lnTo>
                    <a:pt x="923" y="121"/>
                  </a:lnTo>
                  <a:cubicBezTo>
                    <a:pt x="923" y="55"/>
                    <a:pt x="871" y="0"/>
                    <a:pt x="805" y="0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2" name="Google Shape;4692;p72"/>
            <p:cNvSpPr/>
            <p:nvPr/>
          </p:nvSpPr>
          <p:spPr>
            <a:xfrm flipH="1">
              <a:off x="7530906" y="4112717"/>
              <a:ext cx="95693" cy="202287"/>
            </a:xfrm>
            <a:custGeom>
              <a:rect b="b" l="l" r="r" t="t"/>
              <a:pathLst>
                <a:path extrusionOk="0" h="1951" w="924">
                  <a:moveTo>
                    <a:pt x="692" y="1"/>
                  </a:moveTo>
                  <a:lnTo>
                    <a:pt x="692" y="1022"/>
                  </a:lnTo>
                  <a:cubicBezTo>
                    <a:pt x="692" y="1404"/>
                    <a:pt x="382" y="1713"/>
                    <a:pt x="1" y="1713"/>
                  </a:cubicBezTo>
                  <a:lnTo>
                    <a:pt x="1" y="1830"/>
                  </a:lnTo>
                  <a:cubicBezTo>
                    <a:pt x="1" y="1897"/>
                    <a:pt x="54" y="1950"/>
                    <a:pt x="121" y="1950"/>
                  </a:cubicBezTo>
                  <a:lnTo>
                    <a:pt x="803" y="1950"/>
                  </a:lnTo>
                  <a:cubicBezTo>
                    <a:pt x="869" y="1950"/>
                    <a:pt x="924" y="1897"/>
                    <a:pt x="924" y="1830"/>
                  </a:cubicBezTo>
                  <a:lnTo>
                    <a:pt x="924" y="121"/>
                  </a:lnTo>
                  <a:cubicBezTo>
                    <a:pt x="924" y="54"/>
                    <a:pt x="869" y="1"/>
                    <a:pt x="803" y="1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3" name="Google Shape;4693;p72"/>
            <p:cNvSpPr/>
            <p:nvPr/>
          </p:nvSpPr>
          <p:spPr>
            <a:xfrm flipH="1">
              <a:off x="7254597" y="4307850"/>
              <a:ext cx="95693" cy="202287"/>
            </a:xfrm>
            <a:custGeom>
              <a:rect b="b" l="l" r="r" t="t"/>
              <a:pathLst>
                <a:path extrusionOk="0" h="1951" w="924">
                  <a:moveTo>
                    <a:pt x="691" y="1"/>
                  </a:moveTo>
                  <a:lnTo>
                    <a:pt x="691" y="1022"/>
                  </a:lnTo>
                  <a:cubicBezTo>
                    <a:pt x="691" y="1404"/>
                    <a:pt x="383" y="1713"/>
                    <a:pt x="0" y="1713"/>
                  </a:cubicBezTo>
                  <a:lnTo>
                    <a:pt x="0" y="1830"/>
                  </a:lnTo>
                  <a:cubicBezTo>
                    <a:pt x="0" y="1897"/>
                    <a:pt x="55" y="1950"/>
                    <a:pt x="121" y="1950"/>
                  </a:cubicBezTo>
                  <a:lnTo>
                    <a:pt x="803" y="1950"/>
                  </a:lnTo>
                  <a:cubicBezTo>
                    <a:pt x="870" y="1950"/>
                    <a:pt x="923" y="1897"/>
                    <a:pt x="923" y="1830"/>
                  </a:cubicBezTo>
                  <a:lnTo>
                    <a:pt x="923" y="121"/>
                  </a:lnTo>
                  <a:cubicBezTo>
                    <a:pt x="923" y="54"/>
                    <a:pt x="870" y="1"/>
                    <a:pt x="803" y="1"/>
                  </a:cubicBez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4" name="Google Shape;4694;p72"/>
            <p:cNvSpPr/>
            <p:nvPr/>
          </p:nvSpPr>
          <p:spPr>
            <a:xfrm flipH="1">
              <a:off x="6748996" y="2408779"/>
              <a:ext cx="673065" cy="61796"/>
            </a:xfrm>
            <a:custGeom>
              <a:rect b="b" l="l" r="r" t="t"/>
              <a:pathLst>
                <a:path extrusionOk="0" h="596" w="6499">
                  <a:moveTo>
                    <a:pt x="441" y="0"/>
                  </a:moveTo>
                  <a:cubicBezTo>
                    <a:pt x="441" y="171"/>
                    <a:pt x="371" y="326"/>
                    <a:pt x="258" y="439"/>
                  </a:cubicBezTo>
                  <a:cubicBezTo>
                    <a:pt x="189" y="510"/>
                    <a:pt x="99" y="565"/>
                    <a:pt x="1" y="595"/>
                  </a:cubicBezTo>
                  <a:lnTo>
                    <a:pt x="5877" y="595"/>
                  </a:lnTo>
                  <a:cubicBezTo>
                    <a:pt x="6050" y="595"/>
                    <a:pt x="6205" y="527"/>
                    <a:pt x="6317" y="417"/>
                  </a:cubicBezTo>
                  <a:cubicBezTo>
                    <a:pt x="6426" y="309"/>
                    <a:pt x="6496" y="163"/>
                    <a:pt x="6499" y="0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5" name="Google Shape;4695;p72"/>
            <p:cNvSpPr/>
            <p:nvPr/>
          </p:nvSpPr>
          <p:spPr>
            <a:xfrm flipH="1">
              <a:off x="6554916" y="2506553"/>
              <a:ext cx="1181566" cy="66150"/>
            </a:xfrm>
            <a:custGeom>
              <a:rect b="b" l="l" r="r" t="t"/>
              <a:pathLst>
                <a:path extrusionOk="0" h="638" w="11409">
                  <a:moveTo>
                    <a:pt x="776" y="1"/>
                  </a:moveTo>
                  <a:cubicBezTo>
                    <a:pt x="745" y="159"/>
                    <a:pt x="668" y="298"/>
                    <a:pt x="559" y="407"/>
                  </a:cubicBezTo>
                  <a:cubicBezTo>
                    <a:pt x="416" y="549"/>
                    <a:pt x="218" y="638"/>
                    <a:pt x="0" y="638"/>
                  </a:cubicBezTo>
                  <a:lnTo>
                    <a:pt x="10632" y="638"/>
                  </a:lnTo>
                  <a:cubicBezTo>
                    <a:pt x="10851" y="638"/>
                    <a:pt x="11048" y="550"/>
                    <a:pt x="11191" y="407"/>
                  </a:cubicBezTo>
                  <a:cubicBezTo>
                    <a:pt x="11301" y="298"/>
                    <a:pt x="11378" y="157"/>
                    <a:pt x="11409" y="1"/>
                  </a:cubicBezTo>
                  <a:close/>
                </a:path>
              </a:pathLst>
            </a:custGeom>
            <a:solidFill>
              <a:srgbClr val="000000">
                <a:alpha val="386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6" name="Google Shape;4696;p72"/>
            <p:cNvSpPr/>
            <p:nvPr/>
          </p:nvSpPr>
          <p:spPr>
            <a:xfrm flipH="1">
              <a:off x="6700113" y="1914519"/>
              <a:ext cx="308311" cy="429873"/>
            </a:xfrm>
            <a:custGeom>
              <a:rect b="b" l="l" r="r" t="t"/>
              <a:pathLst>
                <a:path extrusionOk="0" h="4146" w="2977">
                  <a:moveTo>
                    <a:pt x="2977" y="0"/>
                  </a:moveTo>
                  <a:lnTo>
                    <a:pt x="2975" y="2"/>
                  </a:lnTo>
                  <a:lnTo>
                    <a:pt x="2977" y="2"/>
                  </a:lnTo>
                  <a:lnTo>
                    <a:pt x="2977" y="0"/>
                  </a:lnTo>
                  <a:close/>
                  <a:moveTo>
                    <a:pt x="731" y="2"/>
                  </a:moveTo>
                  <a:lnTo>
                    <a:pt x="514" y="367"/>
                  </a:lnTo>
                  <a:cubicBezTo>
                    <a:pt x="1252" y="367"/>
                    <a:pt x="1713" y="1162"/>
                    <a:pt x="1346" y="1802"/>
                  </a:cubicBezTo>
                  <a:lnTo>
                    <a:pt x="1" y="4146"/>
                  </a:lnTo>
                  <a:lnTo>
                    <a:pt x="510" y="4146"/>
                  </a:lnTo>
                  <a:lnTo>
                    <a:pt x="2975" y="2"/>
                  </a:ln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7" name="Google Shape;4697;p72"/>
            <p:cNvSpPr/>
            <p:nvPr/>
          </p:nvSpPr>
          <p:spPr>
            <a:xfrm flipH="1">
              <a:off x="6571590" y="1870764"/>
              <a:ext cx="434867" cy="44066"/>
            </a:xfrm>
            <a:custGeom>
              <a:rect b="b" l="l" r="r" t="t"/>
              <a:pathLst>
                <a:path extrusionOk="0" h="425" w="4199">
                  <a:moveTo>
                    <a:pt x="1" y="1"/>
                  </a:moveTo>
                  <a:lnTo>
                    <a:pt x="1" y="250"/>
                  </a:lnTo>
                  <a:cubicBezTo>
                    <a:pt x="1" y="345"/>
                    <a:pt x="79" y="424"/>
                    <a:pt x="175" y="424"/>
                  </a:cubicBezTo>
                  <a:lnTo>
                    <a:pt x="4024" y="424"/>
                  </a:lnTo>
                  <a:cubicBezTo>
                    <a:pt x="4121" y="424"/>
                    <a:pt x="4199" y="345"/>
                    <a:pt x="4199" y="250"/>
                  </a:cubicBezTo>
                  <a:lnTo>
                    <a:pt x="4199" y="1"/>
                  </a:ln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98" name="Google Shape;4698;p72"/>
          <p:cNvSpPr/>
          <p:nvPr/>
        </p:nvSpPr>
        <p:spPr>
          <a:xfrm>
            <a:off x="6161663" y="4961875"/>
            <a:ext cx="2476200" cy="124200"/>
          </a:xfrm>
          <a:prstGeom prst="ellipse">
            <a:avLst/>
          </a:prstGeom>
          <a:solidFill>
            <a:srgbClr val="000000">
              <a:alpha val="20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9" name="Google Shape;4699;p72"/>
          <p:cNvSpPr txBox="1"/>
          <p:nvPr/>
        </p:nvSpPr>
        <p:spPr>
          <a:xfrm>
            <a:off x="1733275" y="2787875"/>
            <a:ext cx="376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</a:t>
            </a:r>
            <a:r>
              <a:rPr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This presentation template is a creation of </a:t>
            </a:r>
            <a:r>
              <a:rPr b="1"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Slidesgo</a:t>
            </a:r>
            <a:r>
              <a:rPr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and includes icons from </a:t>
            </a:r>
            <a:r>
              <a:rPr b="1"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Flaticon</a:t>
            </a:r>
            <a:r>
              <a:rPr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infographics, and images from </a:t>
            </a:r>
            <a:r>
              <a:rPr b="1"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Freepik</a:t>
            </a:r>
            <a:r>
              <a:rPr lang="es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.</a:t>
            </a:r>
            <a:endParaRPr sz="1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A47"/>
        </a:solidFill>
      </p:bgPr>
    </p:bg>
    <p:spTree>
      <p:nvGrpSpPr>
        <p:cNvPr id="4703" name="Shape 4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4" name="Google Shape;4704;p7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0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43"/>
          <p:cNvGrpSpPr/>
          <p:nvPr/>
        </p:nvGrpSpPr>
        <p:grpSpPr>
          <a:xfrm>
            <a:off x="6057853" y="296935"/>
            <a:ext cx="3242171" cy="3482546"/>
            <a:chOff x="6057853" y="296935"/>
            <a:chExt cx="3242171" cy="3482546"/>
          </a:xfrm>
        </p:grpSpPr>
        <p:grpSp>
          <p:nvGrpSpPr>
            <p:cNvPr id="2032" name="Google Shape;2032;p43"/>
            <p:cNvGrpSpPr/>
            <p:nvPr/>
          </p:nvGrpSpPr>
          <p:grpSpPr>
            <a:xfrm rot="-613696">
              <a:off x="6099750" y="529903"/>
              <a:ext cx="2687706" cy="712428"/>
              <a:chOff x="5929275" y="535002"/>
              <a:chExt cx="2136332" cy="566276"/>
            </a:xfrm>
          </p:grpSpPr>
          <p:sp>
            <p:nvSpPr>
              <p:cNvPr id="2033" name="Google Shape;2033;p43"/>
              <p:cNvSpPr/>
              <p:nvPr/>
            </p:nvSpPr>
            <p:spPr>
              <a:xfrm>
                <a:off x="6878418" y="1067968"/>
                <a:ext cx="773264" cy="33310"/>
              </a:xfrm>
              <a:custGeom>
                <a:rect b="b" l="l" r="r" t="t"/>
                <a:pathLst>
                  <a:path extrusionOk="0" h="1422" w="33049">
                    <a:moveTo>
                      <a:pt x="711" y="1"/>
                    </a:moveTo>
                    <a:cubicBezTo>
                      <a:pt x="318" y="1"/>
                      <a:pt x="0" y="319"/>
                      <a:pt x="0" y="712"/>
                    </a:cubicBezTo>
                    <a:cubicBezTo>
                      <a:pt x="0" y="1103"/>
                      <a:pt x="318" y="1421"/>
                      <a:pt x="711" y="1421"/>
                    </a:cubicBezTo>
                    <a:lnTo>
                      <a:pt x="32339" y="1421"/>
                    </a:lnTo>
                    <a:cubicBezTo>
                      <a:pt x="32731" y="1421"/>
                      <a:pt x="33049" y="1103"/>
                      <a:pt x="33049" y="712"/>
                    </a:cubicBezTo>
                    <a:cubicBezTo>
                      <a:pt x="33049" y="319"/>
                      <a:pt x="32731" y="1"/>
                      <a:pt x="323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034" name="Google Shape;2034;p43"/>
              <p:cNvGrpSpPr/>
              <p:nvPr/>
            </p:nvGrpSpPr>
            <p:grpSpPr>
              <a:xfrm>
                <a:off x="6876827" y="921163"/>
                <a:ext cx="776516" cy="180115"/>
                <a:chOff x="6876827" y="921163"/>
                <a:chExt cx="776516" cy="180115"/>
              </a:xfrm>
            </p:grpSpPr>
            <p:sp>
              <p:nvSpPr>
                <p:cNvPr id="2035" name="Google Shape;2035;p43"/>
                <p:cNvSpPr/>
                <p:nvPr/>
              </p:nvSpPr>
              <p:spPr>
                <a:xfrm>
                  <a:off x="6876827" y="921163"/>
                  <a:ext cx="776516" cy="180115"/>
                </a:xfrm>
                <a:custGeom>
                  <a:rect b="b" l="l" r="r" t="t"/>
                  <a:pathLst>
                    <a:path extrusionOk="0" h="7689" w="33188">
                      <a:moveTo>
                        <a:pt x="8890" y="1"/>
                      </a:moveTo>
                      <a:cubicBezTo>
                        <a:pt x="7500" y="1"/>
                        <a:pt x="6195" y="543"/>
                        <a:pt x="5211" y="1525"/>
                      </a:cubicBezTo>
                      <a:lnTo>
                        <a:pt x="277" y="6459"/>
                      </a:lnTo>
                      <a:cubicBezTo>
                        <a:pt x="1" y="6738"/>
                        <a:pt x="1" y="7187"/>
                        <a:pt x="277" y="7464"/>
                      </a:cubicBezTo>
                      <a:cubicBezTo>
                        <a:pt x="416" y="7602"/>
                        <a:pt x="598" y="7671"/>
                        <a:pt x="779" y="7671"/>
                      </a:cubicBezTo>
                      <a:cubicBezTo>
                        <a:pt x="961" y="7671"/>
                        <a:pt x="1143" y="7602"/>
                        <a:pt x="1281" y="7464"/>
                      </a:cubicBezTo>
                      <a:lnTo>
                        <a:pt x="6215" y="2530"/>
                      </a:lnTo>
                      <a:cubicBezTo>
                        <a:pt x="6929" y="1816"/>
                        <a:pt x="7879" y="1422"/>
                        <a:pt x="8889" y="1422"/>
                      </a:cubicBezTo>
                      <a:lnTo>
                        <a:pt x="24395" y="1422"/>
                      </a:lnTo>
                      <a:cubicBezTo>
                        <a:pt x="25331" y="1422"/>
                        <a:pt x="26210" y="1786"/>
                        <a:pt x="26871" y="2448"/>
                      </a:cubicBezTo>
                      <a:lnTo>
                        <a:pt x="31905" y="7481"/>
                      </a:lnTo>
                      <a:cubicBezTo>
                        <a:pt x="32043" y="7620"/>
                        <a:pt x="32225" y="7688"/>
                        <a:pt x="32407" y="7688"/>
                      </a:cubicBezTo>
                      <a:cubicBezTo>
                        <a:pt x="32589" y="7688"/>
                        <a:pt x="32771" y="7620"/>
                        <a:pt x="32911" y="7479"/>
                      </a:cubicBezTo>
                      <a:cubicBezTo>
                        <a:pt x="33188" y="7203"/>
                        <a:pt x="33188" y="6753"/>
                        <a:pt x="32911" y="6476"/>
                      </a:cubicBezTo>
                      <a:lnTo>
                        <a:pt x="27876" y="1442"/>
                      </a:lnTo>
                      <a:cubicBezTo>
                        <a:pt x="26947" y="512"/>
                        <a:pt x="25711" y="1"/>
                        <a:pt x="243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6" name="Google Shape;2036;p43"/>
                <p:cNvSpPr/>
                <p:nvPr/>
              </p:nvSpPr>
              <p:spPr>
                <a:xfrm>
                  <a:off x="6876827" y="921163"/>
                  <a:ext cx="776516" cy="180115"/>
                </a:xfrm>
                <a:custGeom>
                  <a:rect b="b" l="l" r="r" t="t"/>
                  <a:pathLst>
                    <a:path extrusionOk="0" h="7689" w="33188">
                      <a:moveTo>
                        <a:pt x="8890" y="1"/>
                      </a:moveTo>
                      <a:cubicBezTo>
                        <a:pt x="7500" y="1"/>
                        <a:pt x="6195" y="543"/>
                        <a:pt x="5211" y="1525"/>
                      </a:cubicBezTo>
                      <a:lnTo>
                        <a:pt x="277" y="6459"/>
                      </a:lnTo>
                      <a:cubicBezTo>
                        <a:pt x="1" y="6738"/>
                        <a:pt x="1" y="7187"/>
                        <a:pt x="277" y="7464"/>
                      </a:cubicBezTo>
                      <a:cubicBezTo>
                        <a:pt x="416" y="7602"/>
                        <a:pt x="598" y="7671"/>
                        <a:pt x="779" y="7671"/>
                      </a:cubicBezTo>
                      <a:cubicBezTo>
                        <a:pt x="961" y="7671"/>
                        <a:pt x="1143" y="7602"/>
                        <a:pt x="1281" y="7464"/>
                      </a:cubicBezTo>
                      <a:lnTo>
                        <a:pt x="6215" y="2530"/>
                      </a:lnTo>
                      <a:cubicBezTo>
                        <a:pt x="6929" y="1816"/>
                        <a:pt x="7879" y="1422"/>
                        <a:pt x="8889" y="1422"/>
                      </a:cubicBezTo>
                      <a:lnTo>
                        <a:pt x="24395" y="1422"/>
                      </a:lnTo>
                      <a:cubicBezTo>
                        <a:pt x="25331" y="1422"/>
                        <a:pt x="26210" y="1786"/>
                        <a:pt x="26871" y="2448"/>
                      </a:cubicBezTo>
                      <a:lnTo>
                        <a:pt x="31905" y="7481"/>
                      </a:lnTo>
                      <a:cubicBezTo>
                        <a:pt x="32043" y="7620"/>
                        <a:pt x="32225" y="7688"/>
                        <a:pt x="32407" y="7688"/>
                      </a:cubicBezTo>
                      <a:cubicBezTo>
                        <a:pt x="32589" y="7688"/>
                        <a:pt x="32771" y="7620"/>
                        <a:pt x="32911" y="7479"/>
                      </a:cubicBezTo>
                      <a:cubicBezTo>
                        <a:pt x="33188" y="7203"/>
                        <a:pt x="33188" y="6753"/>
                        <a:pt x="32911" y="6476"/>
                      </a:cubicBezTo>
                      <a:lnTo>
                        <a:pt x="27876" y="1442"/>
                      </a:lnTo>
                      <a:cubicBezTo>
                        <a:pt x="26947" y="512"/>
                        <a:pt x="25711" y="1"/>
                        <a:pt x="2439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024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037" name="Google Shape;2037;p43"/>
              <p:cNvSpPr/>
              <p:nvPr/>
            </p:nvSpPr>
            <p:spPr>
              <a:xfrm>
                <a:off x="6696245" y="603333"/>
                <a:ext cx="245627" cy="21059"/>
              </a:xfrm>
              <a:custGeom>
                <a:rect b="b" l="l" r="r" t="t"/>
                <a:pathLst>
                  <a:path extrusionOk="0" h="899" w="10498">
                    <a:moveTo>
                      <a:pt x="121" y="1"/>
                    </a:moveTo>
                    <a:cubicBezTo>
                      <a:pt x="55" y="1"/>
                      <a:pt x="0" y="56"/>
                      <a:pt x="0" y="123"/>
                    </a:cubicBezTo>
                    <a:cubicBezTo>
                      <a:pt x="1" y="181"/>
                      <a:pt x="43" y="231"/>
                      <a:pt x="101" y="241"/>
                    </a:cubicBezTo>
                    <a:lnTo>
                      <a:pt x="3767" y="821"/>
                    </a:lnTo>
                    <a:cubicBezTo>
                      <a:pt x="4097" y="873"/>
                      <a:pt x="4431" y="899"/>
                      <a:pt x="4764" y="899"/>
                    </a:cubicBezTo>
                    <a:lnTo>
                      <a:pt x="7523" y="899"/>
                    </a:lnTo>
                    <a:cubicBezTo>
                      <a:pt x="8565" y="899"/>
                      <a:pt x="9585" y="609"/>
                      <a:pt x="10471" y="60"/>
                    </a:cubicBezTo>
                    <a:cubicBezTo>
                      <a:pt x="10498" y="43"/>
                      <a:pt x="10486" y="1"/>
                      <a:pt x="10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8" name="Google Shape;2038;p43"/>
              <p:cNvSpPr/>
              <p:nvPr/>
            </p:nvSpPr>
            <p:spPr>
              <a:xfrm>
                <a:off x="6680475" y="622448"/>
                <a:ext cx="350705" cy="198316"/>
              </a:xfrm>
              <a:custGeom>
                <a:rect b="b" l="l" r="r" t="t"/>
                <a:pathLst>
                  <a:path extrusionOk="0" h="8466" w="14989">
                    <a:moveTo>
                      <a:pt x="419" y="0"/>
                    </a:moveTo>
                    <a:cubicBezTo>
                      <a:pt x="200" y="0"/>
                      <a:pt x="0" y="177"/>
                      <a:pt x="0" y="419"/>
                    </a:cubicBezTo>
                    <a:lnTo>
                      <a:pt x="0" y="789"/>
                    </a:lnTo>
                    <a:cubicBezTo>
                      <a:pt x="0" y="945"/>
                      <a:pt x="88" y="1089"/>
                      <a:pt x="227" y="1161"/>
                    </a:cubicBezTo>
                    <a:lnTo>
                      <a:pt x="488" y="1294"/>
                    </a:lnTo>
                    <a:lnTo>
                      <a:pt x="14379" y="8419"/>
                    </a:lnTo>
                    <a:cubicBezTo>
                      <a:pt x="14442" y="8451"/>
                      <a:pt x="14507" y="8466"/>
                      <a:pt x="14570" y="8466"/>
                    </a:cubicBezTo>
                    <a:cubicBezTo>
                      <a:pt x="14711" y="8466"/>
                      <a:pt x="14844" y="8393"/>
                      <a:pt x="14921" y="8276"/>
                    </a:cubicBezTo>
                    <a:cubicBezTo>
                      <a:pt x="14963" y="8211"/>
                      <a:pt x="14989" y="8134"/>
                      <a:pt x="14989" y="8046"/>
                    </a:cubicBezTo>
                    <a:cubicBezTo>
                      <a:pt x="14989" y="7664"/>
                      <a:pt x="14774" y="7312"/>
                      <a:pt x="14433" y="7135"/>
                    </a:cubicBezTo>
                    <a:lnTo>
                      <a:pt x="1475" y="489"/>
                    </a:lnTo>
                    <a:lnTo>
                      <a:pt x="786" y="137"/>
                    </a:lnTo>
                    <a:lnTo>
                      <a:pt x="611" y="47"/>
                    </a:lnTo>
                    <a:cubicBezTo>
                      <a:pt x="548" y="15"/>
                      <a:pt x="483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9" name="Google Shape;2039;p43"/>
              <p:cNvSpPr/>
              <p:nvPr/>
            </p:nvSpPr>
            <p:spPr>
              <a:xfrm>
                <a:off x="6667373" y="610525"/>
                <a:ext cx="42958" cy="58258"/>
              </a:xfrm>
              <a:custGeom>
                <a:rect b="b" l="l" r="r" t="t"/>
                <a:pathLst>
                  <a:path extrusionOk="0" h="2487" w="1836">
                    <a:moveTo>
                      <a:pt x="226" y="0"/>
                    </a:moveTo>
                    <a:cubicBezTo>
                      <a:pt x="102" y="0"/>
                      <a:pt x="0" y="101"/>
                      <a:pt x="0" y="226"/>
                    </a:cubicBezTo>
                    <a:lnTo>
                      <a:pt x="0" y="2261"/>
                    </a:lnTo>
                    <a:cubicBezTo>
                      <a:pt x="0" y="2385"/>
                      <a:pt x="102" y="2486"/>
                      <a:pt x="226" y="2486"/>
                    </a:cubicBezTo>
                    <a:lnTo>
                      <a:pt x="1610" y="2486"/>
                    </a:lnTo>
                    <a:cubicBezTo>
                      <a:pt x="1735" y="2486"/>
                      <a:pt x="1835" y="2385"/>
                      <a:pt x="1835" y="2261"/>
                    </a:cubicBezTo>
                    <a:lnTo>
                      <a:pt x="1835" y="226"/>
                    </a:lnTo>
                    <a:cubicBezTo>
                      <a:pt x="1835" y="101"/>
                      <a:pt x="1735" y="1"/>
                      <a:pt x="16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0" name="Google Shape;2040;p43"/>
              <p:cNvSpPr/>
              <p:nvPr/>
            </p:nvSpPr>
            <p:spPr>
              <a:xfrm>
                <a:off x="6667373" y="610525"/>
                <a:ext cx="26392" cy="58258"/>
              </a:xfrm>
              <a:custGeom>
                <a:rect b="b" l="l" r="r" t="t"/>
                <a:pathLst>
                  <a:path extrusionOk="0" h="2487" w="1128">
                    <a:moveTo>
                      <a:pt x="226" y="0"/>
                    </a:moveTo>
                    <a:cubicBezTo>
                      <a:pt x="102" y="0"/>
                      <a:pt x="0" y="101"/>
                      <a:pt x="0" y="226"/>
                    </a:cubicBezTo>
                    <a:lnTo>
                      <a:pt x="0" y="2261"/>
                    </a:lnTo>
                    <a:cubicBezTo>
                      <a:pt x="0" y="2385"/>
                      <a:pt x="102" y="2486"/>
                      <a:pt x="226" y="2486"/>
                    </a:cubicBezTo>
                    <a:lnTo>
                      <a:pt x="902" y="2486"/>
                    </a:lnTo>
                    <a:cubicBezTo>
                      <a:pt x="1026" y="2486"/>
                      <a:pt x="1128" y="2385"/>
                      <a:pt x="1128" y="2261"/>
                    </a:cubicBezTo>
                    <a:lnTo>
                      <a:pt x="1128" y="226"/>
                    </a:lnTo>
                    <a:cubicBezTo>
                      <a:pt x="1128" y="101"/>
                      <a:pt x="1026" y="1"/>
                      <a:pt x="902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1" name="Google Shape;2041;p43"/>
              <p:cNvSpPr/>
              <p:nvPr/>
            </p:nvSpPr>
            <p:spPr>
              <a:xfrm>
                <a:off x="6673760" y="602349"/>
                <a:ext cx="30206" cy="8199"/>
              </a:xfrm>
              <a:custGeom>
                <a:rect b="b" l="l" r="r" t="t"/>
                <a:pathLst>
                  <a:path extrusionOk="0" h="350" w="1291">
                    <a:moveTo>
                      <a:pt x="0" y="0"/>
                    </a:moveTo>
                    <a:lnTo>
                      <a:pt x="0" y="349"/>
                    </a:lnTo>
                    <a:lnTo>
                      <a:pt x="1290" y="349"/>
                    </a:lnTo>
                    <a:lnTo>
                      <a:pt x="129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2" name="Google Shape;2042;p43"/>
              <p:cNvSpPr/>
              <p:nvPr/>
            </p:nvSpPr>
            <p:spPr>
              <a:xfrm>
                <a:off x="6667396" y="590121"/>
                <a:ext cx="42934" cy="12251"/>
              </a:xfrm>
              <a:custGeom>
                <a:rect b="b" l="l" r="r" t="t"/>
                <a:pathLst>
                  <a:path extrusionOk="0" h="523" w="1835">
                    <a:moveTo>
                      <a:pt x="79" y="0"/>
                    </a:moveTo>
                    <a:cubicBezTo>
                      <a:pt x="35" y="0"/>
                      <a:pt x="0" y="35"/>
                      <a:pt x="0" y="78"/>
                    </a:cubicBezTo>
                    <a:lnTo>
                      <a:pt x="0" y="445"/>
                    </a:lnTo>
                    <a:cubicBezTo>
                      <a:pt x="0" y="488"/>
                      <a:pt x="35" y="522"/>
                      <a:pt x="79" y="522"/>
                    </a:cubicBezTo>
                    <a:lnTo>
                      <a:pt x="1756" y="522"/>
                    </a:lnTo>
                    <a:cubicBezTo>
                      <a:pt x="1799" y="522"/>
                      <a:pt x="1834" y="488"/>
                      <a:pt x="1834" y="445"/>
                    </a:cubicBezTo>
                    <a:lnTo>
                      <a:pt x="1834" y="78"/>
                    </a:lnTo>
                    <a:cubicBezTo>
                      <a:pt x="1834" y="35"/>
                      <a:pt x="1799" y="0"/>
                      <a:pt x="1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3" name="Google Shape;2043;p43"/>
              <p:cNvSpPr/>
              <p:nvPr/>
            </p:nvSpPr>
            <p:spPr>
              <a:xfrm>
                <a:off x="6667396" y="590121"/>
                <a:ext cx="31657" cy="12251"/>
              </a:xfrm>
              <a:custGeom>
                <a:rect b="b" l="l" r="r" t="t"/>
                <a:pathLst>
                  <a:path extrusionOk="0" h="523" w="1353">
                    <a:moveTo>
                      <a:pt x="79" y="0"/>
                    </a:moveTo>
                    <a:cubicBezTo>
                      <a:pt x="35" y="0"/>
                      <a:pt x="0" y="35"/>
                      <a:pt x="0" y="78"/>
                    </a:cubicBezTo>
                    <a:lnTo>
                      <a:pt x="0" y="445"/>
                    </a:lnTo>
                    <a:cubicBezTo>
                      <a:pt x="0" y="488"/>
                      <a:pt x="35" y="522"/>
                      <a:pt x="79" y="522"/>
                    </a:cubicBezTo>
                    <a:lnTo>
                      <a:pt x="1274" y="522"/>
                    </a:lnTo>
                    <a:cubicBezTo>
                      <a:pt x="1317" y="522"/>
                      <a:pt x="1352" y="488"/>
                      <a:pt x="1352" y="445"/>
                    </a:cubicBezTo>
                    <a:lnTo>
                      <a:pt x="1352" y="78"/>
                    </a:lnTo>
                    <a:cubicBezTo>
                      <a:pt x="1352" y="35"/>
                      <a:pt x="1317" y="0"/>
                      <a:pt x="1274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4" name="Google Shape;2044;p43"/>
              <p:cNvSpPr/>
              <p:nvPr/>
            </p:nvSpPr>
            <p:spPr>
              <a:xfrm>
                <a:off x="6433913" y="603333"/>
                <a:ext cx="245674" cy="21059"/>
              </a:xfrm>
              <a:custGeom>
                <a:rect b="b" l="l" r="r" t="t"/>
                <a:pathLst>
                  <a:path extrusionOk="0" h="899" w="10500">
                    <a:moveTo>
                      <a:pt x="45" y="1"/>
                    </a:moveTo>
                    <a:cubicBezTo>
                      <a:pt x="13" y="1"/>
                      <a:pt x="1" y="43"/>
                      <a:pt x="28" y="60"/>
                    </a:cubicBezTo>
                    <a:cubicBezTo>
                      <a:pt x="914" y="609"/>
                      <a:pt x="1934" y="899"/>
                      <a:pt x="2977" y="899"/>
                    </a:cubicBezTo>
                    <a:lnTo>
                      <a:pt x="5736" y="899"/>
                    </a:lnTo>
                    <a:cubicBezTo>
                      <a:pt x="6069" y="899"/>
                      <a:pt x="6402" y="873"/>
                      <a:pt x="6732" y="821"/>
                    </a:cubicBezTo>
                    <a:lnTo>
                      <a:pt x="10398" y="241"/>
                    </a:lnTo>
                    <a:cubicBezTo>
                      <a:pt x="10455" y="231"/>
                      <a:pt x="10499" y="181"/>
                      <a:pt x="10499" y="123"/>
                    </a:cubicBezTo>
                    <a:cubicBezTo>
                      <a:pt x="10499" y="56"/>
                      <a:pt x="10444" y="1"/>
                      <a:pt x="103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5" name="Google Shape;2045;p43"/>
              <p:cNvSpPr/>
              <p:nvPr/>
            </p:nvSpPr>
            <p:spPr>
              <a:xfrm>
                <a:off x="6710284" y="631490"/>
                <a:ext cx="319306" cy="189297"/>
              </a:xfrm>
              <a:custGeom>
                <a:rect b="b" l="l" r="r" t="t"/>
                <a:pathLst>
                  <a:path extrusionOk="0" h="8081" w="13647">
                    <a:moveTo>
                      <a:pt x="0" y="0"/>
                    </a:moveTo>
                    <a:lnTo>
                      <a:pt x="0" y="1312"/>
                    </a:lnTo>
                    <a:lnTo>
                      <a:pt x="13104" y="8034"/>
                    </a:lnTo>
                    <a:cubicBezTo>
                      <a:pt x="13166" y="8066"/>
                      <a:pt x="13232" y="8081"/>
                      <a:pt x="13294" y="8081"/>
                    </a:cubicBezTo>
                    <a:cubicBezTo>
                      <a:pt x="13436" y="8081"/>
                      <a:pt x="13569" y="8008"/>
                      <a:pt x="13646" y="7891"/>
                    </a:cubicBezTo>
                    <a:lnTo>
                      <a:pt x="1094" y="1557"/>
                    </a:lnTo>
                    <a:cubicBezTo>
                      <a:pt x="546" y="1280"/>
                      <a:pt x="200" y="718"/>
                      <a:pt x="200" y="10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6" name="Google Shape;2046;p43"/>
              <p:cNvSpPr/>
              <p:nvPr/>
            </p:nvSpPr>
            <p:spPr>
              <a:xfrm>
                <a:off x="7097442" y="603333"/>
                <a:ext cx="245650" cy="21059"/>
              </a:xfrm>
              <a:custGeom>
                <a:rect b="b" l="l" r="r" t="t"/>
                <a:pathLst>
                  <a:path extrusionOk="0" h="899" w="10499">
                    <a:moveTo>
                      <a:pt x="44" y="1"/>
                    </a:moveTo>
                    <a:cubicBezTo>
                      <a:pt x="12" y="1"/>
                      <a:pt x="0" y="43"/>
                      <a:pt x="27" y="60"/>
                    </a:cubicBezTo>
                    <a:cubicBezTo>
                      <a:pt x="913" y="609"/>
                      <a:pt x="1934" y="899"/>
                      <a:pt x="2976" y="899"/>
                    </a:cubicBezTo>
                    <a:lnTo>
                      <a:pt x="5734" y="899"/>
                    </a:lnTo>
                    <a:cubicBezTo>
                      <a:pt x="6068" y="899"/>
                      <a:pt x="6401" y="873"/>
                      <a:pt x="6730" y="821"/>
                    </a:cubicBezTo>
                    <a:lnTo>
                      <a:pt x="10397" y="241"/>
                    </a:lnTo>
                    <a:cubicBezTo>
                      <a:pt x="10455" y="231"/>
                      <a:pt x="10498" y="181"/>
                      <a:pt x="10498" y="123"/>
                    </a:cubicBezTo>
                    <a:cubicBezTo>
                      <a:pt x="10498" y="56"/>
                      <a:pt x="10444" y="1"/>
                      <a:pt x="103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7" name="Google Shape;2047;p43"/>
              <p:cNvSpPr/>
              <p:nvPr/>
            </p:nvSpPr>
            <p:spPr>
              <a:xfrm>
                <a:off x="7008134" y="622448"/>
                <a:ext cx="350705" cy="198316"/>
              </a:xfrm>
              <a:custGeom>
                <a:rect b="b" l="l" r="r" t="t"/>
                <a:pathLst>
                  <a:path extrusionOk="0" h="8466" w="14989">
                    <a:moveTo>
                      <a:pt x="14570" y="0"/>
                    </a:moveTo>
                    <a:cubicBezTo>
                      <a:pt x="14507" y="0"/>
                      <a:pt x="14441" y="15"/>
                      <a:pt x="14379" y="47"/>
                    </a:cubicBezTo>
                    <a:lnTo>
                      <a:pt x="14203" y="137"/>
                    </a:lnTo>
                    <a:lnTo>
                      <a:pt x="13515" y="489"/>
                    </a:lnTo>
                    <a:lnTo>
                      <a:pt x="557" y="7135"/>
                    </a:lnTo>
                    <a:cubicBezTo>
                      <a:pt x="215" y="7312"/>
                      <a:pt x="0" y="7664"/>
                      <a:pt x="0" y="8046"/>
                    </a:cubicBezTo>
                    <a:cubicBezTo>
                      <a:pt x="0" y="8134"/>
                      <a:pt x="26" y="8211"/>
                      <a:pt x="69" y="8276"/>
                    </a:cubicBezTo>
                    <a:cubicBezTo>
                      <a:pt x="146" y="8393"/>
                      <a:pt x="279" y="8466"/>
                      <a:pt x="420" y="8466"/>
                    </a:cubicBezTo>
                    <a:cubicBezTo>
                      <a:pt x="484" y="8466"/>
                      <a:pt x="548" y="8451"/>
                      <a:pt x="611" y="8419"/>
                    </a:cubicBezTo>
                    <a:lnTo>
                      <a:pt x="14502" y="1294"/>
                    </a:lnTo>
                    <a:lnTo>
                      <a:pt x="14762" y="1161"/>
                    </a:lnTo>
                    <a:cubicBezTo>
                      <a:pt x="14902" y="1089"/>
                      <a:pt x="14989" y="945"/>
                      <a:pt x="14989" y="789"/>
                    </a:cubicBezTo>
                    <a:lnTo>
                      <a:pt x="14989" y="419"/>
                    </a:lnTo>
                    <a:cubicBezTo>
                      <a:pt x="14989" y="177"/>
                      <a:pt x="14790" y="0"/>
                      <a:pt x="145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8" name="Google Shape;2048;p43"/>
              <p:cNvSpPr/>
              <p:nvPr/>
            </p:nvSpPr>
            <p:spPr>
              <a:xfrm>
                <a:off x="7329007" y="610525"/>
                <a:ext cx="42911" cy="58258"/>
              </a:xfrm>
              <a:custGeom>
                <a:rect b="b" l="l" r="r" t="t"/>
                <a:pathLst>
                  <a:path extrusionOk="0" h="2487" w="1834">
                    <a:moveTo>
                      <a:pt x="226" y="0"/>
                    </a:moveTo>
                    <a:cubicBezTo>
                      <a:pt x="101" y="1"/>
                      <a:pt x="0" y="101"/>
                      <a:pt x="0" y="226"/>
                    </a:cubicBezTo>
                    <a:lnTo>
                      <a:pt x="0" y="2261"/>
                    </a:lnTo>
                    <a:cubicBezTo>
                      <a:pt x="0" y="2385"/>
                      <a:pt x="100" y="2486"/>
                      <a:pt x="226" y="2486"/>
                    </a:cubicBezTo>
                    <a:lnTo>
                      <a:pt x="1608" y="2486"/>
                    </a:lnTo>
                    <a:cubicBezTo>
                      <a:pt x="1733" y="2486"/>
                      <a:pt x="1834" y="2385"/>
                      <a:pt x="1834" y="2261"/>
                    </a:cubicBezTo>
                    <a:lnTo>
                      <a:pt x="1834" y="226"/>
                    </a:lnTo>
                    <a:cubicBezTo>
                      <a:pt x="1834" y="101"/>
                      <a:pt x="1734" y="0"/>
                      <a:pt x="16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9" name="Google Shape;2049;p43"/>
              <p:cNvSpPr/>
              <p:nvPr/>
            </p:nvSpPr>
            <p:spPr>
              <a:xfrm>
                <a:off x="7345573" y="610525"/>
                <a:ext cx="26392" cy="58258"/>
              </a:xfrm>
              <a:custGeom>
                <a:rect b="b" l="l" r="r" t="t"/>
                <a:pathLst>
                  <a:path extrusionOk="0" h="2487" w="1128">
                    <a:moveTo>
                      <a:pt x="226" y="0"/>
                    </a:moveTo>
                    <a:cubicBezTo>
                      <a:pt x="100" y="1"/>
                      <a:pt x="1" y="101"/>
                      <a:pt x="1" y="226"/>
                    </a:cubicBezTo>
                    <a:lnTo>
                      <a:pt x="1" y="2261"/>
                    </a:lnTo>
                    <a:cubicBezTo>
                      <a:pt x="1" y="2385"/>
                      <a:pt x="102" y="2486"/>
                      <a:pt x="226" y="2486"/>
                    </a:cubicBezTo>
                    <a:lnTo>
                      <a:pt x="902" y="2486"/>
                    </a:lnTo>
                    <a:cubicBezTo>
                      <a:pt x="1026" y="2486"/>
                      <a:pt x="1128" y="2385"/>
                      <a:pt x="1128" y="2261"/>
                    </a:cubicBezTo>
                    <a:lnTo>
                      <a:pt x="1128" y="226"/>
                    </a:lnTo>
                    <a:cubicBezTo>
                      <a:pt x="1128" y="101"/>
                      <a:pt x="1027" y="0"/>
                      <a:pt x="902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0" name="Google Shape;2050;p43"/>
              <p:cNvSpPr/>
              <p:nvPr/>
            </p:nvSpPr>
            <p:spPr>
              <a:xfrm>
                <a:off x="7335371" y="602373"/>
                <a:ext cx="30206" cy="8199"/>
              </a:xfrm>
              <a:custGeom>
                <a:rect b="b" l="l" r="r" t="t"/>
                <a:pathLst>
                  <a:path extrusionOk="0" h="350" w="1291">
                    <a:moveTo>
                      <a:pt x="1" y="1"/>
                    </a:moveTo>
                    <a:lnTo>
                      <a:pt x="1" y="349"/>
                    </a:lnTo>
                    <a:lnTo>
                      <a:pt x="1290" y="349"/>
                    </a:lnTo>
                    <a:lnTo>
                      <a:pt x="12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1" name="Google Shape;2051;p43"/>
              <p:cNvSpPr/>
              <p:nvPr/>
            </p:nvSpPr>
            <p:spPr>
              <a:xfrm>
                <a:off x="7329007" y="590121"/>
                <a:ext cx="42888" cy="12251"/>
              </a:xfrm>
              <a:custGeom>
                <a:rect b="b" l="l" r="r" t="t"/>
                <a:pathLst>
                  <a:path extrusionOk="0" h="523" w="1833">
                    <a:moveTo>
                      <a:pt x="78" y="0"/>
                    </a:moveTo>
                    <a:cubicBezTo>
                      <a:pt x="36" y="0"/>
                      <a:pt x="0" y="35"/>
                      <a:pt x="0" y="78"/>
                    </a:cubicBezTo>
                    <a:lnTo>
                      <a:pt x="0" y="445"/>
                    </a:lnTo>
                    <a:cubicBezTo>
                      <a:pt x="0" y="488"/>
                      <a:pt x="34" y="522"/>
                      <a:pt x="78" y="522"/>
                    </a:cubicBezTo>
                    <a:lnTo>
                      <a:pt x="1755" y="522"/>
                    </a:lnTo>
                    <a:cubicBezTo>
                      <a:pt x="1798" y="522"/>
                      <a:pt x="1833" y="488"/>
                      <a:pt x="1833" y="445"/>
                    </a:cubicBezTo>
                    <a:lnTo>
                      <a:pt x="1833" y="78"/>
                    </a:lnTo>
                    <a:cubicBezTo>
                      <a:pt x="1833" y="35"/>
                      <a:pt x="1798" y="0"/>
                      <a:pt x="17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2" name="Google Shape;2052;p43"/>
              <p:cNvSpPr/>
              <p:nvPr/>
            </p:nvSpPr>
            <p:spPr>
              <a:xfrm>
                <a:off x="7340262" y="590121"/>
                <a:ext cx="31633" cy="12251"/>
              </a:xfrm>
              <a:custGeom>
                <a:rect b="b" l="l" r="r" t="t"/>
                <a:pathLst>
                  <a:path extrusionOk="0" h="523" w="1352">
                    <a:moveTo>
                      <a:pt x="79" y="0"/>
                    </a:moveTo>
                    <a:cubicBezTo>
                      <a:pt x="37" y="0"/>
                      <a:pt x="0" y="35"/>
                      <a:pt x="0" y="78"/>
                    </a:cubicBezTo>
                    <a:lnTo>
                      <a:pt x="0" y="445"/>
                    </a:lnTo>
                    <a:cubicBezTo>
                      <a:pt x="0" y="488"/>
                      <a:pt x="35" y="522"/>
                      <a:pt x="79" y="522"/>
                    </a:cubicBezTo>
                    <a:lnTo>
                      <a:pt x="1274" y="522"/>
                    </a:lnTo>
                    <a:cubicBezTo>
                      <a:pt x="1317" y="522"/>
                      <a:pt x="1352" y="488"/>
                      <a:pt x="1352" y="445"/>
                    </a:cubicBezTo>
                    <a:lnTo>
                      <a:pt x="1352" y="78"/>
                    </a:lnTo>
                    <a:cubicBezTo>
                      <a:pt x="1352" y="35"/>
                      <a:pt x="1317" y="0"/>
                      <a:pt x="1274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3" name="Google Shape;2053;p43"/>
              <p:cNvSpPr/>
              <p:nvPr/>
            </p:nvSpPr>
            <p:spPr>
              <a:xfrm>
                <a:off x="7359728" y="603333"/>
                <a:ext cx="245650" cy="21059"/>
              </a:xfrm>
              <a:custGeom>
                <a:rect b="b" l="l" r="r" t="t"/>
                <a:pathLst>
                  <a:path extrusionOk="0" h="899" w="10499">
                    <a:moveTo>
                      <a:pt x="122" y="1"/>
                    </a:moveTo>
                    <a:cubicBezTo>
                      <a:pt x="54" y="1"/>
                      <a:pt x="1" y="56"/>
                      <a:pt x="1" y="123"/>
                    </a:cubicBezTo>
                    <a:cubicBezTo>
                      <a:pt x="2" y="181"/>
                      <a:pt x="44" y="231"/>
                      <a:pt x="102" y="241"/>
                    </a:cubicBezTo>
                    <a:lnTo>
                      <a:pt x="3769" y="821"/>
                    </a:lnTo>
                    <a:cubicBezTo>
                      <a:pt x="4098" y="873"/>
                      <a:pt x="4431" y="899"/>
                      <a:pt x="4765" y="899"/>
                    </a:cubicBezTo>
                    <a:lnTo>
                      <a:pt x="7523" y="899"/>
                    </a:lnTo>
                    <a:cubicBezTo>
                      <a:pt x="8565" y="899"/>
                      <a:pt x="9586" y="609"/>
                      <a:pt x="10472" y="60"/>
                    </a:cubicBezTo>
                    <a:cubicBezTo>
                      <a:pt x="10498" y="43"/>
                      <a:pt x="10487" y="1"/>
                      <a:pt x="10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4" name="Google Shape;2054;p43"/>
              <p:cNvSpPr/>
              <p:nvPr/>
            </p:nvSpPr>
            <p:spPr>
              <a:xfrm>
                <a:off x="7009748" y="631490"/>
                <a:ext cx="319306" cy="189297"/>
              </a:xfrm>
              <a:custGeom>
                <a:rect b="b" l="l" r="r" t="t"/>
                <a:pathLst>
                  <a:path extrusionOk="0" h="8081" w="13647">
                    <a:moveTo>
                      <a:pt x="13646" y="0"/>
                    </a:moveTo>
                    <a:lnTo>
                      <a:pt x="13446" y="103"/>
                    </a:lnTo>
                    <a:cubicBezTo>
                      <a:pt x="13446" y="718"/>
                      <a:pt x="13099" y="1280"/>
                      <a:pt x="12551" y="1557"/>
                    </a:cubicBezTo>
                    <a:lnTo>
                      <a:pt x="0" y="7891"/>
                    </a:lnTo>
                    <a:cubicBezTo>
                      <a:pt x="77" y="8008"/>
                      <a:pt x="210" y="8081"/>
                      <a:pt x="351" y="8081"/>
                    </a:cubicBezTo>
                    <a:cubicBezTo>
                      <a:pt x="415" y="8081"/>
                      <a:pt x="479" y="8066"/>
                      <a:pt x="542" y="8034"/>
                    </a:cubicBezTo>
                    <a:lnTo>
                      <a:pt x="13646" y="1312"/>
                    </a:lnTo>
                    <a:lnTo>
                      <a:pt x="13646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5" name="Google Shape;2055;p43"/>
              <p:cNvSpPr/>
              <p:nvPr/>
            </p:nvSpPr>
            <p:spPr>
              <a:xfrm>
                <a:off x="6804997" y="705419"/>
                <a:ext cx="866737" cy="271871"/>
              </a:xfrm>
              <a:custGeom>
                <a:rect b="b" l="l" r="r" t="t"/>
                <a:pathLst>
                  <a:path extrusionOk="0" h="11606" w="37044">
                    <a:moveTo>
                      <a:pt x="2759" y="0"/>
                    </a:moveTo>
                    <a:cubicBezTo>
                      <a:pt x="1235" y="0"/>
                      <a:pt x="0" y="1236"/>
                      <a:pt x="0" y="2759"/>
                    </a:cubicBezTo>
                    <a:lnTo>
                      <a:pt x="0" y="5770"/>
                    </a:lnTo>
                    <a:cubicBezTo>
                      <a:pt x="0" y="8993"/>
                      <a:pt x="2613" y="11605"/>
                      <a:pt x="5835" y="11605"/>
                    </a:cubicBezTo>
                    <a:lnTo>
                      <a:pt x="23230" y="11605"/>
                    </a:lnTo>
                    <a:cubicBezTo>
                      <a:pt x="25218" y="11605"/>
                      <a:pt x="27186" y="11214"/>
                      <a:pt x="29022" y="10452"/>
                    </a:cubicBezTo>
                    <a:lnTo>
                      <a:pt x="35520" y="7757"/>
                    </a:lnTo>
                    <a:cubicBezTo>
                      <a:pt x="36442" y="7375"/>
                      <a:pt x="37043" y="6475"/>
                      <a:pt x="37043" y="5478"/>
                    </a:cubicBezTo>
                    <a:cubicBezTo>
                      <a:pt x="37043" y="4503"/>
                      <a:pt x="36521" y="3601"/>
                      <a:pt x="35674" y="3114"/>
                    </a:cubicBezTo>
                    <a:lnTo>
                      <a:pt x="32841" y="1484"/>
                    </a:lnTo>
                    <a:cubicBezTo>
                      <a:pt x="31150" y="513"/>
                      <a:pt x="29232" y="0"/>
                      <a:pt x="27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056" name="Google Shape;2056;p43"/>
              <p:cNvGrpSpPr/>
              <p:nvPr/>
            </p:nvGrpSpPr>
            <p:grpSpPr>
              <a:xfrm>
                <a:off x="6586301" y="705419"/>
                <a:ext cx="866784" cy="271871"/>
                <a:chOff x="6586301" y="705419"/>
                <a:chExt cx="866784" cy="271871"/>
              </a:xfrm>
            </p:grpSpPr>
            <p:sp>
              <p:nvSpPr>
                <p:cNvPr id="2057" name="Google Shape;2057;p43"/>
                <p:cNvSpPr/>
                <p:nvPr/>
              </p:nvSpPr>
              <p:spPr>
                <a:xfrm>
                  <a:off x="6586301" y="705419"/>
                  <a:ext cx="866784" cy="271871"/>
                </a:xfrm>
                <a:custGeom>
                  <a:rect b="b" l="l" r="r" t="t"/>
                  <a:pathLst>
                    <a:path extrusionOk="0" h="11606" w="37046">
                      <a:moveTo>
                        <a:pt x="2759" y="0"/>
                      </a:moveTo>
                      <a:cubicBezTo>
                        <a:pt x="1235" y="0"/>
                        <a:pt x="0" y="1236"/>
                        <a:pt x="0" y="2759"/>
                      </a:cubicBezTo>
                      <a:lnTo>
                        <a:pt x="0" y="5770"/>
                      </a:lnTo>
                      <a:cubicBezTo>
                        <a:pt x="0" y="8993"/>
                        <a:pt x="2613" y="11605"/>
                        <a:pt x="5835" y="11605"/>
                      </a:cubicBezTo>
                      <a:lnTo>
                        <a:pt x="22557" y="11605"/>
                      </a:lnTo>
                      <a:cubicBezTo>
                        <a:pt x="24990" y="11605"/>
                        <a:pt x="27398" y="11126"/>
                        <a:pt x="29646" y="10194"/>
                      </a:cubicBezTo>
                      <a:lnTo>
                        <a:pt x="35521" y="7757"/>
                      </a:lnTo>
                      <a:cubicBezTo>
                        <a:pt x="36443" y="7375"/>
                        <a:pt x="37045" y="6475"/>
                        <a:pt x="37045" y="5478"/>
                      </a:cubicBezTo>
                      <a:cubicBezTo>
                        <a:pt x="37043" y="4503"/>
                        <a:pt x="36522" y="3601"/>
                        <a:pt x="35674" y="3114"/>
                      </a:cubicBezTo>
                      <a:lnTo>
                        <a:pt x="32841" y="1484"/>
                      </a:lnTo>
                      <a:cubicBezTo>
                        <a:pt x="31150" y="513"/>
                        <a:pt x="29233" y="0"/>
                        <a:pt x="2728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58" name="Google Shape;2058;p43"/>
                <p:cNvSpPr/>
                <p:nvPr/>
              </p:nvSpPr>
              <p:spPr>
                <a:xfrm>
                  <a:off x="6586301" y="705419"/>
                  <a:ext cx="866784" cy="271871"/>
                </a:xfrm>
                <a:custGeom>
                  <a:rect b="b" l="l" r="r" t="t"/>
                  <a:pathLst>
                    <a:path extrusionOk="0" h="11606" w="37046">
                      <a:moveTo>
                        <a:pt x="2759" y="0"/>
                      </a:moveTo>
                      <a:cubicBezTo>
                        <a:pt x="1235" y="0"/>
                        <a:pt x="0" y="1236"/>
                        <a:pt x="0" y="2759"/>
                      </a:cubicBezTo>
                      <a:lnTo>
                        <a:pt x="0" y="5770"/>
                      </a:lnTo>
                      <a:cubicBezTo>
                        <a:pt x="0" y="8993"/>
                        <a:pt x="2613" y="11605"/>
                        <a:pt x="5835" y="11605"/>
                      </a:cubicBezTo>
                      <a:lnTo>
                        <a:pt x="22557" y="11605"/>
                      </a:lnTo>
                      <a:cubicBezTo>
                        <a:pt x="24990" y="11605"/>
                        <a:pt x="27398" y="11126"/>
                        <a:pt x="29646" y="10194"/>
                      </a:cubicBezTo>
                      <a:lnTo>
                        <a:pt x="35521" y="7757"/>
                      </a:lnTo>
                      <a:cubicBezTo>
                        <a:pt x="36443" y="7375"/>
                        <a:pt x="37045" y="6475"/>
                        <a:pt x="37045" y="5478"/>
                      </a:cubicBezTo>
                      <a:cubicBezTo>
                        <a:pt x="37043" y="4503"/>
                        <a:pt x="36522" y="3601"/>
                        <a:pt x="35674" y="3114"/>
                      </a:cubicBezTo>
                      <a:lnTo>
                        <a:pt x="32841" y="1484"/>
                      </a:lnTo>
                      <a:cubicBezTo>
                        <a:pt x="31150" y="513"/>
                        <a:pt x="29233" y="0"/>
                        <a:pt x="2728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24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059" name="Google Shape;2059;p43"/>
              <p:cNvSpPr/>
              <p:nvPr/>
            </p:nvSpPr>
            <p:spPr>
              <a:xfrm>
                <a:off x="6602632" y="717202"/>
                <a:ext cx="843199" cy="248328"/>
              </a:xfrm>
              <a:custGeom>
                <a:rect b="b" l="l" r="r" t="t"/>
                <a:pathLst>
                  <a:path extrusionOk="0" h="10601" w="36038">
                    <a:moveTo>
                      <a:pt x="2258" y="1"/>
                    </a:moveTo>
                    <a:cubicBezTo>
                      <a:pt x="1014" y="1"/>
                      <a:pt x="0" y="1014"/>
                      <a:pt x="0" y="2257"/>
                    </a:cubicBezTo>
                    <a:lnTo>
                      <a:pt x="0" y="5268"/>
                    </a:lnTo>
                    <a:cubicBezTo>
                      <a:pt x="0" y="8209"/>
                      <a:pt x="2393" y="10601"/>
                      <a:pt x="5334" y="10601"/>
                    </a:cubicBezTo>
                    <a:lnTo>
                      <a:pt x="22054" y="10601"/>
                    </a:lnTo>
                    <a:cubicBezTo>
                      <a:pt x="24432" y="10601"/>
                      <a:pt x="26753" y="10139"/>
                      <a:pt x="28950" y="9229"/>
                    </a:cubicBezTo>
                    <a:lnTo>
                      <a:pt x="34826" y="6791"/>
                    </a:lnTo>
                    <a:cubicBezTo>
                      <a:pt x="35563" y="6485"/>
                      <a:pt x="36038" y="5774"/>
                      <a:pt x="36038" y="4976"/>
                    </a:cubicBezTo>
                    <a:cubicBezTo>
                      <a:pt x="36038" y="4183"/>
                      <a:pt x="35610" y="3442"/>
                      <a:pt x="34922" y="3047"/>
                    </a:cubicBezTo>
                    <a:lnTo>
                      <a:pt x="32088" y="1417"/>
                    </a:lnTo>
                    <a:cubicBezTo>
                      <a:pt x="30476" y="491"/>
                      <a:pt x="28640" y="1"/>
                      <a:pt x="267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0" name="Google Shape;2060;p43"/>
              <p:cNvSpPr/>
              <p:nvPr/>
            </p:nvSpPr>
            <p:spPr>
              <a:xfrm>
                <a:off x="6596829" y="717202"/>
                <a:ext cx="843199" cy="248328"/>
              </a:xfrm>
              <a:custGeom>
                <a:rect b="b" l="l" r="r" t="t"/>
                <a:pathLst>
                  <a:path extrusionOk="0" h="10601" w="36038">
                    <a:moveTo>
                      <a:pt x="2257" y="1"/>
                    </a:moveTo>
                    <a:cubicBezTo>
                      <a:pt x="1012" y="1"/>
                      <a:pt x="0" y="1014"/>
                      <a:pt x="0" y="2257"/>
                    </a:cubicBezTo>
                    <a:lnTo>
                      <a:pt x="0" y="5268"/>
                    </a:lnTo>
                    <a:cubicBezTo>
                      <a:pt x="0" y="8209"/>
                      <a:pt x="2393" y="10601"/>
                      <a:pt x="5333" y="10601"/>
                    </a:cubicBezTo>
                    <a:lnTo>
                      <a:pt x="22055" y="10601"/>
                    </a:lnTo>
                    <a:cubicBezTo>
                      <a:pt x="24433" y="10601"/>
                      <a:pt x="26753" y="10139"/>
                      <a:pt x="28951" y="9229"/>
                    </a:cubicBezTo>
                    <a:lnTo>
                      <a:pt x="34826" y="6791"/>
                    </a:lnTo>
                    <a:cubicBezTo>
                      <a:pt x="35561" y="6485"/>
                      <a:pt x="36037" y="5774"/>
                      <a:pt x="36037" y="4976"/>
                    </a:cubicBezTo>
                    <a:cubicBezTo>
                      <a:pt x="36037" y="4183"/>
                      <a:pt x="35609" y="3442"/>
                      <a:pt x="34920" y="3047"/>
                    </a:cubicBezTo>
                    <a:lnTo>
                      <a:pt x="32088" y="1417"/>
                    </a:lnTo>
                    <a:cubicBezTo>
                      <a:pt x="30475" y="491"/>
                      <a:pt x="28639" y="1"/>
                      <a:pt x="267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1" name="Google Shape;2061;p43"/>
              <p:cNvSpPr/>
              <p:nvPr/>
            </p:nvSpPr>
            <p:spPr>
              <a:xfrm>
                <a:off x="6259671" y="551658"/>
                <a:ext cx="309432" cy="26541"/>
              </a:xfrm>
              <a:custGeom>
                <a:rect b="b" l="l" r="r" t="t"/>
                <a:pathLst>
                  <a:path extrusionOk="0" h="1133" w="13225">
                    <a:moveTo>
                      <a:pt x="154" y="1"/>
                    </a:moveTo>
                    <a:cubicBezTo>
                      <a:pt x="69" y="1"/>
                      <a:pt x="0" y="69"/>
                      <a:pt x="0" y="154"/>
                    </a:cubicBezTo>
                    <a:cubicBezTo>
                      <a:pt x="1" y="228"/>
                      <a:pt x="56" y="292"/>
                      <a:pt x="128" y="303"/>
                    </a:cubicBezTo>
                    <a:lnTo>
                      <a:pt x="4745" y="1033"/>
                    </a:lnTo>
                    <a:cubicBezTo>
                      <a:pt x="5161" y="1099"/>
                      <a:pt x="5580" y="1133"/>
                      <a:pt x="6001" y="1133"/>
                    </a:cubicBezTo>
                    <a:lnTo>
                      <a:pt x="9476" y="1133"/>
                    </a:lnTo>
                    <a:cubicBezTo>
                      <a:pt x="10789" y="1133"/>
                      <a:pt x="12075" y="766"/>
                      <a:pt x="13190" y="74"/>
                    </a:cubicBezTo>
                    <a:cubicBezTo>
                      <a:pt x="13225" y="53"/>
                      <a:pt x="13209" y="1"/>
                      <a:pt x="13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2" name="Google Shape;2062;p43"/>
              <p:cNvSpPr/>
              <p:nvPr/>
            </p:nvSpPr>
            <p:spPr>
              <a:xfrm>
                <a:off x="6651252" y="775366"/>
                <a:ext cx="74427" cy="81472"/>
              </a:xfrm>
              <a:custGeom>
                <a:rect b="b" l="l" r="r" t="t"/>
                <a:pathLst>
                  <a:path extrusionOk="0" h="3478" w="3181">
                    <a:moveTo>
                      <a:pt x="2700" y="1"/>
                    </a:moveTo>
                    <a:cubicBezTo>
                      <a:pt x="2700" y="1"/>
                      <a:pt x="2699" y="1"/>
                      <a:pt x="2699" y="1"/>
                    </a:cubicBezTo>
                    <a:lnTo>
                      <a:pt x="482" y="1"/>
                    </a:lnTo>
                    <a:cubicBezTo>
                      <a:pt x="216" y="1"/>
                      <a:pt x="0" y="216"/>
                      <a:pt x="0" y="483"/>
                    </a:cubicBezTo>
                    <a:lnTo>
                      <a:pt x="0" y="2995"/>
                    </a:lnTo>
                    <a:cubicBezTo>
                      <a:pt x="0" y="3262"/>
                      <a:pt x="216" y="3477"/>
                      <a:pt x="482" y="3477"/>
                    </a:cubicBezTo>
                    <a:lnTo>
                      <a:pt x="2699" y="3477"/>
                    </a:lnTo>
                    <a:cubicBezTo>
                      <a:pt x="2965" y="3477"/>
                      <a:pt x="3181" y="3262"/>
                      <a:pt x="3181" y="2995"/>
                    </a:cubicBezTo>
                    <a:lnTo>
                      <a:pt x="3181" y="483"/>
                    </a:lnTo>
                    <a:cubicBezTo>
                      <a:pt x="3181" y="217"/>
                      <a:pt x="2966" y="1"/>
                      <a:pt x="27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063" name="Google Shape;2063;p43"/>
              <p:cNvGrpSpPr/>
              <p:nvPr/>
            </p:nvGrpSpPr>
            <p:grpSpPr>
              <a:xfrm>
                <a:off x="6642174" y="775366"/>
                <a:ext cx="74427" cy="81472"/>
                <a:chOff x="6642174" y="775366"/>
                <a:chExt cx="74427" cy="81472"/>
              </a:xfrm>
            </p:grpSpPr>
            <p:sp>
              <p:nvSpPr>
                <p:cNvPr id="2064" name="Google Shape;2064;p43"/>
                <p:cNvSpPr/>
                <p:nvPr/>
              </p:nvSpPr>
              <p:spPr>
                <a:xfrm>
                  <a:off x="6642174" y="775366"/>
                  <a:ext cx="74427" cy="81472"/>
                </a:xfrm>
                <a:custGeom>
                  <a:rect b="b" l="l" r="r" t="t"/>
                  <a:pathLst>
                    <a:path extrusionOk="0" h="3478" w="3181">
                      <a:moveTo>
                        <a:pt x="2701" y="1"/>
                      </a:moveTo>
                      <a:cubicBezTo>
                        <a:pt x="2700" y="1"/>
                        <a:pt x="2699" y="1"/>
                        <a:pt x="2699" y="1"/>
                      </a:cubicBezTo>
                      <a:lnTo>
                        <a:pt x="483" y="1"/>
                      </a:lnTo>
                      <a:cubicBezTo>
                        <a:pt x="217" y="1"/>
                        <a:pt x="1" y="216"/>
                        <a:pt x="1" y="483"/>
                      </a:cubicBezTo>
                      <a:lnTo>
                        <a:pt x="1" y="2995"/>
                      </a:lnTo>
                      <a:cubicBezTo>
                        <a:pt x="1" y="3262"/>
                        <a:pt x="216" y="3477"/>
                        <a:pt x="483" y="3477"/>
                      </a:cubicBezTo>
                      <a:lnTo>
                        <a:pt x="2699" y="3477"/>
                      </a:lnTo>
                      <a:cubicBezTo>
                        <a:pt x="2965" y="3477"/>
                        <a:pt x="3181" y="3262"/>
                        <a:pt x="3181" y="2995"/>
                      </a:cubicBezTo>
                      <a:lnTo>
                        <a:pt x="3181" y="483"/>
                      </a:lnTo>
                      <a:cubicBezTo>
                        <a:pt x="3181" y="217"/>
                        <a:pt x="2967" y="1"/>
                        <a:pt x="27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65" name="Google Shape;2065;p43"/>
                <p:cNvSpPr/>
                <p:nvPr/>
              </p:nvSpPr>
              <p:spPr>
                <a:xfrm>
                  <a:off x="6642174" y="775366"/>
                  <a:ext cx="74427" cy="81472"/>
                </a:xfrm>
                <a:custGeom>
                  <a:rect b="b" l="l" r="r" t="t"/>
                  <a:pathLst>
                    <a:path extrusionOk="0" h="3478" w="3181">
                      <a:moveTo>
                        <a:pt x="2701" y="1"/>
                      </a:moveTo>
                      <a:cubicBezTo>
                        <a:pt x="2700" y="1"/>
                        <a:pt x="2699" y="1"/>
                        <a:pt x="2699" y="1"/>
                      </a:cubicBezTo>
                      <a:lnTo>
                        <a:pt x="483" y="1"/>
                      </a:lnTo>
                      <a:cubicBezTo>
                        <a:pt x="217" y="1"/>
                        <a:pt x="1" y="216"/>
                        <a:pt x="1" y="483"/>
                      </a:cubicBezTo>
                      <a:lnTo>
                        <a:pt x="1" y="2995"/>
                      </a:lnTo>
                      <a:cubicBezTo>
                        <a:pt x="1" y="3262"/>
                        <a:pt x="216" y="3477"/>
                        <a:pt x="483" y="3477"/>
                      </a:cubicBezTo>
                      <a:lnTo>
                        <a:pt x="2699" y="3477"/>
                      </a:lnTo>
                      <a:cubicBezTo>
                        <a:pt x="2965" y="3477"/>
                        <a:pt x="3181" y="3262"/>
                        <a:pt x="3181" y="2995"/>
                      </a:cubicBezTo>
                      <a:lnTo>
                        <a:pt x="3181" y="483"/>
                      </a:lnTo>
                      <a:cubicBezTo>
                        <a:pt x="3181" y="217"/>
                        <a:pt x="2967" y="1"/>
                        <a:pt x="270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40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066" name="Google Shape;2066;p43"/>
              <p:cNvSpPr/>
              <p:nvPr/>
            </p:nvSpPr>
            <p:spPr>
              <a:xfrm>
                <a:off x="6239807" y="575738"/>
                <a:ext cx="441721" cy="249781"/>
              </a:xfrm>
              <a:custGeom>
                <a:rect b="b" l="l" r="r" t="t"/>
                <a:pathLst>
                  <a:path extrusionOk="0" h="10663" w="18879">
                    <a:moveTo>
                      <a:pt x="527" y="1"/>
                    </a:moveTo>
                    <a:cubicBezTo>
                      <a:pt x="250" y="1"/>
                      <a:pt x="0" y="222"/>
                      <a:pt x="0" y="528"/>
                    </a:cubicBezTo>
                    <a:lnTo>
                      <a:pt x="0" y="994"/>
                    </a:lnTo>
                    <a:cubicBezTo>
                      <a:pt x="0" y="1192"/>
                      <a:pt x="112" y="1373"/>
                      <a:pt x="287" y="1464"/>
                    </a:cubicBezTo>
                    <a:lnTo>
                      <a:pt x="614" y="1631"/>
                    </a:lnTo>
                    <a:lnTo>
                      <a:pt x="18109" y="10603"/>
                    </a:lnTo>
                    <a:cubicBezTo>
                      <a:pt x="18188" y="10644"/>
                      <a:pt x="18270" y="10663"/>
                      <a:pt x="18350" y="10663"/>
                    </a:cubicBezTo>
                    <a:cubicBezTo>
                      <a:pt x="18529" y="10663"/>
                      <a:pt x="18695" y="10571"/>
                      <a:pt x="18792" y="10424"/>
                    </a:cubicBezTo>
                    <a:cubicBezTo>
                      <a:pt x="18847" y="10342"/>
                      <a:pt x="18878" y="10243"/>
                      <a:pt x="18878" y="10135"/>
                    </a:cubicBezTo>
                    <a:cubicBezTo>
                      <a:pt x="18878" y="9651"/>
                      <a:pt x="18608" y="9209"/>
                      <a:pt x="18176" y="8988"/>
                    </a:cubicBezTo>
                    <a:lnTo>
                      <a:pt x="1856" y="619"/>
                    </a:lnTo>
                    <a:lnTo>
                      <a:pt x="990" y="173"/>
                    </a:lnTo>
                    <a:lnTo>
                      <a:pt x="768" y="60"/>
                    </a:lnTo>
                    <a:cubicBezTo>
                      <a:pt x="689" y="19"/>
                      <a:pt x="607" y="1"/>
                      <a:pt x="5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7" name="Google Shape;2067;p43"/>
              <p:cNvSpPr/>
              <p:nvPr/>
            </p:nvSpPr>
            <p:spPr>
              <a:xfrm>
                <a:off x="6223358" y="560723"/>
                <a:ext cx="54072" cy="73344"/>
              </a:xfrm>
              <a:custGeom>
                <a:rect b="b" l="l" r="r" t="t"/>
                <a:pathLst>
                  <a:path extrusionOk="0" h="3131" w="2311">
                    <a:moveTo>
                      <a:pt x="285" y="0"/>
                    </a:moveTo>
                    <a:cubicBezTo>
                      <a:pt x="128" y="0"/>
                      <a:pt x="1" y="127"/>
                      <a:pt x="1" y="284"/>
                    </a:cubicBezTo>
                    <a:lnTo>
                      <a:pt x="1" y="2846"/>
                    </a:lnTo>
                    <a:cubicBezTo>
                      <a:pt x="1" y="3003"/>
                      <a:pt x="128" y="3130"/>
                      <a:pt x="285" y="3130"/>
                    </a:cubicBezTo>
                    <a:lnTo>
                      <a:pt x="2026" y="3130"/>
                    </a:lnTo>
                    <a:cubicBezTo>
                      <a:pt x="2183" y="3130"/>
                      <a:pt x="2310" y="3003"/>
                      <a:pt x="2310" y="2846"/>
                    </a:cubicBezTo>
                    <a:lnTo>
                      <a:pt x="2310" y="284"/>
                    </a:lnTo>
                    <a:cubicBezTo>
                      <a:pt x="2310" y="127"/>
                      <a:pt x="2183" y="0"/>
                      <a:pt x="2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8" name="Google Shape;2068;p43"/>
              <p:cNvSpPr/>
              <p:nvPr/>
            </p:nvSpPr>
            <p:spPr>
              <a:xfrm>
                <a:off x="6223358" y="560723"/>
                <a:ext cx="33178" cy="73344"/>
              </a:xfrm>
              <a:custGeom>
                <a:rect b="b" l="l" r="r" t="t"/>
                <a:pathLst>
                  <a:path extrusionOk="0" h="3131" w="1418">
                    <a:moveTo>
                      <a:pt x="285" y="0"/>
                    </a:moveTo>
                    <a:cubicBezTo>
                      <a:pt x="128" y="0"/>
                      <a:pt x="1" y="127"/>
                      <a:pt x="1" y="284"/>
                    </a:cubicBezTo>
                    <a:lnTo>
                      <a:pt x="1" y="2846"/>
                    </a:lnTo>
                    <a:cubicBezTo>
                      <a:pt x="1" y="3003"/>
                      <a:pt x="128" y="3130"/>
                      <a:pt x="285" y="3130"/>
                    </a:cubicBezTo>
                    <a:lnTo>
                      <a:pt x="1134" y="3130"/>
                    </a:lnTo>
                    <a:cubicBezTo>
                      <a:pt x="1291" y="3130"/>
                      <a:pt x="1418" y="3003"/>
                      <a:pt x="1418" y="2846"/>
                    </a:cubicBezTo>
                    <a:lnTo>
                      <a:pt x="1418" y="284"/>
                    </a:lnTo>
                    <a:cubicBezTo>
                      <a:pt x="1418" y="127"/>
                      <a:pt x="1291" y="0"/>
                      <a:pt x="1134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9" name="Google Shape;2069;p43"/>
              <p:cNvSpPr/>
              <p:nvPr/>
            </p:nvSpPr>
            <p:spPr>
              <a:xfrm>
                <a:off x="6231384" y="550416"/>
                <a:ext cx="38044" cy="10330"/>
              </a:xfrm>
              <a:custGeom>
                <a:rect b="b" l="l" r="r" t="t"/>
                <a:pathLst>
                  <a:path extrusionOk="0" h="441" w="1626">
                    <a:moveTo>
                      <a:pt x="0" y="0"/>
                    </a:moveTo>
                    <a:lnTo>
                      <a:pt x="0" y="440"/>
                    </a:lnTo>
                    <a:lnTo>
                      <a:pt x="1626" y="440"/>
                    </a:lnTo>
                    <a:lnTo>
                      <a:pt x="162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0" name="Google Shape;2070;p43"/>
              <p:cNvSpPr/>
              <p:nvPr/>
            </p:nvSpPr>
            <p:spPr>
              <a:xfrm>
                <a:off x="6223335" y="535002"/>
                <a:ext cx="54095" cy="15484"/>
              </a:xfrm>
              <a:custGeom>
                <a:rect b="b" l="l" r="r" t="t"/>
                <a:pathLst>
                  <a:path extrusionOk="0" h="661" w="2312">
                    <a:moveTo>
                      <a:pt x="99" y="1"/>
                    </a:moveTo>
                    <a:cubicBezTo>
                      <a:pt x="45" y="1"/>
                      <a:pt x="1" y="45"/>
                      <a:pt x="1" y="100"/>
                    </a:cubicBezTo>
                    <a:lnTo>
                      <a:pt x="1" y="562"/>
                    </a:lnTo>
                    <a:cubicBezTo>
                      <a:pt x="1" y="616"/>
                      <a:pt x="45" y="660"/>
                      <a:pt x="99" y="660"/>
                    </a:cubicBezTo>
                    <a:lnTo>
                      <a:pt x="2212" y="660"/>
                    </a:lnTo>
                    <a:cubicBezTo>
                      <a:pt x="2267" y="660"/>
                      <a:pt x="2311" y="615"/>
                      <a:pt x="2311" y="562"/>
                    </a:cubicBezTo>
                    <a:lnTo>
                      <a:pt x="2311" y="100"/>
                    </a:lnTo>
                    <a:cubicBezTo>
                      <a:pt x="2311" y="45"/>
                      <a:pt x="2267" y="1"/>
                      <a:pt x="22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1" name="Google Shape;2071;p43"/>
              <p:cNvSpPr/>
              <p:nvPr/>
            </p:nvSpPr>
            <p:spPr>
              <a:xfrm>
                <a:off x="6223335" y="535002"/>
                <a:ext cx="39846" cy="15484"/>
              </a:xfrm>
              <a:custGeom>
                <a:rect b="b" l="l" r="r" t="t"/>
                <a:pathLst>
                  <a:path extrusionOk="0" h="661" w="1703">
                    <a:moveTo>
                      <a:pt x="99" y="1"/>
                    </a:moveTo>
                    <a:cubicBezTo>
                      <a:pt x="45" y="1"/>
                      <a:pt x="1" y="45"/>
                      <a:pt x="1" y="100"/>
                    </a:cubicBezTo>
                    <a:lnTo>
                      <a:pt x="1" y="562"/>
                    </a:lnTo>
                    <a:cubicBezTo>
                      <a:pt x="1" y="616"/>
                      <a:pt x="45" y="660"/>
                      <a:pt x="99" y="660"/>
                    </a:cubicBezTo>
                    <a:lnTo>
                      <a:pt x="1604" y="660"/>
                    </a:lnTo>
                    <a:cubicBezTo>
                      <a:pt x="1660" y="660"/>
                      <a:pt x="1703" y="615"/>
                      <a:pt x="1703" y="562"/>
                    </a:cubicBezTo>
                    <a:lnTo>
                      <a:pt x="1703" y="100"/>
                    </a:lnTo>
                    <a:cubicBezTo>
                      <a:pt x="1703" y="45"/>
                      <a:pt x="1660" y="1"/>
                      <a:pt x="1604" y="1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2" name="Google Shape;2072;p43"/>
              <p:cNvSpPr/>
              <p:nvPr/>
            </p:nvSpPr>
            <p:spPr>
              <a:xfrm>
                <a:off x="5929275" y="551658"/>
                <a:ext cx="309385" cy="26541"/>
              </a:xfrm>
              <a:custGeom>
                <a:rect b="b" l="l" r="r" t="t"/>
                <a:pathLst>
                  <a:path extrusionOk="0" h="1133" w="13223">
                    <a:moveTo>
                      <a:pt x="56" y="1"/>
                    </a:moveTo>
                    <a:cubicBezTo>
                      <a:pt x="16" y="1"/>
                      <a:pt x="0" y="53"/>
                      <a:pt x="35" y="74"/>
                    </a:cubicBezTo>
                    <a:cubicBezTo>
                      <a:pt x="1150" y="766"/>
                      <a:pt x="2436" y="1133"/>
                      <a:pt x="3749" y="1133"/>
                    </a:cubicBezTo>
                    <a:lnTo>
                      <a:pt x="7224" y="1133"/>
                    </a:lnTo>
                    <a:cubicBezTo>
                      <a:pt x="7645" y="1133"/>
                      <a:pt x="8064" y="1099"/>
                      <a:pt x="8479" y="1033"/>
                    </a:cubicBezTo>
                    <a:lnTo>
                      <a:pt x="13097" y="303"/>
                    </a:lnTo>
                    <a:cubicBezTo>
                      <a:pt x="13169" y="292"/>
                      <a:pt x="13222" y="228"/>
                      <a:pt x="13223" y="154"/>
                    </a:cubicBezTo>
                    <a:cubicBezTo>
                      <a:pt x="13223" y="69"/>
                      <a:pt x="13153" y="1"/>
                      <a:pt x="130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3" name="Google Shape;2073;p43"/>
              <p:cNvSpPr/>
              <p:nvPr/>
            </p:nvSpPr>
            <p:spPr>
              <a:xfrm>
                <a:off x="6277360" y="587146"/>
                <a:ext cx="402156" cy="238373"/>
              </a:xfrm>
              <a:custGeom>
                <a:rect b="b" l="l" r="r" t="t"/>
                <a:pathLst>
                  <a:path extrusionOk="0" h="10176" w="17188">
                    <a:moveTo>
                      <a:pt x="0" y="0"/>
                    </a:moveTo>
                    <a:lnTo>
                      <a:pt x="0" y="1651"/>
                    </a:lnTo>
                    <a:lnTo>
                      <a:pt x="16504" y="10116"/>
                    </a:lnTo>
                    <a:cubicBezTo>
                      <a:pt x="16583" y="10157"/>
                      <a:pt x="16665" y="10176"/>
                      <a:pt x="16745" y="10176"/>
                    </a:cubicBezTo>
                    <a:cubicBezTo>
                      <a:pt x="16924" y="10176"/>
                      <a:pt x="17090" y="10084"/>
                      <a:pt x="17187" y="9937"/>
                    </a:cubicBezTo>
                    <a:lnTo>
                      <a:pt x="1378" y="1962"/>
                    </a:lnTo>
                    <a:cubicBezTo>
                      <a:pt x="687" y="1614"/>
                      <a:pt x="251" y="905"/>
                      <a:pt x="251" y="13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4" name="Google Shape;2074;p43"/>
              <p:cNvSpPr/>
              <p:nvPr/>
            </p:nvSpPr>
            <p:spPr>
              <a:xfrm>
                <a:off x="7425756" y="551658"/>
                <a:ext cx="309432" cy="26541"/>
              </a:xfrm>
              <a:custGeom>
                <a:rect b="b" l="l" r="r" t="t"/>
                <a:pathLst>
                  <a:path extrusionOk="0" h="1133" w="13225">
                    <a:moveTo>
                      <a:pt x="56" y="1"/>
                    </a:moveTo>
                    <a:cubicBezTo>
                      <a:pt x="16" y="1"/>
                      <a:pt x="0" y="53"/>
                      <a:pt x="35" y="74"/>
                    </a:cubicBezTo>
                    <a:cubicBezTo>
                      <a:pt x="1150" y="766"/>
                      <a:pt x="2436" y="1133"/>
                      <a:pt x="3749" y="1133"/>
                    </a:cubicBezTo>
                    <a:lnTo>
                      <a:pt x="7224" y="1133"/>
                    </a:lnTo>
                    <a:cubicBezTo>
                      <a:pt x="7645" y="1133"/>
                      <a:pt x="8064" y="1099"/>
                      <a:pt x="8479" y="1033"/>
                    </a:cubicBezTo>
                    <a:lnTo>
                      <a:pt x="13096" y="303"/>
                    </a:lnTo>
                    <a:cubicBezTo>
                      <a:pt x="13169" y="292"/>
                      <a:pt x="13224" y="228"/>
                      <a:pt x="13225" y="154"/>
                    </a:cubicBezTo>
                    <a:cubicBezTo>
                      <a:pt x="13225" y="69"/>
                      <a:pt x="13156" y="1"/>
                      <a:pt x="130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5" name="Google Shape;2075;p43"/>
              <p:cNvSpPr/>
              <p:nvPr/>
            </p:nvSpPr>
            <p:spPr>
              <a:xfrm>
                <a:off x="7286003" y="775366"/>
                <a:ext cx="74451" cy="81472"/>
              </a:xfrm>
              <a:custGeom>
                <a:rect b="b" l="l" r="r" t="t"/>
                <a:pathLst>
                  <a:path extrusionOk="0" h="3478" w="3182">
                    <a:moveTo>
                      <a:pt x="480" y="1"/>
                    </a:moveTo>
                    <a:cubicBezTo>
                      <a:pt x="215" y="1"/>
                      <a:pt x="0" y="217"/>
                      <a:pt x="0" y="483"/>
                    </a:cubicBezTo>
                    <a:lnTo>
                      <a:pt x="0" y="2995"/>
                    </a:lnTo>
                    <a:cubicBezTo>
                      <a:pt x="0" y="3262"/>
                      <a:pt x="216" y="3477"/>
                      <a:pt x="482" y="3477"/>
                    </a:cubicBezTo>
                    <a:lnTo>
                      <a:pt x="2700" y="3477"/>
                    </a:lnTo>
                    <a:cubicBezTo>
                      <a:pt x="2966" y="3477"/>
                      <a:pt x="3182" y="3262"/>
                      <a:pt x="3182" y="2995"/>
                    </a:cubicBezTo>
                    <a:lnTo>
                      <a:pt x="3182" y="483"/>
                    </a:lnTo>
                    <a:cubicBezTo>
                      <a:pt x="3182" y="216"/>
                      <a:pt x="2966" y="1"/>
                      <a:pt x="2700" y="1"/>
                    </a:cubicBezTo>
                    <a:lnTo>
                      <a:pt x="482" y="1"/>
                    </a:lnTo>
                    <a:cubicBezTo>
                      <a:pt x="482" y="1"/>
                      <a:pt x="481" y="1"/>
                      <a:pt x="4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076" name="Google Shape;2076;p43"/>
              <p:cNvGrpSpPr/>
              <p:nvPr/>
            </p:nvGrpSpPr>
            <p:grpSpPr>
              <a:xfrm>
                <a:off x="7278258" y="775366"/>
                <a:ext cx="74427" cy="81472"/>
                <a:chOff x="7278258" y="775366"/>
                <a:chExt cx="74427" cy="81472"/>
              </a:xfrm>
            </p:grpSpPr>
            <p:sp>
              <p:nvSpPr>
                <p:cNvPr id="2077" name="Google Shape;2077;p43"/>
                <p:cNvSpPr/>
                <p:nvPr/>
              </p:nvSpPr>
              <p:spPr>
                <a:xfrm>
                  <a:off x="7278258" y="775366"/>
                  <a:ext cx="74427" cy="81472"/>
                </a:xfrm>
                <a:custGeom>
                  <a:rect b="b" l="l" r="r" t="t"/>
                  <a:pathLst>
                    <a:path extrusionOk="0" h="3478" w="3181">
                      <a:moveTo>
                        <a:pt x="480" y="1"/>
                      </a:moveTo>
                      <a:cubicBezTo>
                        <a:pt x="213" y="1"/>
                        <a:pt x="0" y="217"/>
                        <a:pt x="0" y="483"/>
                      </a:cubicBezTo>
                      <a:lnTo>
                        <a:pt x="0" y="2995"/>
                      </a:lnTo>
                      <a:cubicBezTo>
                        <a:pt x="0" y="3262"/>
                        <a:pt x="216" y="3477"/>
                        <a:pt x="482" y="3477"/>
                      </a:cubicBezTo>
                      <a:lnTo>
                        <a:pt x="2698" y="3477"/>
                      </a:lnTo>
                      <a:cubicBezTo>
                        <a:pt x="2965" y="3477"/>
                        <a:pt x="3180" y="3262"/>
                        <a:pt x="3180" y="2995"/>
                      </a:cubicBezTo>
                      <a:lnTo>
                        <a:pt x="3180" y="483"/>
                      </a:lnTo>
                      <a:cubicBezTo>
                        <a:pt x="3180" y="216"/>
                        <a:pt x="2965" y="1"/>
                        <a:pt x="2698" y="1"/>
                      </a:cubicBezTo>
                      <a:lnTo>
                        <a:pt x="482" y="1"/>
                      </a:lnTo>
                      <a:cubicBezTo>
                        <a:pt x="481" y="1"/>
                        <a:pt x="481" y="1"/>
                        <a:pt x="48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78" name="Google Shape;2078;p43"/>
                <p:cNvSpPr/>
                <p:nvPr/>
              </p:nvSpPr>
              <p:spPr>
                <a:xfrm>
                  <a:off x="7278258" y="775366"/>
                  <a:ext cx="74427" cy="81472"/>
                </a:xfrm>
                <a:custGeom>
                  <a:rect b="b" l="l" r="r" t="t"/>
                  <a:pathLst>
                    <a:path extrusionOk="0" h="3478" w="3181">
                      <a:moveTo>
                        <a:pt x="480" y="1"/>
                      </a:moveTo>
                      <a:cubicBezTo>
                        <a:pt x="213" y="1"/>
                        <a:pt x="0" y="217"/>
                        <a:pt x="0" y="483"/>
                      </a:cubicBezTo>
                      <a:lnTo>
                        <a:pt x="0" y="2995"/>
                      </a:lnTo>
                      <a:cubicBezTo>
                        <a:pt x="0" y="3262"/>
                        <a:pt x="216" y="3477"/>
                        <a:pt x="482" y="3477"/>
                      </a:cubicBezTo>
                      <a:lnTo>
                        <a:pt x="2698" y="3477"/>
                      </a:lnTo>
                      <a:cubicBezTo>
                        <a:pt x="2965" y="3477"/>
                        <a:pt x="3180" y="3262"/>
                        <a:pt x="3180" y="2995"/>
                      </a:cubicBezTo>
                      <a:lnTo>
                        <a:pt x="3180" y="483"/>
                      </a:lnTo>
                      <a:cubicBezTo>
                        <a:pt x="3180" y="216"/>
                        <a:pt x="2965" y="1"/>
                        <a:pt x="2698" y="1"/>
                      </a:cubicBezTo>
                      <a:lnTo>
                        <a:pt x="482" y="1"/>
                      </a:lnTo>
                      <a:cubicBezTo>
                        <a:pt x="481" y="1"/>
                        <a:pt x="481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40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079" name="Google Shape;2079;p43"/>
              <p:cNvSpPr/>
              <p:nvPr/>
            </p:nvSpPr>
            <p:spPr>
              <a:xfrm>
                <a:off x="7313331" y="575738"/>
                <a:ext cx="441721" cy="249781"/>
              </a:xfrm>
              <a:custGeom>
                <a:rect b="b" l="l" r="r" t="t"/>
                <a:pathLst>
                  <a:path extrusionOk="0" h="10663" w="18879">
                    <a:moveTo>
                      <a:pt x="18352" y="1"/>
                    </a:moveTo>
                    <a:cubicBezTo>
                      <a:pt x="18272" y="1"/>
                      <a:pt x="18189" y="19"/>
                      <a:pt x="18111" y="60"/>
                    </a:cubicBezTo>
                    <a:lnTo>
                      <a:pt x="17889" y="173"/>
                    </a:lnTo>
                    <a:lnTo>
                      <a:pt x="17023" y="619"/>
                    </a:lnTo>
                    <a:lnTo>
                      <a:pt x="703" y="8988"/>
                    </a:lnTo>
                    <a:cubicBezTo>
                      <a:pt x="272" y="9209"/>
                      <a:pt x="0" y="9651"/>
                      <a:pt x="0" y="10135"/>
                    </a:cubicBezTo>
                    <a:cubicBezTo>
                      <a:pt x="0" y="10243"/>
                      <a:pt x="32" y="10342"/>
                      <a:pt x="87" y="10424"/>
                    </a:cubicBezTo>
                    <a:cubicBezTo>
                      <a:pt x="184" y="10571"/>
                      <a:pt x="350" y="10663"/>
                      <a:pt x="529" y="10663"/>
                    </a:cubicBezTo>
                    <a:cubicBezTo>
                      <a:pt x="609" y="10663"/>
                      <a:pt x="691" y="10644"/>
                      <a:pt x="770" y="10603"/>
                    </a:cubicBezTo>
                    <a:lnTo>
                      <a:pt x="18265" y="1631"/>
                    </a:lnTo>
                    <a:lnTo>
                      <a:pt x="18592" y="1464"/>
                    </a:lnTo>
                    <a:cubicBezTo>
                      <a:pt x="18767" y="1373"/>
                      <a:pt x="18879" y="1192"/>
                      <a:pt x="18879" y="994"/>
                    </a:cubicBezTo>
                    <a:lnTo>
                      <a:pt x="18879" y="528"/>
                    </a:lnTo>
                    <a:cubicBezTo>
                      <a:pt x="18879" y="222"/>
                      <a:pt x="18628" y="1"/>
                      <a:pt x="18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0" name="Google Shape;2080;p43"/>
              <p:cNvSpPr/>
              <p:nvPr/>
            </p:nvSpPr>
            <p:spPr>
              <a:xfrm>
                <a:off x="7717429" y="560723"/>
                <a:ext cx="54072" cy="73344"/>
              </a:xfrm>
              <a:custGeom>
                <a:rect b="b" l="l" r="r" t="t"/>
                <a:pathLst>
                  <a:path extrusionOk="0" h="3131" w="2311">
                    <a:moveTo>
                      <a:pt x="285" y="0"/>
                    </a:moveTo>
                    <a:cubicBezTo>
                      <a:pt x="128" y="0"/>
                      <a:pt x="1" y="127"/>
                      <a:pt x="1" y="284"/>
                    </a:cubicBezTo>
                    <a:lnTo>
                      <a:pt x="1" y="2846"/>
                    </a:lnTo>
                    <a:cubicBezTo>
                      <a:pt x="1" y="3003"/>
                      <a:pt x="128" y="3130"/>
                      <a:pt x="285" y="3130"/>
                    </a:cubicBezTo>
                    <a:lnTo>
                      <a:pt x="2026" y="3130"/>
                    </a:lnTo>
                    <a:cubicBezTo>
                      <a:pt x="2183" y="3130"/>
                      <a:pt x="2310" y="3003"/>
                      <a:pt x="2310" y="2846"/>
                    </a:cubicBezTo>
                    <a:lnTo>
                      <a:pt x="2310" y="284"/>
                    </a:lnTo>
                    <a:cubicBezTo>
                      <a:pt x="2310" y="127"/>
                      <a:pt x="2183" y="0"/>
                      <a:pt x="2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1" name="Google Shape;2081;p43"/>
              <p:cNvSpPr/>
              <p:nvPr/>
            </p:nvSpPr>
            <p:spPr>
              <a:xfrm>
                <a:off x="7738323" y="560723"/>
                <a:ext cx="33178" cy="73344"/>
              </a:xfrm>
              <a:custGeom>
                <a:rect b="b" l="l" r="r" t="t"/>
                <a:pathLst>
                  <a:path extrusionOk="0" h="3131" w="1418">
                    <a:moveTo>
                      <a:pt x="284" y="0"/>
                    </a:moveTo>
                    <a:cubicBezTo>
                      <a:pt x="127" y="0"/>
                      <a:pt x="0" y="127"/>
                      <a:pt x="0" y="284"/>
                    </a:cubicBezTo>
                    <a:lnTo>
                      <a:pt x="0" y="2846"/>
                    </a:lnTo>
                    <a:cubicBezTo>
                      <a:pt x="0" y="3003"/>
                      <a:pt x="127" y="3130"/>
                      <a:pt x="284" y="3130"/>
                    </a:cubicBezTo>
                    <a:lnTo>
                      <a:pt x="1133" y="3130"/>
                    </a:lnTo>
                    <a:cubicBezTo>
                      <a:pt x="1290" y="3130"/>
                      <a:pt x="1417" y="3003"/>
                      <a:pt x="1417" y="2846"/>
                    </a:cubicBezTo>
                    <a:lnTo>
                      <a:pt x="1417" y="284"/>
                    </a:lnTo>
                    <a:cubicBezTo>
                      <a:pt x="1417" y="127"/>
                      <a:pt x="1290" y="0"/>
                      <a:pt x="1133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2" name="Google Shape;2082;p43"/>
              <p:cNvSpPr/>
              <p:nvPr/>
            </p:nvSpPr>
            <p:spPr>
              <a:xfrm>
                <a:off x="7725455" y="550439"/>
                <a:ext cx="38044" cy="10330"/>
              </a:xfrm>
              <a:custGeom>
                <a:rect b="b" l="l" r="r" t="t"/>
                <a:pathLst>
                  <a:path extrusionOk="0" h="441" w="1626">
                    <a:moveTo>
                      <a:pt x="0" y="0"/>
                    </a:moveTo>
                    <a:lnTo>
                      <a:pt x="0" y="440"/>
                    </a:lnTo>
                    <a:lnTo>
                      <a:pt x="1626" y="440"/>
                    </a:lnTo>
                    <a:lnTo>
                      <a:pt x="162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3" name="Google Shape;2083;p43"/>
              <p:cNvSpPr/>
              <p:nvPr/>
            </p:nvSpPr>
            <p:spPr>
              <a:xfrm>
                <a:off x="7717429" y="535002"/>
                <a:ext cx="54095" cy="15484"/>
              </a:xfrm>
              <a:custGeom>
                <a:rect b="b" l="l" r="r" t="t"/>
                <a:pathLst>
                  <a:path extrusionOk="0" h="661" w="2312">
                    <a:moveTo>
                      <a:pt x="100" y="1"/>
                    </a:moveTo>
                    <a:cubicBezTo>
                      <a:pt x="46" y="1"/>
                      <a:pt x="1" y="45"/>
                      <a:pt x="1" y="100"/>
                    </a:cubicBezTo>
                    <a:lnTo>
                      <a:pt x="1" y="562"/>
                    </a:lnTo>
                    <a:cubicBezTo>
                      <a:pt x="1" y="615"/>
                      <a:pt x="45" y="660"/>
                      <a:pt x="100" y="660"/>
                    </a:cubicBezTo>
                    <a:lnTo>
                      <a:pt x="2213" y="660"/>
                    </a:lnTo>
                    <a:cubicBezTo>
                      <a:pt x="2267" y="660"/>
                      <a:pt x="2311" y="616"/>
                      <a:pt x="2311" y="562"/>
                    </a:cubicBezTo>
                    <a:lnTo>
                      <a:pt x="2311" y="100"/>
                    </a:lnTo>
                    <a:cubicBezTo>
                      <a:pt x="2311" y="45"/>
                      <a:pt x="2267" y="1"/>
                      <a:pt x="22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4" name="Google Shape;2084;p43"/>
              <p:cNvSpPr/>
              <p:nvPr/>
            </p:nvSpPr>
            <p:spPr>
              <a:xfrm>
                <a:off x="7731655" y="535002"/>
                <a:ext cx="39869" cy="15484"/>
              </a:xfrm>
              <a:custGeom>
                <a:rect b="b" l="l" r="r" t="t"/>
                <a:pathLst>
                  <a:path extrusionOk="0" h="661" w="1704">
                    <a:moveTo>
                      <a:pt x="99" y="1"/>
                    </a:moveTo>
                    <a:cubicBezTo>
                      <a:pt x="44" y="1"/>
                      <a:pt x="1" y="45"/>
                      <a:pt x="1" y="100"/>
                    </a:cubicBezTo>
                    <a:lnTo>
                      <a:pt x="1" y="562"/>
                    </a:lnTo>
                    <a:cubicBezTo>
                      <a:pt x="1" y="615"/>
                      <a:pt x="44" y="660"/>
                      <a:pt x="99" y="660"/>
                    </a:cubicBezTo>
                    <a:lnTo>
                      <a:pt x="1605" y="660"/>
                    </a:lnTo>
                    <a:cubicBezTo>
                      <a:pt x="1659" y="660"/>
                      <a:pt x="1703" y="616"/>
                      <a:pt x="1703" y="562"/>
                    </a:cubicBezTo>
                    <a:lnTo>
                      <a:pt x="1703" y="100"/>
                    </a:lnTo>
                    <a:cubicBezTo>
                      <a:pt x="1703" y="45"/>
                      <a:pt x="1659" y="1"/>
                      <a:pt x="1605" y="1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5" name="Google Shape;2085;p43"/>
              <p:cNvSpPr/>
              <p:nvPr/>
            </p:nvSpPr>
            <p:spPr>
              <a:xfrm>
                <a:off x="7756176" y="551658"/>
                <a:ext cx="309432" cy="26541"/>
              </a:xfrm>
              <a:custGeom>
                <a:rect b="b" l="l" r="r" t="t"/>
                <a:pathLst>
                  <a:path extrusionOk="0" h="1133" w="13225">
                    <a:moveTo>
                      <a:pt x="154" y="1"/>
                    </a:moveTo>
                    <a:cubicBezTo>
                      <a:pt x="70" y="1"/>
                      <a:pt x="0" y="69"/>
                      <a:pt x="0" y="154"/>
                    </a:cubicBezTo>
                    <a:cubicBezTo>
                      <a:pt x="1" y="228"/>
                      <a:pt x="55" y="292"/>
                      <a:pt x="128" y="303"/>
                    </a:cubicBezTo>
                    <a:lnTo>
                      <a:pt x="4746" y="1033"/>
                    </a:lnTo>
                    <a:cubicBezTo>
                      <a:pt x="5162" y="1099"/>
                      <a:pt x="5580" y="1133"/>
                      <a:pt x="6001" y="1133"/>
                    </a:cubicBezTo>
                    <a:lnTo>
                      <a:pt x="9476" y="1133"/>
                    </a:lnTo>
                    <a:cubicBezTo>
                      <a:pt x="10789" y="1133"/>
                      <a:pt x="12075" y="766"/>
                      <a:pt x="13190" y="74"/>
                    </a:cubicBezTo>
                    <a:cubicBezTo>
                      <a:pt x="13225" y="53"/>
                      <a:pt x="13209" y="1"/>
                      <a:pt x="131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6" name="Google Shape;2086;p43"/>
              <p:cNvSpPr/>
              <p:nvPr/>
            </p:nvSpPr>
            <p:spPr>
              <a:xfrm>
                <a:off x="7315343" y="587146"/>
                <a:ext cx="402156" cy="238373"/>
              </a:xfrm>
              <a:custGeom>
                <a:rect b="b" l="l" r="r" t="t"/>
                <a:pathLst>
                  <a:path extrusionOk="0" h="10176" w="17188">
                    <a:moveTo>
                      <a:pt x="17188" y="0"/>
                    </a:moveTo>
                    <a:lnTo>
                      <a:pt x="16937" y="131"/>
                    </a:lnTo>
                    <a:cubicBezTo>
                      <a:pt x="16937" y="905"/>
                      <a:pt x="16501" y="1614"/>
                      <a:pt x="15810" y="1962"/>
                    </a:cubicBezTo>
                    <a:lnTo>
                      <a:pt x="1" y="9937"/>
                    </a:lnTo>
                    <a:cubicBezTo>
                      <a:pt x="98" y="10084"/>
                      <a:pt x="264" y="10176"/>
                      <a:pt x="443" y="10176"/>
                    </a:cubicBezTo>
                    <a:cubicBezTo>
                      <a:pt x="523" y="10176"/>
                      <a:pt x="605" y="10157"/>
                      <a:pt x="684" y="10116"/>
                    </a:cubicBezTo>
                    <a:lnTo>
                      <a:pt x="17188" y="1651"/>
                    </a:lnTo>
                    <a:lnTo>
                      <a:pt x="17188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7" name="Google Shape;2087;p43"/>
              <p:cNvSpPr/>
              <p:nvPr/>
            </p:nvSpPr>
            <p:spPr>
              <a:xfrm>
                <a:off x="6895943" y="846695"/>
                <a:ext cx="38816" cy="60530"/>
              </a:xfrm>
              <a:custGeom>
                <a:rect b="b" l="l" r="r" t="t"/>
                <a:pathLst>
                  <a:path extrusionOk="0" h="2584" w="1659">
                    <a:moveTo>
                      <a:pt x="252" y="0"/>
                    </a:moveTo>
                    <a:cubicBezTo>
                      <a:pt x="174" y="0"/>
                      <a:pt x="101" y="38"/>
                      <a:pt x="56" y="103"/>
                    </a:cubicBezTo>
                    <a:cubicBezTo>
                      <a:pt x="11" y="169"/>
                      <a:pt x="1" y="251"/>
                      <a:pt x="30" y="323"/>
                    </a:cubicBezTo>
                    <a:lnTo>
                      <a:pt x="821" y="2428"/>
                    </a:lnTo>
                    <a:cubicBezTo>
                      <a:pt x="857" y="2522"/>
                      <a:pt x="947" y="2584"/>
                      <a:pt x="1046" y="2584"/>
                    </a:cubicBezTo>
                    <a:lnTo>
                      <a:pt x="1408" y="2584"/>
                    </a:lnTo>
                    <a:cubicBezTo>
                      <a:pt x="1486" y="2584"/>
                      <a:pt x="1559" y="2545"/>
                      <a:pt x="1604" y="2481"/>
                    </a:cubicBezTo>
                    <a:cubicBezTo>
                      <a:pt x="1649" y="2417"/>
                      <a:pt x="1658" y="2334"/>
                      <a:pt x="1630" y="2261"/>
                    </a:cubicBezTo>
                    <a:lnTo>
                      <a:pt x="840" y="155"/>
                    </a:lnTo>
                    <a:cubicBezTo>
                      <a:pt x="804" y="63"/>
                      <a:pt x="714" y="0"/>
                      <a:pt x="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8" name="Google Shape;2088;p43"/>
              <p:cNvSpPr/>
              <p:nvPr/>
            </p:nvSpPr>
            <p:spPr>
              <a:xfrm>
                <a:off x="6898540" y="849460"/>
                <a:ext cx="33716" cy="55002"/>
              </a:xfrm>
              <a:custGeom>
                <a:rect b="b" l="l" r="r" t="t"/>
                <a:pathLst>
                  <a:path extrusionOk="0" h="2348" w="1441">
                    <a:moveTo>
                      <a:pt x="144" y="0"/>
                    </a:moveTo>
                    <a:cubicBezTo>
                      <a:pt x="58" y="0"/>
                      <a:pt x="1" y="84"/>
                      <a:pt x="30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1298" y="2348"/>
                    </a:lnTo>
                    <a:cubicBezTo>
                      <a:pt x="1382" y="2348"/>
                      <a:pt x="1441" y="2263"/>
                      <a:pt x="1412" y="2184"/>
                    </a:cubicBezTo>
                    <a:lnTo>
                      <a:pt x="621" y="78"/>
                    </a:lnTo>
                    <a:cubicBezTo>
                      <a:pt x="603" y="31"/>
                      <a:pt x="556" y="0"/>
                      <a:pt x="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9" name="Google Shape;2089;p43"/>
              <p:cNvSpPr/>
              <p:nvPr/>
            </p:nvSpPr>
            <p:spPr>
              <a:xfrm>
                <a:off x="6898540" y="849460"/>
                <a:ext cx="26088" cy="55002"/>
              </a:xfrm>
              <a:custGeom>
                <a:rect b="b" l="l" r="r" t="t"/>
                <a:pathLst>
                  <a:path extrusionOk="0" h="2348" w="1115">
                    <a:moveTo>
                      <a:pt x="144" y="0"/>
                    </a:moveTo>
                    <a:cubicBezTo>
                      <a:pt x="58" y="0"/>
                      <a:pt x="1" y="84"/>
                      <a:pt x="30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971" y="2348"/>
                    </a:lnTo>
                    <a:cubicBezTo>
                      <a:pt x="1056" y="2348"/>
                      <a:pt x="1114" y="2263"/>
                      <a:pt x="1088" y="2184"/>
                    </a:cubicBezTo>
                    <a:lnTo>
                      <a:pt x="295" y="78"/>
                    </a:lnTo>
                    <a:cubicBezTo>
                      <a:pt x="278" y="31"/>
                      <a:pt x="231" y="0"/>
                      <a:pt x="181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0" name="Google Shape;2090;p43"/>
              <p:cNvSpPr/>
              <p:nvPr/>
            </p:nvSpPr>
            <p:spPr>
              <a:xfrm>
                <a:off x="6934175" y="846695"/>
                <a:ext cx="38793" cy="60530"/>
              </a:xfrm>
              <a:custGeom>
                <a:rect b="b" l="l" r="r" t="t"/>
                <a:pathLst>
                  <a:path extrusionOk="0" h="2584" w="1658">
                    <a:moveTo>
                      <a:pt x="252" y="0"/>
                    </a:moveTo>
                    <a:cubicBezTo>
                      <a:pt x="174" y="0"/>
                      <a:pt x="100" y="38"/>
                      <a:pt x="56" y="103"/>
                    </a:cubicBezTo>
                    <a:cubicBezTo>
                      <a:pt x="11" y="169"/>
                      <a:pt x="1" y="251"/>
                      <a:pt x="28" y="323"/>
                    </a:cubicBezTo>
                    <a:lnTo>
                      <a:pt x="820" y="2428"/>
                    </a:lnTo>
                    <a:cubicBezTo>
                      <a:pt x="856" y="2522"/>
                      <a:pt x="945" y="2584"/>
                      <a:pt x="1044" y="2584"/>
                    </a:cubicBezTo>
                    <a:lnTo>
                      <a:pt x="1407" y="2584"/>
                    </a:lnTo>
                    <a:cubicBezTo>
                      <a:pt x="1485" y="2584"/>
                      <a:pt x="1558" y="2545"/>
                      <a:pt x="1603" y="2481"/>
                    </a:cubicBezTo>
                    <a:cubicBezTo>
                      <a:pt x="1648" y="2417"/>
                      <a:pt x="1658" y="2334"/>
                      <a:pt x="1630" y="2261"/>
                    </a:cubicBezTo>
                    <a:lnTo>
                      <a:pt x="838" y="155"/>
                    </a:lnTo>
                    <a:cubicBezTo>
                      <a:pt x="803" y="63"/>
                      <a:pt x="713" y="0"/>
                      <a:pt x="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1" name="Google Shape;2091;p43"/>
              <p:cNvSpPr/>
              <p:nvPr/>
            </p:nvSpPr>
            <p:spPr>
              <a:xfrm>
                <a:off x="6936725" y="849460"/>
                <a:ext cx="33739" cy="55002"/>
              </a:xfrm>
              <a:custGeom>
                <a:rect b="b" l="l" r="r" t="t"/>
                <a:pathLst>
                  <a:path extrusionOk="0" h="2348" w="1442">
                    <a:moveTo>
                      <a:pt x="144" y="0"/>
                    </a:moveTo>
                    <a:cubicBezTo>
                      <a:pt x="58" y="0"/>
                      <a:pt x="0" y="84"/>
                      <a:pt x="30" y="164"/>
                    </a:cubicBezTo>
                    <a:lnTo>
                      <a:pt x="821" y="2270"/>
                    </a:lnTo>
                    <a:cubicBezTo>
                      <a:pt x="838" y="2317"/>
                      <a:pt x="884" y="2348"/>
                      <a:pt x="935" y="2348"/>
                    </a:cubicBezTo>
                    <a:lnTo>
                      <a:pt x="1298" y="2348"/>
                    </a:lnTo>
                    <a:cubicBezTo>
                      <a:pt x="1383" y="2348"/>
                      <a:pt x="1441" y="2263"/>
                      <a:pt x="1411" y="2184"/>
                    </a:cubicBezTo>
                    <a:lnTo>
                      <a:pt x="621" y="78"/>
                    </a:lnTo>
                    <a:cubicBezTo>
                      <a:pt x="603" y="31"/>
                      <a:pt x="557" y="0"/>
                      <a:pt x="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2" name="Google Shape;2092;p43"/>
              <p:cNvSpPr/>
              <p:nvPr/>
            </p:nvSpPr>
            <p:spPr>
              <a:xfrm>
                <a:off x="6936725" y="849460"/>
                <a:ext cx="26088" cy="55002"/>
              </a:xfrm>
              <a:custGeom>
                <a:rect b="b" l="l" r="r" t="t"/>
                <a:pathLst>
                  <a:path extrusionOk="0" h="2348" w="1115">
                    <a:moveTo>
                      <a:pt x="144" y="0"/>
                    </a:moveTo>
                    <a:cubicBezTo>
                      <a:pt x="58" y="0"/>
                      <a:pt x="0" y="84"/>
                      <a:pt x="30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973" y="2348"/>
                    </a:lnTo>
                    <a:cubicBezTo>
                      <a:pt x="1057" y="2348"/>
                      <a:pt x="1114" y="2263"/>
                      <a:pt x="1087" y="2184"/>
                    </a:cubicBezTo>
                    <a:lnTo>
                      <a:pt x="296" y="78"/>
                    </a:lnTo>
                    <a:cubicBezTo>
                      <a:pt x="277" y="31"/>
                      <a:pt x="231" y="0"/>
                      <a:pt x="181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3" name="Google Shape;2093;p43"/>
              <p:cNvSpPr/>
              <p:nvPr/>
            </p:nvSpPr>
            <p:spPr>
              <a:xfrm>
                <a:off x="6972359" y="846695"/>
                <a:ext cx="38793" cy="60530"/>
              </a:xfrm>
              <a:custGeom>
                <a:rect b="b" l="l" r="r" t="t"/>
                <a:pathLst>
                  <a:path extrusionOk="0" h="2584" w="1658">
                    <a:moveTo>
                      <a:pt x="252" y="0"/>
                    </a:moveTo>
                    <a:cubicBezTo>
                      <a:pt x="174" y="0"/>
                      <a:pt x="100" y="38"/>
                      <a:pt x="56" y="103"/>
                    </a:cubicBezTo>
                    <a:cubicBezTo>
                      <a:pt x="11" y="169"/>
                      <a:pt x="0" y="251"/>
                      <a:pt x="28" y="323"/>
                    </a:cubicBezTo>
                    <a:lnTo>
                      <a:pt x="821" y="2428"/>
                    </a:lnTo>
                    <a:cubicBezTo>
                      <a:pt x="856" y="2522"/>
                      <a:pt x="945" y="2584"/>
                      <a:pt x="1044" y="2584"/>
                    </a:cubicBezTo>
                    <a:lnTo>
                      <a:pt x="1406" y="2584"/>
                    </a:lnTo>
                    <a:cubicBezTo>
                      <a:pt x="1485" y="2584"/>
                      <a:pt x="1558" y="2545"/>
                      <a:pt x="1603" y="2481"/>
                    </a:cubicBezTo>
                    <a:cubicBezTo>
                      <a:pt x="1647" y="2417"/>
                      <a:pt x="1658" y="2334"/>
                      <a:pt x="1630" y="2261"/>
                    </a:cubicBezTo>
                    <a:lnTo>
                      <a:pt x="839" y="155"/>
                    </a:lnTo>
                    <a:cubicBezTo>
                      <a:pt x="802" y="63"/>
                      <a:pt x="713" y="0"/>
                      <a:pt x="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4" name="Google Shape;2094;p43"/>
              <p:cNvSpPr/>
              <p:nvPr/>
            </p:nvSpPr>
            <p:spPr>
              <a:xfrm>
                <a:off x="6974886" y="849460"/>
                <a:ext cx="33739" cy="55002"/>
              </a:xfrm>
              <a:custGeom>
                <a:rect b="b" l="l" r="r" t="t"/>
                <a:pathLst>
                  <a:path extrusionOk="0" h="2348" w="1442">
                    <a:moveTo>
                      <a:pt x="145" y="0"/>
                    </a:moveTo>
                    <a:cubicBezTo>
                      <a:pt x="59" y="0"/>
                      <a:pt x="1" y="84"/>
                      <a:pt x="31" y="164"/>
                    </a:cubicBezTo>
                    <a:lnTo>
                      <a:pt x="821" y="2270"/>
                    </a:lnTo>
                    <a:cubicBezTo>
                      <a:pt x="840" y="2317"/>
                      <a:pt x="886" y="2348"/>
                      <a:pt x="936" y="2348"/>
                    </a:cubicBezTo>
                    <a:lnTo>
                      <a:pt x="1298" y="2348"/>
                    </a:lnTo>
                    <a:cubicBezTo>
                      <a:pt x="1383" y="2348"/>
                      <a:pt x="1442" y="2263"/>
                      <a:pt x="1413" y="2184"/>
                    </a:cubicBezTo>
                    <a:lnTo>
                      <a:pt x="621" y="78"/>
                    </a:lnTo>
                    <a:cubicBezTo>
                      <a:pt x="604" y="31"/>
                      <a:pt x="558" y="0"/>
                      <a:pt x="5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5" name="Google Shape;2095;p43"/>
              <p:cNvSpPr/>
              <p:nvPr/>
            </p:nvSpPr>
            <p:spPr>
              <a:xfrm>
                <a:off x="6974886" y="849460"/>
                <a:ext cx="26135" cy="55002"/>
              </a:xfrm>
              <a:custGeom>
                <a:rect b="b" l="l" r="r" t="t"/>
                <a:pathLst>
                  <a:path extrusionOk="0" h="2348" w="1117">
                    <a:moveTo>
                      <a:pt x="145" y="0"/>
                    </a:moveTo>
                    <a:cubicBezTo>
                      <a:pt x="59" y="0"/>
                      <a:pt x="1" y="84"/>
                      <a:pt x="31" y="164"/>
                    </a:cubicBezTo>
                    <a:lnTo>
                      <a:pt x="821" y="2270"/>
                    </a:lnTo>
                    <a:cubicBezTo>
                      <a:pt x="840" y="2317"/>
                      <a:pt x="886" y="2348"/>
                      <a:pt x="936" y="2348"/>
                    </a:cubicBezTo>
                    <a:lnTo>
                      <a:pt x="973" y="2348"/>
                    </a:lnTo>
                    <a:cubicBezTo>
                      <a:pt x="1057" y="2348"/>
                      <a:pt x="1117" y="2263"/>
                      <a:pt x="1088" y="2184"/>
                    </a:cubicBezTo>
                    <a:lnTo>
                      <a:pt x="296" y="78"/>
                    </a:lnTo>
                    <a:cubicBezTo>
                      <a:pt x="278" y="31"/>
                      <a:pt x="232" y="0"/>
                      <a:pt x="182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6" name="Google Shape;2096;p43"/>
              <p:cNvSpPr/>
              <p:nvPr/>
            </p:nvSpPr>
            <p:spPr>
              <a:xfrm>
                <a:off x="7010567" y="846695"/>
                <a:ext cx="38816" cy="60530"/>
              </a:xfrm>
              <a:custGeom>
                <a:rect b="b" l="l" r="r" t="t"/>
                <a:pathLst>
                  <a:path extrusionOk="0" h="2584" w="1659">
                    <a:moveTo>
                      <a:pt x="252" y="0"/>
                    </a:moveTo>
                    <a:cubicBezTo>
                      <a:pt x="173" y="0"/>
                      <a:pt x="100" y="38"/>
                      <a:pt x="55" y="103"/>
                    </a:cubicBezTo>
                    <a:cubicBezTo>
                      <a:pt x="11" y="169"/>
                      <a:pt x="1" y="251"/>
                      <a:pt x="29" y="323"/>
                    </a:cubicBezTo>
                    <a:lnTo>
                      <a:pt x="819" y="2428"/>
                    </a:lnTo>
                    <a:cubicBezTo>
                      <a:pt x="854" y="2522"/>
                      <a:pt x="944" y="2584"/>
                      <a:pt x="1043" y="2584"/>
                    </a:cubicBezTo>
                    <a:lnTo>
                      <a:pt x="1407" y="2584"/>
                    </a:lnTo>
                    <a:cubicBezTo>
                      <a:pt x="1485" y="2584"/>
                      <a:pt x="1558" y="2545"/>
                      <a:pt x="1603" y="2481"/>
                    </a:cubicBezTo>
                    <a:cubicBezTo>
                      <a:pt x="1648" y="2417"/>
                      <a:pt x="1658" y="2334"/>
                      <a:pt x="1630" y="2261"/>
                    </a:cubicBezTo>
                    <a:lnTo>
                      <a:pt x="839" y="155"/>
                    </a:lnTo>
                    <a:cubicBezTo>
                      <a:pt x="803" y="63"/>
                      <a:pt x="714" y="0"/>
                      <a:pt x="6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7" name="Google Shape;2097;p43"/>
              <p:cNvSpPr/>
              <p:nvPr/>
            </p:nvSpPr>
            <p:spPr>
              <a:xfrm>
                <a:off x="7013094" y="849460"/>
                <a:ext cx="33739" cy="55002"/>
              </a:xfrm>
              <a:custGeom>
                <a:rect b="b" l="l" r="r" t="t"/>
                <a:pathLst>
                  <a:path extrusionOk="0" h="2348" w="1442">
                    <a:moveTo>
                      <a:pt x="144" y="0"/>
                    </a:moveTo>
                    <a:cubicBezTo>
                      <a:pt x="58" y="0"/>
                      <a:pt x="1" y="84"/>
                      <a:pt x="29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1298" y="2348"/>
                    </a:lnTo>
                    <a:cubicBezTo>
                      <a:pt x="1382" y="2348"/>
                      <a:pt x="1442" y="2263"/>
                      <a:pt x="1412" y="2184"/>
                    </a:cubicBezTo>
                    <a:lnTo>
                      <a:pt x="621" y="78"/>
                    </a:lnTo>
                    <a:cubicBezTo>
                      <a:pt x="603" y="31"/>
                      <a:pt x="557" y="0"/>
                      <a:pt x="5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8" name="Google Shape;2098;p43"/>
              <p:cNvSpPr/>
              <p:nvPr/>
            </p:nvSpPr>
            <p:spPr>
              <a:xfrm>
                <a:off x="7013094" y="849460"/>
                <a:ext cx="26112" cy="55002"/>
              </a:xfrm>
              <a:custGeom>
                <a:rect b="b" l="l" r="r" t="t"/>
                <a:pathLst>
                  <a:path extrusionOk="0" h="2348" w="1116">
                    <a:moveTo>
                      <a:pt x="144" y="0"/>
                    </a:moveTo>
                    <a:cubicBezTo>
                      <a:pt x="58" y="0"/>
                      <a:pt x="1" y="84"/>
                      <a:pt x="29" y="164"/>
                    </a:cubicBezTo>
                    <a:lnTo>
                      <a:pt x="821" y="2270"/>
                    </a:lnTo>
                    <a:cubicBezTo>
                      <a:pt x="839" y="2317"/>
                      <a:pt x="885" y="2348"/>
                      <a:pt x="935" y="2348"/>
                    </a:cubicBezTo>
                    <a:lnTo>
                      <a:pt x="972" y="2348"/>
                    </a:lnTo>
                    <a:cubicBezTo>
                      <a:pt x="1057" y="2348"/>
                      <a:pt x="1115" y="2263"/>
                      <a:pt x="1085" y="2184"/>
                    </a:cubicBezTo>
                    <a:lnTo>
                      <a:pt x="294" y="78"/>
                    </a:lnTo>
                    <a:cubicBezTo>
                      <a:pt x="275" y="31"/>
                      <a:pt x="229" y="0"/>
                      <a:pt x="180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9" name="Google Shape;2099;p43"/>
              <p:cNvSpPr/>
              <p:nvPr/>
            </p:nvSpPr>
            <p:spPr>
              <a:xfrm>
                <a:off x="7480249" y="816079"/>
                <a:ext cx="164204" cy="25346"/>
              </a:xfrm>
              <a:custGeom>
                <a:rect b="b" l="l" r="r" t="t"/>
                <a:pathLst>
                  <a:path extrusionOk="0" h="1082" w="7018">
                    <a:moveTo>
                      <a:pt x="361" y="1"/>
                    </a:moveTo>
                    <a:cubicBezTo>
                      <a:pt x="162" y="1"/>
                      <a:pt x="0" y="163"/>
                      <a:pt x="0" y="361"/>
                    </a:cubicBezTo>
                    <a:lnTo>
                      <a:pt x="0" y="722"/>
                    </a:lnTo>
                    <a:cubicBezTo>
                      <a:pt x="0" y="749"/>
                      <a:pt x="3" y="774"/>
                      <a:pt x="9" y="800"/>
                    </a:cubicBezTo>
                    <a:cubicBezTo>
                      <a:pt x="45" y="962"/>
                      <a:pt x="189" y="1082"/>
                      <a:pt x="360" y="1082"/>
                    </a:cubicBezTo>
                    <a:lnTo>
                      <a:pt x="6477" y="1082"/>
                    </a:lnTo>
                    <a:cubicBezTo>
                      <a:pt x="6626" y="1082"/>
                      <a:pt x="6762" y="1020"/>
                      <a:pt x="6859" y="923"/>
                    </a:cubicBezTo>
                    <a:cubicBezTo>
                      <a:pt x="6957" y="825"/>
                      <a:pt x="7017" y="690"/>
                      <a:pt x="7017" y="541"/>
                    </a:cubicBezTo>
                    <a:cubicBezTo>
                      <a:pt x="7017" y="295"/>
                      <a:pt x="6854" y="88"/>
                      <a:pt x="6629" y="22"/>
                    </a:cubicBezTo>
                    <a:cubicBezTo>
                      <a:pt x="6581" y="9"/>
                      <a:pt x="6530" y="1"/>
                      <a:pt x="6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0" name="Google Shape;2100;p43"/>
              <p:cNvSpPr/>
              <p:nvPr/>
            </p:nvSpPr>
            <p:spPr>
              <a:xfrm>
                <a:off x="7480296" y="816079"/>
                <a:ext cx="156365" cy="18740"/>
              </a:xfrm>
              <a:custGeom>
                <a:rect b="b" l="l" r="r" t="t"/>
                <a:pathLst>
                  <a:path extrusionOk="0" h="800" w="6683">
                    <a:moveTo>
                      <a:pt x="360" y="1"/>
                    </a:moveTo>
                    <a:cubicBezTo>
                      <a:pt x="161" y="1"/>
                      <a:pt x="0" y="163"/>
                      <a:pt x="0" y="361"/>
                    </a:cubicBezTo>
                    <a:lnTo>
                      <a:pt x="0" y="722"/>
                    </a:lnTo>
                    <a:cubicBezTo>
                      <a:pt x="0" y="749"/>
                      <a:pt x="2" y="774"/>
                      <a:pt x="8" y="800"/>
                    </a:cubicBezTo>
                    <a:lnTo>
                      <a:pt x="6143" y="800"/>
                    </a:lnTo>
                    <a:cubicBezTo>
                      <a:pt x="6292" y="800"/>
                      <a:pt x="6426" y="738"/>
                      <a:pt x="6525" y="641"/>
                    </a:cubicBezTo>
                    <a:cubicBezTo>
                      <a:pt x="6622" y="543"/>
                      <a:pt x="6683" y="408"/>
                      <a:pt x="6683" y="259"/>
                    </a:cubicBezTo>
                    <a:cubicBezTo>
                      <a:pt x="6683" y="174"/>
                      <a:pt x="6663" y="93"/>
                      <a:pt x="6628" y="22"/>
                    </a:cubicBezTo>
                    <a:cubicBezTo>
                      <a:pt x="6580" y="9"/>
                      <a:pt x="6529" y="1"/>
                      <a:pt x="6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1" name="Google Shape;2101;p43"/>
              <p:cNvSpPr/>
              <p:nvPr/>
            </p:nvSpPr>
            <p:spPr>
              <a:xfrm>
                <a:off x="6878418" y="775366"/>
                <a:ext cx="173025" cy="40736"/>
              </a:xfrm>
              <a:custGeom>
                <a:rect b="b" l="l" r="r" t="t"/>
                <a:pathLst>
                  <a:path extrusionOk="0" h="1739" w="7395">
                    <a:moveTo>
                      <a:pt x="31" y="1"/>
                    </a:moveTo>
                    <a:cubicBezTo>
                      <a:pt x="15" y="1"/>
                      <a:pt x="0" y="15"/>
                      <a:pt x="0" y="31"/>
                    </a:cubicBezTo>
                    <a:lnTo>
                      <a:pt x="0" y="1708"/>
                    </a:lnTo>
                    <a:cubicBezTo>
                      <a:pt x="0" y="1726"/>
                      <a:pt x="15" y="1739"/>
                      <a:pt x="31" y="1739"/>
                    </a:cubicBezTo>
                    <a:lnTo>
                      <a:pt x="7364" y="1739"/>
                    </a:lnTo>
                    <a:cubicBezTo>
                      <a:pt x="7382" y="1739"/>
                      <a:pt x="7394" y="1726"/>
                      <a:pt x="7394" y="1708"/>
                    </a:cubicBezTo>
                    <a:lnTo>
                      <a:pt x="7394" y="31"/>
                    </a:lnTo>
                    <a:cubicBezTo>
                      <a:pt x="7394" y="15"/>
                      <a:pt x="7380" y="1"/>
                      <a:pt x="7364" y="1"/>
                    </a:cubicBezTo>
                    <a:close/>
                  </a:path>
                </a:pathLst>
              </a:custGeom>
              <a:solidFill>
                <a:srgbClr val="8BAA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2" name="Google Shape;2102;p43"/>
              <p:cNvSpPr/>
              <p:nvPr/>
            </p:nvSpPr>
            <p:spPr>
              <a:xfrm>
                <a:off x="6874277" y="775343"/>
                <a:ext cx="173048" cy="40760"/>
              </a:xfrm>
              <a:custGeom>
                <a:rect b="b" l="l" r="r" t="t"/>
                <a:pathLst>
                  <a:path extrusionOk="0" h="1740" w="7396">
                    <a:moveTo>
                      <a:pt x="467" y="1"/>
                    </a:moveTo>
                    <a:cubicBezTo>
                      <a:pt x="209" y="1"/>
                      <a:pt x="1" y="210"/>
                      <a:pt x="1" y="467"/>
                    </a:cubicBezTo>
                    <a:lnTo>
                      <a:pt x="1" y="1273"/>
                    </a:lnTo>
                    <a:cubicBezTo>
                      <a:pt x="1" y="1532"/>
                      <a:pt x="209" y="1740"/>
                      <a:pt x="467" y="1740"/>
                    </a:cubicBezTo>
                    <a:lnTo>
                      <a:pt x="6928" y="1740"/>
                    </a:lnTo>
                    <a:cubicBezTo>
                      <a:pt x="7186" y="1740"/>
                      <a:pt x="7395" y="1532"/>
                      <a:pt x="7395" y="1273"/>
                    </a:cubicBezTo>
                    <a:lnTo>
                      <a:pt x="7395" y="467"/>
                    </a:lnTo>
                    <a:cubicBezTo>
                      <a:pt x="7395" y="210"/>
                      <a:pt x="7186" y="1"/>
                      <a:pt x="69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3" name="Google Shape;2103;p43"/>
              <p:cNvSpPr/>
              <p:nvPr/>
            </p:nvSpPr>
            <p:spPr>
              <a:xfrm>
                <a:off x="6874277" y="775343"/>
                <a:ext cx="158963" cy="27267"/>
              </a:xfrm>
              <a:custGeom>
                <a:rect b="b" l="l" r="r" t="t"/>
                <a:pathLst>
                  <a:path extrusionOk="0" h="1164" w="6794">
                    <a:moveTo>
                      <a:pt x="467" y="1"/>
                    </a:moveTo>
                    <a:cubicBezTo>
                      <a:pt x="209" y="1"/>
                      <a:pt x="1" y="210"/>
                      <a:pt x="1" y="467"/>
                    </a:cubicBezTo>
                    <a:lnTo>
                      <a:pt x="1" y="708"/>
                    </a:lnTo>
                    <a:cubicBezTo>
                      <a:pt x="1" y="959"/>
                      <a:pt x="204" y="1164"/>
                      <a:pt x="455" y="1164"/>
                    </a:cubicBezTo>
                    <a:lnTo>
                      <a:pt x="6326" y="1164"/>
                    </a:lnTo>
                    <a:cubicBezTo>
                      <a:pt x="6584" y="1164"/>
                      <a:pt x="6793" y="954"/>
                      <a:pt x="6793" y="697"/>
                    </a:cubicBezTo>
                    <a:lnTo>
                      <a:pt x="6793" y="514"/>
                    </a:lnTo>
                    <a:cubicBezTo>
                      <a:pt x="6793" y="230"/>
                      <a:pt x="6562" y="1"/>
                      <a:pt x="6279" y="1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104" name="Google Shape;2104;p43"/>
              <p:cNvGrpSpPr/>
              <p:nvPr/>
            </p:nvGrpSpPr>
            <p:grpSpPr>
              <a:xfrm>
                <a:off x="6586020" y="1067968"/>
                <a:ext cx="773287" cy="33310"/>
                <a:chOff x="6586020" y="1067968"/>
                <a:chExt cx="773287" cy="33310"/>
              </a:xfrm>
            </p:grpSpPr>
            <p:sp>
              <p:nvSpPr>
                <p:cNvPr id="2105" name="Google Shape;2105;p43"/>
                <p:cNvSpPr/>
                <p:nvPr/>
              </p:nvSpPr>
              <p:spPr>
                <a:xfrm>
                  <a:off x="6586020" y="1067968"/>
                  <a:ext cx="773287" cy="33310"/>
                </a:xfrm>
                <a:custGeom>
                  <a:rect b="b" l="l" r="r" t="t"/>
                  <a:pathLst>
                    <a:path extrusionOk="0" h="1422" w="33050">
                      <a:moveTo>
                        <a:pt x="710" y="1"/>
                      </a:moveTo>
                      <a:cubicBezTo>
                        <a:pt x="319" y="1"/>
                        <a:pt x="1" y="319"/>
                        <a:pt x="1" y="712"/>
                      </a:cubicBezTo>
                      <a:cubicBezTo>
                        <a:pt x="1" y="1103"/>
                        <a:pt x="319" y="1421"/>
                        <a:pt x="710" y="1421"/>
                      </a:cubicBezTo>
                      <a:lnTo>
                        <a:pt x="32339" y="1421"/>
                      </a:lnTo>
                      <a:cubicBezTo>
                        <a:pt x="32731" y="1421"/>
                        <a:pt x="33049" y="1103"/>
                        <a:pt x="33049" y="712"/>
                      </a:cubicBezTo>
                      <a:cubicBezTo>
                        <a:pt x="33049" y="319"/>
                        <a:pt x="32731" y="1"/>
                        <a:pt x="3233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06" name="Google Shape;2106;p43"/>
                <p:cNvSpPr/>
                <p:nvPr/>
              </p:nvSpPr>
              <p:spPr>
                <a:xfrm>
                  <a:off x="6586020" y="1067968"/>
                  <a:ext cx="773287" cy="33310"/>
                </a:xfrm>
                <a:custGeom>
                  <a:rect b="b" l="l" r="r" t="t"/>
                  <a:pathLst>
                    <a:path extrusionOk="0" h="1422" w="33050">
                      <a:moveTo>
                        <a:pt x="710" y="1"/>
                      </a:moveTo>
                      <a:cubicBezTo>
                        <a:pt x="319" y="1"/>
                        <a:pt x="1" y="319"/>
                        <a:pt x="1" y="712"/>
                      </a:cubicBezTo>
                      <a:cubicBezTo>
                        <a:pt x="1" y="1103"/>
                        <a:pt x="319" y="1421"/>
                        <a:pt x="710" y="1421"/>
                      </a:cubicBezTo>
                      <a:lnTo>
                        <a:pt x="32339" y="1421"/>
                      </a:lnTo>
                      <a:cubicBezTo>
                        <a:pt x="32731" y="1421"/>
                        <a:pt x="33049" y="1103"/>
                        <a:pt x="33049" y="712"/>
                      </a:cubicBezTo>
                      <a:cubicBezTo>
                        <a:pt x="33049" y="319"/>
                        <a:pt x="32731" y="1"/>
                        <a:pt x="323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024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107" name="Google Shape;2107;p43"/>
              <p:cNvGrpSpPr/>
              <p:nvPr/>
            </p:nvGrpSpPr>
            <p:grpSpPr>
              <a:xfrm>
                <a:off x="6584452" y="921163"/>
                <a:ext cx="776516" cy="180115"/>
                <a:chOff x="6584452" y="921163"/>
                <a:chExt cx="776516" cy="180115"/>
              </a:xfrm>
            </p:grpSpPr>
            <p:sp>
              <p:nvSpPr>
                <p:cNvPr id="2108" name="Google Shape;2108;p43"/>
                <p:cNvSpPr/>
                <p:nvPr/>
              </p:nvSpPr>
              <p:spPr>
                <a:xfrm>
                  <a:off x="6584452" y="921163"/>
                  <a:ext cx="776516" cy="180115"/>
                </a:xfrm>
                <a:custGeom>
                  <a:rect b="b" l="l" r="r" t="t"/>
                  <a:pathLst>
                    <a:path extrusionOk="0" h="7689" w="33188">
                      <a:moveTo>
                        <a:pt x="8891" y="1"/>
                      </a:moveTo>
                      <a:cubicBezTo>
                        <a:pt x="7501" y="1"/>
                        <a:pt x="6194" y="543"/>
                        <a:pt x="5211" y="1525"/>
                      </a:cubicBezTo>
                      <a:lnTo>
                        <a:pt x="277" y="6459"/>
                      </a:lnTo>
                      <a:cubicBezTo>
                        <a:pt x="0" y="6738"/>
                        <a:pt x="0" y="7187"/>
                        <a:pt x="277" y="7464"/>
                      </a:cubicBezTo>
                      <a:cubicBezTo>
                        <a:pt x="415" y="7602"/>
                        <a:pt x="597" y="7671"/>
                        <a:pt x="779" y="7671"/>
                      </a:cubicBezTo>
                      <a:cubicBezTo>
                        <a:pt x="961" y="7671"/>
                        <a:pt x="1143" y="7602"/>
                        <a:pt x="1281" y="7464"/>
                      </a:cubicBezTo>
                      <a:lnTo>
                        <a:pt x="6215" y="2530"/>
                      </a:lnTo>
                      <a:cubicBezTo>
                        <a:pt x="6929" y="1816"/>
                        <a:pt x="7878" y="1422"/>
                        <a:pt x="8889" y="1422"/>
                      </a:cubicBezTo>
                      <a:lnTo>
                        <a:pt x="24395" y="1422"/>
                      </a:lnTo>
                      <a:cubicBezTo>
                        <a:pt x="25329" y="1422"/>
                        <a:pt x="26209" y="1786"/>
                        <a:pt x="26871" y="2448"/>
                      </a:cubicBezTo>
                      <a:lnTo>
                        <a:pt x="31904" y="7481"/>
                      </a:lnTo>
                      <a:cubicBezTo>
                        <a:pt x="32043" y="7620"/>
                        <a:pt x="32224" y="7688"/>
                        <a:pt x="32406" y="7688"/>
                      </a:cubicBezTo>
                      <a:cubicBezTo>
                        <a:pt x="32588" y="7688"/>
                        <a:pt x="32771" y="7620"/>
                        <a:pt x="32910" y="7479"/>
                      </a:cubicBezTo>
                      <a:cubicBezTo>
                        <a:pt x="33187" y="7203"/>
                        <a:pt x="33187" y="6753"/>
                        <a:pt x="32910" y="6476"/>
                      </a:cubicBezTo>
                      <a:lnTo>
                        <a:pt x="27876" y="1442"/>
                      </a:lnTo>
                      <a:cubicBezTo>
                        <a:pt x="26947" y="512"/>
                        <a:pt x="25711" y="1"/>
                        <a:pt x="243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09" name="Google Shape;2109;p43"/>
                <p:cNvSpPr/>
                <p:nvPr/>
              </p:nvSpPr>
              <p:spPr>
                <a:xfrm>
                  <a:off x="6584452" y="921163"/>
                  <a:ext cx="776516" cy="180115"/>
                </a:xfrm>
                <a:custGeom>
                  <a:rect b="b" l="l" r="r" t="t"/>
                  <a:pathLst>
                    <a:path extrusionOk="0" h="7689" w="33188">
                      <a:moveTo>
                        <a:pt x="8891" y="1"/>
                      </a:moveTo>
                      <a:cubicBezTo>
                        <a:pt x="7501" y="1"/>
                        <a:pt x="6194" y="543"/>
                        <a:pt x="5211" y="1525"/>
                      </a:cubicBezTo>
                      <a:lnTo>
                        <a:pt x="277" y="6459"/>
                      </a:lnTo>
                      <a:cubicBezTo>
                        <a:pt x="0" y="6738"/>
                        <a:pt x="0" y="7187"/>
                        <a:pt x="277" y="7464"/>
                      </a:cubicBezTo>
                      <a:cubicBezTo>
                        <a:pt x="415" y="7602"/>
                        <a:pt x="597" y="7671"/>
                        <a:pt x="779" y="7671"/>
                      </a:cubicBezTo>
                      <a:cubicBezTo>
                        <a:pt x="961" y="7671"/>
                        <a:pt x="1143" y="7602"/>
                        <a:pt x="1281" y="7464"/>
                      </a:cubicBezTo>
                      <a:lnTo>
                        <a:pt x="6215" y="2530"/>
                      </a:lnTo>
                      <a:cubicBezTo>
                        <a:pt x="6929" y="1816"/>
                        <a:pt x="7878" y="1422"/>
                        <a:pt x="8889" y="1422"/>
                      </a:cubicBezTo>
                      <a:lnTo>
                        <a:pt x="24395" y="1422"/>
                      </a:lnTo>
                      <a:cubicBezTo>
                        <a:pt x="25329" y="1422"/>
                        <a:pt x="26209" y="1786"/>
                        <a:pt x="26871" y="2448"/>
                      </a:cubicBezTo>
                      <a:lnTo>
                        <a:pt x="31904" y="7481"/>
                      </a:lnTo>
                      <a:cubicBezTo>
                        <a:pt x="32043" y="7620"/>
                        <a:pt x="32224" y="7688"/>
                        <a:pt x="32406" y="7688"/>
                      </a:cubicBezTo>
                      <a:cubicBezTo>
                        <a:pt x="32588" y="7688"/>
                        <a:pt x="32771" y="7620"/>
                        <a:pt x="32910" y="7479"/>
                      </a:cubicBezTo>
                      <a:cubicBezTo>
                        <a:pt x="33187" y="7203"/>
                        <a:pt x="33187" y="6753"/>
                        <a:pt x="32910" y="6476"/>
                      </a:cubicBezTo>
                      <a:lnTo>
                        <a:pt x="27876" y="1442"/>
                      </a:lnTo>
                      <a:cubicBezTo>
                        <a:pt x="26947" y="512"/>
                        <a:pt x="25711" y="1"/>
                        <a:pt x="2439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40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110" name="Google Shape;2110;p43"/>
            <p:cNvGrpSpPr/>
            <p:nvPr/>
          </p:nvGrpSpPr>
          <p:grpSpPr>
            <a:xfrm rot="-613752">
              <a:off x="6336212" y="1481729"/>
              <a:ext cx="2802701" cy="2065305"/>
              <a:chOff x="325375" y="3506952"/>
              <a:chExt cx="3087600" cy="1587749"/>
            </a:xfrm>
          </p:grpSpPr>
          <p:sp>
            <p:nvSpPr>
              <p:cNvPr id="2111" name="Google Shape;2111;p43"/>
              <p:cNvSpPr/>
              <p:nvPr/>
            </p:nvSpPr>
            <p:spPr>
              <a:xfrm>
                <a:off x="949553" y="3506952"/>
                <a:ext cx="1838700" cy="1473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2" name="Google Shape;2112;p43"/>
              <p:cNvSpPr/>
              <p:nvPr/>
            </p:nvSpPr>
            <p:spPr>
              <a:xfrm>
                <a:off x="714703" y="3941446"/>
                <a:ext cx="2308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3" name="Google Shape;2113;p43"/>
              <p:cNvSpPr/>
              <p:nvPr/>
            </p:nvSpPr>
            <p:spPr>
              <a:xfrm>
                <a:off x="497325" y="4403528"/>
                <a:ext cx="2743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4" name="Google Shape;2114;p43"/>
              <p:cNvSpPr/>
              <p:nvPr/>
            </p:nvSpPr>
            <p:spPr>
              <a:xfrm>
                <a:off x="325375" y="4919802"/>
                <a:ext cx="30876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115" name="Google Shape;2115;p43"/>
          <p:cNvGrpSpPr/>
          <p:nvPr/>
        </p:nvGrpSpPr>
        <p:grpSpPr>
          <a:xfrm>
            <a:off x="-1255837" y="3708930"/>
            <a:ext cx="11082800" cy="1434570"/>
            <a:chOff x="-1255837" y="3708930"/>
            <a:chExt cx="11082800" cy="1434570"/>
          </a:xfrm>
        </p:grpSpPr>
        <p:grpSp>
          <p:nvGrpSpPr>
            <p:cNvPr id="2116" name="Google Shape;2116;p43"/>
            <p:cNvGrpSpPr/>
            <p:nvPr/>
          </p:nvGrpSpPr>
          <p:grpSpPr>
            <a:xfrm>
              <a:off x="-533412" y="3708930"/>
              <a:ext cx="10360375" cy="1242270"/>
              <a:chOff x="76188" y="3708930"/>
              <a:chExt cx="10360375" cy="1242270"/>
            </a:xfrm>
          </p:grpSpPr>
          <p:grpSp>
            <p:nvGrpSpPr>
              <p:cNvPr id="2117" name="Google Shape;2117;p43"/>
              <p:cNvGrpSpPr/>
              <p:nvPr/>
            </p:nvGrpSpPr>
            <p:grpSpPr>
              <a:xfrm>
                <a:off x="76188" y="4147734"/>
                <a:ext cx="10360375" cy="803466"/>
                <a:chOff x="76200" y="4340034"/>
                <a:chExt cx="10360375" cy="803466"/>
              </a:xfrm>
            </p:grpSpPr>
            <p:sp>
              <p:nvSpPr>
                <p:cNvPr id="2118" name="Google Shape;2118;p43"/>
                <p:cNvSpPr/>
                <p:nvPr/>
              </p:nvSpPr>
              <p:spPr>
                <a:xfrm rot="10800000">
                  <a:off x="2007684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19" name="Google Shape;2119;p43"/>
                <p:cNvSpPr/>
                <p:nvPr/>
              </p:nvSpPr>
              <p:spPr>
                <a:xfrm flipH="1" rot="10800000">
                  <a:off x="76200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0" name="Google Shape;2120;p43"/>
                <p:cNvSpPr/>
                <p:nvPr/>
              </p:nvSpPr>
              <p:spPr>
                <a:xfrm rot="10800000">
                  <a:off x="5184834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1" name="Google Shape;2121;p43"/>
                <p:cNvSpPr/>
                <p:nvPr/>
              </p:nvSpPr>
              <p:spPr>
                <a:xfrm flipH="1" rot="10800000">
                  <a:off x="3177150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2" name="Google Shape;2122;p43"/>
                <p:cNvSpPr/>
                <p:nvPr/>
              </p:nvSpPr>
              <p:spPr>
                <a:xfrm rot="10800000">
                  <a:off x="8428909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3" name="Google Shape;2123;p43"/>
                <p:cNvSpPr/>
                <p:nvPr/>
              </p:nvSpPr>
              <p:spPr>
                <a:xfrm flipH="1" rot="10800000">
                  <a:off x="6421225" y="4340034"/>
                  <a:ext cx="2007666" cy="803466"/>
                </a:xfrm>
                <a:prstGeom prst="flowChartDocument">
                  <a:avLst/>
                </a:pr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124" name="Google Shape;2124;p43"/>
              <p:cNvGrpSpPr/>
              <p:nvPr/>
            </p:nvGrpSpPr>
            <p:grpSpPr>
              <a:xfrm>
                <a:off x="6221512" y="3708930"/>
                <a:ext cx="1307895" cy="575273"/>
                <a:chOff x="2161713" y="3315239"/>
                <a:chExt cx="607984" cy="267420"/>
              </a:xfrm>
            </p:grpSpPr>
            <p:sp>
              <p:nvSpPr>
                <p:cNvPr id="2125" name="Google Shape;2125;p43"/>
                <p:cNvSpPr/>
                <p:nvPr/>
              </p:nvSpPr>
              <p:spPr>
                <a:xfrm>
                  <a:off x="2161713" y="3351361"/>
                  <a:ext cx="191789" cy="231298"/>
                </a:xfrm>
                <a:custGeom>
                  <a:rect b="b" l="l" r="r" t="t"/>
                  <a:pathLst>
                    <a:path extrusionOk="0" h="9874" w="8197">
                      <a:moveTo>
                        <a:pt x="7172" y="1"/>
                      </a:moveTo>
                      <a:lnTo>
                        <a:pt x="7172" y="1"/>
                      </a:lnTo>
                      <a:cubicBezTo>
                        <a:pt x="4099" y="1599"/>
                        <a:pt x="3892" y="4964"/>
                        <a:pt x="3523" y="7464"/>
                      </a:cubicBezTo>
                      <a:cubicBezTo>
                        <a:pt x="3359" y="5580"/>
                        <a:pt x="2090" y="985"/>
                        <a:pt x="0" y="616"/>
                      </a:cubicBezTo>
                      <a:lnTo>
                        <a:pt x="0" y="616"/>
                      </a:lnTo>
                      <a:cubicBezTo>
                        <a:pt x="2705" y="2746"/>
                        <a:pt x="1844" y="9874"/>
                        <a:pt x="1844" y="9874"/>
                      </a:cubicBezTo>
                      <a:lnTo>
                        <a:pt x="7909" y="9874"/>
                      </a:lnTo>
                      <a:cubicBezTo>
                        <a:pt x="8196" y="7044"/>
                        <a:pt x="7172" y="3279"/>
                        <a:pt x="7172" y="3278"/>
                      </a:cubicBezTo>
                      <a:lnTo>
                        <a:pt x="7172" y="3278"/>
                      </a:lnTo>
                      <a:cubicBezTo>
                        <a:pt x="7172" y="3279"/>
                        <a:pt x="7295" y="6966"/>
                        <a:pt x="5819" y="7704"/>
                      </a:cubicBezTo>
                      <a:cubicBezTo>
                        <a:pt x="5123" y="6351"/>
                        <a:pt x="5328" y="2131"/>
                        <a:pt x="7172" y="1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6" name="Google Shape;2126;p43"/>
                <p:cNvSpPr/>
                <p:nvPr/>
              </p:nvSpPr>
              <p:spPr>
                <a:xfrm>
                  <a:off x="2378304" y="3315239"/>
                  <a:ext cx="217878" cy="267420"/>
                </a:xfrm>
                <a:custGeom>
                  <a:rect b="b" l="l" r="r" t="t"/>
                  <a:pathLst>
                    <a:path extrusionOk="0" h="11416" w="9312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510" y="2559"/>
                        <a:pt x="2346" y="11416"/>
                        <a:pt x="2346" y="11416"/>
                      </a:cubicBezTo>
                      <a:lnTo>
                        <a:pt x="7642" y="11416"/>
                      </a:lnTo>
                      <a:cubicBezTo>
                        <a:pt x="7642" y="11416"/>
                        <a:pt x="5118" y="3709"/>
                        <a:pt x="9312" y="1102"/>
                      </a:cubicBezTo>
                      <a:lnTo>
                        <a:pt x="9312" y="1102"/>
                      </a:lnTo>
                      <a:cubicBezTo>
                        <a:pt x="6368" y="1913"/>
                        <a:pt x="5407" y="4656"/>
                        <a:pt x="5300" y="9241"/>
                      </a:cubicBezTo>
                      <a:cubicBezTo>
                        <a:pt x="4768" y="2950"/>
                        <a:pt x="2098" y="533"/>
                        <a:pt x="1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7" name="Google Shape;2127;p43"/>
                <p:cNvSpPr/>
                <p:nvPr/>
              </p:nvSpPr>
              <p:spPr>
                <a:xfrm>
                  <a:off x="2587220" y="3358716"/>
                  <a:ext cx="182477" cy="223943"/>
                </a:xfrm>
                <a:custGeom>
                  <a:rect b="b" l="l" r="r" t="t"/>
                  <a:pathLst>
                    <a:path extrusionOk="0" h="9560" w="7799">
                      <a:moveTo>
                        <a:pt x="7799" y="0"/>
                      </a:moveTo>
                      <a:lnTo>
                        <a:pt x="7799" y="0"/>
                      </a:lnTo>
                      <a:cubicBezTo>
                        <a:pt x="6042" y="447"/>
                        <a:pt x="3806" y="2471"/>
                        <a:pt x="3360" y="7739"/>
                      </a:cubicBezTo>
                      <a:cubicBezTo>
                        <a:pt x="3271" y="3901"/>
                        <a:pt x="2466" y="1603"/>
                        <a:pt x="0" y="923"/>
                      </a:cubicBezTo>
                      <a:lnTo>
                        <a:pt x="0" y="923"/>
                      </a:lnTo>
                      <a:cubicBezTo>
                        <a:pt x="3513" y="3107"/>
                        <a:pt x="1399" y="9560"/>
                        <a:pt x="1399" y="9560"/>
                      </a:cubicBezTo>
                      <a:lnTo>
                        <a:pt x="5835" y="9560"/>
                      </a:lnTo>
                      <a:cubicBezTo>
                        <a:pt x="5835" y="9560"/>
                        <a:pt x="3186" y="2144"/>
                        <a:pt x="7799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8" name="Google Shape;2128;p43"/>
                <p:cNvSpPr/>
                <p:nvPr/>
              </p:nvSpPr>
              <p:spPr>
                <a:xfrm>
                  <a:off x="2321682" y="3399054"/>
                  <a:ext cx="152388" cy="183605"/>
                </a:xfrm>
                <a:custGeom>
                  <a:rect b="b" l="l" r="r" t="t"/>
                  <a:pathLst>
                    <a:path extrusionOk="0" h="7838" w="6513">
                      <a:moveTo>
                        <a:pt x="6513" y="0"/>
                      </a:moveTo>
                      <a:lnTo>
                        <a:pt x="6513" y="0"/>
                      </a:lnTo>
                      <a:cubicBezTo>
                        <a:pt x="2237" y="1667"/>
                        <a:pt x="2572" y="6951"/>
                        <a:pt x="2572" y="6951"/>
                      </a:cubicBezTo>
                      <a:cubicBezTo>
                        <a:pt x="2572" y="6951"/>
                        <a:pt x="1771" y="2944"/>
                        <a:pt x="3140" y="1174"/>
                      </a:cubicBezTo>
                      <a:lnTo>
                        <a:pt x="3140" y="1174"/>
                      </a:lnTo>
                      <a:cubicBezTo>
                        <a:pt x="1" y="2977"/>
                        <a:pt x="1069" y="7838"/>
                        <a:pt x="1069" y="7838"/>
                      </a:cubicBezTo>
                      <a:lnTo>
                        <a:pt x="1069" y="7837"/>
                      </a:lnTo>
                      <a:lnTo>
                        <a:pt x="5578" y="7837"/>
                      </a:lnTo>
                      <a:cubicBezTo>
                        <a:pt x="5578" y="7837"/>
                        <a:pt x="3707" y="3277"/>
                        <a:pt x="6513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9" name="Google Shape;2129;p43"/>
                <p:cNvSpPr/>
                <p:nvPr/>
              </p:nvSpPr>
              <p:spPr>
                <a:xfrm>
                  <a:off x="2514150" y="3328451"/>
                  <a:ext cx="164414" cy="254208"/>
                </a:xfrm>
                <a:custGeom>
                  <a:rect b="b" l="l" r="r" t="t"/>
                  <a:pathLst>
                    <a:path extrusionOk="0" h="10852" w="7027">
                      <a:moveTo>
                        <a:pt x="7027" y="0"/>
                      </a:moveTo>
                      <a:lnTo>
                        <a:pt x="7027" y="0"/>
                      </a:lnTo>
                      <a:cubicBezTo>
                        <a:pt x="3755" y="1988"/>
                        <a:pt x="2954" y="9623"/>
                        <a:pt x="2954" y="9623"/>
                      </a:cubicBezTo>
                      <a:cubicBezTo>
                        <a:pt x="2954" y="9623"/>
                        <a:pt x="1950" y="2100"/>
                        <a:pt x="1" y="1563"/>
                      </a:cubicBezTo>
                      <a:lnTo>
                        <a:pt x="1" y="1563"/>
                      </a:lnTo>
                      <a:cubicBezTo>
                        <a:pt x="2751" y="6649"/>
                        <a:pt x="831" y="10852"/>
                        <a:pt x="831" y="10852"/>
                      </a:cubicBezTo>
                      <a:lnTo>
                        <a:pt x="5468" y="10852"/>
                      </a:lnTo>
                      <a:cubicBezTo>
                        <a:pt x="5468" y="10852"/>
                        <a:pt x="2924" y="5144"/>
                        <a:pt x="7027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130" name="Google Shape;2130;p43"/>
              <p:cNvGrpSpPr/>
              <p:nvPr/>
            </p:nvGrpSpPr>
            <p:grpSpPr>
              <a:xfrm>
                <a:off x="2631902" y="3737325"/>
                <a:ext cx="767639" cy="575285"/>
                <a:chOff x="1286413" y="3306853"/>
                <a:chExt cx="450519" cy="337648"/>
              </a:xfrm>
            </p:grpSpPr>
            <p:sp>
              <p:nvSpPr>
                <p:cNvPr id="2131" name="Google Shape;2131;p43"/>
                <p:cNvSpPr/>
                <p:nvPr/>
              </p:nvSpPr>
              <p:spPr>
                <a:xfrm>
                  <a:off x="1357869" y="3306853"/>
                  <a:ext cx="275108" cy="337625"/>
                </a:xfrm>
                <a:custGeom>
                  <a:rect b="b" l="l" r="r" t="t"/>
                  <a:pathLst>
                    <a:path extrusionOk="0" h="14413" w="1175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55" y="3231"/>
                        <a:pt x="2962" y="14412"/>
                        <a:pt x="2962" y="14412"/>
                      </a:cubicBezTo>
                      <a:lnTo>
                        <a:pt x="9648" y="14412"/>
                      </a:lnTo>
                      <a:cubicBezTo>
                        <a:pt x="9648" y="14412"/>
                        <a:pt x="6461" y="4682"/>
                        <a:pt x="11757" y="1391"/>
                      </a:cubicBezTo>
                      <a:lnTo>
                        <a:pt x="11757" y="1391"/>
                      </a:lnTo>
                      <a:cubicBezTo>
                        <a:pt x="8039" y="2415"/>
                        <a:pt x="6825" y="5880"/>
                        <a:pt x="6691" y="11668"/>
                      </a:cubicBezTo>
                      <a:cubicBezTo>
                        <a:pt x="6018" y="3724"/>
                        <a:pt x="2648" y="673"/>
                        <a:pt x="0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32" name="Google Shape;2132;p43"/>
                <p:cNvSpPr/>
                <p:nvPr/>
              </p:nvSpPr>
              <p:spPr>
                <a:xfrm>
                  <a:off x="1286413" y="3412664"/>
                  <a:ext cx="192374" cy="231814"/>
                </a:xfrm>
                <a:custGeom>
                  <a:rect b="b" l="l" r="r" t="t"/>
                  <a:pathLst>
                    <a:path extrusionOk="0" h="9896" w="8222">
                      <a:moveTo>
                        <a:pt x="8222" y="1"/>
                      </a:moveTo>
                      <a:lnTo>
                        <a:pt x="8222" y="1"/>
                      </a:lnTo>
                      <a:cubicBezTo>
                        <a:pt x="2825" y="2105"/>
                        <a:pt x="3247" y="8774"/>
                        <a:pt x="3247" y="8774"/>
                      </a:cubicBezTo>
                      <a:cubicBezTo>
                        <a:pt x="3247" y="8774"/>
                        <a:pt x="2235" y="3716"/>
                        <a:pt x="3963" y="1482"/>
                      </a:cubicBezTo>
                      <a:lnTo>
                        <a:pt x="3963" y="1482"/>
                      </a:lnTo>
                      <a:cubicBezTo>
                        <a:pt x="1" y="3758"/>
                        <a:pt x="1350" y="9895"/>
                        <a:pt x="1350" y="9895"/>
                      </a:cubicBezTo>
                      <a:lnTo>
                        <a:pt x="1350" y="9894"/>
                      </a:lnTo>
                      <a:lnTo>
                        <a:pt x="7041" y="9894"/>
                      </a:lnTo>
                      <a:cubicBezTo>
                        <a:pt x="7041" y="9894"/>
                        <a:pt x="4682" y="4138"/>
                        <a:pt x="8222" y="1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33" name="Google Shape;2133;p43"/>
                <p:cNvSpPr/>
                <p:nvPr/>
              </p:nvSpPr>
              <p:spPr>
                <a:xfrm>
                  <a:off x="1529349" y="3323555"/>
                  <a:ext cx="207583" cy="320946"/>
                </a:xfrm>
                <a:custGeom>
                  <a:rect b="b" l="l" r="r" t="t"/>
                  <a:pathLst>
                    <a:path extrusionOk="0" h="13701" w="8872">
                      <a:moveTo>
                        <a:pt x="8872" y="0"/>
                      </a:moveTo>
                      <a:lnTo>
                        <a:pt x="8872" y="0"/>
                      </a:lnTo>
                      <a:cubicBezTo>
                        <a:pt x="4741" y="2510"/>
                        <a:pt x="3730" y="12147"/>
                        <a:pt x="3730" y="12147"/>
                      </a:cubicBezTo>
                      <a:cubicBezTo>
                        <a:pt x="3730" y="12147"/>
                        <a:pt x="2463" y="2651"/>
                        <a:pt x="1" y="1973"/>
                      </a:cubicBezTo>
                      <a:lnTo>
                        <a:pt x="1" y="1973"/>
                      </a:lnTo>
                      <a:cubicBezTo>
                        <a:pt x="3473" y="8392"/>
                        <a:pt x="1049" y="13699"/>
                        <a:pt x="1049" y="13699"/>
                      </a:cubicBezTo>
                      <a:lnTo>
                        <a:pt x="6905" y="13700"/>
                      </a:lnTo>
                      <a:cubicBezTo>
                        <a:pt x="6905" y="13700"/>
                        <a:pt x="3693" y="6494"/>
                        <a:pt x="8872" y="0"/>
                      </a:cubicBezTo>
                      <a:close/>
                    </a:path>
                  </a:pathLst>
                </a:custGeom>
                <a:solidFill>
                  <a:srgbClr val="909E3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134" name="Google Shape;2134;p43"/>
            <p:cNvGrpSpPr/>
            <p:nvPr/>
          </p:nvGrpSpPr>
          <p:grpSpPr>
            <a:xfrm>
              <a:off x="-1255837" y="3946300"/>
              <a:ext cx="10436575" cy="1197200"/>
              <a:chOff x="-646237" y="3946300"/>
              <a:chExt cx="10436575" cy="1197200"/>
            </a:xfrm>
          </p:grpSpPr>
          <p:grpSp>
            <p:nvGrpSpPr>
              <p:cNvPr id="2135" name="Google Shape;2135;p43"/>
              <p:cNvGrpSpPr/>
              <p:nvPr/>
            </p:nvGrpSpPr>
            <p:grpSpPr>
              <a:xfrm>
                <a:off x="-646237" y="4340034"/>
                <a:ext cx="10436575" cy="803466"/>
                <a:chOff x="0" y="4340034"/>
                <a:chExt cx="10436575" cy="803466"/>
              </a:xfrm>
            </p:grpSpPr>
            <p:sp>
              <p:nvSpPr>
                <p:cNvPr id="2136" name="Google Shape;2136;p43"/>
                <p:cNvSpPr/>
                <p:nvPr/>
              </p:nvSpPr>
              <p:spPr>
                <a:xfrm rot="10800000">
                  <a:off x="2007684" y="4340034"/>
                  <a:ext cx="2007666" cy="803466"/>
                </a:xfrm>
                <a:prstGeom prst="flowChartDocument">
                  <a:avLst/>
                </a:pr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37" name="Google Shape;2137;p43"/>
                <p:cNvSpPr/>
                <p:nvPr/>
              </p:nvSpPr>
              <p:spPr>
                <a:xfrm flipH="1" rot="10800000">
                  <a:off x="0" y="4340034"/>
                  <a:ext cx="2007666" cy="803466"/>
                </a:xfrm>
                <a:prstGeom prst="flowChartDocument">
                  <a:avLst/>
                </a:pr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38" name="Google Shape;2138;p43"/>
                <p:cNvSpPr/>
                <p:nvPr/>
              </p:nvSpPr>
              <p:spPr>
                <a:xfrm rot="10800000">
                  <a:off x="5184834" y="4340034"/>
                  <a:ext cx="2007666" cy="803466"/>
                </a:xfrm>
                <a:prstGeom prst="flowChartDocument">
                  <a:avLst/>
                </a:pr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39" name="Google Shape;2139;p43"/>
                <p:cNvSpPr/>
                <p:nvPr/>
              </p:nvSpPr>
              <p:spPr>
                <a:xfrm flipH="1" rot="10800000">
                  <a:off x="3177150" y="4340034"/>
                  <a:ext cx="2007666" cy="803466"/>
                </a:xfrm>
                <a:prstGeom prst="flowChartDocument">
                  <a:avLst/>
                </a:pr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40" name="Google Shape;2140;p43"/>
                <p:cNvSpPr/>
                <p:nvPr/>
              </p:nvSpPr>
              <p:spPr>
                <a:xfrm rot="10800000">
                  <a:off x="8428909" y="4340034"/>
                  <a:ext cx="2007666" cy="803466"/>
                </a:xfrm>
                <a:prstGeom prst="flowChartDocument">
                  <a:avLst/>
                </a:pr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41" name="Google Shape;2141;p43"/>
                <p:cNvSpPr/>
                <p:nvPr/>
              </p:nvSpPr>
              <p:spPr>
                <a:xfrm flipH="1" rot="10800000">
                  <a:off x="6421225" y="4340034"/>
                  <a:ext cx="2007666" cy="803466"/>
                </a:xfrm>
                <a:prstGeom prst="flowChartDocument">
                  <a:avLst/>
                </a:pr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142" name="Google Shape;2142;p43"/>
              <p:cNvGrpSpPr/>
              <p:nvPr/>
            </p:nvGrpSpPr>
            <p:grpSpPr>
              <a:xfrm>
                <a:off x="3964812" y="4033230"/>
                <a:ext cx="1307895" cy="575273"/>
                <a:chOff x="2161713" y="3315239"/>
                <a:chExt cx="607984" cy="267420"/>
              </a:xfrm>
            </p:grpSpPr>
            <p:sp>
              <p:nvSpPr>
                <p:cNvPr id="2143" name="Google Shape;2143;p43"/>
                <p:cNvSpPr/>
                <p:nvPr/>
              </p:nvSpPr>
              <p:spPr>
                <a:xfrm>
                  <a:off x="2161713" y="3351361"/>
                  <a:ext cx="191789" cy="231298"/>
                </a:xfrm>
                <a:custGeom>
                  <a:rect b="b" l="l" r="r" t="t"/>
                  <a:pathLst>
                    <a:path extrusionOk="0" h="9874" w="8197">
                      <a:moveTo>
                        <a:pt x="7172" y="1"/>
                      </a:moveTo>
                      <a:lnTo>
                        <a:pt x="7172" y="1"/>
                      </a:lnTo>
                      <a:cubicBezTo>
                        <a:pt x="4099" y="1599"/>
                        <a:pt x="3892" y="4964"/>
                        <a:pt x="3523" y="7464"/>
                      </a:cubicBezTo>
                      <a:cubicBezTo>
                        <a:pt x="3359" y="5580"/>
                        <a:pt x="2090" y="985"/>
                        <a:pt x="0" y="616"/>
                      </a:cubicBezTo>
                      <a:lnTo>
                        <a:pt x="0" y="616"/>
                      </a:lnTo>
                      <a:cubicBezTo>
                        <a:pt x="2705" y="2746"/>
                        <a:pt x="1844" y="9874"/>
                        <a:pt x="1844" y="9874"/>
                      </a:cubicBezTo>
                      <a:lnTo>
                        <a:pt x="7909" y="9874"/>
                      </a:lnTo>
                      <a:cubicBezTo>
                        <a:pt x="8196" y="7044"/>
                        <a:pt x="7172" y="3279"/>
                        <a:pt x="7172" y="3278"/>
                      </a:cubicBezTo>
                      <a:lnTo>
                        <a:pt x="7172" y="3278"/>
                      </a:lnTo>
                      <a:cubicBezTo>
                        <a:pt x="7172" y="3279"/>
                        <a:pt x="7295" y="6966"/>
                        <a:pt x="5819" y="7704"/>
                      </a:cubicBezTo>
                      <a:cubicBezTo>
                        <a:pt x="5123" y="6351"/>
                        <a:pt x="5328" y="2131"/>
                        <a:pt x="7172" y="1"/>
                      </a:cubicBezTo>
                      <a:close/>
                    </a:path>
                  </a:pathLst>
                </a:cu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44" name="Google Shape;2144;p43"/>
                <p:cNvSpPr/>
                <p:nvPr/>
              </p:nvSpPr>
              <p:spPr>
                <a:xfrm>
                  <a:off x="2378304" y="3315239"/>
                  <a:ext cx="217878" cy="267420"/>
                </a:xfrm>
                <a:custGeom>
                  <a:rect b="b" l="l" r="r" t="t"/>
                  <a:pathLst>
                    <a:path extrusionOk="0" h="11416" w="9312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510" y="2559"/>
                        <a:pt x="2346" y="11416"/>
                        <a:pt x="2346" y="11416"/>
                      </a:cubicBezTo>
                      <a:lnTo>
                        <a:pt x="7642" y="11416"/>
                      </a:lnTo>
                      <a:cubicBezTo>
                        <a:pt x="7642" y="11416"/>
                        <a:pt x="5118" y="3709"/>
                        <a:pt x="9312" y="1102"/>
                      </a:cubicBezTo>
                      <a:lnTo>
                        <a:pt x="9312" y="1102"/>
                      </a:lnTo>
                      <a:cubicBezTo>
                        <a:pt x="6368" y="1913"/>
                        <a:pt x="5407" y="4656"/>
                        <a:pt x="5300" y="9241"/>
                      </a:cubicBezTo>
                      <a:cubicBezTo>
                        <a:pt x="4768" y="2950"/>
                        <a:pt x="2098" y="533"/>
                        <a:pt x="1" y="0"/>
                      </a:cubicBezTo>
                      <a:close/>
                    </a:path>
                  </a:pathLst>
                </a:cu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45" name="Google Shape;2145;p43"/>
                <p:cNvSpPr/>
                <p:nvPr/>
              </p:nvSpPr>
              <p:spPr>
                <a:xfrm>
                  <a:off x="2587220" y="3358716"/>
                  <a:ext cx="182477" cy="223943"/>
                </a:xfrm>
                <a:custGeom>
                  <a:rect b="b" l="l" r="r" t="t"/>
                  <a:pathLst>
                    <a:path extrusionOk="0" h="9560" w="7799">
                      <a:moveTo>
                        <a:pt x="7799" y="0"/>
                      </a:moveTo>
                      <a:lnTo>
                        <a:pt x="7799" y="0"/>
                      </a:lnTo>
                      <a:cubicBezTo>
                        <a:pt x="6042" y="447"/>
                        <a:pt x="3806" y="2471"/>
                        <a:pt x="3360" y="7739"/>
                      </a:cubicBezTo>
                      <a:cubicBezTo>
                        <a:pt x="3271" y="3901"/>
                        <a:pt x="2466" y="1603"/>
                        <a:pt x="0" y="923"/>
                      </a:cubicBezTo>
                      <a:lnTo>
                        <a:pt x="0" y="923"/>
                      </a:lnTo>
                      <a:cubicBezTo>
                        <a:pt x="3513" y="3107"/>
                        <a:pt x="1399" y="9560"/>
                        <a:pt x="1399" y="9560"/>
                      </a:cubicBezTo>
                      <a:lnTo>
                        <a:pt x="5835" y="9560"/>
                      </a:lnTo>
                      <a:cubicBezTo>
                        <a:pt x="5835" y="9560"/>
                        <a:pt x="3186" y="2144"/>
                        <a:pt x="7799" y="0"/>
                      </a:cubicBezTo>
                      <a:close/>
                    </a:path>
                  </a:pathLst>
                </a:cu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46" name="Google Shape;2146;p43"/>
                <p:cNvSpPr/>
                <p:nvPr/>
              </p:nvSpPr>
              <p:spPr>
                <a:xfrm>
                  <a:off x="2321682" y="3399054"/>
                  <a:ext cx="152388" cy="183605"/>
                </a:xfrm>
                <a:custGeom>
                  <a:rect b="b" l="l" r="r" t="t"/>
                  <a:pathLst>
                    <a:path extrusionOk="0" h="7838" w="6513">
                      <a:moveTo>
                        <a:pt x="6513" y="0"/>
                      </a:moveTo>
                      <a:lnTo>
                        <a:pt x="6513" y="0"/>
                      </a:lnTo>
                      <a:cubicBezTo>
                        <a:pt x="2237" y="1667"/>
                        <a:pt x="2572" y="6951"/>
                        <a:pt x="2572" y="6951"/>
                      </a:cubicBezTo>
                      <a:cubicBezTo>
                        <a:pt x="2572" y="6951"/>
                        <a:pt x="1771" y="2944"/>
                        <a:pt x="3140" y="1174"/>
                      </a:cubicBezTo>
                      <a:lnTo>
                        <a:pt x="3140" y="1174"/>
                      </a:lnTo>
                      <a:cubicBezTo>
                        <a:pt x="1" y="2977"/>
                        <a:pt x="1069" y="7838"/>
                        <a:pt x="1069" y="7838"/>
                      </a:cubicBezTo>
                      <a:lnTo>
                        <a:pt x="1069" y="7837"/>
                      </a:lnTo>
                      <a:lnTo>
                        <a:pt x="5578" y="7837"/>
                      </a:lnTo>
                      <a:cubicBezTo>
                        <a:pt x="5578" y="7837"/>
                        <a:pt x="3707" y="3277"/>
                        <a:pt x="6513" y="0"/>
                      </a:cubicBezTo>
                      <a:close/>
                    </a:path>
                  </a:pathLst>
                </a:cu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47" name="Google Shape;2147;p43"/>
                <p:cNvSpPr/>
                <p:nvPr/>
              </p:nvSpPr>
              <p:spPr>
                <a:xfrm>
                  <a:off x="2514150" y="3328451"/>
                  <a:ext cx="164414" cy="254208"/>
                </a:xfrm>
                <a:custGeom>
                  <a:rect b="b" l="l" r="r" t="t"/>
                  <a:pathLst>
                    <a:path extrusionOk="0" h="10852" w="7027">
                      <a:moveTo>
                        <a:pt x="7027" y="0"/>
                      </a:moveTo>
                      <a:lnTo>
                        <a:pt x="7027" y="0"/>
                      </a:lnTo>
                      <a:cubicBezTo>
                        <a:pt x="3755" y="1988"/>
                        <a:pt x="2954" y="9623"/>
                        <a:pt x="2954" y="9623"/>
                      </a:cubicBezTo>
                      <a:cubicBezTo>
                        <a:pt x="2954" y="9623"/>
                        <a:pt x="1950" y="2100"/>
                        <a:pt x="1" y="1563"/>
                      </a:cubicBezTo>
                      <a:lnTo>
                        <a:pt x="1" y="1563"/>
                      </a:lnTo>
                      <a:cubicBezTo>
                        <a:pt x="2751" y="6649"/>
                        <a:pt x="831" y="10852"/>
                        <a:pt x="831" y="10852"/>
                      </a:cubicBezTo>
                      <a:lnTo>
                        <a:pt x="5468" y="10852"/>
                      </a:lnTo>
                      <a:cubicBezTo>
                        <a:pt x="5468" y="10852"/>
                        <a:pt x="2924" y="5144"/>
                        <a:pt x="7027" y="0"/>
                      </a:cubicBezTo>
                      <a:close/>
                    </a:path>
                  </a:pathLst>
                </a:cu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148" name="Google Shape;2148;p43"/>
              <p:cNvGrpSpPr/>
              <p:nvPr/>
            </p:nvGrpSpPr>
            <p:grpSpPr>
              <a:xfrm>
                <a:off x="218815" y="3946300"/>
                <a:ext cx="767639" cy="575285"/>
                <a:chOff x="1286413" y="3306853"/>
                <a:chExt cx="450519" cy="337648"/>
              </a:xfrm>
            </p:grpSpPr>
            <p:sp>
              <p:nvSpPr>
                <p:cNvPr id="2149" name="Google Shape;2149;p43"/>
                <p:cNvSpPr/>
                <p:nvPr/>
              </p:nvSpPr>
              <p:spPr>
                <a:xfrm>
                  <a:off x="1357869" y="3306853"/>
                  <a:ext cx="275108" cy="337625"/>
                </a:xfrm>
                <a:custGeom>
                  <a:rect b="b" l="l" r="r" t="t"/>
                  <a:pathLst>
                    <a:path extrusionOk="0" h="14413" w="1175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55" y="3231"/>
                        <a:pt x="2962" y="14412"/>
                        <a:pt x="2962" y="14412"/>
                      </a:cubicBezTo>
                      <a:lnTo>
                        <a:pt x="9648" y="14412"/>
                      </a:lnTo>
                      <a:cubicBezTo>
                        <a:pt x="9648" y="14412"/>
                        <a:pt x="6461" y="4682"/>
                        <a:pt x="11757" y="1391"/>
                      </a:cubicBezTo>
                      <a:lnTo>
                        <a:pt x="11757" y="1391"/>
                      </a:lnTo>
                      <a:cubicBezTo>
                        <a:pt x="8039" y="2415"/>
                        <a:pt x="6825" y="5880"/>
                        <a:pt x="6691" y="11668"/>
                      </a:cubicBezTo>
                      <a:cubicBezTo>
                        <a:pt x="6018" y="3724"/>
                        <a:pt x="2648" y="673"/>
                        <a:pt x="0" y="0"/>
                      </a:cubicBezTo>
                      <a:close/>
                    </a:path>
                  </a:pathLst>
                </a:cu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50" name="Google Shape;2150;p43"/>
                <p:cNvSpPr/>
                <p:nvPr/>
              </p:nvSpPr>
              <p:spPr>
                <a:xfrm>
                  <a:off x="1286413" y="3412664"/>
                  <a:ext cx="192374" cy="231814"/>
                </a:xfrm>
                <a:custGeom>
                  <a:rect b="b" l="l" r="r" t="t"/>
                  <a:pathLst>
                    <a:path extrusionOk="0" h="9896" w="8222">
                      <a:moveTo>
                        <a:pt x="8222" y="1"/>
                      </a:moveTo>
                      <a:lnTo>
                        <a:pt x="8222" y="1"/>
                      </a:lnTo>
                      <a:cubicBezTo>
                        <a:pt x="2825" y="2105"/>
                        <a:pt x="3247" y="8774"/>
                        <a:pt x="3247" y="8774"/>
                      </a:cubicBezTo>
                      <a:cubicBezTo>
                        <a:pt x="3247" y="8774"/>
                        <a:pt x="2235" y="3716"/>
                        <a:pt x="3963" y="1482"/>
                      </a:cubicBezTo>
                      <a:lnTo>
                        <a:pt x="3963" y="1482"/>
                      </a:lnTo>
                      <a:cubicBezTo>
                        <a:pt x="1" y="3758"/>
                        <a:pt x="1350" y="9895"/>
                        <a:pt x="1350" y="9895"/>
                      </a:cubicBezTo>
                      <a:lnTo>
                        <a:pt x="1350" y="9894"/>
                      </a:lnTo>
                      <a:lnTo>
                        <a:pt x="7041" y="9894"/>
                      </a:lnTo>
                      <a:cubicBezTo>
                        <a:pt x="7041" y="9894"/>
                        <a:pt x="4682" y="4138"/>
                        <a:pt x="8222" y="1"/>
                      </a:cubicBezTo>
                      <a:close/>
                    </a:path>
                  </a:pathLst>
                </a:cu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51" name="Google Shape;2151;p43"/>
                <p:cNvSpPr/>
                <p:nvPr/>
              </p:nvSpPr>
              <p:spPr>
                <a:xfrm>
                  <a:off x="1529349" y="3323555"/>
                  <a:ext cx="207583" cy="320946"/>
                </a:xfrm>
                <a:custGeom>
                  <a:rect b="b" l="l" r="r" t="t"/>
                  <a:pathLst>
                    <a:path extrusionOk="0" h="13701" w="8872">
                      <a:moveTo>
                        <a:pt x="8872" y="0"/>
                      </a:moveTo>
                      <a:lnTo>
                        <a:pt x="8872" y="0"/>
                      </a:lnTo>
                      <a:cubicBezTo>
                        <a:pt x="4741" y="2510"/>
                        <a:pt x="3730" y="12147"/>
                        <a:pt x="3730" y="12147"/>
                      </a:cubicBezTo>
                      <a:cubicBezTo>
                        <a:pt x="3730" y="12147"/>
                        <a:pt x="2463" y="2651"/>
                        <a:pt x="1" y="1973"/>
                      </a:cubicBezTo>
                      <a:lnTo>
                        <a:pt x="1" y="1973"/>
                      </a:lnTo>
                      <a:cubicBezTo>
                        <a:pt x="3473" y="8392"/>
                        <a:pt x="1049" y="13699"/>
                        <a:pt x="1049" y="13699"/>
                      </a:cubicBezTo>
                      <a:lnTo>
                        <a:pt x="6905" y="13700"/>
                      </a:lnTo>
                      <a:cubicBezTo>
                        <a:pt x="6905" y="13700"/>
                        <a:pt x="3693" y="6494"/>
                        <a:pt x="8872" y="0"/>
                      </a:cubicBezTo>
                      <a:close/>
                    </a:path>
                  </a:pathLst>
                </a:cu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152" name="Google Shape;2152;p43"/>
              <p:cNvGrpSpPr/>
              <p:nvPr/>
            </p:nvGrpSpPr>
            <p:grpSpPr>
              <a:xfrm>
                <a:off x="8251040" y="3946300"/>
                <a:ext cx="767639" cy="575285"/>
                <a:chOff x="1286413" y="3306853"/>
                <a:chExt cx="450519" cy="337648"/>
              </a:xfrm>
            </p:grpSpPr>
            <p:sp>
              <p:nvSpPr>
                <p:cNvPr id="2153" name="Google Shape;2153;p43"/>
                <p:cNvSpPr/>
                <p:nvPr/>
              </p:nvSpPr>
              <p:spPr>
                <a:xfrm>
                  <a:off x="1357869" y="3306853"/>
                  <a:ext cx="275108" cy="337625"/>
                </a:xfrm>
                <a:custGeom>
                  <a:rect b="b" l="l" r="r" t="t"/>
                  <a:pathLst>
                    <a:path extrusionOk="0" h="14413" w="1175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955" y="3231"/>
                        <a:pt x="2962" y="14412"/>
                        <a:pt x="2962" y="14412"/>
                      </a:cubicBezTo>
                      <a:lnTo>
                        <a:pt x="9648" y="14412"/>
                      </a:lnTo>
                      <a:cubicBezTo>
                        <a:pt x="9648" y="14412"/>
                        <a:pt x="6461" y="4682"/>
                        <a:pt x="11757" y="1391"/>
                      </a:cubicBezTo>
                      <a:lnTo>
                        <a:pt x="11757" y="1391"/>
                      </a:lnTo>
                      <a:cubicBezTo>
                        <a:pt x="8039" y="2415"/>
                        <a:pt x="6825" y="5880"/>
                        <a:pt x="6691" y="11668"/>
                      </a:cubicBezTo>
                      <a:cubicBezTo>
                        <a:pt x="6018" y="3724"/>
                        <a:pt x="2648" y="673"/>
                        <a:pt x="0" y="0"/>
                      </a:cubicBezTo>
                      <a:close/>
                    </a:path>
                  </a:pathLst>
                </a:cu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54" name="Google Shape;2154;p43"/>
                <p:cNvSpPr/>
                <p:nvPr/>
              </p:nvSpPr>
              <p:spPr>
                <a:xfrm>
                  <a:off x="1286413" y="3412664"/>
                  <a:ext cx="192374" cy="231814"/>
                </a:xfrm>
                <a:custGeom>
                  <a:rect b="b" l="l" r="r" t="t"/>
                  <a:pathLst>
                    <a:path extrusionOk="0" h="9896" w="8222">
                      <a:moveTo>
                        <a:pt x="8222" y="1"/>
                      </a:moveTo>
                      <a:lnTo>
                        <a:pt x="8222" y="1"/>
                      </a:lnTo>
                      <a:cubicBezTo>
                        <a:pt x="2825" y="2105"/>
                        <a:pt x="3247" y="8774"/>
                        <a:pt x="3247" y="8774"/>
                      </a:cubicBezTo>
                      <a:cubicBezTo>
                        <a:pt x="3247" y="8774"/>
                        <a:pt x="2235" y="3716"/>
                        <a:pt x="3963" y="1482"/>
                      </a:cubicBezTo>
                      <a:lnTo>
                        <a:pt x="3963" y="1482"/>
                      </a:lnTo>
                      <a:cubicBezTo>
                        <a:pt x="1" y="3758"/>
                        <a:pt x="1350" y="9895"/>
                        <a:pt x="1350" y="9895"/>
                      </a:cubicBezTo>
                      <a:lnTo>
                        <a:pt x="1350" y="9894"/>
                      </a:lnTo>
                      <a:lnTo>
                        <a:pt x="7041" y="9894"/>
                      </a:lnTo>
                      <a:cubicBezTo>
                        <a:pt x="7041" y="9894"/>
                        <a:pt x="4682" y="4138"/>
                        <a:pt x="8222" y="1"/>
                      </a:cubicBezTo>
                      <a:close/>
                    </a:path>
                  </a:pathLst>
                </a:cu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55" name="Google Shape;2155;p43"/>
                <p:cNvSpPr/>
                <p:nvPr/>
              </p:nvSpPr>
              <p:spPr>
                <a:xfrm>
                  <a:off x="1529349" y="3323555"/>
                  <a:ext cx="207583" cy="320946"/>
                </a:xfrm>
                <a:custGeom>
                  <a:rect b="b" l="l" r="r" t="t"/>
                  <a:pathLst>
                    <a:path extrusionOk="0" h="13701" w="8872">
                      <a:moveTo>
                        <a:pt x="8872" y="0"/>
                      </a:moveTo>
                      <a:lnTo>
                        <a:pt x="8872" y="0"/>
                      </a:lnTo>
                      <a:cubicBezTo>
                        <a:pt x="4741" y="2510"/>
                        <a:pt x="3730" y="12147"/>
                        <a:pt x="3730" y="12147"/>
                      </a:cubicBezTo>
                      <a:cubicBezTo>
                        <a:pt x="3730" y="12147"/>
                        <a:pt x="2463" y="2651"/>
                        <a:pt x="1" y="1973"/>
                      </a:cubicBezTo>
                      <a:lnTo>
                        <a:pt x="1" y="1973"/>
                      </a:lnTo>
                      <a:cubicBezTo>
                        <a:pt x="3473" y="8392"/>
                        <a:pt x="1049" y="13699"/>
                        <a:pt x="1049" y="13699"/>
                      </a:cubicBezTo>
                      <a:lnTo>
                        <a:pt x="6905" y="13700"/>
                      </a:lnTo>
                      <a:cubicBezTo>
                        <a:pt x="6905" y="13700"/>
                        <a:pt x="3693" y="6494"/>
                        <a:pt x="8872" y="0"/>
                      </a:cubicBezTo>
                      <a:close/>
                    </a:path>
                  </a:pathLst>
                </a:custGeom>
                <a:solidFill>
                  <a:srgbClr val="B4B7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2156" name="Google Shape;2156;p43"/>
          <p:cNvSpPr txBox="1"/>
          <p:nvPr>
            <p:ph type="title"/>
          </p:nvPr>
        </p:nvSpPr>
        <p:spPr>
          <a:xfrm>
            <a:off x="720000" y="1515602"/>
            <a:ext cx="669600" cy="6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2157" name="Google Shape;2157;p43"/>
          <p:cNvSpPr txBox="1"/>
          <p:nvPr>
            <p:ph idx="1" type="subTitle"/>
          </p:nvPr>
        </p:nvSpPr>
        <p:spPr>
          <a:xfrm>
            <a:off x="1549350" y="1706376"/>
            <a:ext cx="2336400" cy="5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DJI Mini 4K </a:t>
            </a:r>
            <a:br>
              <a:rPr lang="es"/>
            </a:br>
            <a:r>
              <a:rPr lang="es"/>
              <a:t>w/ Fly More Combo</a:t>
            </a:r>
            <a:endParaRPr/>
          </a:p>
        </p:txBody>
      </p:sp>
      <p:sp>
        <p:nvSpPr>
          <p:cNvPr id="2158" name="Google Shape;2158;p43"/>
          <p:cNvSpPr txBox="1"/>
          <p:nvPr>
            <p:ph idx="2" type="title"/>
          </p:nvPr>
        </p:nvSpPr>
        <p:spPr>
          <a:xfrm>
            <a:off x="4572050" y="1515602"/>
            <a:ext cx="669600" cy="6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sp>
        <p:nvSpPr>
          <p:cNvPr id="2159" name="Google Shape;2159;p43"/>
          <p:cNvSpPr txBox="1"/>
          <p:nvPr>
            <p:ph idx="3" type="subTitle"/>
          </p:nvPr>
        </p:nvSpPr>
        <p:spPr>
          <a:xfrm>
            <a:off x="5394150" y="1706361"/>
            <a:ext cx="2336400" cy="5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 CamJam XT Black </a:t>
            </a:r>
            <a:endParaRPr/>
          </a:p>
        </p:txBody>
      </p:sp>
      <p:sp>
        <p:nvSpPr>
          <p:cNvPr id="2160" name="Google Shape;2160;p43"/>
          <p:cNvSpPr txBox="1"/>
          <p:nvPr>
            <p:ph idx="4" type="title"/>
          </p:nvPr>
        </p:nvSpPr>
        <p:spPr>
          <a:xfrm>
            <a:off x="720000" y="2735452"/>
            <a:ext cx="669600" cy="6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sp>
        <p:nvSpPr>
          <p:cNvPr id="2161" name="Google Shape;2161;p43"/>
          <p:cNvSpPr txBox="1"/>
          <p:nvPr>
            <p:ph idx="5" type="subTitle"/>
          </p:nvPr>
        </p:nvSpPr>
        <p:spPr>
          <a:xfrm>
            <a:off x="1542000" y="2926025"/>
            <a:ext cx="2336400" cy="5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Universal Drone Airdrop System</a:t>
            </a:r>
            <a:endParaRPr/>
          </a:p>
        </p:txBody>
      </p:sp>
      <p:sp>
        <p:nvSpPr>
          <p:cNvPr id="2162" name="Google Shape;2162;p43"/>
          <p:cNvSpPr txBox="1"/>
          <p:nvPr>
            <p:ph idx="6" type="title"/>
          </p:nvPr>
        </p:nvSpPr>
        <p:spPr>
          <a:xfrm>
            <a:off x="4572150" y="2735452"/>
            <a:ext cx="669600" cy="6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04</a:t>
            </a:r>
            <a:endParaRPr/>
          </a:p>
        </p:txBody>
      </p:sp>
      <p:sp>
        <p:nvSpPr>
          <p:cNvPr id="2163" name="Google Shape;2163;p43"/>
          <p:cNvSpPr txBox="1"/>
          <p:nvPr>
            <p:ph idx="7" type="subTitle"/>
          </p:nvPr>
        </p:nvSpPr>
        <p:spPr>
          <a:xfrm>
            <a:off x="5399050" y="2928720"/>
            <a:ext cx="2336400" cy="5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Mason Line</a:t>
            </a:r>
            <a:endParaRPr/>
          </a:p>
        </p:txBody>
      </p:sp>
      <p:sp>
        <p:nvSpPr>
          <p:cNvPr id="2164" name="Google Shape;2164;p43"/>
          <p:cNvSpPr txBox="1"/>
          <p:nvPr>
            <p:ph idx="8" type="title"/>
          </p:nvPr>
        </p:nvSpPr>
        <p:spPr>
          <a:xfrm>
            <a:off x="720000" y="544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Equipment</a:t>
            </a:r>
            <a:endParaRPr/>
          </a:p>
        </p:txBody>
      </p:sp>
      <p:sp>
        <p:nvSpPr>
          <p:cNvPr id="2165" name="Google Shape;2165;p43"/>
          <p:cNvSpPr txBox="1"/>
          <p:nvPr>
            <p:ph idx="9" type="subTitle"/>
          </p:nvPr>
        </p:nvSpPr>
        <p:spPr>
          <a:xfrm>
            <a:off x="1544450" y="1424425"/>
            <a:ext cx="2336400" cy="43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Drone</a:t>
            </a:r>
            <a:endParaRPr/>
          </a:p>
        </p:txBody>
      </p:sp>
      <p:sp>
        <p:nvSpPr>
          <p:cNvPr id="2166" name="Google Shape;2166;p43"/>
          <p:cNvSpPr txBox="1"/>
          <p:nvPr>
            <p:ph idx="13" type="subTitle"/>
          </p:nvPr>
        </p:nvSpPr>
        <p:spPr>
          <a:xfrm>
            <a:off x="5394150" y="1424413"/>
            <a:ext cx="2336400" cy="43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Weights</a:t>
            </a:r>
            <a:endParaRPr/>
          </a:p>
        </p:txBody>
      </p:sp>
      <p:sp>
        <p:nvSpPr>
          <p:cNvPr id="2167" name="Google Shape;2167;p43"/>
          <p:cNvSpPr txBox="1"/>
          <p:nvPr>
            <p:ph idx="14" type="subTitle"/>
          </p:nvPr>
        </p:nvSpPr>
        <p:spPr>
          <a:xfrm>
            <a:off x="1546900" y="2644063"/>
            <a:ext cx="2336400" cy="43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Airdrop Kit</a:t>
            </a:r>
            <a:endParaRPr/>
          </a:p>
        </p:txBody>
      </p:sp>
      <p:sp>
        <p:nvSpPr>
          <p:cNvPr id="2168" name="Google Shape;2168;p43"/>
          <p:cNvSpPr txBox="1"/>
          <p:nvPr>
            <p:ph idx="15" type="subTitle"/>
          </p:nvPr>
        </p:nvSpPr>
        <p:spPr>
          <a:xfrm>
            <a:off x="5394150" y="2641775"/>
            <a:ext cx="2514300" cy="43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Rope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2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p44"/>
          <p:cNvSpPr txBox="1"/>
          <p:nvPr>
            <p:ph type="title"/>
          </p:nvPr>
        </p:nvSpPr>
        <p:spPr>
          <a:xfrm>
            <a:off x="720251" y="535000"/>
            <a:ext cx="5675700" cy="6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DJI Mini 4K Fly More Combo</a:t>
            </a:r>
            <a:endParaRPr/>
          </a:p>
        </p:txBody>
      </p:sp>
      <p:grpSp>
        <p:nvGrpSpPr>
          <p:cNvPr id="2174" name="Google Shape;2174;p44"/>
          <p:cNvGrpSpPr/>
          <p:nvPr/>
        </p:nvGrpSpPr>
        <p:grpSpPr>
          <a:xfrm>
            <a:off x="-69137" y="3766255"/>
            <a:ext cx="10350815" cy="1242270"/>
            <a:chOff x="76188" y="3708930"/>
            <a:chExt cx="10350815" cy="1242270"/>
          </a:xfrm>
        </p:grpSpPr>
        <p:grpSp>
          <p:nvGrpSpPr>
            <p:cNvPr id="2175" name="Google Shape;2175;p44"/>
            <p:cNvGrpSpPr/>
            <p:nvPr/>
          </p:nvGrpSpPr>
          <p:grpSpPr>
            <a:xfrm>
              <a:off x="76188" y="4147734"/>
              <a:ext cx="10350815" cy="803466"/>
              <a:chOff x="76200" y="4340034"/>
              <a:chExt cx="10350815" cy="803466"/>
            </a:xfrm>
          </p:grpSpPr>
          <p:sp>
            <p:nvSpPr>
              <p:cNvPr id="2176" name="Google Shape;2176;p44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7" name="Google Shape;2177;p44"/>
              <p:cNvSpPr/>
              <p:nvPr/>
            </p:nvSpPr>
            <p:spPr>
              <a:xfrm flipH="1" rot="10800000">
                <a:off x="7620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8" name="Google Shape;2178;p44"/>
              <p:cNvSpPr/>
              <p:nvPr/>
            </p:nvSpPr>
            <p:spPr>
              <a:xfrm rot="10800000">
                <a:off x="517527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9" name="Google Shape;2179;p44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0" name="Google Shape;2180;p44"/>
              <p:cNvSpPr/>
              <p:nvPr/>
            </p:nvSpPr>
            <p:spPr>
              <a:xfrm rot="10800000">
                <a:off x="841934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1" name="Google Shape;2181;p44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82" name="Google Shape;2182;p44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2183" name="Google Shape;2183;p44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4" name="Google Shape;2184;p44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5" name="Google Shape;2185;p44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6" name="Google Shape;2186;p44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7" name="Google Shape;2187;p44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88" name="Google Shape;2188;p44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2189" name="Google Shape;2189;p44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0" name="Google Shape;2190;p44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1" name="Google Shape;2191;p44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192" name="Google Shape;2192;p44"/>
          <p:cNvGrpSpPr/>
          <p:nvPr/>
        </p:nvGrpSpPr>
        <p:grpSpPr>
          <a:xfrm>
            <a:off x="-1154150" y="4003662"/>
            <a:ext cx="10436575" cy="1197200"/>
            <a:chOff x="-646237" y="3946300"/>
            <a:chExt cx="10436575" cy="1197200"/>
          </a:xfrm>
        </p:grpSpPr>
        <p:grpSp>
          <p:nvGrpSpPr>
            <p:cNvPr id="2193" name="Google Shape;2193;p44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2194" name="Google Shape;2194;p44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5" name="Google Shape;2195;p44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6" name="Google Shape;2196;p44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7" name="Google Shape;2197;p44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8" name="Google Shape;2198;p44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9" name="Google Shape;2199;p44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00" name="Google Shape;2200;p44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2201" name="Google Shape;2201;p44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2" name="Google Shape;2202;p44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3" name="Google Shape;2203;p44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4" name="Google Shape;2204;p44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5" name="Google Shape;2205;p44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06" name="Google Shape;2206;p44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2207" name="Google Shape;2207;p44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8" name="Google Shape;2208;p44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9" name="Google Shape;2209;p44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10" name="Google Shape;2210;p44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2211" name="Google Shape;2211;p44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2" name="Google Shape;2212;p44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3" name="Google Shape;2213;p44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14" name="Google Shape;2214;p44"/>
          <p:cNvGrpSpPr/>
          <p:nvPr/>
        </p:nvGrpSpPr>
        <p:grpSpPr>
          <a:xfrm>
            <a:off x="5899226" y="1476057"/>
            <a:ext cx="3041768" cy="1242297"/>
            <a:chOff x="3183903" y="395477"/>
            <a:chExt cx="1096805" cy="447933"/>
          </a:xfrm>
        </p:grpSpPr>
        <p:sp>
          <p:nvSpPr>
            <p:cNvPr id="2215" name="Google Shape;2215;p44"/>
            <p:cNvSpPr/>
            <p:nvPr/>
          </p:nvSpPr>
          <p:spPr>
            <a:xfrm>
              <a:off x="3979722" y="448371"/>
              <a:ext cx="66238" cy="5388"/>
            </a:xfrm>
            <a:custGeom>
              <a:rect b="b" l="l" r="r" t="t"/>
              <a:pathLst>
                <a:path extrusionOk="0" h="230" w="2831">
                  <a:moveTo>
                    <a:pt x="52" y="0"/>
                  </a:moveTo>
                  <a:cubicBezTo>
                    <a:pt x="24" y="0"/>
                    <a:pt x="0" y="24"/>
                    <a:pt x="0" y="52"/>
                  </a:cubicBezTo>
                  <a:lnTo>
                    <a:pt x="0" y="61"/>
                  </a:lnTo>
                  <a:cubicBezTo>
                    <a:pt x="0" y="145"/>
                    <a:pt x="69" y="214"/>
                    <a:pt x="152" y="215"/>
                  </a:cubicBezTo>
                  <a:cubicBezTo>
                    <a:pt x="459" y="219"/>
                    <a:pt x="1017" y="230"/>
                    <a:pt x="1498" y="230"/>
                  </a:cubicBezTo>
                  <a:cubicBezTo>
                    <a:pt x="1809" y="230"/>
                    <a:pt x="2088" y="225"/>
                    <a:pt x="2246" y="212"/>
                  </a:cubicBezTo>
                  <a:cubicBezTo>
                    <a:pt x="2726" y="171"/>
                    <a:pt x="2831" y="0"/>
                    <a:pt x="2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44"/>
            <p:cNvSpPr/>
            <p:nvPr/>
          </p:nvSpPr>
          <p:spPr>
            <a:xfrm>
              <a:off x="3969755" y="459498"/>
              <a:ext cx="23748" cy="14383"/>
            </a:xfrm>
            <a:custGeom>
              <a:rect b="b" l="l" r="r" t="t"/>
              <a:pathLst>
                <a:path extrusionOk="0" h="614" w="1015">
                  <a:moveTo>
                    <a:pt x="93" y="0"/>
                  </a:moveTo>
                  <a:cubicBezTo>
                    <a:pt x="42" y="0"/>
                    <a:pt x="1" y="42"/>
                    <a:pt x="1" y="93"/>
                  </a:cubicBezTo>
                  <a:lnTo>
                    <a:pt x="1" y="613"/>
                  </a:lnTo>
                  <a:lnTo>
                    <a:pt x="1014" y="613"/>
                  </a:lnTo>
                  <a:lnTo>
                    <a:pt x="1014" y="93"/>
                  </a:lnTo>
                  <a:cubicBezTo>
                    <a:pt x="1014" y="41"/>
                    <a:pt x="972" y="0"/>
                    <a:pt x="921" y="0"/>
                  </a:cubicBezTo>
                  <a:lnTo>
                    <a:pt x="96" y="0"/>
                  </a:lnTo>
                  <a:cubicBezTo>
                    <a:pt x="95" y="0"/>
                    <a:pt x="94" y="0"/>
                    <a:pt x="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44"/>
            <p:cNvSpPr/>
            <p:nvPr/>
          </p:nvSpPr>
          <p:spPr>
            <a:xfrm>
              <a:off x="3974809" y="459498"/>
              <a:ext cx="13641" cy="14383"/>
            </a:xfrm>
            <a:custGeom>
              <a:rect b="b" l="l" r="r" t="t"/>
              <a:pathLst>
                <a:path extrusionOk="0" h="614" w="583">
                  <a:moveTo>
                    <a:pt x="53" y="0"/>
                  </a:moveTo>
                  <a:cubicBezTo>
                    <a:pt x="24" y="0"/>
                    <a:pt x="0" y="42"/>
                    <a:pt x="0" y="93"/>
                  </a:cubicBezTo>
                  <a:lnTo>
                    <a:pt x="0" y="613"/>
                  </a:lnTo>
                  <a:lnTo>
                    <a:pt x="583" y="613"/>
                  </a:lnTo>
                  <a:lnTo>
                    <a:pt x="583" y="93"/>
                  </a:lnTo>
                  <a:cubicBezTo>
                    <a:pt x="583" y="41"/>
                    <a:pt x="558" y="0"/>
                    <a:pt x="528" y="0"/>
                  </a:cubicBezTo>
                  <a:lnTo>
                    <a:pt x="55" y="0"/>
                  </a:lnTo>
                  <a:cubicBezTo>
                    <a:pt x="54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44"/>
            <p:cNvSpPr/>
            <p:nvPr/>
          </p:nvSpPr>
          <p:spPr>
            <a:xfrm>
              <a:off x="3966479" y="472007"/>
              <a:ext cx="30300" cy="22465"/>
            </a:xfrm>
            <a:custGeom>
              <a:rect b="b" l="l" r="r" t="t"/>
              <a:pathLst>
                <a:path extrusionOk="0" h="959" w="1295">
                  <a:moveTo>
                    <a:pt x="120" y="0"/>
                  </a:moveTo>
                  <a:cubicBezTo>
                    <a:pt x="54" y="0"/>
                    <a:pt x="0" y="54"/>
                    <a:pt x="0" y="120"/>
                  </a:cubicBezTo>
                  <a:lnTo>
                    <a:pt x="0" y="958"/>
                  </a:lnTo>
                  <a:lnTo>
                    <a:pt x="1295" y="705"/>
                  </a:lnTo>
                  <a:lnTo>
                    <a:pt x="1295" y="120"/>
                  </a:lnTo>
                  <a:cubicBezTo>
                    <a:pt x="1295" y="54"/>
                    <a:pt x="1241" y="0"/>
                    <a:pt x="1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44"/>
            <p:cNvSpPr/>
            <p:nvPr/>
          </p:nvSpPr>
          <p:spPr>
            <a:xfrm>
              <a:off x="3973311" y="472007"/>
              <a:ext cx="16636" cy="22465"/>
            </a:xfrm>
            <a:custGeom>
              <a:rect b="b" l="l" r="r" t="t"/>
              <a:pathLst>
                <a:path extrusionOk="0" h="959" w="711">
                  <a:moveTo>
                    <a:pt x="65" y="0"/>
                  </a:moveTo>
                  <a:cubicBezTo>
                    <a:pt x="30" y="0"/>
                    <a:pt x="1" y="54"/>
                    <a:pt x="1" y="120"/>
                  </a:cubicBezTo>
                  <a:lnTo>
                    <a:pt x="1" y="958"/>
                  </a:lnTo>
                  <a:lnTo>
                    <a:pt x="710" y="705"/>
                  </a:lnTo>
                  <a:lnTo>
                    <a:pt x="710" y="120"/>
                  </a:lnTo>
                  <a:cubicBezTo>
                    <a:pt x="710" y="54"/>
                    <a:pt x="680" y="0"/>
                    <a:pt x="644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44"/>
            <p:cNvSpPr/>
            <p:nvPr/>
          </p:nvSpPr>
          <p:spPr>
            <a:xfrm>
              <a:off x="3960209" y="479901"/>
              <a:ext cx="43870" cy="14570"/>
            </a:xfrm>
            <a:custGeom>
              <a:rect b="b" l="l" r="r" t="t"/>
              <a:pathLst>
                <a:path extrusionOk="0" h="622" w="1875">
                  <a:moveTo>
                    <a:pt x="1787" y="1"/>
                  </a:moveTo>
                  <a:cubicBezTo>
                    <a:pt x="1782" y="1"/>
                    <a:pt x="1778" y="1"/>
                    <a:pt x="1773" y="2"/>
                  </a:cubicBezTo>
                  <a:lnTo>
                    <a:pt x="1539" y="34"/>
                  </a:lnTo>
                  <a:lnTo>
                    <a:pt x="316" y="203"/>
                  </a:lnTo>
                  <a:lnTo>
                    <a:pt x="78" y="237"/>
                  </a:lnTo>
                  <a:cubicBezTo>
                    <a:pt x="32" y="243"/>
                    <a:pt x="1" y="280"/>
                    <a:pt x="1" y="325"/>
                  </a:cubicBezTo>
                  <a:lnTo>
                    <a:pt x="1" y="621"/>
                  </a:lnTo>
                  <a:lnTo>
                    <a:pt x="283" y="573"/>
                  </a:lnTo>
                  <a:lnTo>
                    <a:pt x="618" y="517"/>
                  </a:lnTo>
                  <a:lnTo>
                    <a:pt x="1874" y="309"/>
                  </a:lnTo>
                  <a:lnTo>
                    <a:pt x="1874" y="90"/>
                  </a:lnTo>
                  <a:cubicBezTo>
                    <a:pt x="1874" y="40"/>
                    <a:pt x="1835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44"/>
            <p:cNvSpPr/>
            <p:nvPr/>
          </p:nvSpPr>
          <p:spPr>
            <a:xfrm>
              <a:off x="3966807" y="480838"/>
              <a:ext cx="30674" cy="12603"/>
            </a:xfrm>
            <a:custGeom>
              <a:rect b="b" l="l" r="r" t="t"/>
              <a:pathLst>
                <a:path extrusionOk="0" h="538" w="1311">
                  <a:moveTo>
                    <a:pt x="1222" y="1"/>
                  </a:moveTo>
                  <a:cubicBezTo>
                    <a:pt x="1218" y="1"/>
                    <a:pt x="1213" y="1"/>
                    <a:pt x="1209" y="2"/>
                  </a:cubicBezTo>
                  <a:lnTo>
                    <a:pt x="74" y="159"/>
                  </a:lnTo>
                  <a:cubicBezTo>
                    <a:pt x="32" y="164"/>
                    <a:pt x="1" y="199"/>
                    <a:pt x="1" y="240"/>
                  </a:cubicBezTo>
                  <a:lnTo>
                    <a:pt x="1" y="241"/>
                  </a:lnTo>
                  <a:lnTo>
                    <a:pt x="1" y="533"/>
                  </a:lnTo>
                  <a:lnTo>
                    <a:pt x="1" y="537"/>
                  </a:lnTo>
                  <a:lnTo>
                    <a:pt x="336" y="479"/>
                  </a:lnTo>
                  <a:lnTo>
                    <a:pt x="1310" y="305"/>
                  </a:lnTo>
                  <a:lnTo>
                    <a:pt x="1310" y="86"/>
                  </a:lnTo>
                  <a:cubicBezTo>
                    <a:pt x="1310" y="85"/>
                    <a:pt x="1310" y="85"/>
                    <a:pt x="1309" y="85"/>
                  </a:cubicBezTo>
                  <a:cubicBezTo>
                    <a:pt x="1309" y="38"/>
                    <a:pt x="1268" y="1"/>
                    <a:pt x="1222" y="1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44"/>
            <p:cNvSpPr/>
            <p:nvPr/>
          </p:nvSpPr>
          <p:spPr>
            <a:xfrm>
              <a:off x="3973943" y="456991"/>
              <a:ext cx="15372" cy="2506"/>
            </a:xfrm>
            <a:custGeom>
              <a:rect b="b" l="l" r="r" t="t"/>
              <a:pathLst>
                <a:path extrusionOk="0" h="107" w="657">
                  <a:moveTo>
                    <a:pt x="0" y="1"/>
                  </a:moveTo>
                  <a:lnTo>
                    <a:pt x="0" y="106"/>
                  </a:lnTo>
                  <a:lnTo>
                    <a:pt x="657" y="10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44"/>
            <p:cNvSpPr/>
            <p:nvPr/>
          </p:nvSpPr>
          <p:spPr>
            <a:xfrm>
              <a:off x="3971229" y="445747"/>
              <a:ext cx="20800" cy="11267"/>
            </a:xfrm>
            <a:custGeom>
              <a:rect b="b" l="l" r="r" t="t"/>
              <a:pathLst>
                <a:path extrusionOk="0" h="481" w="889">
                  <a:moveTo>
                    <a:pt x="444" y="1"/>
                  </a:moveTo>
                  <a:cubicBezTo>
                    <a:pt x="199" y="1"/>
                    <a:pt x="0" y="200"/>
                    <a:pt x="1" y="445"/>
                  </a:cubicBezTo>
                  <a:cubicBezTo>
                    <a:pt x="1" y="465"/>
                    <a:pt x="18" y="481"/>
                    <a:pt x="37" y="481"/>
                  </a:cubicBezTo>
                  <a:lnTo>
                    <a:pt x="853" y="481"/>
                  </a:lnTo>
                  <a:cubicBezTo>
                    <a:pt x="872" y="481"/>
                    <a:pt x="889" y="464"/>
                    <a:pt x="889" y="445"/>
                  </a:cubicBezTo>
                  <a:cubicBezTo>
                    <a:pt x="889" y="200"/>
                    <a:pt x="690" y="1"/>
                    <a:pt x="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44"/>
            <p:cNvSpPr/>
            <p:nvPr/>
          </p:nvSpPr>
          <p:spPr>
            <a:xfrm>
              <a:off x="3972633" y="447621"/>
              <a:ext cx="17993" cy="9370"/>
            </a:xfrm>
            <a:custGeom>
              <a:rect b="b" l="l" r="r" t="t"/>
              <a:pathLst>
                <a:path extrusionOk="0" h="400" w="769">
                  <a:moveTo>
                    <a:pt x="11" y="1"/>
                  </a:moveTo>
                  <a:cubicBezTo>
                    <a:pt x="6" y="1"/>
                    <a:pt x="3" y="6"/>
                    <a:pt x="1" y="10"/>
                  </a:cubicBezTo>
                  <a:lnTo>
                    <a:pt x="1" y="397"/>
                  </a:lnTo>
                  <a:cubicBezTo>
                    <a:pt x="1" y="399"/>
                    <a:pt x="2" y="399"/>
                    <a:pt x="2" y="399"/>
                  </a:cubicBezTo>
                  <a:lnTo>
                    <a:pt x="766" y="399"/>
                  </a:lnTo>
                  <a:cubicBezTo>
                    <a:pt x="768" y="399"/>
                    <a:pt x="768" y="397"/>
                    <a:pt x="768" y="397"/>
                  </a:cubicBezTo>
                  <a:lnTo>
                    <a:pt x="768" y="10"/>
                  </a:lnTo>
                  <a:cubicBezTo>
                    <a:pt x="768" y="5"/>
                    <a:pt x="764" y="1"/>
                    <a:pt x="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44"/>
            <p:cNvSpPr/>
            <p:nvPr/>
          </p:nvSpPr>
          <p:spPr>
            <a:xfrm>
              <a:off x="3973943" y="456968"/>
              <a:ext cx="15372" cy="2506"/>
            </a:xfrm>
            <a:custGeom>
              <a:rect b="b" l="l" r="r" t="t"/>
              <a:pathLst>
                <a:path extrusionOk="0" h="107" w="657">
                  <a:moveTo>
                    <a:pt x="0" y="0"/>
                  </a:moveTo>
                  <a:lnTo>
                    <a:pt x="0" y="106"/>
                  </a:lnTo>
                  <a:lnTo>
                    <a:pt x="87" y="106"/>
                  </a:lnTo>
                  <a:lnTo>
                    <a:pt x="87" y="91"/>
                  </a:lnTo>
                  <a:cubicBezTo>
                    <a:pt x="87" y="64"/>
                    <a:pt x="109" y="42"/>
                    <a:pt x="138" y="42"/>
                  </a:cubicBezTo>
                  <a:lnTo>
                    <a:pt x="657" y="42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44"/>
            <p:cNvSpPr/>
            <p:nvPr/>
          </p:nvSpPr>
          <p:spPr>
            <a:xfrm>
              <a:off x="3902464" y="448371"/>
              <a:ext cx="76510" cy="5388"/>
            </a:xfrm>
            <a:custGeom>
              <a:rect b="b" l="l" r="r" t="t"/>
              <a:pathLst>
                <a:path extrusionOk="0" h="230" w="3270">
                  <a:moveTo>
                    <a:pt x="0" y="0"/>
                  </a:moveTo>
                  <a:cubicBezTo>
                    <a:pt x="0" y="0"/>
                    <a:pt x="106" y="171"/>
                    <a:pt x="585" y="212"/>
                  </a:cubicBezTo>
                  <a:cubicBezTo>
                    <a:pt x="743" y="225"/>
                    <a:pt x="1090" y="230"/>
                    <a:pt x="1484" y="230"/>
                  </a:cubicBezTo>
                  <a:cubicBezTo>
                    <a:pt x="2092" y="230"/>
                    <a:pt x="2811" y="219"/>
                    <a:pt x="3118" y="215"/>
                  </a:cubicBezTo>
                  <a:cubicBezTo>
                    <a:pt x="3202" y="214"/>
                    <a:pt x="3270" y="145"/>
                    <a:pt x="3270" y="61"/>
                  </a:cubicBezTo>
                  <a:lnTo>
                    <a:pt x="3270" y="52"/>
                  </a:lnTo>
                  <a:cubicBezTo>
                    <a:pt x="3269" y="24"/>
                    <a:pt x="3245" y="0"/>
                    <a:pt x="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44"/>
            <p:cNvSpPr/>
            <p:nvPr/>
          </p:nvSpPr>
          <p:spPr>
            <a:xfrm>
              <a:off x="3418627" y="448371"/>
              <a:ext cx="66262" cy="5388"/>
            </a:xfrm>
            <a:custGeom>
              <a:rect b="b" l="l" r="r" t="t"/>
              <a:pathLst>
                <a:path extrusionOk="0" h="230" w="2832">
                  <a:moveTo>
                    <a:pt x="1" y="0"/>
                  </a:moveTo>
                  <a:cubicBezTo>
                    <a:pt x="1" y="0"/>
                    <a:pt x="105" y="171"/>
                    <a:pt x="585" y="212"/>
                  </a:cubicBezTo>
                  <a:cubicBezTo>
                    <a:pt x="743" y="225"/>
                    <a:pt x="1023" y="230"/>
                    <a:pt x="1334" y="230"/>
                  </a:cubicBezTo>
                  <a:cubicBezTo>
                    <a:pt x="1815" y="230"/>
                    <a:pt x="2373" y="219"/>
                    <a:pt x="2680" y="215"/>
                  </a:cubicBezTo>
                  <a:cubicBezTo>
                    <a:pt x="2763" y="214"/>
                    <a:pt x="2831" y="145"/>
                    <a:pt x="2831" y="61"/>
                  </a:cubicBezTo>
                  <a:lnTo>
                    <a:pt x="2831" y="52"/>
                  </a:lnTo>
                  <a:cubicBezTo>
                    <a:pt x="2831" y="24"/>
                    <a:pt x="2808" y="0"/>
                    <a:pt x="2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8" name="Google Shape;2228;p44"/>
            <p:cNvSpPr/>
            <p:nvPr/>
          </p:nvSpPr>
          <p:spPr>
            <a:xfrm>
              <a:off x="3471131" y="459498"/>
              <a:ext cx="23748" cy="14383"/>
            </a:xfrm>
            <a:custGeom>
              <a:rect b="b" l="l" r="r" t="t"/>
              <a:pathLst>
                <a:path extrusionOk="0" h="614" w="1015">
                  <a:moveTo>
                    <a:pt x="922" y="0"/>
                  </a:moveTo>
                  <a:cubicBezTo>
                    <a:pt x="921" y="0"/>
                    <a:pt x="920" y="0"/>
                    <a:pt x="919" y="0"/>
                  </a:cubicBezTo>
                  <a:lnTo>
                    <a:pt x="95" y="0"/>
                  </a:lnTo>
                  <a:cubicBezTo>
                    <a:pt x="44" y="0"/>
                    <a:pt x="1" y="41"/>
                    <a:pt x="1" y="93"/>
                  </a:cubicBezTo>
                  <a:lnTo>
                    <a:pt x="1" y="613"/>
                  </a:lnTo>
                  <a:lnTo>
                    <a:pt x="1014" y="613"/>
                  </a:lnTo>
                  <a:lnTo>
                    <a:pt x="1014" y="93"/>
                  </a:lnTo>
                  <a:cubicBezTo>
                    <a:pt x="1014" y="42"/>
                    <a:pt x="974" y="0"/>
                    <a:pt x="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p44"/>
            <p:cNvSpPr/>
            <p:nvPr/>
          </p:nvSpPr>
          <p:spPr>
            <a:xfrm>
              <a:off x="3476185" y="459498"/>
              <a:ext cx="13641" cy="14383"/>
            </a:xfrm>
            <a:custGeom>
              <a:rect b="b" l="l" r="r" t="t"/>
              <a:pathLst>
                <a:path extrusionOk="0" h="614" w="583">
                  <a:moveTo>
                    <a:pt x="530" y="0"/>
                  </a:moveTo>
                  <a:cubicBezTo>
                    <a:pt x="530" y="0"/>
                    <a:pt x="529" y="0"/>
                    <a:pt x="528" y="0"/>
                  </a:cubicBezTo>
                  <a:lnTo>
                    <a:pt x="55" y="0"/>
                  </a:lnTo>
                  <a:cubicBezTo>
                    <a:pt x="25" y="0"/>
                    <a:pt x="0" y="41"/>
                    <a:pt x="0" y="93"/>
                  </a:cubicBezTo>
                  <a:lnTo>
                    <a:pt x="0" y="613"/>
                  </a:lnTo>
                  <a:lnTo>
                    <a:pt x="583" y="613"/>
                  </a:lnTo>
                  <a:lnTo>
                    <a:pt x="583" y="93"/>
                  </a:lnTo>
                  <a:cubicBezTo>
                    <a:pt x="583" y="42"/>
                    <a:pt x="559" y="0"/>
                    <a:pt x="530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44"/>
            <p:cNvSpPr/>
            <p:nvPr/>
          </p:nvSpPr>
          <p:spPr>
            <a:xfrm>
              <a:off x="3467855" y="472007"/>
              <a:ext cx="30300" cy="22465"/>
            </a:xfrm>
            <a:custGeom>
              <a:rect b="b" l="l" r="r" t="t"/>
              <a:pathLst>
                <a:path extrusionOk="0" h="959" w="1295">
                  <a:moveTo>
                    <a:pt x="120" y="0"/>
                  </a:moveTo>
                  <a:cubicBezTo>
                    <a:pt x="54" y="0"/>
                    <a:pt x="0" y="54"/>
                    <a:pt x="0" y="120"/>
                  </a:cubicBezTo>
                  <a:lnTo>
                    <a:pt x="0" y="705"/>
                  </a:lnTo>
                  <a:lnTo>
                    <a:pt x="1295" y="958"/>
                  </a:lnTo>
                  <a:lnTo>
                    <a:pt x="1295" y="120"/>
                  </a:lnTo>
                  <a:cubicBezTo>
                    <a:pt x="1295" y="54"/>
                    <a:pt x="1241" y="0"/>
                    <a:pt x="1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p44"/>
            <p:cNvSpPr/>
            <p:nvPr/>
          </p:nvSpPr>
          <p:spPr>
            <a:xfrm>
              <a:off x="3474664" y="472007"/>
              <a:ext cx="16659" cy="22465"/>
            </a:xfrm>
            <a:custGeom>
              <a:rect b="b" l="l" r="r" t="t"/>
              <a:pathLst>
                <a:path extrusionOk="0" h="959" w="712">
                  <a:moveTo>
                    <a:pt x="67" y="0"/>
                  </a:moveTo>
                  <a:cubicBezTo>
                    <a:pt x="31" y="0"/>
                    <a:pt x="1" y="54"/>
                    <a:pt x="1" y="120"/>
                  </a:cubicBezTo>
                  <a:lnTo>
                    <a:pt x="1" y="705"/>
                  </a:lnTo>
                  <a:lnTo>
                    <a:pt x="710" y="958"/>
                  </a:lnTo>
                  <a:lnTo>
                    <a:pt x="710" y="120"/>
                  </a:lnTo>
                  <a:cubicBezTo>
                    <a:pt x="711" y="54"/>
                    <a:pt x="683" y="0"/>
                    <a:pt x="645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p44"/>
            <p:cNvSpPr/>
            <p:nvPr/>
          </p:nvSpPr>
          <p:spPr>
            <a:xfrm>
              <a:off x="3460555" y="479901"/>
              <a:ext cx="43894" cy="14570"/>
            </a:xfrm>
            <a:custGeom>
              <a:rect b="b" l="l" r="r" t="t"/>
              <a:pathLst>
                <a:path extrusionOk="0" h="622" w="1876">
                  <a:moveTo>
                    <a:pt x="88" y="1"/>
                  </a:moveTo>
                  <a:cubicBezTo>
                    <a:pt x="40" y="1"/>
                    <a:pt x="1" y="40"/>
                    <a:pt x="1" y="90"/>
                  </a:cubicBezTo>
                  <a:lnTo>
                    <a:pt x="1" y="309"/>
                  </a:lnTo>
                  <a:lnTo>
                    <a:pt x="1257" y="517"/>
                  </a:lnTo>
                  <a:lnTo>
                    <a:pt x="1593" y="573"/>
                  </a:lnTo>
                  <a:lnTo>
                    <a:pt x="1875" y="621"/>
                  </a:lnTo>
                  <a:lnTo>
                    <a:pt x="1875" y="325"/>
                  </a:lnTo>
                  <a:cubicBezTo>
                    <a:pt x="1875" y="280"/>
                    <a:pt x="1842" y="243"/>
                    <a:pt x="1798" y="237"/>
                  </a:cubicBezTo>
                  <a:lnTo>
                    <a:pt x="1559" y="203"/>
                  </a:lnTo>
                  <a:lnTo>
                    <a:pt x="337" y="34"/>
                  </a:lnTo>
                  <a:lnTo>
                    <a:pt x="102" y="2"/>
                  </a:lnTo>
                  <a:cubicBezTo>
                    <a:pt x="97" y="1"/>
                    <a:pt x="93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p44"/>
            <p:cNvSpPr/>
            <p:nvPr/>
          </p:nvSpPr>
          <p:spPr>
            <a:xfrm>
              <a:off x="3467153" y="480838"/>
              <a:ext cx="30698" cy="12603"/>
            </a:xfrm>
            <a:custGeom>
              <a:rect b="b" l="l" r="r" t="t"/>
              <a:pathLst>
                <a:path extrusionOk="0" h="538" w="1312">
                  <a:moveTo>
                    <a:pt x="89" y="1"/>
                  </a:moveTo>
                  <a:cubicBezTo>
                    <a:pt x="43" y="1"/>
                    <a:pt x="2" y="38"/>
                    <a:pt x="2" y="85"/>
                  </a:cubicBezTo>
                  <a:cubicBezTo>
                    <a:pt x="1" y="85"/>
                    <a:pt x="1" y="85"/>
                    <a:pt x="1" y="86"/>
                  </a:cubicBezTo>
                  <a:lnTo>
                    <a:pt x="1" y="305"/>
                  </a:lnTo>
                  <a:lnTo>
                    <a:pt x="975" y="479"/>
                  </a:lnTo>
                  <a:lnTo>
                    <a:pt x="1311" y="537"/>
                  </a:lnTo>
                  <a:lnTo>
                    <a:pt x="1311" y="533"/>
                  </a:lnTo>
                  <a:lnTo>
                    <a:pt x="1311" y="241"/>
                  </a:lnTo>
                  <a:lnTo>
                    <a:pt x="1311" y="240"/>
                  </a:lnTo>
                  <a:cubicBezTo>
                    <a:pt x="1311" y="199"/>
                    <a:pt x="1278" y="164"/>
                    <a:pt x="1237" y="159"/>
                  </a:cubicBezTo>
                  <a:lnTo>
                    <a:pt x="102" y="2"/>
                  </a:lnTo>
                  <a:cubicBezTo>
                    <a:pt x="98" y="1"/>
                    <a:pt x="93" y="1"/>
                    <a:pt x="89" y="1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p44"/>
            <p:cNvSpPr/>
            <p:nvPr/>
          </p:nvSpPr>
          <p:spPr>
            <a:xfrm>
              <a:off x="3475295" y="456944"/>
              <a:ext cx="15372" cy="2530"/>
            </a:xfrm>
            <a:custGeom>
              <a:rect b="b" l="l" r="r" t="t"/>
              <a:pathLst>
                <a:path extrusionOk="0" h="108" w="657">
                  <a:moveTo>
                    <a:pt x="0" y="0"/>
                  </a:moveTo>
                  <a:lnTo>
                    <a:pt x="0" y="107"/>
                  </a:lnTo>
                  <a:lnTo>
                    <a:pt x="657" y="107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5" name="Google Shape;2235;p44"/>
            <p:cNvSpPr/>
            <p:nvPr/>
          </p:nvSpPr>
          <p:spPr>
            <a:xfrm>
              <a:off x="3472628" y="445747"/>
              <a:ext cx="20777" cy="11267"/>
            </a:xfrm>
            <a:custGeom>
              <a:rect b="b" l="l" r="r" t="t"/>
              <a:pathLst>
                <a:path extrusionOk="0" h="481" w="888">
                  <a:moveTo>
                    <a:pt x="443" y="1"/>
                  </a:moveTo>
                  <a:cubicBezTo>
                    <a:pt x="198" y="1"/>
                    <a:pt x="0" y="200"/>
                    <a:pt x="0" y="445"/>
                  </a:cubicBezTo>
                  <a:cubicBezTo>
                    <a:pt x="0" y="464"/>
                    <a:pt x="16" y="481"/>
                    <a:pt x="36" y="481"/>
                  </a:cubicBezTo>
                  <a:lnTo>
                    <a:pt x="852" y="481"/>
                  </a:lnTo>
                  <a:cubicBezTo>
                    <a:pt x="870" y="481"/>
                    <a:pt x="887" y="465"/>
                    <a:pt x="887" y="445"/>
                  </a:cubicBezTo>
                  <a:cubicBezTo>
                    <a:pt x="887" y="200"/>
                    <a:pt x="689" y="1"/>
                    <a:pt x="4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6" name="Google Shape;2236;p44"/>
            <p:cNvSpPr/>
            <p:nvPr/>
          </p:nvSpPr>
          <p:spPr>
            <a:xfrm>
              <a:off x="3474009" y="447621"/>
              <a:ext cx="17969" cy="9370"/>
            </a:xfrm>
            <a:custGeom>
              <a:rect b="b" l="l" r="r" t="t"/>
              <a:pathLst>
                <a:path extrusionOk="0" h="400" w="768">
                  <a:moveTo>
                    <a:pt x="10" y="1"/>
                  </a:moveTo>
                  <a:cubicBezTo>
                    <a:pt x="5" y="1"/>
                    <a:pt x="1" y="5"/>
                    <a:pt x="1" y="10"/>
                  </a:cubicBezTo>
                  <a:lnTo>
                    <a:pt x="1" y="397"/>
                  </a:lnTo>
                  <a:cubicBezTo>
                    <a:pt x="1" y="397"/>
                    <a:pt x="1" y="399"/>
                    <a:pt x="3" y="399"/>
                  </a:cubicBezTo>
                  <a:lnTo>
                    <a:pt x="767" y="399"/>
                  </a:lnTo>
                  <a:cubicBezTo>
                    <a:pt x="767" y="399"/>
                    <a:pt x="768" y="399"/>
                    <a:pt x="768" y="397"/>
                  </a:cubicBezTo>
                  <a:lnTo>
                    <a:pt x="768" y="10"/>
                  </a:lnTo>
                  <a:cubicBezTo>
                    <a:pt x="767" y="6"/>
                    <a:pt x="763" y="1"/>
                    <a:pt x="7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7" name="Google Shape;2237;p44"/>
            <p:cNvSpPr/>
            <p:nvPr/>
          </p:nvSpPr>
          <p:spPr>
            <a:xfrm>
              <a:off x="3475295" y="456968"/>
              <a:ext cx="15372" cy="2506"/>
            </a:xfrm>
            <a:custGeom>
              <a:rect b="b" l="l" r="r" t="t"/>
              <a:pathLst>
                <a:path extrusionOk="0" h="107" w="657">
                  <a:moveTo>
                    <a:pt x="0" y="0"/>
                  </a:moveTo>
                  <a:lnTo>
                    <a:pt x="0" y="42"/>
                  </a:lnTo>
                  <a:lnTo>
                    <a:pt x="519" y="42"/>
                  </a:lnTo>
                  <a:cubicBezTo>
                    <a:pt x="548" y="42"/>
                    <a:pt x="569" y="64"/>
                    <a:pt x="569" y="91"/>
                  </a:cubicBezTo>
                  <a:lnTo>
                    <a:pt x="569" y="106"/>
                  </a:lnTo>
                  <a:lnTo>
                    <a:pt x="657" y="106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8" name="Google Shape;2238;p44"/>
            <p:cNvSpPr/>
            <p:nvPr/>
          </p:nvSpPr>
          <p:spPr>
            <a:xfrm>
              <a:off x="3485661" y="448371"/>
              <a:ext cx="76510" cy="5388"/>
            </a:xfrm>
            <a:custGeom>
              <a:rect b="b" l="l" r="r" t="t"/>
              <a:pathLst>
                <a:path extrusionOk="0" h="230" w="3270">
                  <a:moveTo>
                    <a:pt x="54" y="0"/>
                  </a:moveTo>
                  <a:cubicBezTo>
                    <a:pt x="25" y="0"/>
                    <a:pt x="2" y="24"/>
                    <a:pt x="0" y="52"/>
                  </a:cubicBezTo>
                  <a:lnTo>
                    <a:pt x="0" y="61"/>
                  </a:lnTo>
                  <a:cubicBezTo>
                    <a:pt x="0" y="145"/>
                    <a:pt x="68" y="214"/>
                    <a:pt x="152" y="215"/>
                  </a:cubicBezTo>
                  <a:cubicBezTo>
                    <a:pt x="459" y="219"/>
                    <a:pt x="1178" y="230"/>
                    <a:pt x="1786" y="230"/>
                  </a:cubicBezTo>
                  <a:cubicBezTo>
                    <a:pt x="2180" y="230"/>
                    <a:pt x="2527" y="225"/>
                    <a:pt x="2685" y="212"/>
                  </a:cubicBezTo>
                  <a:cubicBezTo>
                    <a:pt x="3164" y="171"/>
                    <a:pt x="3270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9" name="Google Shape;2239;p44"/>
            <p:cNvSpPr/>
            <p:nvPr/>
          </p:nvSpPr>
          <p:spPr>
            <a:xfrm>
              <a:off x="3532549" y="556688"/>
              <a:ext cx="399559" cy="151935"/>
            </a:xfrm>
            <a:custGeom>
              <a:rect b="b" l="l" r="r" t="t"/>
              <a:pathLst>
                <a:path extrusionOk="0" h="6486" w="17077">
                  <a:moveTo>
                    <a:pt x="0" y="1"/>
                  </a:moveTo>
                  <a:lnTo>
                    <a:pt x="0" y="3657"/>
                  </a:lnTo>
                  <a:cubicBezTo>
                    <a:pt x="0" y="3853"/>
                    <a:pt x="22" y="4043"/>
                    <a:pt x="63" y="4230"/>
                  </a:cubicBezTo>
                  <a:cubicBezTo>
                    <a:pt x="109" y="4442"/>
                    <a:pt x="183" y="4645"/>
                    <a:pt x="278" y="4836"/>
                  </a:cubicBezTo>
                  <a:cubicBezTo>
                    <a:pt x="597" y="5477"/>
                    <a:pt x="1170" y="5978"/>
                    <a:pt x="1890" y="6192"/>
                  </a:cubicBezTo>
                  <a:lnTo>
                    <a:pt x="2225" y="6292"/>
                  </a:lnTo>
                  <a:cubicBezTo>
                    <a:pt x="3139" y="6422"/>
                    <a:pt x="4062" y="6485"/>
                    <a:pt x="4987" y="6485"/>
                  </a:cubicBezTo>
                  <a:lnTo>
                    <a:pt x="12090" y="6485"/>
                  </a:lnTo>
                  <a:cubicBezTo>
                    <a:pt x="13014" y="6485"/>
                    <a:pt x="13937" y="6421"/>
                    <a:pt x="14852" y="6292"/>
                  </a:cubicBezTo>
                  <a:lnTo>
                    <a:pt x="15188" y="6192"/>
                  </a:lnTo>
                  <a:cubicBezTo>
                    <a:pt x="15906" y="5976"/>
                    <a:pt x="16480" y="5475"/>
                    <a:pt x="16799" y="4836"/>
                  </a:cubicBezTo>
                  <a:cubicBezTo>
                    <a:pt x="16894" y="4644"/>
                    <a:pt x="16967" y="4441"/>
                    <a:pt x="17014" y="4230"/>
                  </a:cubicBezTo>
                  <a:cubicBezTo>
                    <a:pt x="17055" y="4043"/>
                    <a:pt x="17077" y="3853"/>
                    <a:pt x="17077" y="3657"/>
                  </a:cubicBezTo>
                  <a:lnTo>
                    <a:pt x="17077" y="1"/>
                  </a:lnTo>
                  <a:lnTo>
                    <a:pt x="15330" y="243"/>
                  </a:lnTo>
                  <a:lnTo>
                    <a:pt x="15330" y="1"/>
                  </a:lnTo>
                  <a:lnTo>
                    <a:pt x="13080" y="311"/>
                  </a:lnTo>
                  <a:cubicBezTo>
                    <a:pt x="12183" y="436"/>
                    <a:pt x="11277" y="499"/>
                    <a:pt x="10372" y="499"/>
                  </a:cubicBezTo>
                  <a:lnTo>
                    <a:pt x="6703" y="499"/>
                  </a:lnTo>
                  <a:cubicBezTo>
                    <a:pt x="5798" y="499"/>
                    <a:pt x="4892" y="436"/>
                    <a:pt x="3995" y="311"/>
                  </a:cubicBezTo>
                  <a:lnTo>
                    <a:pt x="1745" y="1"/>
                  </a:lnTo>
                  <a:lnTo>
                    <a:pt x="1745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0" name="Google Shape;2240;p44"/>
            <p:cNvSpPr/>
            <p:nvPr/>
          </p:nvSpPr>
          <p:spPr>
            <a:xfrm>
              <a:off x="3670594" y="505270"/>
              <a:ext cx="123492" cy="22535"/>
            </a:xfrm>
            <a:custGeom>
              <a:rect b="b" l="l" r="r" t="t"/>
              <a:pathLst>
                <a:path extrusionOk="0" h="962" w="5278">
                  <a:moveTo>
                    <a:pt x="24" y="1"/>
                  </a:moveTo>
                  <a:cubicBezTo>
                    <a:pt x="9" y="1"/>
                    <a:pt x="0" y="12"/>
                    <a:pt x="0" y="25"/>
                  </a:cubicBezTo>
                  <a:lnTo>
                    <a:pt x="0" y="962"/>
                  </a:lnTo>
                  <a:lnTo>
                    <a:pt x="5278" y="962"/>
                  </a:lnTo>
                  <a:lnTo>
                    <a:pt x="5278" y="25"/>
                  </a:lnTo>
                  <a:cubicBezTo>
                    <a:pt x="5278" y="11"/>
                    <a:pt x="5265" y="1"/>
                    <a:pt x="5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1" name="Google Shape;2241;p44"/>
            <p:cNvSpPr/>
            <p:nvPr/>
          </p:nvSpPr>
          <p:spPr>
            <a:xfrm>
              <a:off x="3685616" y="505270"/>
              <a:ext cx="93403" cy="22535"/>
            </a:xfrm>
            <a:custGeom>
              <a:rect b="b" l="l" r="r" t="t"/>
              <a:pathLst>
                <a:path extrusionOk="0" h="962" w="3992">
                  <a:moveTo>
                    <a:pt x="25" y="1"/>
                  </a:moveTo>
                  <a:cubicBezTo>
                    <a:pt x="10" y="1"/>
                    <a:pt x="0" y="12"/>
                    <a:pt x="0" y="25"/>
                  </a:cubicBezTo>
                  <a:lnTo>
                    <a:pt x="0" y="962"/>
                  </a:lnTo>
                  <a:lnTo>
                    <a:pt x="3992" y="962"/>
                  </a:lnTo>
                  <a:lnTo>
                    <a:pt x="3992" y="25"/>
                  </a:lnTo>
                  <a:cubicBezTo>
                    <a:pt x="3992" y="11"/>
                    <a:pt x="3980" y="1"/>
                    <a:pt x="3968" y="1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242" name="Google Shape;2242;p44"/>
            <p:cNvGrpSpPr/>
            <p:nvPr/>
          </p:nvGrpSpPr>
          <p:grpSpPr>
            <a:xfrm>
              <a:off x="3420592" y="483438"/>
              <a:ext cx="623426" cy="156011"/>
              <a:chOff x="3420592" y="483438"/>
              <a:chExt cx="623426" cy="156011"/>
            </a:xfrm>
          </p:grpSpPr>
          <p:sp>
            <p:nvSpPr>
              <p:cNvPr id="2243" name="Google Shape;2243;p44"/>
              <p:cNvSpPr/>
              <p:nvPr/>
            </p:nvSpPr>
            <p:spPr>
              <a:xfrm>
                <a:off x="3420592" y="483438"/>
                <a:ext cx="623426" cy="156011"/>
              </a:xfrm>
              <a:custGeom>
                <a:rect b="b" l="l" r="r" t="t"/>
                <a:pathLst>
                  <a:path extrusionOk="0" h="6660" w="26645">
                    <a:moveTo>
                      <a:pt x="941" y="0"/>
                    </a:moveTo>
                    <a:cubicBezTo>
                      <a:pt x="558" y="0"/>
                      <a:pt x="223" y="300"/>
                      <a:pt x="78" y="733"/>
                    </a:cubicBezTo>
                    <a:cubicBezTo>
                      <a:pt x="53" y="806"/>
                      <a:pt x="35" y="883"/>
                      <a:pt x="21" y="964"/>
                    </a:cubicBezTo>
                    <a:cubicBezTo>
                      <a:pt x="7" y="1045"/>
                      <a:pt x="1" y="1129"/>
                      <a:pt x="1" y="1215"/>
                    </a:cubicBezTo>
                    <a:cubicBezTo>
                      <a:pt x="1" y="1801"/>
                      <a:pt x="177" y="2234"/>
                      <a:pt x="471" y="2569"/>
                    </a:cubicBezTo>
                    <a:cubicBezTo>
                      <a:pt x="763" y="2903"/>
                      <a:pt x="1170" y="3138"/>
                      <a:pt x="1632" y="3330"/>
                    </a:cubicBezTo>
                    <a:lnTo>
                      <a:pt x="8475" y="5968"/>
                    </a:lnTo>
                    <a:lnTo>
                      <a:pt x="9852" y="6499"/>
                    </a:lnTo>
                    <a:cubicBezTo>
                      <a:pt x="10436" y="6605"/>
                      <a:pt x="11025" y="6660"/>
                      <a:pt x="11614" y="6660"/>
                    </a:cubicBezTo>
                    <a:lnTo>
                      <a:pt x="15032" y="6660"/>
                    </a:lnTo>
                    <a:cubicBezTo>
                      <a:pt x="15621" y="6660"/>
                      <a:pt x="16210" y="6605"/>
                      <a:pt x="16793" y="6499"/>
                    </a:cubicBezTo>
                    <a:lnTo>
                      <a:pt x="18172" y="5968"/>
                    </a:lnTo>
                    <a:lnTo>
                      <a:pt x="25014" y="3330"/>
                    </a:lnTo>
                    <a:cubicBezTo>
                      <a:pt x="25476" y="3139"/>
                      <a:pt x="25884" y="2903"/>
                      <a:pt x="26175" y="2569"/>
                    </a:cubicBezTo>
                    <a:cubicBezTo>
                      <a:pt x="26469" y="2234"/>
                      <a:pt x="26645" y="1801"/>
                      <a:pt x="26645" y="1215"/>
                    </a:cubicBezTo>
                    <a:cubicBezTo>
                      <a:pt x="26645" y="1129"/>
                      <a:pt x="26639" y="1045"/>
                      <a:pt x="26624" y="964"/>
                    </a:cubicBezTo>
                    <a:cubicBezTo>
                      <a:pt x="26611" y="883"/>
                      <a:pt x="26593" y="806"/>
                      <a:pt x="26568" y="733"/>
                    </a:cubicBezTo>
                    <a:cubicBezTo>
                      <a:pt x="26423" y="300"/>
                      <a:pt x="26088" y="0"/>
                      <a:pt x="25704" y="0"/>
                    </a:cubicBezTo>
                    <a:cubicBezTo>
                      <a:pt x="25675" y="0"/>
                      <a:pt x="25645" y="2"/>
                      <a:pt x="25614" y="6"/>
                    </a:cubicBezTo>
                    <a:lnTo>
                      <a:pt x="16778" y="1585"/>
                    </a:lnTo>
                    <a:cubicBezTo>
                      <a:pt x="16205" y="1688"/>
                      <a:pt x="15627" y="1739"/>
                      <a:pt x="15050" y="1739"/>
                    </a:cubicBezTo>
                    <a:lnTo>
                      <a:pt x="11597" y="1739"/>
                    </a:lnTo>
                    <a:cubicBezTo>
                      <a:pt x="11020" y="1739"/>
                      <a:pt x="10442" y="1688"/>
                      <a:pt x="9869" y="1585"/>
                    </a:cubicBezTo>
                    <a:lnTo>
                      <a:pt x="1032" y="6"/>
                    </a:lnTo>
                    <a:cubicBezTo>
                      <a:pt x="1001" y="2"/>
                      <a:pt x="971" y="0"/>
                      <a:pt x="9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4" name="Google Shape;2244;p44"/>
              <p:cNvSpPr/>
              <p:nvPr/>
            </p:nvSpPr>
            <p:spPr>
              <a:xfrm>
                <a:off x="3420592" y="483438"/>
                <a:ext cx="623426" cy="156011"/>
              </a:xfrm>
              <a:custGeom>
                <a:rect b="b" l="l" r="r" t="t"/>
                <a:pathLst>
                  <a:path extrusionOk="0" h="6660" w="26645">
                    <a:moveTo>
                      <a:pt x="941" y="0"/>
                    </a:moveTo>
                    <a:cubicBezTo>
                      <a:pt x="558" y="0"/>
                      <a:pt x="223" y="300"/>
                      <a:pt x="78" y="733"/>
                    </a:cubicBezTo>
                    <a:cubicBezTo>
                      <a:pt x="53" y="806"/>
                      <a:pt x="35" y="883"/>
                      <a:pt x="21" y="964"/>
                    </a:cubicBezTo>
                    <a:cubicBezTo>
                      <a:pt x="7" y="1045"/>
                      <a:pt x="1" y="1129"/>
                      <a:pt x="1" y="1215"/>
                    </a:cubicBezTo>
                    <a:cubicBezTo>
                      <a:pt x="1" y="1801"/>
                      <a:pt x="177" y="2234"/>
                      <a:pt x="471" y="2569"/>
                    </a:cubicBezTo>
                    <a:cubicBezTo>
                      <a:pt x="763" y="2903"/>
                      <a:pt x="1170" y="3138"/>
                      <a:pt x="1632" y="3330"/>
                    </a:cubicBezTo>
                    <a:lnTo>
                      <a:pt x="8475" y="5968"/>
                    </a:lnTo>
                    <a:lnTo>
                      <a:pt x="9852" y="6499"/>
                    </a:lnTo>
                    <a:cubicBezTo>
                      <a:pt x="10436" y="6605"/>
                      <a:pt x="11025" y="6660"/>
                      <a:pt x="11614" y="6660"/>
                    </a:cubicBezTo>
                    <a:lnTo>
                      <a:pt x="15032" y="6660"/>
                    </a:lnTo>
                    <a:cubicBezTo>
                      <a:pt x="15621" y="6660"/>
                      <a:pt x="16210" y="6605"/>
                      <a:pt x="16793" y="6499"/>
                    </a:cubicBezTo>
                    <a:lnTo>
                      <a:pt x="18172" y="5968"/>
                    </a:lnTo>
                    <a:lnTo>
                      <a:pt x="25014" y="3330"/>
                    </a:lnTo>
                    <a:cubicBezTo>
                      <a:pt x="25476" y="3139"/>
                      <a:pt x="25884" y="2903"/>
                      <a:pt x="26175" y="2569"/>
                    </a:cubicBezTo>
                    <a:cubicBezTo>
                      <a:pt x="26469" y="2234"/>
                      <a:pt x="26645" y="1801"/>
                      <a:pt x="26645" y="1215"/>
                    </a:cubicBezTo>
                    <a:cubicBezTo>
                      <a:pt x="26645" y="1129"/>
                      <a:pt x="26639" y="1045"/>
                      <a:pt x="26624" y="964"/>
                    </a:cubicBezTo>
                    <a:cubicBezTo>
                      <a:pt x="26611" y="883"/>
                      <a:pt x="26593" y="806"/>
                      <a:pt x="26568" y="733"/>
                    </a:cubicBezTo>
                    <a:cubicBezTo>
                      <a:pt x="26423" y="300"/>
                      <a:pt x="26088" y="0"/>
                      <a:pt x="25704" y="0"/>
                    </a:cubicBezTo>
                    <a:cubicBezTo>
                      <a:pt x="25675" y="0"/>
                      <a:pt x="25645" y="2"/>
                      <a:pt x="25614" y="6"/>
                    </a:cubicBezTo>
                    <a:lnTo>
                      <a:pt x="16778" y="1585"/>
                    </a:lnTo>
                    <a:cubicBezTo>
                      <a:pt x="16205" y="1688"/>
                      <a:pt x="15627" y="1739"/>
                      <a:pt x="15050" y="1739"/>
                    </a:cubicBezTo>
                    <a:lnTo>
                      <a:pt x="11597" y="1739"/>
                    </a:lnTo>
                    <a:cubicBezTo>
                      <a:pt x="11020" y="1739"/>
                      <a:pt x="10442" y="1688"/>
                      <a:pt x="9869" y="1585"/>
                    </a:cubicBezTo>
                    <a:lnTo>
                      <a:pt x="1032" y="6"/>
                    </a:lnTo>
                    <a:cubicBezTo>
                      <a:pt x="1001" y="2"/>
                      <a:pt x="971" y="0"/>
                      <a:pt x="941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45" name="Google Shape;2245;p44"/>
            <p:cNvSpPr/>
            <p:nvPr/>
          </p:nvSpPr>
          <p:spPr>
            <a:xfrm>
              <a:off x="3646191" y="513867"/>
              <a:ext cx="172229" cy="31413"/>
            </a:xfrm>
            <a:custGeom>
              <a:rect b="b" l="l" r="r" t="t"/>
              <a:pathLst>
                <a:path extrusionOk="0" h="1341" w="7361">
                  <a:moveTo>
                    <a:pt x="34" y="0"/>
                  </a:moveTo>
                  <a:cubicBezTo>
                    <a:pt x="16" y="0"/>
                    <a:pt x="0" y="15"/>
                    <a:pt x="0" y="34"/>
                  </a:cubicBezTo>
                  <a:lnTo>
                    <a:pt x="0" y="1340"/>
                  </a:lnTo>
                  <a:lnTo>
                    <a:pt x="7361" y="1340"/>
                  </a:lnTo>
                  <a:lnTo>
                    <a:pt x="7361" y="34"/>
                  </a:lnTo>
                  <a:cubicBezTo>
                    <a:pt x="7361" y="15"/>
                    <a:pt x="7345" y="0"/>
                    <a:pt x="7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44"/>
            <p:cNvSpPr/>
            <p:nvPr/>
          </p:nvSpPr>
          <p:spPr>
            <a:xfrm>
              <a:off x="4115615" y="580113"/>
              <a:ext cx="52293" cy="31202"/>
            </a:xfrm>
            <a:custGeom>
              <a:rect b="b" l="l" r="r" t="t"/>
              <a:pathLst>
                <a:path extrusionOk="0" h="1332" w="2235">
                  <a:moveTo>
                    <a:pt x="0" y="0"/>
                  </a:moveTo>
                  <a:lnTo>
                    <a:pt x="0" y="982"/>
                  </a:lnTo>
                  <a:cubicBezTo>
                    <a:pt x="0" y="1035"/>
                    <a:pt x="11" y="1085"/>
                    <a:pt x="32" y="1129"/>
                  </a:cubicBezTo>
                  <a:cubicBezTo>
                    <a:pt x="87" y="1250"/>
                    <a:pt x="211" y="1332"/>
                    <a:pt x="348" y="1332"/>
                  </a:cubicBezTo>
                  <a:cubicBezTo>
                    <a:pt x="374" y="1332"/>
                    <a:pt x="401" y="1329"/>
                    <a:pt x="428" y="1322"/>
                  </a:cubicBezTo>
                  <a:lnTo>
                    <a:pt x="1981" y="827"/>
                  </a:lnTo>
                  <a:cubicBezTo>
                    <a:pt x="1995" y="823"/>
                    <a:pt x="2010" y="818"/>
                    <a:pt x="2025" y="813"/>
                  </a:cubicBezTo>
                  <a:cubicBezTo>
                    <a:pt x="2150" y="765"/>
                    <a:pt x="2235" y="642"/>
                    <a:pt x="2235" y="505"/>
                  </a:cubicBezTo>
                  <a:lnTo>
                    <a:pt x="2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44"/>
            <p:cNvSpPr/>
            <p:nvPr/>
          </p:nvSpPr>
          <p:spPr>
            <a:xfrm>
              <a:off x="4104267" y="564184"/>
              <a:ext cx="71152" cy="42423"/>
            </a:xfrm>
            <a:custGeom>
              <a:rect b="b" l="l" r="r" t="t"/>
              <a:pathLst>
                <a:path extrusionOk="0" h="1811" w="3041">
                  <a:moveTo>
                    <a:pt x="0" y="1"/>
                  </a:moveTo>
                  <a:lnTo>
                    <a:pt x="0" y="1337"/>
                  </a:lnTo>
                  <a:cubicBezTo>
                    <a:pt x="0" y="1604"/>
                    <a:pt x="219" y="1811"/>
                    <a:pt x="473" y="1811"/>
                  </a:cubicBezTo>
                  <a:cubicBezTo>
                    <a:pt x="487" y="1811"/>
                    <a:pt x="502" y="1810"/>
                    <a:pt x="516" y="1809"/>
                  </a:cubicBezTo>
                  <a:cubicBezTo>
                    <a:pt x="539" y="1806"/>
                    <a:pt x="561" y="1802"/>
                    <a:pt x="584" y="1797"/>
                  </a:cubicBezTo>
                  <a:lnTo>
                    <a:pt x="2552" y="1170"/>
                  </a:lnTo>
                  <a:lnTo>
                    <a:pt x="2695" y="1124"/>
                  </a:lnTo>
                  <a:cubicBezTo>
                    <a:pt x="2703" y="1123"/>
                    <a:pt x="2712" y="1120"/>
                    <a:pt x="2720" y="1117"/>
                  </a:cubicBezTo>
                  <a:cubicBezTo>
                    <a:pt x="2910" y="1061"/>
                    <a:pt x="3041" y="887"/>
                    <a:pt x="3041" y="687"/>
                  </a:cubicBezTo>
                  <a:lnTo>
                    <a:pt x="30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44"/>
            <p:cNvSpPr/>
            <p:nvPr/>
          </p:nvSpPr>
          <p:spPr>
            <a:xfrm>
              <a:off x="3552905" y="556688"/>
              <a:ext cx="358730" cy="151958"/>
            </a:xfrm>
            <a:custGeom>
              <a:rect b="b" l="l" r="r" t="t"/>
              <a:pathLst>
                <a:path extrusionOk="0" h="6487" w="15332">
                  <a:moveTo>
                    <a:pt x="1" y="1"/>
                  </a:moveTo>
                  <a:lnTo>
                    <a:pt x="1" y="3657"/>
                  </a:lnTo>
                  <a:cubicBezTo>
                    <a:pt x="1" y="3853"/>
                    <a:pt x="22" y="4043"/>
                    <a:pt x="63" y="4230"/>
                  </a:cubicBezTo>
                  <a:cubicBezTo>
                    <a:pt x="111" y="4441"/>
                    <a:pt x="184" y="4645"/>
                    <a:pt x="279" y="4836"/>
                  </a:cubicBezTo>
                  <a:cubicBezTo>
                    <a:pt x="598" y="5476"/>
                    <a:pt x="1172" y="5976"/>
                    <a:pt x="1890" y="6192"/>
                  </a:cubicBezTo>
                  <a:lnTo>
                    <a:pt x="2225" y="6292"/>
                  </a:lnTo>
                  <a:cubicBezTo>
                    <a:pt x="3140" y="6421"/>
                    <a:pt x="4063" y="6486"/>
                    <a:pt x="4987" y="6486"/>
                  </a:cubicBezTo>
                  <a:lnTo>
                    <a:pt x="10345" y="6486"/>
                  </a:lnTo>
                  <a:cubicBezTo>
                    <a:pt x="11269" y="6486"/>
                    <a:pt x="12194" y="6422"/>
                    <a:pt x="13107" y="6292"/>
                  </a:cubicBezTo>
                  <a:lnTo>
                    <a:pt x="13442" y="6192"/>
                  </a:lnTo>
                  <a:cubicBezTo>
                    <a:pt x="14161" y="5979"/>
                    <a:pt x="14734" y="5477"/>
                    <a:pt x="15053" y="4836"/>
                  </a:cubicBezTo>
                  <a:cubicBezTo>
                    <a:pt x="15149" y="4645"/>
                    <a:pt x="15222" y="4442"/>
                    <a:pt x="15268" y="4230"/>
                  </a:cubicBezTo>
                  <a:cubicBezTo>
                    <a:pt x="15309" y="4043"/>
                    <a:pt x="15332" y="3853"/>
                    <a:pt x="15332" y="3657"/>
                  </a:cubicBezTo>
                  <a:lnTo>
                    <a:pt x="15332" y="1"/>
                  </a:lnTo>
                  <a:lnTo>
                    <a:pt x="13081" y="312"/>
                  </a:lnTo>
                  <a:cubicBezTo>
                    <a:pt x="12183" y="436"/>
                    <a:pt x="11278" y="499"/>
                    <a:pt x="10371" y="499"/>
                  </a:cubicBezTo>
                  <a:lnTo>
                    <a:pt x="4959" y="499"/>
                  </a:lnTo>
                  <a:cubicBezTo>
                    <a:pt x="4053" y="499"/>
                    <a:pt x="3148" y="436"/>
                    <a:pt x="2251" y="31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44"/>
            <p:cNvSpPr/>
            <p:nvPr/>
          </p:nvSpPr>
          <p:spPr>
            <a:xfrm>
              <a:off x="3299206" y="577630"/>
              <a:ext cx="52317" cy="31226"/>
            </a:xfrm>
            <a:custGeom>
              <a:rect b="b" l="l" r="r" t="t"/>
              <a:pathLst>
                <a:path extrusionOk="0" h="1333" w="2236">
                  <a:moveTo>
                    <a:pt x="1" y="1"/>
                  </a:moveTo>
                  <a:lnTo>
                    <a:pt x="1" y="506"/>
                  </a:lnTo>
                  <a:cubicBezTo>
                    <a:pt x="1" y="567"/>
                    <a:pt x="16" y="623"/>
                    <a:pt x="45" y="672"/>
                  </a:cubicBezTo>
                  <a:cubicBezTo>
                    <a:pt x="90" y="748"/>
                    <a:pt x="164" y="806"/>
                    <a:pt x="255" y="828"/>
                  </a:cubicBezTo>
                  <a:lnTo>
                    <a:pt x="480" y="900"/>
                  </a:lnTo>
                  <a:lnTo>
                    <a:pt x="1808" y="1323"/>
                  </a:lnTo>
                  <a:cubicBezTo>
                    <a:pt x="1835" y="1329"/>
                    <a:pt x="1862" y="1332"/>
                    <a:pt x="1888" y="1332"/>
                  </a:cubicBezTo>
                  <a:cubicBezTo>
                    <a:pt x="2025" y="1332"/>
                    <a:pt x="2148" y="1251"/>
                    <a:pt x="2204" y="1129"/>
                  </a:cubicBezTo>
                  <a:cubicBezTo>
                    <a:pt x="2224" y="1085"/>
                    <a:pt x="2235" y="1036"/>
                    <a:pt x="2235" y="983"/>
                  </a:cubicBezTo>
                  <a:lnTo>
                    <a:pt x="2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44"/>
            <p:cNvSpPr/>
            <p:nvPr/>
          </p:nvSpPr>
          <p:spPr>
            <a:xfrm>
              <a:off x="3291602" y="561724"/>
              <a:ext cx="71199" cy="42399"/>
            </a:xfrm>
            <a:custGeom>
              <a:rect b="b" l="l" r="r" t="t"/>
              <a:pathLst>
                <a:path extrusionOk="0" h="1810" w="3043">
                  <a:moveTo>
                    <a:pt x="1" y="1"/>
                  </a:moveTo>
                  <a:lnTo>
                    <a:pt x="1" y="687"/>
                  </a:lnTo>
                  <a:cubicBezTo>
                    <a:pt x="1" y="887"/>
                    <a:pt x="133" y="1062"/>
                    <a:pt x="323" y="1118"/>
                  </a:cubicBezTo>
                  <a:cubicBezTo>
                    <a:pt x="331" y="1120"/>
                    <a:pt x="339" y="1121"/>
                    <a:pt x="346" y="1124"/>
                  </a:cubicBezTo>
                  <a:lnTo>
                    <a:pt x="759" y="1254"/>
                  </a:lnTo>
                  <a:lnTo>
                    <a:pt x="2459" y="1797"/>
                  </a:lnTo>
                  <a:cubicBezTo>
                    <a:pt x="2482" y="1803"/>
                    <a:pt x="2505" y="1807"/>
                    <a:pt x="2528" y="1808"/>
                  </a:cubicBezTo>
                  <a:cubicBezTo>
                    <a:pt x="2542" y="1809"/>
                    <a:pt x="2556" y="1810"/>
                    <a:pt x="2570" y="1810"/>
                  </a:cubicBezTo>
                  <a:cubicBezTo>
                    <a:pt x="2824" y="1810"/>
                    <a:pt x="3042" y="1603"/>
                    <a:pt x="3042" y="1336"/>
                  </a:cubicBezTo>
                  <a:lnTo>
                    <a:pt x="30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44"/>
            <p:cNvSpPr/>
            <p:nvPr/>
          </p:nvSpPr>
          <p:spPr>
            <a:xfrm>
              <a:off x="3666804" y="513867"/>
              <a:ext cx="131003" cy="31413"/>
            </a:xfrm>
            <a:custGeom>
              <a:rect b="b" l="l" r="r" t="t"/>
              <a:pathLst>
                <a:path extrusionOk="0" h="1341" w="5599">
                  <a:moveTo>
                    <a:pt x="34" y="0"/>
                  </a:moveTo>
                  <a:cubicBezTo>
                    <a:pt x="16" y="0"/>
                    <a:pt x="0" y="15"/>
                    <a:pt x="0" y="34"/>
                  </a:cubicBezTo>
                  <a:lnTo>
                    <a:pt x="0" y="1340"/>
                  </a:lnTo>
                  <a:lnTo>
                    <a:pt x="5599" y="1340"/>
                  </a:lnTo>
                  <a:lnTo>
                    <a:pt x="5599" y="34"/>
                  </a:lnTo>
                  <a:cubicBezTo>
                    <a:pt x="5599" y="15"/>
                    <a:pt x="5583" y="0"/>
                    <a:pt x="5565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44"/>
            <p:cNvSpPr/>
            <p:nvPr/>
          </p:nvSpPr>
          <p:spPr>
            <a:xfrm>
              <a:off x="4125161" y="401615"/>
              <a:ext cx="155547" cy="12649"/>
            </a:xfrm>
            <a:custGeom>
              <a:rect b="b" l="l" r="r" t="t"/>
              <a:pathLst>
                <a:path extrusionOk="0" h="540" w="6648">
                  <a:moveTo>
                    <a:pt x="122" y="1"/>
                  </a:moveTo>
                  <a:cubicBezTo>
                    <a:pt x="56" y="1"/>
                    <a:pt x="2" y="54"/>
                    <a:pt x="0" y="123"/>
                  </a:cubicBezTo>
                  <a:lnTo>
                    <a:pt x="0" y="143"/>
                  </a:lnTo>
                  <a:cubicBezTo>
                    <a:pt x="0" y="339"/>
                    <a:pt x="158" y="499"/>
                    <a:pt x="356" y="503"/>
                  </a:cubicBezTo>
                  <a:cubicBezTo>
                    <a:pt x="1072" y="515"/>
                    <a:pt x="2369" y="539"/>
                    <a:pt x="3494" y="539"/>
                  </a:cubicBezTo>
                  <a:cubicBezTo>
                    <a:pt x="4234" y="539"/>
                    <a:pt x="4899" y="529"/>
                    <a:pt x="5275" y="497"/>
                  </a:cubicBezTo>
                  <a:cubicBezTo>
                    <a:pt x="6401" y="401"/>
                    <a:pt x="6648" y="1"/>
                    <a:pt x="6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44"/>
            <p:cNvSpPr/>
            <p:nvPr/>
          </p:nvSpPr>
          <p:spPr>
            <a:xfrm>
              <a:off x="4101810" y="427663"/>
              <a:ext cx="55663" cy="33849"/>
            </a:xfrm>
            <a:custGeom>
              <a:rect b="b" l="l" r="r" t="t"/>
              <a:pathLst>
                <a:path extrusionOk="0" h="1445" w="2379">
                  <a:moveTo>
                    <a:pt x="222" y="0"/>
                  </a:moveTo>
                  <a:cubicBezTo>
                    <a:pt x="99" y="0"/>
                    <a:pt x="0" y="100"/>
                    <a:pt x="0" y="222"/>
                  </a:cubicBezTo>
                  <a:lnTo>
                    <a:pt x="0" y="1444"/>
                  </a:lnTo>
                  <a:lnTo>
                    <a:pt x="2379" y="1444"/>
                  </a:lnTo>
                  <a:lnTo>
                    <a:pt x="2379" y="222"/>
                  </a:lnTo>
                  <a:cubicBezTo>
                    <a:pt x="2379" y="100"/>
                    <a:pt x="2279" y="0"/>
                    <a:pt x="2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44"/>
            <p:cNvSpPr/>
            <p:nvPr/>
          </p:nvSpPr>
          <p:spPr>
            <a:xfrm>
              <a:off x="4113673" y="427663"/>
              <a:ext cx="31984" cy="33849"/>
            </a:xfrm>
            <a:custGeom>
              <a:rect b="b" l="l" r="r" t="t"/>
              <a:pathLst>
                <a:path extrusionOk="0" h="1445" w="1367">
                  <a:moveTo>
                    <a:pt x="126" y="0"/>
                  </a:moveTo>
                  <a:cubicBezTo>
                    <a:pt x="57" y="0"/>
                    <a:pt x="0" y="100"/>
                    <a:pt x="0" y="222"/>
                  </a:cubicBezTo>
                  <a:lnTo>
                    <a:pt x="0" y="1444"/>
                  </a:lnTo>
                  <a:lnTo>
                    <a:pt x="1366" y="1444"/>
                  </a:lnTo>
                  <a:lnTo>
                    <a:pt x="1366" y="222"/>
                  </a:lnTo>
                  <a:cubicBezTo>
                    <a:pt x="1366" y="100"/>
                    <a:pt x="1310" y="0"/>
                    <a:pt x="1239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p44"/>
            <p:cNvSpPr/>
            <p:nvPr/>
          </p:nvSpPr>
          <p:spPr>
            <a:xfrm>
              <a:off x="4094066" y="457085"/>
              <a:ext cx="71152" cy="52706"/>
            </a:xfrm>
            <a:custGeom>
              <a:rect b="b" l="l" r="r" t="t"/>
              <a:pathLst>
                <a:path extrusionOk="0" h="2250" w="3041">
                  <a:moveTo>
                    <a:pt x="282" y="1"/>
                  </a:moveTo>
                  <a:cubicBezTo>
                    <a:pt x="126" y="1"/>
                    <a:pt x="0" y="126"/>
                    <a:pt x="0" y="283"/>
                  </a:cubicBezTo>
                  <a:lnTo>
                    <a:pt x="0" y="2250"/>
                  </a:lnTo>
                  <a:lnTo>
                    <a:pt x="3041" y="1658"/>
                  </a:lnTo>
                  <a:lnTo>
                    <a:pt x="3041" y="284"/>
                  </a:lnTo>
                  <a:cubicBezTo>
                    <a:pt x="3041" y="127"/>
                    <a:pt x="2915" y="1"/>
                    <a:pt x="2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p44"/>
            <p:cNvSpPr/>
            <p:nvPr/>
          </p:nvSpPr>
          <p:spPr>
            <a:xfrm>
              <a:off x="4110116" y="457085"/>
              <a:ext cx="39027" cy="52706"/>
            </a:xfrm>
            <a:custGeom>
              <a:rect b="b" l="l" r="r" t="t"/>
              <a:pathLst>
                <a:path extrusionOk="0" h="2250" w="1668">
                  <a:moveTo>
                    <a:pt x="155" y="1"/>
                  </a:moveTo>
                  <a:cubicBezTo>
                    <a:pt x="70" y="1"/>
                    <a:pt x="0" y="126"/>
                    <a:pt x="0" y="283"/>
                  </a:cubicBezTo>
                  <a:lnTo>
                    <a:pt x="0" y="2250"/>
                  </a:lnTo>
                  <a:lnTo>
                    <a:pt x="1668" y="1658"/>
                  </a:lnTo>
                  <a:lnTo>
                    <a:pt x="1668" y="284"/>
                  </a:lnTo>
                  <a:cubicBezTo>
                    <a:pt x="1668" y="127"/>
                    <a:pt x="1599" y="1"/>
                    <a:pt x="1513" y="1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44"/>
            <p:cNvSpPr/>
            <p:nvPr/>
          </p:nvSpPr>
          <p:spPr>
            <a:xfrm>
              <a:off x="4079396" y="475684"/>
              <a:ext cx="102926" cy="34083"/>
            </a:xfrm>
            <a:custGeom>
              <a:rect b="b" l="l" r="r" t="t"/>
              <a:pathLst>
                <a:path extrusionOk="0" h="1455" w="4399">
                  <a:moveTo>
                    <a:pt x="4192" y="1"/>
                  </a:moveTo>
                  <a:cubicBezTo>
                    <a:pt x="4182" y="1"/>
                    <a:pt x="4171" y="2"/>
                    <a:pt x="4160" y="3"/>
                  </a:cubicBezTo>
                  <a:lnTo>
                    <a:pt x="3611" y="79"/>
                  </a:lnTo>
                  <a:lnTo>
                    <a:pt x="739" y="478"/>
                  </a:lnTo>
                  <a:lnTo>
                    <a:pt x="180" y="555"/>
                  </a:lnTo>
                  <a:cubicBezTo>
                    <a:pt x="78" y="569"/>
                    <a:pt x="1" y="658"/>
                    <a:pt x="1" y="761"/>
                  </a:cubicBezTo>
                  <a:lnTo>
                    <a:pt x="1" y="1455"/>
                  </a:lnTo>
                  <a:lnTo>
                    <a:pt x="661" y="1345"/>
                  </a:lnTo>
                  <a:lnTo>
                    <a:pt x="1448" y="1214"/>
                  </a:lnTo>
                  <a:lnTo>
                    <a:pt x="4398" y="721"/>
                  </a:lnTo>
                  <a:lnTo>
                    <a:pt x="4398" y="209"/>
                  </a:lnTo>
                  <a:cubicBezTo>
                    <a:pt x="4398" y="92"/>
                    <a:pt x="4305" y="1"/>
                    <a:pt x="4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44"/>
            <p:cNvSpPr/>
            <p:nvPr/>
          </p:nvSpPr>
          <p:spPr>
            <a:xfrm>
              <a:off x="4094861" y="477746"/>
              <a:ext cx="71994" cy="29609"/>
            </a:xfrm>
            <a:custGeom>
              <a:rect b="b" l="l" r="r" t="t"/>
              <a:pathLst>
                <a:path extrusionOk="0" h="1264" w="3077">
                  <a:moveTo>
                    <a:pt x="2869" y="1"/>
                  </a:moveTo>
                  <a:cubicBezTo>
                    <a:pt x="2860" y="1"/>
                    <a:pt x="2850" y="1"/>
                    <a:pt x="2841" y="3"/>
                  </a:cubicBezTo>
                  <a:lnTo>
                    <a:pt x="174" y="373"/>
                  </a:lnTo>
                  <a:cubicBezTo>
                    <a:pt x="78" y="387"/>
                    <a:pt x="2" y="466"/>
                    <a:pt x="1" y="564"/>
                  </a:cubicBezTo>
                  <a:lnTo>
                    <a:pt x="1" y="567"/>
                  </a:lnTo>
                  <a:lnTo>
                    <a:pt x="0" y="1254"/>
                  </a:lnTo>
                  <a:lnTo>
                    <a:pt x="0" y="1263"/>
                  </a:lnTo>
                  <a:lnTo>
                    <a:pt x="787" y="1124"/>
                  </a:lnTo>
                  <a:lnTo>
                    <a:pt x="3074" y="718"/>
                  </a:lnTo>
                  <a:lnTo>
                    <a:pt x="3075" y="204"/>
                  </a:lnTo>
                  <a:cubicBezTo>
                    <a:pt x="3075" y="203"/>
                    <a:pt x="3075" y="203"/>
                    <a:pt x="3077" y="199"/>
                  </a:cubicBezTo>
                  <a:cubicBezTo>
                    <a:pt x="3075" y="86"/>
                    <a:pt x="2978" y="1"/>
                    <a:pt x="2869" y="1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p44"/>
            <p:cNvSpPr/>
            <p:nvPr/>
          </p:nvSpPr>
          <p:spPr>
            <a:xfrm>
              <a:off x="4111567" y="421807"/>
              <a:ext cx="36126" cy="5880"/>
            </a:xfrm>
            <a:custGeom>
              <a:rect b="b" l="l" r="r" t="t"/>
              <a:pathLst>
                <a:path extrusionOk="0" h="251" w="1544">
                  <a:moveTo>
                    <a:pt x="1" y="0"/>
                  </a:moveTo>
                  <a:lnTo>
                    <a:pt x="1" y="250"/>
                  </a:lnTo>
                  <a:lnTo>
                    <a:pt x="1543" y="250"/>
                  </a:lnTo>
                  <a:lnTo>
                    <a:pt x="15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p44"/>
            <p:cNvSpPr/>
            <p:nvPr/>
          </p:nvSpPr>
          <p:spPr>
            <a:xfrm>
              <a:off x="4105226" y="395477"/>
              <a:ext cx="48784" cy="26353"/>
            </a:xfrm>
            <a:custGeom>
              <a:rect b="b" l="l" r="r" t="t"/>
              <a:pathLst>
                <a:path extrusionOk="0" h="1125" w="2085">
                  <a:moveTo>
                    <a:pt x="1042" y="0"/>
                  </a:moveTo>
                  <a:cubicBezTo>
                    <a:pt x="469" y="0"/>
                    <a:pt x="2" y="465"/>
                    <a:pt x="0" y="1041"/>
                  </a:cubicBezTo>
                  <a:cubicBezTo>
                    <a:pt x="0" y="1087"/>
                    <a:pt x="38" y="1124"/>
                    <a:pt x="84" y="1124"/>
                  </a:cubicBezTo>
                  <a:lnTo>
                    <a:pt x="2000" y="1124"/>
                  </a:lnTo>
                  <a:cubicBezTo>
                    <a:pt x="2046" y="1124"/>
                    <a:pt x="2084" y="1087"/>
                    <a:pt x="2084" y="1041"/>
                  </a:cubicBezTo>
                  <a:cubicBezTo>
                    <a:pt x="2084" y="467"/>
                    <a:pt x="1618" y="0"/>
                    <a:pt x="10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p44"/>
            <p:cNvSpPr/>
            <p:nvPr/>
          </p:nvSpPr>
          <p:spPr>
            <a:xfrm>
              <a:off x="4108596" y="399858"/>
              <a:ext cx="42092" cy="21973"/>
            </a:xfrm>
            <a:custGeom>
              <a:rect b="b" l="l" r="r" t="t"/>
              <a:pathLst>
                <a:path extrusionOk="0" h="938" w="1799">
                  <a:moveTo>
                    <a:pt x="23" y="1"/>
                  </a:moveTo>
                  <a:cubicBezTo>
                    <a:pt x="10" y="1"/>
                    <a:pt x="1" y="11"/>
                    <a:pt x="4" y="23"/>
                  </a:cubicBezTo>
                  <a:lnTo>
                    <a:pt x="4" y="936"/>
                  </a:lnTo>
                  <a:cubicBezTo>
                    <a:pt x="4" y="936"/>
                    <a:pt x="4" y="937"/>
                    <a:pt x="5" y="937"/>
                  </a:cubicBezTo>
                  <a:lnTo>
                    <a:pt x="1797" y="937"/>
                  </a:lnTo>
                  <a:cubicBezTo>
                    <a:pt x="1797" y="937"/>
                    <a:pt x="1799" y="937"/>
                    <a:pt x="1799" y="936"/>
                  </a:cubicBezTo>
                  <a:lnTo>
                    <a:pt x="1799" y="23"/>
                  </a:lnTo>
                  <a:cubicBezTo>
                    <a:pt x="1799" y="10"/>
                    <a:pt x="1788" y="1"/>
                    <a:pt x="1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44"/>
            <p:cNvSpPr/>
            <p:nvPr/>
          </p:nvSpPr>
          <p:spPr>
            <a:xfrm>
              <a:off x="4111567" y="421807"/>
              <a:ext cx="36126" cy="5880"/>
            </a:xfrm>
            <a:custGeom>
              <a:rect b="b" l="l" r="r" t="t"/>
              <a:pathLst>
                <a:path extrusionOk="0" h="251" w="1544">
                  <a:moveTo>
                    <a:pt x="1" y="0"/>
                  </a:moveTo>
                  <a:lnTo>
                    <a:pt x="1" y="250"/>
                  </a:lnTo>
                  <a:lnTo>
                    <a:pt x="206" y="250"/>
                  </a:lnTo>
                  <a:lnTo>
                    <a:pt x="206" y="214"/>
                  </a:lnTo>
                  <a:cubicBezTo>
                    <a:pt x="206" y="149"/>
                    <a:pt x="258" y="96"/>
                    <a:pt x="324" y="96"/>
                  </a:cubicBezTo>
                  <a:lnTo>
                    <a:pt x="1543" y="96"/>
                  </a:lnTo>
                  <a:lnTo>
                    <a:pt x="1543" y="0"/>
                  </a:ln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44"/>
            <p:cNvSpPr/>
            <p:nvPr/>
          </p:nvSpPr>
          <p:spPr>
            <a:xfrm>
              <a:off x="3943713" y="401615"/>
              <a:ext cx="179599" cy="12649"/>
            </a:xfrm>
            <a:custGeom>
              <a:rect b="b" l="l" r="r" t="t"/>
              <a:pathLst>
                <a:path extrusionOk="0" h="540" w="7676">
                  <a:moveTo>
                    <a:pt x="0" y="1"/>
                  </a:moveTo>
                  <a:cubicBezTo>
                    <a:pt x="0" y="1"/>
                    <a:pt x="247" y="401"/>
                    <a:pt x="1373" y="497"/>
                  </a:cubicBezTo>
                  <a:cubicBezTo>
                    <a:pt x="1749" y="529"/>
                    <a:pt x="2576" y="539"/>
                    <a:pt x="3511" y="539"/>
                  </a:cubicBezTo>
                  <a:cubicBezTo>
                    <a:pt x="4933" y="539"/>
                    <a:pt x="6604" y="515"/>
                    <a:pt x="7321" y="503"/>
                  </a:cubicBezTo>
                  <a:cubicBezTo>
                    <a:pt x="7517" y="499"/>
                    <a:pt x="7675" y="339"/>
                    <a:pt x="7675" y="143"/>
                  </a:cubicBezTo>
                  <a:lnTo>
                    <a:pt x="7675" y="123"/>
                  </a:lnTo>
                  <a:cubicBezTo>
                    <a:pt x="7674" y="54"/>
                    <a:pt x="7620" y="1"/>
                    <a:pt x="7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44"/>
            <p:cNvSpPr/>
            <p:nvPr/>
          </p:nvSpPr>
          <p:spPr>
            <a:xfrm>
              <a:off x="3183903" y="401615"/>
              <a:ext cx="155570" cy="12649"/>
            </a:xfrm>
            <a:custGeom>
              <a:rect b="b" l="l" r="r" t="t"/>
              <a:pathLst>
                <a:path extrusionOk="0" h="540" w="6649">
                  <a:moveTo>
                    <a:pt x="1" y="1"/>
                  </a:moveTo>
                  <a:cubicBezTo>
                    <a:pt x="1" y="1"/>
                    <a:pt x="249" y="401"/>
                    <a:pt x="1374" y="497"/>
                  </a:cubicBezTo>
                  <a:cubicBezTo>
                    <a:pt x="1750" y="529"/>
                    <a:pt x="2415" y="539"/>
                    <a:pt x="3155" y="539"/>
                  </a:cubicBezTo>
                  <a:cubicBezTo>
                    <a:pt x="4280" y="539"/>
                    <a:pt x="5577" y="515"/>
                    <a:pt x="6293" y="503"/>
                  </a:cubicBezTo>
                  <a:cubicBezTo>
                    <a:pt x="6491" y="499"/>
                    <a:pt x="6649" y="339"/>
                    <a:pt x="6649" y="143"/>
                  </a:cubicBezTo>
                  <a:lnTo>
                    <a:pt x="6649" y="123"/>
                  </a:lnTo>
                  <a:cubicBezTo>
                    <a:pt x="6645" y="54"/>
                    <a:pt x="6592" y="1"/>
                    <a:pt x="6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p44"/>
            <p:cNvSpPr/>
            <p:nvPr/>
          </p:nvSpPr>
          <p:spPr>
            <a:xfrm>
              <a:off x="3307138" y="427663"/>
              <a:ext cx="55663" cy="33849"/>
            </a:xfrm>
            <a:custGeom>
              <a:rect b="b" l="l" r="r" t="t"/>
              <a:pathLst>
                <a:path extrusionOk="0" h="1445" w="2379">
                  <a:moveTo>
                    <a:pt x="223" y="0"/>
                  </a:moveTo>
                  <a:cubicBezTo>
                    <a:pt x="100" y="0"/>
                    <a:pt x="0" y="100"/>
                    <a:pt x="0" y="222"/>
                  </a:cubicBezTo>
                  <a:lnTo>
                    <a:pt x="0" y="1444"/>
                  </a:lnTo>
                  <a:lnTo>
                    <a:pt x="2378" y="1444"/>
                  </a:lnTo>
                  <a:lnTo>
                    <a:pt x="2378" y="222"/>
                  </a:lnTo>
                  <a:cubicBezTo>
                    <a:pt x="2378" y="100"/>
                    <a:pt x="2280" y="0"/>
                    <a:pt x="2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44"/>
            <p:cNvSpPr/>
            <p:nvPr/>
          </p:nvSpPr>
          <p:spPr>
            <a:xfrm>
              <a:off x="3318977" y="427663"/>
              <a:ext cx="32008" cy="33849"/>
            </a:xfrm>
            <a:custGeom>
              <a:rect b="b" l="l" r="r" t="t"/>
              <a:pathLst>
                <a:path extrusionOk="0" h="1445" w="1368">
                  <a:moveTo>
                    <a:pt x="128" y="0"/>
                  </a:moveTo>
                  <a:cubicBezTo>
                    <a:pt x="57" y="0"/>
                    <a:pt x="1" y="100"/>
                    <a:pt x="1" y="222"/>
                  </a:cubicBezTo>
                  <a:lnTo>
                    <a:pt x="1" y="1444"/>
                  </a:lnTo>
                  <a:lnTo>
                    <a:pt x="1368" y="1444"/>
                  </a:lnTo>
                  <a:lnTo>
                    <a:pt x="1368" y="222"/>
                  </a:lnTo>
                  <a:cubicBezTo>
                    <a:pt x="1368" y="100"/>
                    <a:pt x="1311" y="0"/>
                    <a:pt x="1241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44"/>
            <p:cNvSpPr/>
            <p:nvPr/>
          </p:nvSpPr>
          <p:spPr>
            <a:xfrm>
              <a:off x="3299393" y="457038"/>
              <a:ext cx="71175" cy="52730"/>
            </a:xfrm>
            <a:custGeom>
              <a:rect b="b" l="l" r="r" t="t"/>
              <a:pathLst>
                <a:path extrusionOk="0" h="2251" w="3042">
                  <a:moveTo>
                    <a:pt x="284" y="1"/>
                  </a:moveTo>
                  <a:cubicBezTo>
                    <a:pt x="128" y="1"/>
                    <a:pt x="1" y="128"/>
                    <a:pt x="1" y="285"/>
                  </a:cubicBezTo>
                  <a:lnTo>
                    <a:pt x="1" y="1659"/>
                  </a:lnTo>
                  <a:lnTo>
                    <a:pt x="3042" y="2251"/>
                  </a:lnTo>
                  <a:lnTo>
                    <a:pt x="3042" y="285"/>
                  </a:lnTo>
                  <a:cubicBezTo>
                    <a:pt x="3042" y="128"/>
                    <a:pt x="2914" y="1"/>
                    <a:pt x="27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p44"/>
            <p:cNvSpPr/>
            <p:nvPr/>
          </p:nvSpPr>
          <p:spPr>
            <a:xfrm>
              <a:off x="3315491" y="457085"/>
              <a:ext cx="39027" cy="52706"/>
            </a:xfrm>
            <a:custGeom>
              <a:rect b="b" l="l" r="r" t="t"/>
              <a:pathLst>
                <a:path extrusionOk="0" h="2250" w="1668">
                  <a:moveTo>
                    <a:pt x="155" y="1"/>
                  </a:moveTo>
                  <a:cubicBezTo>
                    <a:pt x="69" y="1"/>
                    <a:pt x="0" y="127"/>
                    <a:pt x="0" y="284"/>
                  </a:cubicBezTo>
                  <a:lnTo>
                    <a:pt x="0" y="1658"/>
                  </a:lnTo>
                  <a:lnTo>
                    <a:pt x="1668" y="2250"/>
                  </a:lnTo>
                  <a:lnTo>
                    <a:pt x="1668" y="283"/>
                  </a:lnTo>
                  <a:cubicBezTo>
                    <a:pt x="1668" y="126"/>
                    <a:pt x="1599" y="1"/>
                    <a:pt x="1513" y="1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9" name="Google Shape;2269;p44"/>
            <p:cNvSpPr/>
            <p:nvPr/>
          </p:nvSpPr>
          <p:spPr>
            <a:xfrm>
              <a:off x="3282336" y="475684"/>
              <a:ext cx="102902" cy="34060"/>
            </a:xfrm>
            <a:custGeom>
              <a:rect b="b" l="l" r="r" t="t"/>
              <a:pathLst>
                <a:path extrusionOk="0" h="1454" w="4398">
                  <a:moveTo>
                    <a:pt x="207" y="0"/>
                  </a:moveTo>
                  <a:cubicBezTo>
                    <a:pt x="94" y="0"/>
                    <a:pt x="1" y="92"/>
                    <a:pt x="1" y="208"/>
                  </a:cubicBezTo>
                  <a:lnTo>
                    <a:pt x="1" y="720"/>
                  </a:lnTo>
                  <a:lnTo>
                    <a:pt x="2950" y="1213"/>
                  </a:lnTo>
                  <a:lnTo>
                    <a:pt x="3737" y="1343"/>
                  </a:lnTo>
                  <a:lnTo>
                    <a:pt x="4397" y="1454"/>
                  </a:lnTo>
                  <a:lnTo>
                    <a:pt x="4397" y="760"/>
                  </a:lnTo>
                  <a:cubicBezTo>
                    <a:pt x="4397" y="656"/>
                    <a:pt x="4320" y="568"/>
                    <a:pt x="4218" y="553"/>
                  </a:cubicBezTo>
                  <a:lnTo>
                    <a:pt x="3659" y="476"/>
                  </a:lnTo>
                  <a:lnTo>
                    <a:pt x="787" y="78"/>
                  </a:lnTo>
                  <a:lnTo>
                    <a:pt x="238" y="2"/>
                  </a:lnTo>
                  <a:cubicBezTo>
                    <a:pt x="227" y="1"/>
                    <a:pt x="217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p44"/>
            <p:cNvSpPr/>
            <p:nvPr/>
          </p:nvSpPr>
          <p:spPr>
            <a:xfrm>
              <a:off x="3297755" y="477746"/>
              <a:ext cx="71994" cy="29609"/>
            </a:xfrm>
            <a:custGeom>
              <a:rect b="b" l="l" r="r" t="t"/>
              <a:pathLst>
                <a:path extrusionOk="0" h="1264" w="3077">
                  <a:moveTo>
                    <a:pt x="208" y="1"/>
                  </a:moveTo>
                  <a:cubicBezTo>
                    <a:pt x="99" y="1"/>
                    <a:pt x="1" y="86"/>
                    <a:pt x="0" y="199"/>
                  </a:cubicBezTo>
                  <a:cubicBezTo>
                    <a:pt x="1" y="203"/>
                    <a:pt x="1" y="203"/>
                    <a:pt x="1" y="204"/>
                  </a:cubicBezTo>
                  <a:lnTo>
                    <a:pt x="3" y="718"/>
                  </a:lnTo>
                  <a:lnTo>
                    <a:pt x="2290" y="1124"/>
                  </a:lnTo>
                  <a:lnTo>
                    <a:pt x="3077" y="1263"/>
                  </a:lnTo>
                  <a:lnTo>
                    <a:pt x="3077" y="1254"/>
                  </a:lnTo>
                  <a:lnTo>
                    <a:pt x="3076" y="567"/>
                  </a:lnTo>
                  <a:lnTo>
                    <a:pt x="3076" y="564"/>
                  </a:lnTo>
                  <a:cubicBezTo>
                    <a:pt x="3074" y="466"/>
                    <a:pt x="2999" y="387"/>
                    <a:pt x="2902" y="373"/>
                  </a:cubicBezTo>
                  <a:lnTo>
                    <a:pt x="236" y="3"/>
                  </a:lnTo>
                  <a:cubicBezTo>
                    <a:pt x="227" y="1"/>
                    <a:pt x="217" y="1"/>
                    <a:pt x="208" y="1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p44"/>
            <p:cNvSpPr/>
            <p:nvPr/>
          </p:nvSpPr>
          <p:spPr>
            <a:xfrm>
              <a:off x="3316918" y="421807"/>
              <a:ext cx="36079" cy="5880"/>
            </a:xfrm>
            <a:custGeom>
              <a:rect b="b" l="l" r="r" t="t"/>
              <a:pathLst>
                <a:path extrusionOk="0" h="251" w="1542">
                  <a:moveTo>
                    <a:pt x="1" y="0"/>
                  </a:moveTo>
                  <a:lnTo>
                    <a:pt x="1" y="250"/>
                  </a:lnTo>
                  <a:lnTo>
                    <a:pt x="1542" y="250"/>
                  </a:lnTo>
                  <a:lnTo>
                    <a:pt x="15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3310600" y="395477"/>
              <a:ext cx="48784" cy="26353"/>
            </a:xfrm>
            <a:custGeom>
              <a:rect b="b" l="l" r="r" t="t"/>
              <a:pathLst>
                <a:path extrusionOk="0" h="1125" w="2085">
                  <a:moveTo>
                    <a:pt x="1042" y="0"/>
                  </a:moveTo>
                  <a:cubicBezTo>
                    <a:pt x="466" y="0"/>
                    <a:pt x="1" y="467"/>
                    <a:pt x="1" y="1041"/>
                  </a:cubicBezTo>
                  <a:cubicBezTo>
                    <a:pt x="1" y="1087"/>
                    <a:pt x="39" y="1124"/>
                    <a:pt x="85" y="1124"/>
                  </a:cubicBezTo>
                  <a:lnTo>
                    <a:pt x="2001" y="1124"/>
                  </a:lnTo>
                  <a:cubicBezTo>
                    <a:pt x="2047" y="1124"/>
                    <a:pt x="2085" y="1087"/>
                    <a:pt x="2085" y="1041"/>
                  </a:cubicBezTo>
                  <a:cubicBezTo>
                    <a:pt x="2083" y="465"/>
                    <a:pt x="1618" y="0"/>
                    <a:pt x="10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3313946" y="399858"/>
              <a:ext cx="42092" cy="21973"/>
            </a:xfrm>
            <a:custGeom>
              <a:rect b="b" l="l" r="r" t="t"/>
              <a:pathLst>
                <a:path extrusionOk="0" h="938" w="1799">
                  <a:moveTo>
                    <a:pt x="22" y="1"/>
                  </a:moveTo>
                  <a:cubicBezTo>
                    <a:pt x="11" y="1"/>
                    <a:pt x="0" y="10"/>
                    <a:pt x="0" y="23"/>
                  </a:cubicBezTo>
                  <a:lnTo>
                    <a:pt x="0" y="936"/>
                  </a:lnTo>
                  <a:cubicBezTo>
                    <a:pt x="0" y="937"/>
                    <a:pt x="1" y="937"/>
                    <a:pt x="1" y="937"/>
                  </a:cubicBezTo>
                  <a:lnTo>
                    <a:pt x="1794" y="937"/>
                  </a:lnTo>
                  <a:cubicBezTo>
                    <a:pt x="1795" y="937"/>
                    <a:pt x="1795" y="936"/>
                    <a:pt x="1795" y="936"/>
                  </a:cubicBezTo>
                  <a:lnTo>
                    <a:pt x="1795" y="23"/>
                  </a:lnTo>
                  <a:cubicBezTo>
                    <a:pt x="1798" y="10"/>
                    <a:pt x="1788" y="1"/>
                    <a:pt x="1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44"/>
            <p:cNvSpPr/>
            <p:nvPr/>
          </p:nvSpPr>
          <p:spPr>
            <a:xfrm>
              <a:off x="3316918" y="421807"/>
              <a:ext cx="36102" cy="5880"/>
            </a:xfrm>
            <a:custGeom>
              <a:rect b="b" l="l" r="r" t="t"/>
              <a:pathLst>
                <a:path extrusionOk="0" h="251" w="1543">
                  <a:moveTo>
                    <a:pt x="1" y="0"/>
                  </a:moveTo>
                  <a:lnTo>
                    <a:pt x="1" y="96"/>
                  </a:lnTo>
                  <a:lnTo>
                    <a:pt x="1220" y="96"/>
                  </a:lnTo>
                  <a:cubicBezTo>
                    <a:pt x="1285" y="96"/>
                    <a:pt x="1338" y="149"/>
                    <a:pt x="1338" y="214"/>
                  </a:cubicBezTo>
                  <a:lnTo>
                    <a:pt x="1338" y="250"/>
                  </a:lnTo>
                  <a:lnTo>
                    <a:pt x="1543" y="250"/>
                  </a:lnTo>
                  <a:lnTo>
                    <a:pt x="1543" y="0"/>
                  </a:lnTo>
                  <a:close/>
                </a:path>
              </a:pathLst>
            </a:custGeom>
            <a:solidFill>
              <a:srgbClr val="000000">
                <a:alpha val="124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44"/>
            <p:cNvSpPr/>
            <p:nvPr/>
          </p:nvSpPr>
          <p:spPr>
            <a:xfrm>
              <a:off x="3341298" y="401615"/>
              <a:ext cx="179599" cy="12649"/>
            </a:xfrm>
            <a:custGeom>
              <a:rect b="b" l="l" r="r" t="t"/>
              <a:pathLst>
                <a:path extrusionOk="0" h="540" w="7676">
                  <a:moveTo>
                    <a:pt x="123" y="1"/>
                  </a:moveTo>
                  <a:cubicBezTo>
                    <a:pt x="56" y="1"/>
                    <a:pt x="2" y="54"/>
                    <a:pt x="1" y="123"/>
                  </a:cubicBezTo>
                  <a:lnTo>
                    <a:pt x="1" y="143"/>
                  </a:lnTo>
                  <a:cubicBezTo>
                    <a:pt x="1" y="339"/>
                    <a:pt x="158" y="499"/>
                    <a:pt x="355" y="503"/>
                  </a:cubicBezTo>
                  <a:cubicBezTo>
                    <a:pt x="1072" y="515"/>
                    <a:pt x="2743" y="539"/>
                    <a:pt x="4164" y="539"/>
                  </a:cubicBezTo>
                  <a:cubicBezTo>
                    <a:pt x="5100" y="539"/>
                    <a:pt x="5927" y="529"/>
                    <a:pt x="6303" y="497"/>
                  </a:cubicBezTo>
                  <a:cubicBezTo>
                    <a:pt x="7429" y="401"/>
                    <a:pt x="7676" y="1"/>
                    <a:pt x="7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44"/>
            <p:cNvSpPr/>
            <p:nvPr/>
          </p:nvSpPr>
          <p:spPr>
            <a:xfrm>
              <a:off x="3243567" y="485663"/>
              <a:ext cx="977454" cy="189813"/>
            </a:xfrm>
            <a:custGeom>
              <a:rect b="b" l="l" r="r" t="t"/>
              <a:pathLst>
                <a:path extrusionOk="0" h="8103" w="41776">
                  <a:moveTo>
                    <a:pt x="1479" y="1"/>
                  </a:moveTo>
                  <a:cubicBezTo>
                    <a:pt x="877" y="1"/>
                    <a:pt x="351" y="365"/>
                    <a:pt x="122" y="891"/>
                  </a:cubicBezTo>
                  <a:cubicBezTo>
                    <a:pt x="82" y="980"/>
                    <a:pt x="54" y="1074"/>
                    <a:pt x="33" y="1172"/>
                  </a:cubicBezTo>
                  <a:cubicBezTo>
                    <a:pt x="13" y="1270"/>
                    <a:pt x="0" y="1372"/>
                    <a:pt x="0" y="1478"/>
                  </a:cubicBezTo>
                  <a:cubicBezTo>
                    <a:pt x="0" y="1813"/>
                    <a:pt x="62" y="2109"/>
                    <a:pt x="175" y="2368"/>
                  </a:cubicBezTo>
                  <a:cubicBezTo>
                    <a:pt x="302" y="2659"/>
                    <a:pt x="493" y="2908"/>
                    <a:pt x="736" y="3124"/>
                  </a:cubicBezTo>
                  <a:cubicBezTo>
                    <a:pt x="1194" y="3530"/>
                    <a:pt x="1833" y="3817"/>
                    <a:pt x="2557" y="4050"/>
                  </a:cubicBezTo>
                  <a:lnTo>
                    <a:pt x="13286" y="7262"/>
                  </a:lnTo>
                  <a:lnTo>
                    <a:pt x="15447" y="7908"/>
                  </a:lnTo>
                  <a:cubicBezTo>
                    <a:pt x="16362" y="8037"/>
                    <a:pt x="17285" y="8103"/>
                    <a:pt x="18209" y="8103"/>
                  </a:cubicBezTo>
                  <a:lnTo>
                    <a:pt x="23567" y="8103"/>
                  </a:lnTo>
                  <a:cubicBezTo>
                    <a:pt x="24491" y="8103"/>
                    <a:pt x="25414" y="8037"/>
                    <a:pt x="26330" y="7908"/>
                  </a:cubicBezTo>
                  <a:lnTo>
                    <a:pt x="28489" y="7262"/>
                  </a:lnTo>
                  <a:lnTo>
                    <a:pt x="39220" y="4050"/>
                  </a:lnTo>
                  <a:cubicBezTo>
                    <a:pt x="39944" y="3817"/>
                    <a:pt x="40584" y="3530"/>
                    <a:pt x="41041" y="3124"/>
                  </a:cubicBezTo>
                  <a:cubicBezTo>
                    <a:pt x="41283" y="2908"/>
                    <a:pt x="41475" y="2660"/>
                    <a:pt x="41601" y="2368"/>
                  </a:cubicBezTo>
                  <a:cubicBezTo>
                    <a:pt x="41714" y="2109"/>
                    <a:pt x="41775" y="1813"/>
                    <a:pt x="41775" y="1478"/>
                  </a:cubicBezTo>
                  <a:cubicBezTo>
                    <a:pt x="41775" y="1372"/>
                    <a:pt x="41765" y="1270"/>
                    <a:pt x="41748" y="1172"/>
                  </a:cubicBezTo>
                  <a:cubicBezTo>
                    <a:pt x="41727" y="1075"/>
                    <a:pt x="41696" y="981"/>
                    <a:pt x="41657" y="891"/>
                  </a:cubicBezTo>
                  <a:cubicBezTo>
                    <a:pt x="41429" y="365"/>
                    <a:pt x="40903" y="1"/>
                    <a:pt x="40301" y="1"/>
                  </a:cubicBezTo>
                  <a:cubicBezTo>
                    <a:pt x="40255" y="1"/>
                    <a:pt x="40208" y="3"/>
                    <a:pt x="40161" y="7"/>
                  </a:cubicBezTo>
                  <a:lnTo>
                    <a:pt x="26305" y="1929"/>
                  </a:lnTo>
                  <a:cubicBezTo>
                    <a:pt x="25408" y="2053"/>
                    <a:pt x="24503" y="2116"/>
                    <a:pt x="23596" y="2116"/>
                  </a:cubicBezTo>
                  <a:lnTo>
                    <a:pt x="18184" y="2116"/>
                  </a:lnTo>
                  <a:cubicBezTo>
                    <a:pt x="17278" y="2116"/>
                    <a:pt x="16372" y="2053"/>
                    <a:pt x="15475" y="1929"/>
                  </a:cubicBezTo>
                  <a:lnTo>
                    <a:pt x="1619" y="7"/>
                  </a:lnTo>
                  <a:cubicBezTo>
                    <a:pt x="1572" y="3"/>
                    <a:pt x="1525" y="1"/>
                    <a:pt x="1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p44"/>
            <p:cNvSpPr/>
            <p:nvPr/>
          </p:nvSpPr>
          <p:spPr>
            <a:xfrm>
              <a:off x="3249042" y="522839"/>
              <a:ext cx="966551" cy="152684"/>
            </a:xfrm>
            <a:custGeom>
              <a:rect b="b" l="l" r="r" t="t"/>
              <a:pathLst>
                <a:path extrusionOk="0" h="6518" w="41310">
                  <a:moveTo>
                    <a:pt x="1246" y="1"/>
                  </a:moveTo>
                  <a:cubicBezTo>
                    <a:pt x="1095" y="1"/>
                    <a:pt x="949" y="23"/>
                    <a:pt x="811" y="65"/>
                  </a:cubicBezTo>
                  <a:cubicBezTo>
                    <a:pt x="177" y="261"/>
                    <a:pt x="0" y="1088"/>
                    <a:pt x="496" y="1532"/>
                  </a:cubicBezTo>
                  <a:cubicBezTo>
                    <a:pt x="498" y="1534"/>
                    <a:pt x="501" y="1535"/>
                    <a:pt x="503" y="1538"/>
                  </a:cubicBezTo>
                  <a:cubicBezTo>
                    <a:pt x="841" y="1837"/>
                    <a:pt x="1277" y="2072"/>
                    <a:pt x="1773" y="2268"/>
                  </a:cubicBezTo>
                  <a:cubicBezTo>
                    <a:pt x="1950" y="2338"/>
                    <a:pt x="2134" y="2403"/>
                    <a:pt x="2324" y="2465"/>
                  </a:cubicBezTo>
                  <a:lnTo>
                    <a:pt x="2528" y="2527"/>
                  </a:lnTo>
                  <a:lnTo>
                    <a:pt x="13054" y="5676"/>
                  </a:lnTo>
                  <a:lnTo>
                    <a:pt x="13290" y="5748"/>
                  </a:lnTo>
                  <a:lnTo>
                    <a:pt x="14005" y="5962"/>
                  </a:lnTo>
                  <a:lnTo>
                    <a:pt x="15212" y="6323"/>
                  </a:lnTo>
                  <a:cubicBezTo>
                    <a:pt x="16127" y="6452"/>
                    <a:pt x="17050" y="6518"/>
                    <a:pt x="17974" y="6518"/>
                  </a:cubicBezTo>
                  <a:lnTo>
                    <a:pt x="23332" y="6518"/>
                  </a:lnTo>
                  <a:cubicBezTo>
                    <a:pt x="24256" y="6518"/>
                    <a:pt x="25179" y="6452"/>
                    <a:pt x="26094" y="6323"/>
                  </a:cubicBezTo>
                  <a:lnTo>
                    <a:pt x="28254" y="5677"/>
                  </a:lnTo>
                  <a:lnTo>
                    <a:pt x="38985" y="2466"/>
                  </a:lnTo>
                  <a:cubicBezTo>
                    <a:pt x="39047" y="2445"/>
                    <a:pt x="39110" y="2423"/>
                    <a:pt x="39171" y="2402"/>
                  </a:cubicBezTo>
                  <a:cubicBezTo>
                    <a:pt x="39318" y="2353"/>
                    <a:pt x="39460" y="2300"/>
                    <a:pt x="39597" y="2243"/>
                  </a:cubicBezTo>
                  <a:cubicBezTo>
                    <a:pt x="39714" y="2196"/>
                    <a:pt x="39826" y="2148"/>
                    <a:pt x="39934" y="2095"/>
                  </a:cubicBezTo>
                  <a:cubicBezTo>
                    <a:pt x="40267" y="1936"/>
                    <a:pt x="40561" y="1754"/>
                    <a:pt x="40806" y="1538"/>
                  </a:cubicBezTo>
                  <a:cubicBezTo>
                    <a:pt x="40808" y="1535"/>
                    <a:pt x="40811" y="1534"/>
                    <a:pt x="40813" y="1531"/>
                  </a:cubicBezTo>
                  <a:cubicBezTo>
                    <a:pt x="41310" y="1088"/>
                    <a:pt x="41133" y="260"/>
                    <a:pt x="40498" y="65"/>
                  </a:cubicBezTo>
                  <a:cubicBezTo>
                    <a:pt x="40361" y="23"/>
                    <a:pt x="40214" y="1"/>
                    <a:pt x="40064" y="1"/>
                  </a:cubicBezTo>
                  <a:cubicBezTo>
                    <a:pt x="40018" y="1"/>
                    <a:pt x="39972" y="3"/>
                    <a:pt x="39926" y="7"/>
                  </a:cubicBezTo>
                  <a:lnTo>
                    <a:pt x="26070" y="1929"/>
                  </a:lnTo>
                  <a:cubicBezTo>
                    <a:pt x="25173" y="2053"/>
                    <a:pt x="24268" y="2116"/>
                    <a:pt x="23361" y="2116"/>
                  </a:cubicBezTo>
                  <a:lnTo>
                    <a:pt x="17949" y="2116"/>
                  </a:lnTo>
                  <a:cubicBezTo>
                    <a:pt x="17043" y="2116"/>
                    <a:pt x="16137" y="2053"/>
                    <a:pt x="15240" y="1929"/>
                  </a:cubicBezTo>
                  <a:lnTo>
                    <a:pt x="1384" y="7"/>
                  </a:lnTo>
                  <a:cubicBezTo>
                    <a:pt x="1337" y="3"/>
                    <a:pt x="1291" y="1"/>
                    <a:pt x="1246" y="1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p44"/>
            <p:cNvSpPr/>
            <p:nvPr/>
          </p:nvSpPr>
          <p:spPr>
            <a:xfrm>
              <a:off x="3554449" y="655705"/>
              <a:ext cx="355712" cy="32467"/>
            </a:xfrm>
            <a:custGeom>
              <a:rect b="b" l="l" r="r" t="t"/>
              <a:pathLst>
                <a:path extrusionOk="0" h="1386" w="15203">
                  <a:moveTo>
                    <a:pt x="1" y="1"/>
                  </a:moveTo>
                  <a:lnTo>
                    <a:pt x="1" y="1"/>
                  </a:lnTo>
                  <a:cubicBezTo>
                    <a:pt x="13" y="58"/>
                    <a:pt x="28" y="118"/>
                    <a:pt x="45" y="174"/>
                  </a:cubicBezTo>
                  <a:cubicBezTo>
                    <a:pt x="124" y="439"/>
                    <a:pt x="332" y="644"/>
                    <a:pt x="595" y="722"/>
                  </a:cubicBezTo>
                  <a:lnTo>
                    <a:pt x="1260" y="921"/>
                  </a:lnTo>
                  <a:cubicBezTo>
                    <a:pt x="1981" y="1137"/>
                    <a:pt x="2723" y="1277"/>
                    <a:pt x="3473" y="1332"/>
                  </a:cubicBezTo>
                  <a:cubicBezTo>
                    <a:pt x="3955" y="1368"/>
                    <a:pt x="4438" y="1385"/>
                    <a:pt x="4923" y="1385"/>
                  </a:cubicBezTo>
                  <a:lnTo>
                    <a:pt x="10280" y="1385"/>
                  </a:lnTo>
                  <a:cubicBezTo>
                    <a:pt x="10764" y="1385"/>
                    <a:pt x="11248" y="1368"/>
                    <a:pt x="11730" y="1332"/>
                  </a:cubicBezTo>
                  <a:cubicBezTo>
                    <a:pt x="12479" y="1276"/>
                    <a:pt x="13222" y="1135"/>
                    <a:pt x="13943" y="921"/>
                  </a:cubicBezTo>
                  <a:lnTo>
                    <a:pt x="14987" y="609"/>
                  </a:lnTo>
                  <a:cubicBezTo>
                    <a:pt x="15083" y="418"/>
                    <a:pt x="15156" y="215"/>
                    <a:pt x="15202" y="3"/>
                  </a:cubicBezTo>
                  <a:lnTo>
                    <a:pt x="15202" y="3"/>
                  </a:lnTo>
                  <a:lnTo>
                    <a:pt x="13043" y="647"/>
                  </a:lnTo>
                  <a:cubicBezTo>
                    <a:pt x="12128" y="777"/>
                    <a:pt x="11205" y="842"/>
                    <a:pt x="10280" y="842"/>
                  </a:cubicBezTo>
                  <a:lnTo>
                    <a:pt x="4923" y="842"/>
                  </a:lnTo>
                  <a:cubicBezTo>
                    <a:pt x="3998" y="842"/>
                    <a:pt x="3075" y="776"/>
                    <a:pt x="2160" y="6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p44"/>
            <p:cNvSpPr/>
            <p:nvPr/>
          </p:nvSpPr>
          <p:spPr>
            <a:xfrm>
              <a:off x="3362730" y="562099"/>
              <a:ext cx="17735" cy="26705"/>
            </a:xfrm>
            <a:custGeom>
              <a:rect b="b" l="l" r="r" t="t"/>
              <a:pathLst>
                <a:path extrusionOk="0" h="1140" w="758">
                  <a:moveTo>
                    <a:pt x="299" y="0"/>
                  </a:moveTo>
                  <a:cubicBezTo>
                    <a:pt x="125" y="0"/>
                    <a:pt x="0" y="165"/>
                    <a:pt x="46" y="333"/>
                  </a:cubicBezTo>
                  <a:lnTo>
                    <a:pt x="216" y="948"/>
                  </a:lnTo>
                  <a:cubicBezTo>
                    <a:pt x="246" y="1062"/>
                    <a:pt x="350" y="1140"/>
                    <a:pt x="468" y="1140"/>
                  </a:cubicBezTo>
                  <a:cubicBezTo>
                    <a:pt x="503" y="1140"/>
                    <a:pt x="536" y="1134"/>
                    <a:pt x="566" y="1120"/>
                  </a:cubicBezTo>
                  <a:cubicBezTo>
                    <a:pt x="684" y="1072"/>
                    <a:pt x="757" y="940"/>
                    <a:pt x="723" y="809"/>
                  </a:cubicBezTo>
                  <a:lnTo>
                    <a:pt x="554" y="194"/>
                  </a:lnTo>
                  <a:cubicBezTo>
                    <a:pt x="537" y="136"/>
                    <a:pt x="504" y="89"/>
                    <a:pt x="459" y="54"/>
                  </a:cubicBezTo>
                  <a:cubicBezTo>
                    <a:pt x="439" y="39"/>
                    <a:pt x="419" y="28"/>
                    <a:pt x="397" y="19"/>
                  </a:cubicBezTo>
                  <a:cubicBezTo>
                    <a:pt x="366" y="6"/>
                    <a:pt x="334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0" name="Google Shape;2280;p44"/>
            <p:cNvSpPr/>
            <p:nvPr/>
          </p:nvSpPr>
          <p:spPr>
            <a:xfrm>
              <a:off x="3367527" y="562521"/>
              <a:ext cx="12939" cy="25838"/>
            </a:xfrm>
            <a:custGeom>
              <a:rect b="b" l="l" r="r" t="t"/>
              <a:pathLst>
                <a:path extrusionOk="0" h="1103" w="553">
                  <a:moveTo>
                    <a:pt x="192" y="1"/>
                  </a:moveTo>
                  <a:cubicBezTo>
                    <a:pt x="73" y="49"/>
                    <a:pt x="0" y="180"/>
                    <a:pt x="37" y="315"/>
                  </a:cubicBezTo>
                  <a:lnTo>
                    <a:pt x="207" y="930"/>
                  </a:lnTo>
                  <a:cubicBezTo>
                    <a:pt x="228" y="1010"/>
                    <a:pt x="288" y="1074"/>
                    <a:pt x="361" y="1102"/>
                  </a:cubicBezTo>
                  <a:cubicBezTo>
                    <a:pt x="479" y="1054"/>
                    <a:pt x="552" y="922"/>
                    <a:pt x="518" y="791"/>
                  </a:cubicBezTo>
                  <a:lnTo>
                    <a:pt x="349" y="176"/>
                  </a:lnTo>
                  <a:cubicBezTo>
                    <a:pt x="332" y="118"/>
                    <a:pt x="299" y="71"/>
                    <a:pt x="254" y="36"/>
                  </a:cubicBezTo>
                  <a:cubicBezTo>
                    <a:pt x="234" y="21"/>
                    <a:pt x="214" y="10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1" name="Google Shape;2281;p44"/>
            <p:cNvSpPr/>
            <p:nvPr/>
          </p:nvSpPr>
          <p:spPr>
            <a:xfrm>
              <a:off x="3389263" y="569876"/>
              <a:ext cx="17759" cy="26705"/>
            </a:xfrm>
            <a:custGeom>
              <a:rect b="b" l="l" r="r" t="t"/>
              <a:pathLst>
                <a:path extrusionOk="0" h="1140" w="759">
                  <a:moveTo>
                    <a:pt x="299" y="1"/>
                  </a:moveTo>
                  <a:cubicBezTo>
                    <a:pt x="126" y="1"/>
                    <a:pt x="1" y="166"/>
                    <a:pt x="47" y="332"/>
                  </a:cubicBezTo>
                  <a:lnTo>
                    <a:pt x="216" y="947"/>
                  </a:lnTo>
                  <a:cubicBezTo>
                    <a:pt x="247" y="1062"/>
                    <a:pt x="350" y="1140"/>
                    <a:pt x="468" y="1140"/>
                  </a:cubicBezTo>
                  <a:cubicBezTo>
                    <a:pt x="503" y="1140"/>
                    <a:pt x="536" y="1134"/>
                    <a:pt x="567" y="1121"/>
                  </a:cubicBezTo>
                  <a:cubicBezTo>
                    <a:pt x="685" y="1073"/>
                    <a:pt x="758" y="941"/>
                    <a:pt x="724" y="809"/>
                  </a:cubicBezTo>
                  <a:lnTo>
                    <a:pt x="554" y="193"/>
                  </a:lnTo>
                  <a:cubicBezTo>
                    <a:pt x="538" y="136"/>
                    <a:pt x="504" y="89"/>
                    <a:pt x="459" y="54"/>
                  </a:cubicBezTo>
                  <a:cubicBezTo>
                    <a:pt x="441" y="40"/>
                    <a:pt x="420" y="28"/>
                    <a:pt x="397" y="19"/>
                  </a:cubicBezTo>
                  <a:cubicBezTo>
                    <a:pt x="367" y="7"/>
                    <a:pt x="334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p44"/>
            <p:cNvSpPr/>
            <p:nvPr/>
          </p:nvSpPr>
          <p:spPr>
            <a:xfrm>
              <a:off x="3394059" y="570321"/>
              <a:ext cx="12962" cy="25814"/>
            </a:xfrm>
            <a:custGeom>
              <a:rect b="b" l="l" r="r" t="t"/>
              <a:pathLst>
                <a:path extrusionOk="0" h="1102" w="554">
                  <a:moveTo>
                    <a:pt x="192" y="0"/>
                  </a:moveTo>
                  <a:cubicBezTo>
                    <a:pt x="74" y="48"/>
                    <a:pt x="1" y="180"/>
                    <a:pt x="38" y="313"/>
                  </a:cubicBezTo>
                  <a:lnTo>
                    <a:pt x="207" y="928"/>
                  </a:lnTo>
                  <a:cubicBezTo>
                    <a:pt x="228" y="1009"/>
                    <a:pt x="288" y="1072"/>
                    <a:pt x="362" y="1102"/>
                  </a:cubicBezTo>
                  <a:cubicBezTo>
                    <a:pt x="480" y="1054"/>
                    <a:pt x="553" y="922"/>
                    <a:pt x="519" y="790"/>
                  </a:cubicBezTo>
                  <a:lnTo>
                    <a:pt x="349" y="174"/>
                  </a:lnTo>
                  <a:cubicBezTo>
                    <a:pt x="333" y="117"/>
                    <a:pt x="299" y="70"/>
                    <a:pt x="254" y="35"/>
                  </a:cubicBezTo>
                  <a:cubicBezTo>
                    <a:pt x="236" y="21"/>
                    <a:pt x="215" y="9"/>
                    <a:pt x="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44"/>
            <p:cNvSpPr/>
            <p:nvPr/>
          </p:nvSpPr>
          <p:spPr>
            <a:xfrm>
              <a:off x="3415772" y="577677"/>
              <a:ext cx="17782" cy="26728"/>
            </a:xfrm>
            <a:custGeom>
              <a:rect b="b" l="l" r="r" t="t"/>
              <a:pathLst>
                <a:path extrusionOk="0" h="1141" w="760">
                  <a:moveTo>
                    <a:pt x="299" y="1"/>
                  </a:moveTo>
                  <a:cubicBezTo>
                    <a:pt x="126" y="1"/>
                    <a:pt x="1" y="166"/>
                    <a:pt x="47" y="332"/>
                  </a:cubicBezTo>
                  <a:lnTo>
                    <a:pt x="216" y="948"/>
                  </a:lnTo>
                  <a:cubicBezTo>
                    <a:pt x="247" y="1062"/>
                    <a:pt x="351" y="1140"/>
                    <a:pt x="468" y="1140"/>
                  </a:cubicBezTo>
                  <a:cubicBezTo>
                    <a:pt x="503" y="1140"/>
                    <a:pt x="536" y="1134"/>
                    <a:pt x="567" y="1121"/>
                  </a:cubicBezTo>
                  <a:cubicBezTo>
                    <a:pt x="687" y="1073"/>
                    <a:pt x="760" y="940"/>
                    <a:pt x="724" y="809"/>
                  </a:cubicBezTo>
                  <a:lnTo>
                    <a:pt x="555" y="194"/>
                  </a:lnTo>
                  <a:cubicBezTo>
                    <a:pt x="538" y="136"/>
                    <a:pt x="504" y="89"/>
                    <a:pt x="459" y="54"/>
                  </a:cubicBezTo>
                  <a:cubicBezTo>
                    <a:pt x="441" y="40"/>
                    <a:pt x="420" y="29"/>
                    <a:pt x="398" y="19"/>
                  </a:cubicBezTo>
                  <a:cubicBezTo>
                    <a:pt x="367" y="7"/>
                    <a:pt x="334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44"/>
            <p:cNvSpPr/>
            <p:nvPr/>
          </p:nvSpPr>
          <p:spPr>
            <a:xfrm>
              <a:off x="3420569" y="578122"/>
              <a:ext cx="12986" cy="25814"/>
            </a:xfrm>
            <a:custGeom>
              <a:rect b="b" l="l" r="r" t="t"/>
              <a:pathLst>
                <a:path extrusionOk="0" h="1102" w="555">
                  <a:moveTo>
                    <a:pt x="193" y="0"/>
                  </a:moveTo>
                  <a:cubicBezTo>
                    <a:pt x="74" y="49"/>
                    <a:pt x="1" y="180"/>
                    <a:pt x="38" y="313"/>
                  </a:cubicBezTo>
                  <a:lnTo>
                    <a:pt x="207" y="929"/>
                  </a:lnTo>
                  <a:cubicBezTo>
                    <a:pt x="229" y="1010"/>
                    <a:pt x="288" y="1072"/>
                    <a:pt x="362" y="1102"/>
                  </a:cubicBezTo>
                  <a:cubicBezTo>
                    <a:pt x="482" y="1054"/>
                    <a:pt x="555" y="921"/>
                    <a:pt x="519" y="790"/>
                  </a:cubicBezTo>
                  <a:lnTo>
                    <a:pt x="350" y="175"/>
                  </a:lnTo>
                  <a:cubicBezTo>
                    <a:pt x="333" y="117"/>
                    <a:pt x="299" y="70"/>
                    <a:pt x="254" y="35"/>
                  </a:cubicBezTo>
                  <a:cubicBezTo>
                    <a:pt x="236" y="21"/>
                    <a:pt x="215" y="10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p44"/>
            <p:cNvSpPr/>
            <p:nvPr/>
          </p:nvSpPr>
          <p:spPr>
            <a:xfrm>
              <a:off x="3244362" y="506535"/>
              <a:ext cx="975933" cy="110472"/>
            </a:xfrm>
            <a:custGeom>
              <a:rect b="b" l="l" r="r" t="t"/>
              <a:pathLst>
                <a:path extrusionOk="0" h="4716" w="41711">
                  <a:moveTo>
                    <a:pt x="91" y="0"/>
                  </a:moveTo>
                  <a:cubicBezTo>
                    <a:pt x="51" y="89"/>
                    <a:pt x="21" y="183"/>
                    <a:pt x="0" y="281"/>
                  </a:cubicBezTo>
                  <a:lnTo>
                    <a:pt x="45" y="296"/>
                  </a:lnTo>
                  <a:lnTo>
                    <a:pt x="10477" y="3547"/>
                  </a:lnTo>
                  <a:cubicBezTo>
                    <a:pt x="12967" y="4322"/>
                    <a:pt x="15551" y="4716"/>
                    <a:pt x="18158" y="4716"/>
                  </a:cubicBezTo>
                  <a:lnTo>
                    <a:pt x="23553" y="4716"/>
                  </a:lnTo>
                  <a:cubicBezTo>
                    <a:pt x="26161" y="4716"/>
                    <a:pt x="28746" y="4322"/>
                    <a:pt x="31234" y="3547"/>
                  </a:cubicBezTo>
                  <a:lnTo>
                    <a:pt x="41667" y="296"/>
                  </a:lnTo>
                  <a:lnTo>
                    <a:pt x="41711" y="281"/>
                  </a:lnTo>
                  <a:cubicBezTo>
                    <a:pt x="41690" y="183"/>
                    <a:pt x="41659" y="89"/>
                    <a:pt x="41623" y="0"/>
                  </a:cubicBezTo>
                  <a:lnTo>
                    <a:pt x="31147" y="3266"/>
                  </a:lnTo>
                  <a:cubicBezTo>
                    <a:pt x="28686" y="4032"/>
                    <a:pt x="26131" y="4420"/>
                    <a:pt x="23554" y="4420"/>
                  </a:cubicBezTo>
                  <a:lnTo>
                    <a:pt x="18159" y="4420"/>
                  </a:lnTo>
                  <a:cubicBezTo>
                    <a:pt x="15582" y="4420"/>
                    <a:pt x="13026" y="4032"/>
                    <a:pt x="10567" y="326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44"/>
            <p:cNvSpPr/>
            <p:nvPr/>
          </p:nvSpPr>
          <p:spPr>
            <a:xfrm>
              <a:off x="3244362" y="510213"/>
              <a:ext cx="975933" cy="106795"/>
            </a:xfrm>
            <a:custGeom>
              <a:rect b="b" l="l" r="r" t="t"/>
              <a:pathLst>
                <a:path extrusionOk="0" h="4559" w="41711">
                  <a:moveTo>
                    <a:pt x="32" y="0"/>
                  </a:moveTo>
                  <a:cubicBezTo>
                    <a:pt x="16" y="37"/>
                    <a:pt x="14" y="84"/>
                    <a:pt x="0" y="124"/>
                  </a:cubicBezTo>
                  <a:lnTo>
                    <a:pt x="10477" y="3390"/>
                  </a:lnTo>
                  <a:cubicBezTo>
                    <a:pt x="12967" y="4165"/>
                    <a:pt x="15551" y="4559"/>
                    <a:pt x="18158" y="4559"/>
                  </a:cubicBezTo>
                  <a:lnTo>
                    <a:pt x="23553" y="4559"/>
                  </a:lnTo>
                  <a:cubicBezTo>
                    <a:pt x="26161" y="4559"/>
                    <a:pt x="28746" y="4165"/>
                    <a:pt x="31234" y="3390"/>
                  </a:cubicBezTo>
                  <a:lnTo>
                    <a:pt x="41711" y="124"/>
                  </a:lnTo>
                  <a:cubicBezTo>
                    <a:pt x="41697" y="84"/>
                    <a:pt x="41695" y="37"/>
                    <a:pt x="41681" y="0"/>
                  </a:cubicBezTo>
                  <a:lnTo>
                    <a:pt x="31147" y="3288"/>
                  </a:lnTo>
                  <a:cubicBezTo>
                    <a:pt x="28686" y="4054"/>
                    <a:pt x="26131" y="4443"/>
                    <a:pt x="23554" y="4443"/>
                  </a:cubicBezTo>
                  <a:lnTo>
                    <a:pt x="18159" y="4443"/>
                  </a:lnTo>
                  <a:cubicBezTo>
                    <a:pt x="15582" y="4443"/>
                    <a:pt x="13026" y="4054"/>
                    <a:pt x="10567" y="3288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000000">
                <a:alpha val="202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44"/>
            <p:cNvSpPr/>
            <p:nvPr/>
          </p:nvSpPr>
          <p:spPr>
            <a:xfrm>
              <a:off x="4084169" y="562099"/>
              <a:ext cx="17759" cy="26705"/>
            </a:xfrm>
            <a:custGeom>
              <a:rect b="b" l="l" r="r" t="t"/>
              <a:pathLst>
                <a:path extrusionOk="0" h="1140" w="759">
                  <a:moveTo>
                    <a:pt x="459" y="0"/>
                  </a:moveTo>
                  <a:cubicBezTo>
                    <a:pt x="425" y="0"/>
                    <a:pt x="391" y="6"/>
                    <a:pt x="361" y="19"/>
                  </a:cubicBezTo>
                  <a:cubicBezTo>
                    <a:pt x="339" y="28"/>
                    <a:pt x="319" y="39"/>
                    <a:pt x="299" y="54"/>
                  </a:cubicBezTo>
                  <a:cubicBezTo>
                    <a:pt x="254" y="89"/>
                    <a:pt x="221" y="136"/>
                    <a:pt x="205" y="194"/>
                  </a:cubicBezTo>
                  <a:lnTo>
                    <a:pt x="36" y="809"/>
                  </a:lnTo>
                  <a:cubicBezTo>
                    <a:pt x="1" y="940"/>
                    <a:pt x="72" y="1072"/>
                    <a:pt x="191" y="1120"/>
                  </a:cubicBezTo>
                  <a:cubicBezTo>
                    <a:pt x="222" y="1134"/>
                    <a:pt x="256" y="1140"/>
                    <a:pt x="290" y="1140"/>
                  </a:cubicBezTo>
                  <a:cubicBezTo>
                    <a:pt x="408" y="1140"/>
                    <a:pt x="512" y="1062"/>
                    <a:pt x="543" y="948"/>
                  </a:cubicBezTo>
                  <a:lnTo>
                    <a:pt x="712" y="333"/>
                  </a:lnTo>
                  <a:cubicBezTo>
                    <a:pt x="759" y="165"/>
                    <a:pt x="632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44"/>
            <p:cNvSpPr/>
            <p:nvPr/>
          </p:nvSpPr>
          <p:spPr>
            <a:xfrm>
              <a:off x="4084169" y="562521"/>
              <a:ext cx="12962" cy="25838"/>
            </a:xfrm>
            <a:custGeom>
              <a:rect b="b" l="l" r="r" t="t"/>
              <a:pathLst>
                <a:path extrusionOk="0" h="1103" w="554">
                  <a:moveTo>
                    <a:pt x="361" y="1"/>
                  </a:moveTo>
                  <a:cubicBezTo>
                    <a:pt x="339" y="10"/>
                    <a:pt x="319" y="21"/>
                    <a:pt x="299" y="36"/>
                  </a:cubicBezTo>
                  <a:cubicBezTo>
                    <a:pt x="254" y="71"/>
                    <a:pt x="221" y="118"/>
                    <a:pt x="205" y="176"/>
                  </a:cubicBezTo>
                  <a:lnTo>
                    <a:pt x="36" y="791"/>
                  </a:lnTo>
                  <a:cubicBezTo>
                    <a:pt x="1" y="922"/>
                    <a:pt x="72" y="1054"/>
                    <a:pt x="191" y="1102"/>
                  </a:cubicBezTo>
                  <a:cubicBezTo>
                    <a:pt x="266" y="1074"/>
                    <a:pt x="325" y="1010"/>
                    <a:pt x="346" y="930"/>
                  </a:cubicBezTo>
                  <a:lnTo>
                    <a:pt x="516" y="315"/>
                  </a:lnTo>
                  <a:cubicBezTo>
                    <a:pt x="553" y="180"/>
                    <a:pt x="480" y="49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44"/>
            <p:cNvSpPr/>
            <p:nvPr/>
          </p:nvSpPr>
          <p:spPr>
            <a:xfrm>
              <a:off x="4057612" y="569876"/>
              <a:ext cx="17759" cy="26705"/>
            </a:xfrm>
            <a:custGeom>
              <a:rect b="b" l="l" r="r" t="t"/>
              <a:pathLst>
                <a:path extrusionOk="0" h="1140" w="759">
                  <a:moveTo>
                    <a:pt x="460" y="1"/>
                  </a:moveTo>
                  <a:cubicBezTo>
                    <a:pt x="425" y="1"/>
                    <a:pt x="392" y="7"/>
                    <a:pt x="361" y="19"/>
                  </a:cubicBezTo>
                  <a:cubicBezTo>
                    <a:pt x="340" y="28"/>
                    <a:pt x="319" y="40"/>
                    <a:pt x="300" y="54"/>
                  </a:cubicBezTo>
                  <a:cubicBezTo>
                    <a:pt x="255" y="89"/>
                    <a:pt x="222" y="136"/>
                    <a:pt x="204" y="193"/>
                  </a:cubicBezTo>
                  <a:lnTo>
                    <a:pt x="35" y="809"/>
                  </a:lnTo>
                  <a:cubicBezTo>
                    <a:pt x="0" y="941"/>
                    <a:pt x="73" y="1073"/>
                    <a:pt x="192" y="1121"/>
                  </a:cubicBezTo>
                  <a:cubicBezTo>
                    <a:pt x="223" y="1134"/>
                    <a:pt x="256" y="1140"/>
                    <a:pt x="291" y="1140"/>
                  </a:cubicBezTo>
                  <a:cubicBezTo>
                    <a:pt x="409" y="1140"/>
                    <a:pt x="512" y="1062"/>
                    <a:pt x="543" y="947"/>
                  </a:cubicBezTo>
                  <a:lnTo>
                    <a:pt x="712" y="332"/>
                  </a:lnTo>
                  <a:cubicBezTo>
                    <a:pt x="758" y="166"/>
                    <a:pt x="633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44"/>
            <p:cNvSpPr/>
            <p:nvPr/>
          </p:nvSpPr>
          <p:spPr>
            <a:xfrm>
              <a:off x="4057612" y="570321"/>
              <a:ext cx="12962" cy="25814"/>
            </a:xfrm>
            <a:custGeom>
              <a:rect b="b" l="l" r="r" t="t"/>
              <a:pathLst>
                <a:path extrusionOk="0" h="1102" w="554">
                  <a:moveTo>
                    <a:pt x="361" y="0"/>
                  </a:moveTo>
                  <a:cubicBezTo>
                    <a:pt x="340" y="9"/>
                    <a:pt x="319" y="21"/>
                    <a:pt x="300" y="35"/>
                  </a:cubicBezTo>
                  <a:cubicBezTo>
                    <a:pt x="255" y="70"/>
                    <a:pt x="222" y="117"/>
                    <a:pt x="204" y="174"/>
                  </a:cubicBezTo>
                  <a:lnTo>
                    <a:pt x="35" y="790"/>
                  </a:lnTo>
                  <a:cubicBezTo>
                    <a:pt x="0" y="922"/>
                    <a:pt x="73" y="1054"/>
                    <a:pt x="192" y="1102"/>
                  </a:cubicBezTo>
                  <a:cubicBezTo>
                    <a:pt x="266" y="1072"/>
                    <a:pt x="326" y="1009"/>
                    <a:pt x="347" y="928"/>
                  </a:cubicBezTo>
                  <a:lnTo>
                    <a:pt x="516" y="313"/>
                  </a:lnTo>
                  <a:cubicBezTo>
                    <a:pt x="553" y="180"/>
                    <a:pt x="480" y="48"/>
                    <a:pt x="3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44"/>
            <p:cNvSpPr/>
            <p:nvPr/>
          </p:nvSpPr>
          <p:spPr>
            <a:xfrm>
              <a:off x="4031080" y="577677"/>
              <a:ext cx="17759" cy="26728"/>
            </a:xfrm>
            <a:custGeom>
              <a:rect b="b" l="l" r="r" t="t"/>
              <a:pathLst>
                <a:path extrusionOk="0" h="1141" w="759">
                  <a:moveTo>
                    <a:pt x="460" y="1"/>
                  </a:moveTo>
                  <a:cubicBezTo>
                    <a:pt x="425" y="1"/>
                    <a:pt x="392" y="7"/>
                    <a:pt x="361" y="19"/>
                  </a:cubicBezTo>
                  <a:cubicBezTo>
                    <a:pt x="339" y="29"/>
                    <a:pt x="318" y="40"/>
                    <a:pt x="300" y="54"/>
                  </a:cubicBezTo>
                  <a:cubicBezTo>
                    <a:pt x="254" y="89"/>
                    <a:pt x="221" y="136"/>
                    <a:pt x="204" y="194"/>
                  </a:cubicBezTo>
                  <a:lnTo>
                    <a:pt x="35" y="809"/>
                  </a:lnTo>
                  <a:cubicBezTo>
                    <a:pt x="0" y="940"/>
                    <a:pt x="72" y="1073"/>
                    <a:pt x="192" y="1121"/>
                  </a:cubicBezTo>
                  <a:cubicBezTo>
                    <a:pt x="223" y="1134"/>
                    <a:pt x="256" y="1140"/>
                    <a:pt x="290" y="1140"/>
                  </a:cubicBezTo>
                  <a:cubicBezTo>
                    <a:pt x="408" y="1140"/>
                    <a:pt x="512" y="1062"/>
                    <a:pt x="543" y="948"/>
                  </a:cubicBezTo>
                  <a:lnTo>
                    <a:pt x="712" y="332"/>
                  </a:lnTo>
                  <a:cubicBezTo>
                    <a:pt x="758" y="166"/>
                    <a:pt x="633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44"/>
            <p:cNvSpPr/>
            <p:nvPr/>
          </p:nvSpPr>
          <p:spPr>
            <a:xfrm>
              <a:off x="4031080" y="578122"/>
              <a:ext cx="12939" cy="25814"/>
            </a:xfrm>
            <a:custGeom>
              <a:rect b="b" l="l" r="r" t="t"/>
              <a:pathLst>
                <a:path extrusionOk="0" h="1102" w="553">
                  <a:moveTo>
                    <a:pt x="361" y="0"/>
                  </a:moveTo>
                  <a:cubicBezTo>
                    <a:pt x="339" y="10"/>
                    <a:pt x="318" y="21"/>
                    <a:pt x="300" y="35"/>
                  </a:cubicBezTo>
                  <a:cubicBezTo>
                    <a:pt x="254" y="70"/>
                    <a:pt x="221" y="117"/>
                    <a:pt x="204" y="175"/>
                  </a:cubicBezTo>
                  <a:lnTo>
                    <a:pt x="35" y="790"/>
                  </a:lnTo>
                  <a:cubicBezTo>
                    <a:pt x="0" y="921"/>
                    <a:pt x="72" y="1054"/>
                    <a:pt x="192" y="1102"/>
                  </a:cubicBezTo>
                  <a:cubicBezTo>
                    <a:pt x="266" y="1072"/>
                    <a:pt x="325" y="1010"/>
                    <a:pt x="347" y="929"/>
                  </a:cubicBezTo>
                  <a:lnTo>
                    <a:pt x="516" y="313"/>
                  </a:lnTo>
                  <a:cubicBezTo>
                    <a:pt x="553" y="180"/>
                    <a:pt x="480" y="49"/>
                    <a:pt x="3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44"/>
            <p:cNvSpPr/>
            <p:nvPr/>
          </p:nvSpPr>
          <p:spPr>
            <a:xfrm>
              <a:off x="3290525" y="575943"/>
              <a:ext cx="286268" cy="267467"/>
            </a:xfrm>
            <a:custGeom>
              <a:rect b="b" l="l" r="r" t="t"/>
              <a:pathLst>
                <a:path extrusionOk="0" h="11418" w="12235">
                  <a:moveTo>
                    <a:pt x="0" y="0"/>
                  </a:moveTo>
                  <a:lnTo>
                    <a:pt x="1353" y="10316"/>
                  </a:lnTo>
                  <a:cubicBezTo>
                    <a:pt x="1435" y="10944"/>
                    <a:pt x="1975" y="11418"/>
                    <a:pt x="2607" y="11418"/>
                  </a:cubicBezTo>
                  <a:lnTo>
                    <a:pt x="9797" y="11418"/>
                  </a:lnTo>
                  <a:cubicBezTo>
                    <a:pt x="11140" y="11418"/>
                    <a:pt x="12234" y="10323"/>
                    <a:pt x="12234" y="8980"/>
                  </a:cubicBezTo>
                  <a:lnTo>
                    <a:pt x="12234" y="3692"/>
                  </a:lnTo>
                  <a:lnTo>
                    <a:pt x="11747" y="3546"/>
                  </a:lnTo>
                  <a:lnTo>
                    <a:pt x="11518" y="3478"/>
                  </a:lnTo>
                  <a:lnTo>
                    <a:pt x="11518" y="8980"/>
                  </a:lnTo>
                  <a:cubicBezTo>
                    <a:pt x="11518" y="9931"/>
                    <a:pt x="10745" y="10702"/>
                    <a:pt x="9797" y="10702"/>
                  </a:cubicBezTo>
                  <a:lnTo>
                    <a:pt x="2607" y="10702"/>
                  </a:lnTo>
                  <a:cubicBezTo>
                    <a:pt x="2334" y="10702"/>
                    <a:pt x="2099" y="10497"/>
                    <a:pt x="2063" y="10224"/>
                  </a:cubicBezTo>
                  <a:lnTo>
                    <a:pt x="873" y="1155"/>
                  </a:lnTo>
                  <a:lnTo>
                    <a:pt x="849" y="972"/>
                  </a:lnTo>
                  <a:lnTo>
                    <a:pt x="714" y="928"/>
                  </a:lnTo>
                  <a:lnTo>
                    <a:pt x="625" y="899"/>
                  </a:lnTo>
                  <a:cubicBezTo>
                    <a:pt x="534" y="878"/>
                    <a:pt x="458" y="820"/>
                    <a:pt x="415" y="744"/>
                  </a:cubicBezTo>
                  <a:cubicBezTo>
                    <a:pt x="400" y="719"/>
                    <a:pt x="390" y="692"/>
                    <a:pt x="382" y="666"/>
                  </a:cubicBezTo>
                  <a:cubicBezTo>
                    <a:pt x="375" y="637"/>
                    <a:pt x="371" y="607"/>
                    <a:pt x="371" y="578"/>
                  </a:cubicBezTo>
                  <a:lnTo>
                    <a:pt x="371" y="511"/>
                  </a:lnTo>
                  <a:cubicBezTo>
                    <a:pt x="181" y="454"/>
                    <a:pt x="49" y="280"/>
                    <a:pt x="49" y="80"/>
                  </a:cubicBezTo>
                  <a:lnTo>
                    <a:pt x="49" y="19"/>
                  </a:lnTo>
                  <a:cubicBezTo>
                    <a:pt x="32" y="13"/>
                    <a:pt x="16" y="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p44"/>
            <p:cNvSpPr/>
            <p:nvPr/>
          </p:nvSpPr>
          <p:spPr>
            <a:xfrm>
              <a:off x="3300212" y="593348"/>
              <a:ext cx="268112" cy="242168"/>
            </a:xfrm>
            <a:custGeom>
              <a:rect b="b" l="l" r="r" t="t"/>
              <a:pathLst>
                <a:path extrusionOk="0" h="10338" w="11459">
                  <a:moveTo>
                    <a:pt x="1" y="1"/>
                  </a:moveTo>
                  <a:lnTo>
                    <a:pt x="1220" y="9301"/>
                  </a:lnTo>
                  <a:cubicBezTo>
                    <a:pt x="1299" y="9892"/>
                    <a:pt x="1806" y="10337"/>
                    <a:pt x="2402" y="10337"/>
                  </a:cubicBezTo>
                  <a:lnTo>
                    <a:pt x="9165" y="10337"/>
                  </a:lnTo>
                  <a:cubicBezTo>
                    <a:pt x="10429" y="10337"/>
                    <a:pt x="11458" y="9308"/>
                    <a:pt x="11458" y="8044"/>
                  </a:cubicBezTo>
                  <a:lnTo>
                    <a:pt x="11458" y="2841"/>
                  </a:lnTo>
                  <a:lnTo>
                    <a:pt x="11104" y="2735"/>
                  </a:lnTo>
                  <a:lnTo>
                    <a:pt x="11104" y="8237"/>
                  </a:lnTo>
                  <a:cubicBezTo>
                    <a:pt x="11104" y="9188"/>
                    <a:pt x="10331" y="9959"/>
                    <a:pt x="9383" y="9959"/>
                  </a:cubicBezTo>
                  <a:lnTo>
                    <a:pt x="2193" y="9959"/>
                  </a:lnTo>
                  <a:cubicBezTo>
                    <a:pt x="1920" y="9959"/>
                    <a:pt x="1685" y="9754"/>
                    <a:pt x="1649" y="9481"/>
                  </a:cubicBezTo>
                  <a:lnTo>
                    <a:pt x="435" y="229"/>
                  </a:lnTo>
                  <a:lnTo>
                    <a:pt x="210" y="157"/>
                  </a:lnTo>
                  <a:cubicBezTo>
                    <a:pt x="120" y="135"/>
                    <a:pt x="45" y="7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p44"/>
            <p:cNvSpPr/>
            <p:nvPr/>
          </p:nvSpPr>
          <p:spPr>
            <a:xfrm>
              <a:off x="3896755" y="571867"/>
              <a:ext cx="286690" cy="271543"/>
            </a:xfrm>
            <a:custGeom>
              <a:rect b="b" l="l" r="r" t="t"/>
              <a:pathLst>
                <a:path extrusionOk="0" h="11592" w="12253">
                  <a:moveTo>
                    <a:pt x="12252" y="1"/>
                  </a:moveTo>
                  <a:cubicBezTo>
                    <a:pt x="12144" y="53"/>
                    <a:pt x="12032" y="103"/>
                    <a:pt x="11915" y="149"/>
                  </a:cubicBezTo>
                  <a:cubicBezTo>
                    <a:pt x="11914" y="151"/>
                    <a:pt x="11912" y="151"/>
                    <a:pt x="11910" y="153"/>
                  </a:cubicBezTo>
                  <a:lnTo>
                    <a:pt x="11910" y="360"/>
                  </a:lnTo>
                  <a:cubicBezTo>
                    <a:pt x="11910" y="434"/>
                    <a:pt x="11893" y="502"/>
                    <a:pt x="11862" y="564"/>
                  </a:cubicBezTo>
                  <a:cubicBezTo>
                    <a:pt x="11807" y="671"/>
                    <a:pt x="11709" y="755"/>
                    <a:pt x="11589" y="790"/>
                  </a:cubicBezTo>
                  <a:lnTo>
                    <a:pt x="11589" y="859"/>
                  </a:lnTo>
                  <a:cubicBezTo>
                    <a:pt x="11589" y="996"/>
                    <a:pt x="11504" y="1118"/>
                    <a:pt x="11379" y="1167"/>
                  </a:cubicBezTo>
                  <a:lnTo>
                    <a:pt x="10171" y="10399"/>
                  </a:lnTo>
                  <a:cubicBezTo>
                    <a:pt x="10135" y="10672"/>
                    <a:pt x="9902" y="10877"/>
                    <a:pt x="9626" y="10877"/>
                  </a:cubicBezTo>
                  <a:lnTo>
                    <a:pt x="2437" y="10877"/>
                  </a:lnTo>
                  <a:cubicBezTo>
                    <a:pt x="1487" y="10877"/>
                    <a:pt x="715" y="10105"/>
                    <a:pt x="715" y="9156"/>
                  </a:cubicBezTo>
                  <a:lnTo>
                    <a:pt x="715" y="3544"/>
                  </a:lnTo>
                  <a:lnTo>
                    <a:pt x="361" y="3650"/>
                  </a:lnTo>
                  <a:lnTo>
                    <a:pt x="0" y="3757"/>
                  </a:lnTo>
                  <a:lnTo>
                    <a:pt x="0" y="9154"/>
                  </a:lnTo>
                  <a:cubicBezTo>
                    <a:pt x="0" y="10497"/>
                    <a:pt x="1093" y="11592"/>
                    <a:pt x="2437" y="11592"/>
                  </a:cubicBezTo>
                  <a:lnTo>
                    <a:pt x="9626" y="11592"/>
                  </a:lnTo>
                  <a:cubicBezTo>
                    <a:pt x="10259" y="11592"/>
                    <a:pt x="10799" y="11117"/>
                    <a:pt x="10881" y="10490"/>
                  </a:cubicBezTo>
                  <a:lnTo>
                    <a:pt x="122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44"/>
            <p:cNvSpPr/>
            <p:nvPr/>
          </p:nvSpPr>
          <p:spPr>
            <a:xfrm>
              <a:off x="3905201" y="585032"/>
              <a:ext cx="269095" cy="250484"/>
            </a:xfrm>
            <a:custGeom>
              <a:rect b="b" l="l" r="r" t="t"/>
              <a:pathLst>
                <a:path extrusionOk="0" h="10693" w="11501">
                  <a:moveTo>
                    <a:pt x="11501" y="1"/>
                  </a:moveTo>
                  <a:lnTo>
                    <a:pt x="11501" y="1"/>
                  </a:lnTo>
                  <a:cubicBezTo>
                    <a:pt x="11445" y="108"/>
                    <a:pt x="11348" y="193"/>
                    <a:pt x="11228" y="227"/>
                  </a:cubicBezTo>
                  <a:lnTo>
                    <a:pt x="11228" y="295"/>
                  </a:lnTo>
                  <a:cubicBezTo>
                    <a:pt x="11228" y="432"/>
                    <a:pt x="11143" y="555"/>
                    <a:pt x="11018" y="603"/>
                  </a:cubicBezTo>
                  <a:lnTo>
                    <a:pt x="9810" y="9836"/>
                  </a:lnTo>
                  <a:cubicBezTo>
                    <a:pt x="9774" y="10109"/>
                    <a:pt x="9540" y="10314"/>
                    <a:pt x="9265" y="10314"/>
                  </a:cubicBezTo>
                  <a:lnTo>
                    <a:pt x="2076" y="10314"/>
                  </a:lnTo>
                  <a:cubicBezTo>
                    <a:pt x="1126" y="10314"/>
                    <a:pt x="354" y="9540"/>
                    <a:pt x="354" y="8592"/>
                  </a:cubicBezTo>
                  <a:lnTo>
                    <a:pt x="354" y="2981"/>
                  </a:lnTo>
                  <a:lnTo>
                    <a:pt x="0" y="3087"/>
                  </a:lnTo>
                  <a:lnTo>
                    <a:pt x="0" y="8399"/>
                  </a:lnTo>
                  <a:cubicBezTo>
                    <a:pt x="0" y="9664"/>
                    <a:pt x="1030" y="10692"/>
                    <a:pt x="2293" y="10692"/>
                  </a:cubicBezTo>
                  <a:lnTo>
                    <a:pt x="9057" y="10692"/>
                  </a:lnTo>
                  <a:cubicBezTo>
                    <a:pt x="9652" y="10692"/>
                    <a:pt x="10159" y="10247"/>
                    <a:pt x="10238" y="9656"/>
                  </a:cubicBezTo>
                  <a:lnTo>
                    <a:pt x="115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44"/>
            <p:cNvSpPr/>
            <p:nvPr/>
          </p:nvSpPr>
          <p:spPr>
            <a:xfrm>
              <a:off x="4175395" y="575358"/>
              <a:ext cx="140" cy="937"/>
            </a:xfrm>
            <a:custGeom>
              <a:rect b="b" l="l" r="r" t="t"/>
              <a:pathLst>
                <a:path extrusionOk="0" h="40" w="6">
                  <a:moveTo>
                    <a:pt x="6" y="0"/>
                  </a:moveTo>
                  <a:lnTo>
                    <a:pt x="6" y="0"/>
                  </a:lnTo>
                  <a:cubicBezTo>
                    <a:pt x="5" y="2"/>
                    <a:pt x="4" y="2"/>
                    <a:pt x="3" y="2"/>
                  </a:cubicBezTo>
                  <a:cubicBezTo>
                    <a:pt x="3" y="2"/>
                    <a:pt x="2" y="2"/>
                    <a:pt x="1" y="1"/>
                  </a:cubicBezTo>
                  <a:lnTo>
                    <a:pt x="1" y="3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ABC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98" name="Google Shape;2298;p44"/>
          <p:cNvGrpSpPr/>
          <p:nvPr/>
        </p:nvGrpSpPr>
        <p:grpSpPr>
          <a:xfrm>
            <a:off x="5709877" y="2825383"/>
            <a:ext cx="3276963" cy="1890832"/>
            <a:chOff x="74805" y="1836043"/>
            <a:chExt cx="2351100" cy="1890832"/>
          </a:xfrm>
        </p:grpSpPr>
        <p:sp>
          <p:nvSpPr>
            <p:cNvPr id="2299" name="Google Shape;2299;p44"/>
            <p:cNvSpPr/>
            <p:nvPr/>
          </p:nvSpPr>
          <p:spPr>
            <a:xfrm>
              <a:off x="550116" y="1836043"/>
              <a:ext cx="1400100" cy="214200"/>
            </a:xfrm>
            <a:prstGeom prst="ellipse">
              <a:avLst/>
            </a:pr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44"/>
            <p:cNvSpPr/>
            <p:nvPr/>
          </p:nvSpPr>
          <p:spPr>
            <a:xfrm>
              <a:off x="371278" y="2354720"/>
              <a:ext cx="1758300" cy="254400"/>
            </a:xfrm>
            <a:prstGeom prst="ellipse">
              <a:avLst/>
            </a:pr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44"/>
            <p:cNvSpPr/>
            <p:nvPr/>
          </p:nvSpPr>
          <p:spPr>
            <a:xfrm>
              <a:off x="205745" y="2913597"/>
              <a:ext cx="2089500" cy="254400"/>
            </a:xfrm>
            <a:prstGeom prst="ellipse">
              <a:avLst/>
            </a:pr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44"/>
            <p:cNvSpPr/>
            <p:nvPr/>
          </p:nvSpPr>
          <p:spPr>
            <a:xfrm>
              <a:off x="74805" y="3472475"/>
              <a:ext cx="2351100" cy="254400"/>
            </a:xfrm>
            <a:prstGeom prst="ellipse">
              <a:avLst/>
            </a:pr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03" name="Google Shape;2303;p44" title="61HkkKG3cVL._AC_SL1500_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6050" y="1402800"/>
            <a:ext cx="4540796" cy="3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4" name="Google Shape;2304;p44" title="drone-link-amaz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4013" y="3473400"/>
            <a:ext cx="1457325" cy="14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5" name="Google Shape;2305;p44"/>
          <p:cNvSpPr txBox="1"/>
          <p:nvPr>
            <p:ph idx="1" type="body"/>
          </p:nvPr>
        </p:nvSpPr>
        <p:spPr>
          <a:xfrm>
            <a:off x="715100" y="1582725"/>
            <a:ext cx="3148800" cy="32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/>
              <a:t>Cost: $359 kit / $239 drone only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249 g Foldable Body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Regulation Friendly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3-Axis Gimbal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4K UHD Camera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Long Distance Control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One Button Return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9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0" name="Google Shape;2310;p45"/>
          <p:cNvGrpSpPr/>
          <p:nvPr/>
        </p:nvGrpSpPr>
        <p:grpSpPr>
          <a:xfrm>
            <a:off x="25000" y="77414"/>
            <a:ext cx="3128145" cy="4278864"/>
            <a:chOff x="25000" y="77414"/>
            <a:chExt cx="3128145" cy="4278864"/>
          </a:xfrm>
        </p:grpSpPr>
        <p:grpSp>
          <p:nvGrpSpPr>
            <p:cNvPr id="2311" name="Google Shape;2311;p45"/>
            <p:cNvGrpSpPr/>
            <p:nvPr/>
          </p:nvGrpSpPr>
          <p:grpSpPr>
            <a:xfrm rot="-655120">
              <a:off x="300949" y="1636763"/>
              <a:ext cx="2640117" cy="2492024"/>
              <a:chOff x="74805" y="1836043"/>
              <a:chExt cx="2351100" cy="1890832"/>
            </a:xfrm>
          </p:grpSpPr>
          <p:sp>
            <p:nvSpPr>
              <p:cNvPr id="2312" name="Google Shape;2312;p45"/>
              <p:cNvSpPr/>
              <p:nvPr/>
            </p:nvSpPr>
            <p:spPr>
              <a:xfrm>
                <a:off x="550116" y="1836043"/>
                <a:ext cx="1400100" cy="2142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3" name="Google Shape;2313;p45"/>
              <p:cNvSpPr/>
              <p:nvPr/>
            </p:nvSpPr>
            <p:spPr>
              <a:xfrm>
                <a:off x="371278" y="2354720"/>
                <a:ext cx="1758300" cy="2544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4" name="Google Shape;2314;p45"/>
              <p:cNvSpPr/>
              <p:nvPr/>
            </p:nvSpPr>
            <p:spPr>
              <a:xfrm>
                <a:off x="205745" y="2913597"/>
                <a:ext cx="2089500" cy="2544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5" name="Google Shape;2315;p45"/>
              <p:cNvSpPr/>
              <p:nvPr/>
            </p:nvSpPr>
            <p:spPr>
              <a:xfrm>
                <a:off x="74805" y="3472475"/>
                <a:ext cx="2351100" cy="2544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16" name="Google Shape;2316;p45"/>
            <p:cNvGrpSpPr/>
            <p:nvPr/>
          </p:nvGrpSpPr>
          <p:grpSpPr>
            <a:xfrm rot="-516952">
              <a:off x="98673" y="227650"/>
              <a:ext cx="2091660" cy="1141129"/>
              <a:chOff x="3710932" y="3098628"/>
              <a:chExt cx="1303451" cy="711113"/>
            </a:xfrm>
          </p:grpSpPr>
          <p:sp>
            <p:nvSpPr>
              <p:cNvPr id="2317" name="Google Shape;2317;p45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8" name="Google Shape;2318;p45"/>
              <p:cNvSpPr/>
              <p:nvPr/>
            </p:nvSpPr>
            <p:spPr>
              <a:xfrm>
                <a:off x="4656705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62" y="0"/>
                    </a:moveTo>
                    <a:cubicBezTo>
                      <a:pt x="27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79" y="294"/>
                      <a:pt x="180" y="295"/>
                    </a:cubicBezTo>
                    <a:cubicBezTo>
                      <a:pt x="541" y="302"/>
                      <a:pt x="1195" y="316"/>
                      <a:pt x="1763" y="316"/>
                    </a:cubicBezTo>
                    <a:cubicBezTo>
                      <a:pt x="2140" y="316"/>
                      <a:pt x="2478" y="310"/>
                      <a:pt x="2669" y="291"/>
                    </a:cubicBezTo>
                    <a:cubicBezTo>
                      <a:pt x="3238" y="235"/>
                      <a:pt x="3364" y="0"/>
                      <a:pt x="3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9" name="Google Shape;2319;p45"/>
              <p:cNvSpPr/>
              <p:nvPr/>
            </p:nvSpPr>
            <p:spPr>
              <a:xfrm>
                <a:off x="4644843" y="3186683"/>
                <a:ext cx="28194" cy="19794"/>
              </a:xfrm>
              <a:custGeom>
                <a:rect b="b" l="l" r="r" t="t"/>
                <a:pathLst>
                  <a:path extrusionOk="0" h="845" w="1205">
                    <a:moveTo>
                      <a:pt x="114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5" y="844"/>
                    </a:lnTo>
                    <a:lnTo>
                      <a:pt x="1205" y="130"/>
                    </a:lnTo>
                    <a:cubicBezTo>
                      <a:pt x="1205" y="58"/>
                      <a:pt x="1155" y="0"/>
                      <a:pt x="10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0" name="Google Shape;2320;p45"/>
              <p:cNvSpPr/>
              <p:nvPr/>
            </p:nvSpPr>
            <p:spPr>
              <a:xfrm>
                <a:off x="4650856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29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1" name="Google Shape;2321;p45"/>
              <p:cNvSpPr/>
              <p:nvPr/>
            </p:nvSpPr>
            <p:spPr>
              <a:xfrm>
                <a:off x="4640912" y="3203877"/>
                <a:ext cx="36079" cy="30874"/>
              </a:xfrm>
              <a:custGeom>
                <a:rect b="b" l="l" r="r" t="t"/>
                <a:pathLst>
                  <a:path extrusionOk="0" h="1318" w="1542">
                    <a:moveTo>
                      <a:pt x="144" y="1"/>
                    </a:moveTo>
                    <a:cubicBezTo>
                      <a:pt x="65" y="1"/>
                      <a:pt x="1" y="76"/>
                      <a:pt x="3" y="166"/>
                    </a:cubicBezTo>
                    <a:lnTo>
                      <a:pt x="3" y="1318"/>
                    </a:lnTo>
                    <a:lnTo>
                      <a:pt x="1541" y="971"/>
                    </a:lnTo>
                    <a:lnTo>
                      <a:pt x="1541" y="166"/>
                    </a:lnTo>
                    <a:cubicBezTo>
                      <a:pt x="1541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2" name="Google Shape;2322;p45"/>
              <p:cNvSpPr/>
              <p:nvPr/>
            </p:nvSpPr>
            <p:spPr>
              <a:xfrm>
                <a:off x="4649054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80" y="1"/>
                    </a:moveTo>
                    <a:cubicBezTo>
                      <a:pt x="36" y="1"/>
                      <a:pt x="0" y="76"/>
                      <a:pt x="0" y="166"/>
                    </a:cubicBezTo>
                    <a:lnTo>
                      <a:pt x="0" y="1318"/>
                    </a:lnTo>
                    <a:lnTo>
                      <a:pt x="845" y="971"/>
                    </a:lnTo>
                    <a:lnTo>
                      <a:pt x="845" y="166"/>
                    </a:lnTo>
                    <a:cubicBezTo>
                      <a:pt x="845" y="76"/>
                      <a:pt x="811" y="1"/>
                      <a:pt x="76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3" name="Google Shape;2323;p45"/>
              <p:cNvSpPr/>
              <p:nvPr/>
            </p:nvSpPr>
            <p:spPr>
              <a:xfrm>
                <a:off x="4633519" y="3214793"/>
                <a:ext cx="52106" cy="19958"/>
              </a:xfrm>
              <a:custGeom>
                <a:rect b="b" l="l" r="r" t="t"/>
                <a:pathLst>
                  <a:path extrusionOk="0" h="852" w="2227">
                    <a:moveTo>
                      <a:pt x="2121" y="0"/>
                    </a:moveTo>
                    <a:cubicBezTo>
                      <a:pt x="2116" y="0"/>
                      <a:pt x="2111" y="1"/>
                      <a:pt x="2106" y="1"/>
                    </a:cubicBezTo>
                    <a:lnTo>
                      <a:pt x="1828" y="46"/>
                    </a:lnTo>
                    <a:lnTo>
                      <a:pt x="375" y="279"/>
                    </a:lnTo>
                    <a:lnTo>
                      <a:pt x="91" y="324"/>
                    </a:lnTo>
                    <a:cubicBezTo>
                      <a:pt x="39" y="333"/>
                      <a:pt x="1" y="385"/>
                      <a:pt x="1" y="444"/>
                    </a:cubicBezTo>
                    <a:lnTo>
                      <a:pt x="1" y="852"/>
                    </a:lnTo>
                    <a:lnTo>
                      <a:pt x="335" y="787"/>
                    </a:lnTo>
                    <a:lnTo>
                      <a:pt x="734" y="710"/>
                    </a:lnTo>
                    <a:lnTo>
                      <a:pt x="2226" y="422"/>
                    </a:lnTo>
                    <a:lnTo>
                      <a:pt x="2226" y="122"/>
                    </a:lnTo>
                    <a:cubicBezTo>
                      <a:pt x="2226" y="53"/>
                      <a:pt x="2178" y="0"/>
                      <a:pt x="2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4" name="Google Shape;2324;p45"/>
              <p:cNvSpPr/>
              <p:nvPr/>
            </p:nvSpPr>
            <p:spPr>
              <a:xfrm>
                <a:off x="4641357" y="3216058"/>
                <a:ext cx="36407" cy="17311"/>
              </a:xfrm>
              <a:custGeom>
                <a:rect b="b" l="l" r="r" t="t"/>
                <a:pathLst>
                  <a:path extrusionOk="0" h="739" w="1556">
                    <a:moveTo>
                      <a:pt x="1452" y="0"/>
                    </a:moveTo>
                    <a:cubicBezTo>
                      <a:pt x="1447" y="0"/>
                      <a:pt x="1442" y="1"/>
                      <a:pt x="1437" y="2"/>
                    </a:cubicBezTo>
                    <a:lnTo>
                      <a:pt x="87" y="218"/>
                    </a:lnTo>
                    <a:cubicBezTo>
                      <a:pt x="38" y="225"/>
                      <a:pt x="0" y="271"/>
                      <a:pt x="0" y="331"/>
                    </a:cubicBezTo>
                    <a:lnTo>
                      <a:pt x="0" y="738"/>
                    </a:lnTo>
                    <a:lnTo>
                      <a:pt x="399" y="656"/>
                    </a:lnTo>
                    <a:lnTo>
                      <a:pt x="1556" y="419"/>
                    </a:lnTo>
                    <a:lnTo>
                      <a:pt x="1556" y="118"/>
                    </a:lnTo>
                    <a:lnTo>
                      <a:pt x="1556" y="117"/>
                    </a:lnTo>
                    <a:cubicBezTo>
                      <a:pt x="1556" y="51"/>
                      <a:pt x="1508" y="0"/>
                      <a:pt x="145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5" name="Google Shape;2325;p45"/>
              <p:cNvSpPr/>
              <p:nvPr/>
            </p:nvSpPr>
            <p:spPr>
              <a:xfrm>
                <a:off x="4649827" y="3183240"/>
                <a:ext cx="18273" cy="3467"/>
              </a:xfrm>
              <a:custGeom>
                <a:rect b="b" l="l" r="r" t="t"/>
                <a:pathLst>
                  <a:path extrusionOk="0" h="148" w="781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6" name="Google Shape;2326;p45"/>
              <p:cNvSpPr/>
              <p:nvPr/>
            </p:nvSpPr>
            <p:spPr>
              <a:xfrm>
                <a:off x="4646621" y="3167802"/>
                <a:ext cx="24661" cy="15437"/>
              </a:xfrm>
              <a:custGeom>
                <a:rect b="b" l="l" r="r" t="t"/>
                <a:pathLst>
                  <a:path extrusionOk="0" h="659" w="1054">
                    <a:moveTo>
                      <a:pt x="528" y="0"/>
                    </a:moveTo>
                    <a:cubicBezTo>
                      <a:pt x="237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3" y="659"/>
                    </a:cubicBezTo>
                    <a:lnTo>
                      <a:pt x="1012" y="659"/>
                    </a:lnTo>
                    <a:cubicBezTo>
                      <a:pt x="1036" y="659"/>
                      <a:pt x="1054" y="637"/>
                      <a:pt x="1054" y="611"/>
                    </a:cubicBezTo>
                    <a:cubicBezTo>
                      <a:pt x="1054" y="273"/>
                      <a:pt x="818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7" name="Google Shape;2327;p45"/>
              <p:cNvSpPr/>
              <p:nvPr/>
            </p:nvSpPr>
            <p:spPr>
              <a:xfrm>
                <a:off x="4648306" y="3170403"/>
                <a:ext cx="21292" cy="12837"/>
              </a:xfrm>
              <a:custGeom>
                <a:rect b="b" l="l" r="r" t="t"/>
                <a:pathLst>
                  <a:path extrusionOk="0" h="548" w="91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lnTo>
                      <a:pt x="1" y="512"/>
                    </a:lnTo>
                    <a:cubicBezTo>
                      <a:pt x="1" y="531"/>
                      <a:pt x="16" y="548"/>
                      <a:pt x="36" y="548"/>
                    </a:cubicBezTo>
                    <a:lnTo>
                      <a:pt x="873" y="548"/>
                    </a:lnTo>
                    <a:cubicBezTo>
                      <a:pt x="893" y="548"/>
                      <a:pt x="909" y="532"/>
                      <a:pt x="909" y="512"/>
                    </a:cubicBezTo>
                    <a:lnTo>
                      <a:pt x="909" y="453"/>
                    </a:lnTo>
                    <a:cubicBezTo>
                      <a:pt x="909" y="203"/>
                      <a:pt x="707" y="0"/>
                      <a:pt x="4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8" name="Google Shape;2328;p45"/>
              <p:cNvSpPr/>
              <p:nvPr/>
            </p:nvSpPr>
            <p:spPr>
              <a:xfrm>
                <a:off x="4649803" y="3183216"/>
                <a:ext cx="18273" cy="3443"/>
              </a:xfrm>
              <a:custGeom>
                <a:rect b="b" l="l" r="r" t="t"/>
                <a:pathLst>
                  <a:path extrusionOk="0" h="147" w="781">
                    <a:moveTo>
                      <a:pt x="0" y="1"/>
                    </a:moveTo>
                    <a:lnTo>
                      <a:pt x="0" y="146"/>
                    </a:lnTo>
                    <a:lnTo>
                      <a:pt x="105" y="146"/>
                    </a:lnTo>
                    <a:lnTo>
                      <a:pt x="105" y="126"/>
                    </a:lnTo>
                    <a:cubicBezTo>
                      <a:pt x="105" y="88"/>
                      <a:pt x="131" y="57"/>
                      <a:pt x="164" y="57"/>
                    </a:cubicBezTo>
                    <a:lnTo>
                      <a:pt x="781" y="5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9" name="Google Shape;2329;p45"/>
              <p:cNvSpPr/>
              <p:nvPr/>
            </p:nvSpPr>
            <p:spPr>
              <a:xfrm>
                <a:off x="4564847" y="3171433"/>
                <a:ext cx="90923" cy="7426"/>
              </a:xfrm>
              <a:custGeom>
                <a:rect b="b" l="l" r="r" t="t"/>
                <a:pathLst>
                  <a:path extrusionOk="0" h="317" w="3886">
                    <a:moveTo>
                      <a:pt x="1" y="0"/>
                    </a:moveTo>
                    <a:cubicBezTo>
                      <a:pt x="1" y="0"/>
                      <a:pt x="127" y="235"/>
                      <a:pt x="696" y="291"/>
                    </a:cubicBezTo>
                    <a:cubicBezTo>
                      <a:pt x="887" y="310"/>
                      <a:pt x="1308" y="316"/>
                      <a:pt x="1784" y="316"/>
                    </a:cubicBezTo>
                    <a:cubicBezTo>
                      <a:pt x="2502" y="316"/>
                      <a:pt x="3344" y="302"/>
                      <a:pt x="3706" y="295"/>
                    </a:cubicBezTo>
                    <a:cubicBezTo>
                      <a:pt x="3805" y="294"/>
                      <a:pt x="3885" y="199"/>
                      <a:pt x="3885" y="83"/>
                    </a:cubicBezTo>
                    <a:lnTo>
                      <a:pt x="3885" y="72"/>
                    </a:lnTo>
                    <a:cubicBezTo>
                      <a:pt x="3884" y="31"/>
                      <a:pt x="3857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0" name="Google Shape;2330;p45"/>
              <p:cNvSpPr/>
              <p:nvPr/>
            </p:nvSpPr>
            <p:spPr>
              <a:xfrm>
                <a:off x="3989900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0" y="0"/>
                    </a:moveTo>
                    <a:cubicBezTo>
                      <a:pt x="0" y="0"/>
                      <a:pt x="125" y="235"/>
                      <a:pt x="696" y="291"/>
                    </a:cubicBezTo>
                    <a:cubicBezTo>
                      <a:pt x="886" y="310"/>
                      <a:pt x="1224" y="316"/>
                      <a:pt x="1601" y="316"/>
                    </a:cubicBezTo>
                    <a:cubicBezTo>
                      <a:pt x="2169" y="316"/>
                      <a:pt x="2823" y="302"/>
                      <a:pt x="3185" y="295"/>
                    </a:cubicBezTo>
                    <a:cubicBezTo>
                      <a:pt x="3285" y="294"/>
                      <a:pt x="3364" y="199"/>
                      <a:pt x="3364" y="83"/>
                    </a:cubicBezTo>
                    <a:lnTo>
                      <a:pt x="3364" y="72"/>
                    </a:lnTo>
                    <a:cubicBezTo>
                      <a:pt x="3364" y="31"/>
                      <a:pt x="3336" y="0"/>
                      <a:pt x="3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1" name="Google Shape;2331;p45"/>
              <p:cNvSpPr/>
              <p:nvPr/>
            </p:nvSpPr>
            <p:spPr>
              <a:xfrm>
                <a:off x="4052278" y="3186683"/>
                <a:ext cx="28147" cy="19794"/>
              </a:xfrm>
              <a:custGeom>
                <a:rect b="b" l="l" r="r" t="t"/>
                <a:pathLst>
                  <a:path extrusionOk="0" h="845" w="1203">
                    <a:moveTo>
                      <a:pt x="113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3" y="844"/>
                    </a:lnTo>
                    <a:lnTo>
                      <a:pt x="1203" y="130"/>
                    </a:lnTo>
                    <a:cubicBezTo>
                      <a:pt x="1203" y="58"/>
                      <a:pt x="1153" y="0"/>
                      <a:pt x="10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2" name="Google Shape;2332;p45"/>
              <p:cNvSpPr/>
              <p:nvPr/>
            </p:nvSpPr>
            <p:spPr>
              <a:xfrm>
                <a:off x="4058291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30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3" name="Google Shape;2333;p45"/>
              <p:cNvSpPr/>
              <p:nvPr/>
            </p:nvSpPr>
            <p:spPr>
              <a:xfrm>
                <a:off x="4048324" y="3203877"/>
                <a:ext cx="36032" cy="30874"/>
              </a:xfrm>
              <a:custGeom>
                <a:rect b="b" l="l" r="r" t="t"/>
                <a:pathLst>
                  <a:path extrusionOk="0" h="1318" w="1540">
                    <a:moveTo>
                      <a:pt x="144" y="1"/>
                    </a:moveTo>
                    <a:cubicBezTo>
                      <a:pt x="64" y="1"/>
                      <a:pt x="1" y="76"/>
                      <a:pt x="1" y="166"/>
                    </a:cubicBezTo>
                    <a:lnTo>
                      <a:pt x="1" y="971"/>
                    </a:lnTo>
                    <a:lnTo>
                      <a:pt x="1539" y="1318"/>
                    </a:lnTo>
                    <a:lnTo>
                      <a:pt x="1539" y="166"/>
                    </a:lnTo>
                    <a:cubicBezTo>
                      <a:pt x="1540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4" name="Google Shape;2334;p45"/>
              <p:cNvSpPr/>
              <p:nvPr/>
            </p:nvSpPr>
            <p:spPr>
              <a:xfrm>
                <a:off x="4056489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78" y="1"/>
                    </a:moveTo>
                    <a:cubicBezTo>
                      <a:pt x="35" y="1"/>
                      <a:pt x="0" y="76"/>
                      <a:pt x="0" y="166"/>
                    </a:cubicBezTo>
                    <a:lnTo>
                      <a:pt x="0" y="971"/>
                    </a:lnTo>
                    <a:lnTo>
                      <a:pt x="845" y="1318"/>
                    </a:lnTo>
                    <a:lnTo>
                      <a:pt x="845" y="166"/>
                    </a:lnTo>
                    <a:cubicBezTo>
                      <a:pt x="843" y="76"/>
                      <a:pt x="809" y="1"/>
                      <a:pt x="76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5" name="Google Shape;2335;p45"/>
              <p:cNvSpPr/>
              <p:nvPr/>
            </p:nvSpPr>
            <p:spPr>
              <a:xfrm>
                <a:off x="4039713" y="3214793"/>
                <a:ext cx="52083" cy="19958"/>
              </a:xfrm>
              <a:custGeom>
                <a:rect b="b" l="l" r="r" t="t"/>
                <a:pathLst>
                  <a:path extrusionOk="0" h="852" w="2226">
                    <a:moveTo>
                      <a:pt x="105" y="0"/>
                    </a:moveTo>
                    <a:cubicBezTo>
                      <a:pt x="48" y="0"/>
                      <a:pt x="0" y="53"/>
                      <a:pt x="0" y="122"/>
                    </a:cubicBezTo>
                    <a:lnTo>
                      <a:pt x="0" y="422"/>
                    </a:lnTo>
                    <a:lnTo>
                      <a:pt x="1493" y="710"/>
                    </a:lnTo>
                    <a:lnTo>
                      <a:pt x="1891" y="787"/>
                    </a:lnTo>
                    <a:lnTo>
                      <a:pt x="2226" y="852"/>
                    </a:lnTo>
                    <a:lnTo>
                      <a:pt x="2226" y="444"/>
                    </a:lnTo>
                    <a:cubicBezTo>
                      <a:pt x="2226" y="385"/>
                      <a:pt x="2188" y="333"/>
                      <a:pt x="2136" y="324"/>
                    </a:cubicBezTo>
                    <a:lnTo>
                      <a:pt x="1851" y="279"/>
                    </a:lnTo>
                    <a:lnTo>
                      <a:pt x="398" y="46"/>
                    </a:lnTo>
                    <a:lnTo>
                      <a:pt x="120" y="1"/>
                    </a:lnTo>
                    <a:cubicBezTo>
                      <a:pt x="115" y="1"/>
                      <a:pt x="11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6" name="Google Shape;2336;p45"/>
              <p:cNvSpPr/>
              <p:nvPr/>
            </p:nvSpPr>
            <p:spPr>
              <a:xfrm>
                <a:off x="4047481" y="3216058"/>
                <a:ext cx="36477" cy="17311"/>
              </a:xfrm>
              <a:custGeom>
                <a:rect b="b" l="l" r="r" t="t"/>
                <a:pathLst>
                  <a:path extrusionOk="0" h="739" w="1559">
                    <a:moveTo>
                      <a:pt x="104" y="0"/>
                    </a:moveTo>
                    <a:cubicBezTo>
                      <a:pt x="49" y="0"/>
                      <a:pt x="1" y="51"/>
                      <a:pt x="1" y="117"/>
                    </a:cubicBezTo>
                    <a:cubicBezTo>
                      <a:pt x="2" y="117"/>
                      <a:pt x="2" y="117"/>
                      <a:pt x="2" y="118"/>
                    </a:cubicBezTo>
                    <a:lnTo>
                      <a:pt x="2" y="419"/>
                    </a:lnTo>
                    <a:lnTo>
                      <a:pt x="1160" y="656"/>
                    </a:lnTo>
                    <a:lnTo>
                      <a:pt x="1558" y="738"/>
                    </a:lnTo>
                    <a:cubicBezTo>
                      <a:pt x="1558" y="733"/>
                      <a:pt x="1557" y="331"/>
                      <a:pt x="1557" y="331"/>
                    </a:cubicBezTo>
                    <a:cubicBezTo>
                      <a:pt x="1557" y="271"/>
                      <a:pt x="1518" y="225"/>
                      <a:pt x="1470" y="218"/>
                    </a:cubicBezTo>
                    <a:lnTo>
                      <a:pt x="120" y="2"/>
                    </a:lnTo>
                    <a:cubicBezTo>
                      <a:pt x="114" y="1"/>
                      <a:pt x="109" y="0"/>
                      <a:pt x="104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7" name="Google Shape;2337;p45"/>
              <p:cNvSpPr/>
              <p:nvPr/>
            </p:nvSpPr>
            <p:spPr>
              <a:xfrm>
                <a:off x="4057238" y="3183216"/>
                <a:ext cx="18297" cy="3467"/>
              </a:xfrm>
              <a:custGeom>
                <a:rect b="b" l="l" r="r" t="t"/>
                <a:pathLst>
                  <a:path extrusionOk="0" h="148" w="782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8" name="Google Shape;2338;p45"/>
              <p:cNvSpPr/>
              <p:nvPr/>
            </p:nvSpPr>
            <p:spPr>
              <a:xfrm>
                <a:off x="4054009" y="3167802"/>
                <a:ext cx="24684" cy="15437"/>
              </a:xfrm>
              <a:custGeom>
                <a:rect b="b" l="l" r="r" t="t"/>
                <a:pathLst>
                  <a:path extrusionOk="0" h="659" w="1055">
                    <a:moveTo>
                      <a:pt x="528" y="0"/>
                    </a:moveTo>
                    <a:cubicBezTo>
                      <a:pt x="236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4" y="659"/>
                    </a:cubicBezTo>
                    <a:lnTo>
                      <a:pt x="1013" y="659"/>
                    </a:lnTo>
                    <a:cubicBezTo>
                      <a:pt x="1035" y="659"/>
                      <a:pt x="1055" y="637"/>
                      <a:pt x="1055" y="611"/>
                    </a:cubicBezTo>
                    <a:cubicBezTo>
                      <a:pt x="1055" y="273"/>
                      <a:pt x="819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9" name="Google Shape;2339;p45"/>
              <p:cNvSpPr/>
              <p:nvPr/>
            </p:nvSpPr>
            <p:spPr>
              <a:xfrm>
                <a:off x="4055717" y="3170403"/>
                <a:ext cx="21315" cy="12837"/>
              </a:xfrm>
              <a:custGeom>
                <a:rect b="b" l="l" r="r" t="t"/>
                <a:pathLst>
                  <a:path extrusionOk="0" h="548" w="911">
                    <a:moveTo>
                      <a:pt x="457" y="0"/>
                    </a:moveTo>
                    <a:cubicBezTo>
                      <a:pt x="202" y="0"/>
                      <a:pt x="0" y="203"/>
                      <a:pt x="0" y="453"/>
                    </a:cubicBezTo>
                    <a:lnTo>
                      <a:pt x="0" y="512"/>
                    </a:lnTo>
                    <a:cubicBezTo>
                      <a:pt x="0" y="532"/>
                      <a:pt x="17" y="548"/>
                      <a:pt x="35" y="548"/>
                    </a:cubicBezTo>
                    <a:lnTo>
                      <a:pt x="873" y="548"/>
                    </a:lnTo>
                    <a:cubicBezTo>
                      <a:pt x="894" y="548"/>
                      <a:pt x="909" y="531"/>
                      <a:pt x="909" y="512"/>
                    </a:cubicBezTo>
                    <a:lnTo>
                      <a:pt x="909" y="453"/>
                    </a:lnTo>
                    <a:cubicBezTo>
                      <a:pt x="910" y="203"/>
                      <a:pt x="706" y="0"/>
                      <a:pt x="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0" name="Google Shape;2340;p45"/>
              <p:cNvSpPr/>
              <p:nvPr/>
            </p:nvSpPr>
            <p:spPr>
              <a:xfrm>
                <a:off x="4057238" y="3183216"/>
                <a:ext cx="18297" cy="3443"/>
              </a:xfrm>
              <a:custGeom>
                <a:rect b="b" l="l" r="r" t="t"/>
                <a:pathLst>
                  <a:path extrusionOk="0" h="147" w="782">
                    <a:moveTo>
                      <a:pt x="0" y="1"/>
                    </a:moveTo>
                    <a:lnTo>
                      <a:pt x="0" y="57"/>
                    </a:lnTo>
                    <a:lnTo>
                      <a:pt x="617" y="57"/>
                    </a:lnTo>
                    <a:cubicBezTo>
                      <a:pt x="650" y="57"/>
                      <a:pt x="677" y="88"/>
                      <a:pt x="677" y="126"/>
                    </a:cubicBezTo>
                    <a:lnTo>
                      <a:pt x="677" y="146"/>
                    </a:lnTo>
                    <a:lnTo>
                      <a:pt x="781" y="146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1" name="Google Shape;2341;p45"/>
              <p:cNvSpPr/>
              <p:nvPr/>
            </p:nvSpPr>
            <p:spPr>
              <a:xfrm>
                <a:off x="4069569" y="3171433"/>
                <a:ext cx="90899" cy="7426"/>
              </a:xfrm>
              <a:custGeom>
                <a:rect b="b" l="l" r="r" t="t"/>
                <a:pathLst>
                  <a:path extrusionOk="0" h="317" w="3885">
                    <a:moveTo>
                      <a:pt x="62" y="0"/>
                    </a:moveTo>
                    <a:cubicBezTo>
                      <a:pt x="28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80" y="294"/>
                      <a:pt x="180" y="295"/>
                    </a:cubicBezTo>
                    <a:cubicBezTo>
                      <a:pt x="541" y="302"/>
                      <a:pt x="1384" y="316"/>
                      <a:pt x="2102" y="316"/>
                    </a:cubicBezTo>
                    <a:cubicBezTo>
                      <a:pt x="2578" y="316"/>
                      <a:pt x="2999" y="310"/>
                      <a:pt x="3190" y="291"/>
                    </a:cubicBezTo>
                    <a:cubicBezTo>
                      <a:pt x="3759" y="235"/>
                      <a:pt x="3885" y="0"/>
                      <a:pt x="38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2" name="Google Shape;2342;p45"/>
              <p:cNvSpPr/>
              <p:nvPr/>
            </p:nvSpPr>
            <p:spPr>
              <a:xfrm>
                <a:off x="4289271" y="3249649"/>
                <a:ext cx="146773" cy="30991"/>
              </a:xfrm>
              <a:custGeom>
                <a:rect b="b" l="l" r="r" t="t"/>
                <a:pathLst>
                  <a:path extrusionOk="0" h="1323" w="6273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6272" y="1322"/>
                    </a:lnTo>
                    <a:lnTo>
                      <a:pt x="6272" y="39"/>
                    </a:lnTo>
                    <a:cubicBezTo>
                      <a:pt x="6272" y="17"/>
                      <a:pt x="6255" y="0"/>
                      <a:pt x="62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3" name="Google Shape;2343;p45"/>
              <p:cNvSpPr/>
              <p:nvPr/>
            </p:nvSpPr>
            <p:spPr>
              <a:xfrm>
                <a:off x="4307147" y="3249649"/>
                <a:ext cx="111045" cy="30991"/>
              </a:xfrm>
              <a:custGeom>
                <a:rect b="b" l="l" r="r" t="t"/>
                <a:pathLst>
                  <a:path extrusionOk="0" h="1323" w="4746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4745" y="1322"/>
                    </a:lnTo>
                    <a:lnTo>
                      <a:pt x="4745" y="39"/>
                    </a:lnTo>
                    <a:cubicBezTo>
                      <a:pt x="4745" y="17"/>
                      <a:pt x="4727" y="0"/>
                      <a:pt x="4706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4" name="Google Shape;2344;p45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5" name="Google Shape;2345;p45"/>
              <p:cNvSpPr/>
              <p:nvPr/>
            </p:nvSpPr>
            <p:spPr>
              <a:xfrm>
                <a:off x="4260328" y="3261502"/>
                <a:ext cx="204658" cy="43149"/>
              </a:xfrm>
              <a:custGeom>
                <a:rect b="b" l="l" r="r" t="t"/>
                <a:pathLst>
                  <a:path extrusionOk="0" h="1842" w="8747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8746" y="1842"/>
                    </a:lnTo>
                    <a:lnTo>
                      <a:pt x="8746" y="52"/>
                    </a:lnTo>
                    <a:cubicBezTo>
                      <a:pt x="8746" y="23"/>
                      <a:pt x="8723" y="0"/>
                      <a:pt x="86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6" name="Google Shape;2346;p45"/>
              <p:cNvSpPr/>
              <p:nvPr/>
            </p:nvSpPr>
            <p:spPr>
              <a:xfrm>
                <a:off x="4818125" y="3352579"/>
                <a:ext cx="62214" cy="42891"/>
              </a:xfrm>
              <a:custGeom>
                <a:rect b="b" l="l" r="r" t="t"/>
                <a:pathLst>
                  <a:path extrusionOk="0" h="1831" w="2659">
                    <a:moveTo>
                      <a:pt x="0" y="1"/>
                    </a:moveTo>
                    <a:lnTo>
                      <a:pt x="0" y="1351"/>
                    </a:lnTo>
                    <a:cubicBezTo>
                      <a:pt x="0" y="1424"/>
                      <a:pt x="15" y="1492"/>
                      <a:pt x="39" y="1553"/>
                    </a:cubicBezTo>
                    <a:cubicBezTo>
                      <a:pt x="106" y="1718"/>
                      <a:pt x="252" y="1830"/>
                      <a:pt x="415" y="1830"/>
                    </a:cubicBezTo>
                    <a:cubicBezTo>
                      <a:pt x="447" y="1830"/>
                      <a:pt x="479" y="1826"/>
                      <a:pt x="511" y="1817"/>
                    </a:cubicBezTo>
                    <a:lnTo>
                      <a:pt x="2356" y="1137"/>
                    </a:lnTo>
                    <a:cubicBezTo>
                      <a:pt x="2374" y="1132"/>
                      <a:pt x="2392" y="1125"/>
                      <a:pt x="2408" y="1118"/>
                    </a:cubicBezTo>
                    <a:cubicBezTo>
                      <a:pt x="2557" y="1051"/>
                      <a:pt x="2659" y="884"/>
                      <a:pt x="2659" y="694"/>
                    </a:cubicBezTo>
                    <a:lnTo>
                      <a:pt x="26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7" name="Google Shape;2347;p45"/>
              <p:cNvSpPr/>
              <p:nvPr/>
            </p:nvSpPr>
            <p:spPr>
              <a:xfrm>
                <a:off x="4804695" y="3330700"/>
                <a:ext cx="84582" cy="58328"/>
              </a:xfrm>
              <a:custGeom>
                <a:rect b="b" l="l" r="r" t="t"/>
                <a:pathLst>
                  <a:path extrusionOk="0" h="2490" w="3615">
                    <a:moveTo>
                      <a:pt x="0" y="1"/>
                    </a:moveTo>
                    <a:lnTo>
                      <a:pt x="0" y="1837"/>
                    </a:lnTo>
                    <a:cubicBezTo>
                      <a:pt x="0" y="2205"/>
                      <a:pt x="260" y="2489"/>
                      <a:pt x="563" y="2489"/>
                    </a:cubicBezTo>
                    <a:cubicBezTo>
                      <a:pt x="579" y="2489"/>
                      <a:pt x="596" y="2488"/>
                      <a:pt x="612" y="2487"/>
                    </a:cubicBezTo>
                    <a:cubicBezTo>
                      <a:pt x="639" y="2484"/>
                      <a:pt x="666" y="2478"/>
                      <a:pt x="692" y="2471"/>
                    </a:cubicBezTo>
                    <a:lnTo>
                      <a:pt x="3031" y="1608"/>
                    </a:lnTo>
                    <a:lnTo>
                      <a:pt x="3203" y="1545"/>
                    </a:lnTo>
                    <a:cubicBezTo>
                      <a:pt x="3213" y="1543"/>
                      <a:pt x="3223" y="1540"/>
                      <a:pt x="3233" y="1536"/>
                    </a:cubicBezTo>
                    <a:cubicBezTo>
                      <a:pt x="3458" y="1459"/>
                      <a:pt x="3614" y="1220"/>
                      <a:pt x="3614" y="944"/>
                    </a:cubicBezTo>
                    <a:lnTo>
                      <a:pt x="36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8" name="Google Shape;2348;p45"/>
              <p:cNvSpPr/>
              <p:nvPr/>
            </p:nvSpPr>
            <p:spPr>
              <a:xfrm>
                <a:off x="3847901" y="3349206"/>
                <a:ext cx="62214" cy="42868"/>
              </a:xfrm>
              <a:custGeom>
                <a:rect b="b" l="l" r="r" t="t"/>
                <a:pathLst>
                  <a:path extrusionOk="0" h="1830" w="2659">
                    <a:moveTo>
                      <a:pt x="0" y="0"/>
                    </a:moveTo>
                    <a:lnTo>
                      <a:pt x="0" y="694"/>
                    </a:lnTo>
                    <a:cubicBezTo>
                      <a:pt x="0" y="775"/>
                      <a:pt x="19" y="853"/>
                      <a:pt x="53" y="920"/>
                    </a:cubicBezTo>
                    <a:cubicBezTo>
                      <a:pt x="107" y="1027"/>
                      <a:pt x="195" y="1107"/>
                      <a:pt x="303" y="1136"/>
                    </a:cubicBezTo>
                    <a:lnTo>
                      <a:pt x="569" y="1235"/>
                    </a:lnTo>
                    <a:lnTo>
                      <a:pt x="2149" y="1817"/>
                    </a:lnTo>
                    <a:cubicBezTo>
                      <a:pt x="2181" y="1825"/>
                      <a:pt x="2213" y="1830"/>
                      <a:pt x="2245" y="1830"/>
                    </a:cubicBezTo>
                    <a:cubicBezTo>
                      <a:pt x="2407" y="1830"/>
                      <a:pt x="2553" y="1718"/>
                      <a:pt x="2619" y="1551"/>
                    </a:cubicBezTo>
                    <a:cubicBezTo>
                      <a:pt x="2644" y="1489"/>
                      <a:pt x="2658" y="1422"/>
                      <a:pt x="2658" y="1350"/>
                    </a:cubicBezTo>
                    <a:lnTo>
                      <a:pt x="26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9" name="Google Shape;2349;p45"/>
              <p:cNvSpPr/>
              <p:nvPr/>
            </p:nvSpPr>
            <p:spPr>
              <a:xfrm>
                <a:off x="3838986" y="3327303"/>
                <a:ext cx="84559" cy="58305"/>
              </a:xfrm>
              <a:custGeom>
                <a:rect b="b" l="l" r="r" t="t"/>
                <a:pathLst>
                  <a:path extrusionOk="0" h="2489" w="3614">
                    <a:moveTo>
                      <a:pt x="1" y="0"/>
                    </a:moveTo>
                    <a:lnTo>
                      <a:pt x="1" y="944"/>
                    </a:lnTo>
                    <a:cubicBezTo>
                      <a:pt x="1" y="1219"/>
                      <a:pt x="159" y="1459"/>
                      <a:pt x="384" y="1536"/>
                    </a:cubicBezTo>
                    <a:cubicBezTo>
                      <a:pt x="393" y="1540"/>
                      <a:pt x="404" y="1542"/>
                      <a:pt x="413" y="1546"/>
                    </a:cubicBezTo>
                    <a:lnTo>
                      <a:pt x="902" y="1726"/>
                    </a:lnTo>
                    <a:lnTo>
                      <a:pt x="2921" y="2471"/>
                    </a:lnTo>
                    <a:cubicBezTo>
                      <a:pt x="2948" y="2479"/>
                      <a:pt x="2975" y="2484"/>
                      <a:pt x="3002" y="2486"/>
                    </a:cubicBezTo>
                    <a:cubicBezTo>
                      <a:pt x="3020" y="2488"/>
                      <a:pt x="3037" y="2489"/>
                      <a:pt x="3054" y="2489"/>
                    </a:cubicBezTo>
                    <a:cubicBezTo>
                      <a:pt x="3356" y="2489"/>
                      <a:pt x="3614" y="2205"/>
                      <a:pt x="3614" y="1838"/>
                    </a:cubicBezTo>
                    <a:lnTo>
                      <a:pt x="3614" y="1"/>
                    </a:lnTo>
                    <a:lnTo>
                      <a:pt x="36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0" name="Google Shape;2350;p45"/>
              <p:cNvSpPr/>
              <p:nvPr/>
            </p:nvSpPr>
            <p:spPr>
              <a:xfrm>
                <a:off x="4284802" y="3261502"/>
                <a:ext cx="155664" cy="43149"/>
              </a:xfrm>
              <a:custGeom>
                <a:rect b="b" l="l" r="r" t="t"/>
                <a:pathLst>
                  <a:path extrusionOk="0" h="1842" w="6653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6652" y="1842"/>
                    </a:lnTo>
                    <a:lnTo>
                      <a:pt x="6652" y="52"/>
                    </a:lnTo>
                    <a:cubicBezTo>
                      <a:pt x="6652" y="23"/>
                      <a:pt x="6630" y="0"/>
                      <a:pt x="6600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1" name="Google Shape;2351;p45"/>
              <p:cNvSpPr/>
              <p:nvPr/>
            </p:nvSpPr>
            <p:spPr>
              <a:xfrm>
                <a:off x="4829566" y="3107132"/>
                <a:ext cx="184817" cy="17358"/>
              </a:xfrm>
              <a:custGeom>
                <a:rect b="b" l="l" r="r" t="t"/>
                <a:pathLst>
                  <a:path extrusionOk="0" h="741" w="7899">
                    <a:moveTo>
                      <a:pt x="144" y="1"/>
                    </a:moveTo>
                    <a:cubicBezTo>
                      <a:pt x="65" y="1"/>
                      <a:pt x="2" y="75"/>
                      <a:pt x="1" y="167"/>
                    </a:cubicBezTo>
                    <a:lnTo>
                      <a:pt x="1" y="196"/>
                    </a:lnTo>
                    <a:cubicBezTo>
                      <a:pt x="1" y="465"/>
                      <a:pt x="187" y="688"/>
                      <a:pt x="422" y="691"/>
                    </a:cubicBezTo>
                    <a:cubicBezTo>
                      <a:pt x="1277" y="707"/>
                      <a:pt x="2827" y="740"/>
                      <a:pt x="4168" y="740"/>
                    </a:cubicBezTo>
                    <a:cubicBezTo>
                      <a:pt x="5040" y="740"/>
                      <a:pt x="5824" y="726"/>
                      <a:pt x="6268" y="683"/>
                    </a:cubicBezTo>
                    <a:cubicBezTo>
                      <a:pt x="7603" y="551"/>
                      <a:pt x="7898" y="1"/>
                      <a:pt x="7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2" name="Google Shape;2352;p45"/>
              <p:cNvSpPr/>
              <p:nvPr/>
            </p:nvSpPr>
            <p:spPr>
              <a:xfrm>
                <a:off x="4801770" y="3142902"/>
                <a:ext cx="66168" cy="46545"/>
              </a:xfrm>
              <a:custGeom>
                <a:rect b="b" l="l" r="r" t="t"/>
                <a:pathLst>
                  <a:path extrusionOk="0" h="1987" w="2828">
                    <a:moveTo>
                      <a:pt x="264" y="1"/>
                    </a:moveTo>
                    <a:cubicBezTo>
                      <a:pt x="11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2827" y="1986"/>
                    </a:lnTo>
                    <a:lnTo>
                      <a:pt x="2827" y="305"/>
                    </a:lnTo>
                    <a:cubicBezTo>
                      <a:pt x="2827" y="137"/>
                      <a:pt x="2709" y="1"/>
                      <a:pt x="25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3" name="Google Shape;2353;p45"/>
              <p:cNvSpPr/>
              <p:nvPr/>
            </p:nvSpPr>
            <p:spPr>
              <a:xfrm>
                <a:off x="4815832" y="3142902"/>
                <a:ext cx="38044" cy="46545"/>
              </a:xfrm>
              <a:custGeom>
                <a:rect b="b" l="l" r="r" t="t"/>
                <a:pathLst>
                  <a:path extrusionOk="0" h="1987" w="1626">
                    <a:moveTo>
                      <a:pt x="153" y="1"/>
                    </a:moveTo>
                    <a:cubicBezTo>
                      <a:pt x="6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1625" y="1986"/>
                    </a:lnTo>
                    <a:lnTo>
                      <a:pt x="1625" y="305"/>
                    </a:lnTo>
                    <a:cubicBezTo>
                      <a:pt x="1625" y="137"/>
                      <a:pt x="1558" y="1"/>
                      <a:pt x="147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4" name="Google Shape;2354;p45"/>
              <p:cNvSpPr/>
              <p:nvPr/>
            </p:nvSpPr>
            <p:spPr>
              <a:xfrm>
                <a:off x="4792551" y="3183357"/>
                <a:ext cx="84582" cy="72454"/>
              </a:xfrm>
              <a:custGeom>
                <a:rect b="b" l="l" r="r" t="t"/>
                <a:pathLst>
                  <a:path extrusionOk="0" h="3093" w="3615">
                    <a:moveTo>
                      <a:pt x="338" y="1"/>
                    </a:moveTo>
                    <a:cubicBezTo>
                      <a:pt x="152" y="1"/>
                      <a:pt x="1" y="174"/>
                      <a:pt x="0" y="391"/>
                    </a:cubicBezTo>
                    <a:lnTo>
                      <a:pt x="0" y="3093"/>
                    </a:lnTo>
                    <a:lnTo>
                      <a:pt x="3614" y="2279"/>
                    </a:lnTo>
                    <a:lnTo>
                      <a:pt x="3614" y="390"/>
                    </a:lnTo>
                    <a:cubicBezTo>
                      <a:pt x="3614" y="175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5" name="Google Shape;2355;p45"/>
              <p:cNvSpPr/>
              <p:nvPr/>
            </p:nvSpPr>
            <p:spPr>
              <a:xfrm>
                <a:off x="4811644" y="3183357"/>
                <a:ext cx="46397" cy="72454"/>
              </a:xfrm>
              <a:custGeom>
                <a:rect b="b" l="l" r="r" t="t"/>
                <a:pathLst>
                  <a:path extrusionOk="0" h="3093" w="1983">
                    <a:moveTo>
                      <a:pt x="184" y="1"/>
                    </a:moveTo>
                    <a:cubicBezTo>
                      <a:pt x="83" y="1"/>
                      <a:pt x="0" y="174"/>
                      <a:pt x="0" y="391"/>
                    </a:cubicBezTo>
                    <a:lnTo>
                      <a:pt x="0" y="3093"/>
                    </a:lnTo>
                    <a:lnTo>
                      <a:pt x="1983" y="2279"/>
                    </a:lnTo>
                    <a:lnTo>
                      <a:pt x="1983" y="390"/>
                    </a:lnTo>
                    <a:cubicBezTo>
                      <a:pt x="1983" y="175"/>
                      <a:pt x="1900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6" name="Google Shape;2356;p45"/>
              <p:cNvSpPr/>
              <p:nvPr/>
            </p:nvSpPr>
            <p:spPr>
              <a:xfrm>
                <a:off x="4775120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4980" y="0"/>
                    </a:moveTo>
                    <a:cubicBezTo>
                      <a:pt x="4969" y="0"/>
                      <a:pt x="4957" y="1"/>
                      <a:pt x="4945" y="3"/>
                    </a:cubicBezTo>
                    <a:lnTo>
                      <a:pt x="4292" y="108"/>
                    </a:lnTo>
                    <a:lnTo>
                      <a:pt x="878" y="655"/>
                    </a:lnTo>
                    <a:lnTo>
                      <a:pt x="215" y="762"/>
                    </a:lnTo>
                    <a:cubicBezTo>
                      <a:pt x="92" y="781"/>
                      <a:pt x="1" y="902"/>
                      <a:pt x="1" y="1045"/>
                    </a:cubicBezTo>
                    <a:lnTo>
                      <a:pt x="1" y="1999"/>
                    </a:lnTo>
                    <a:lnTo>
                      <a:pt x="786" y="1847"/>
                    </a:lnTo>
                    <a:lnTo>
                      <a:pt x="1722" y="1668"/>
                    </a:lnTo>
                    <a:lnTo>
                      <a:pt x="5227" y="992"/>
                    </a:lnTo>
                    <a:lnTo>
                      <a:pt x="5227" y="286"/>
                    </a:lnTo>
                    <a:cubicBezTo>
                      <a:pt x="5227" y="126"/>
                      <a:pt x="5115" y="0"/>
                      <a:pt x="49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7" name="Google Shape;2357;p45"/>
              <p:cNvSpPr/>
              <p:nvPr/>
            </p:nvSpPr>
            <p:spPr>
              <a:xfrm>
                <a:off x="4793511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3408" y="1"/>
                    </a:moveTo>
                    <a:cubicBezTo>
                      <a:pt x="3397" y="1"/>
                      <a:pt x="3386" y="2"/>
                      <a:pt x="3374" y="3"/>
                    </a:cubicBezTo>
                    <a:lnTo>
                      <a:pt x="206" y="512"/>
                    </a:lnTo>
                    <a:cubicBezTo>
                      <a:pt x="92" y="530"/>
                      <a:pt x="3" y="640"/>
                      <a:pt x="1" y="778"/>
                    </a:cubicBezTo>
                    <a:lnTo>
                      <a:pt x="0" y="1724"/>
                    </a:lnTo>
                    <a:lnTo>
                      <a:pt x="0" y="1735"/>
                    </a:lnTo>
                    <a:lnTo>
                      <a:pt x="936" y="1543"/>
                    </a:lnTo>
                    <a:lnTo>
                      <a:pt x="3655" y="986"/>
                    </a:lnTo>
                    <a:lnTo>
                      <a:pt x="3656" y="278"/>
                    </a:lnTo>
                    <a:cubicBezTo>
                      <a:pt x="3656" y="276"/>
                      <a:pt x="3656" y="275"/>
                      <a:pt x="3655" y="274"/>
                    </a:cubicBezTo>
                    <a:cubicBezTo>
                      <a:pt x="3652" y="119"/>
                      <a:pt x="3538" y="1"/>
                      <a:pt x="340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8" name="Google Shape;2358;p45"/>
              <p:cNvSpPr/>
              <p:nvPr/>
            </p:nvSpPr>
            <p:spPr>
              <a:xfrm>
                <a:off x="4813375" y="3134867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9" name="Google Shape;2359;p45"/>
              <p:cNvSpPr/>
              <p:nvPr/>
            </p:nvSpPr>
            <p:spPr>
              <a:xfrm>
                <a:off x="4805864" y="3098628"/>
                <a:ext cx="57956" cy="36285"/>
              </a:xfrm>
              <a:custGeom>
                <a:rect b="b" l="l" r="r" t="t"/>
                <a:pathLst>
                  <a:path extrusionOk="0" h="1549" w="2477">
                    <a:moveTo>
                      <a:pt x="1239" y="1"/>
                    </a:moveTo>
                    <a:cubicBezTo>
                      <a:pt x="555" y="1"/>
                      <a:pt x="0" y="642"/>
                      <a:pt x="1" y="1432"/>
                    </a:cubicBezTo>
                    <a:cubicBezTo>
                      <a:pt x="1" y="1497"/>
                      <a:pt x="45" y="1548"/>
                      <a:pt x="101" y="1548"/>
                    </a:cubicBezTo>
                    <a:lnTo>
                      <a:pt x="2378" y="1548"/>
                    </a:lnTo>
                    <a:cubicBezTo>
                      <a:pt x="2431" y="1548"/>
                      <a:pt x="2476" y="1497"/>
                      <a:pt x="2476" y="1432"/>
                    </a:cubicBezTo>
                    <a:cubicBezTo>
                      <a:pt x="2476" y="642"/>
                      <a:pt x="1922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0" name="Google Shape;2360;p45"/>
              <p:cNvSpPr/>
              <p:nvPr/>
            </p:nvSpPr>
            <p:spPr>
              <a:xfrm>
                <a:off x="4809842" y="3104742"/>
                <a:ext cx="49977" cy="30195"/>
              </a:xfrm>
              <a:custGeom>
                <a:rect b="b" l="l" r="r" t="t"/>
                <a:pathLst>
                  <a:path extrusionOk="0" h="1289" w="2136">
                    <a:moveTo>
                      <a:pt x="1065" y="0"/>
                    </a:moveTo>
                    <a:cubicBezTo>
                      <a:pt x="477" y="0"/>
                      <a:pt x="1" y="475"/>
                      <a:pt x="3" y="1064"/>
                    </a:cubicBezTo>
                    <a:lnTo>
                      <a:pt x="3" y="1202"/>
                    </a:lnTo>
                    <a:cubicBezTo>
                      <a:pt x="3" y="1249"/>
                      <a:pt x="40" y="1288"/>
                      <a:pt x="87" y="1288"/>
                    </a:cubicBezTo>
                    <a:lnTo>
                      <a:pt x="2051" y="1288"/>
                    </a:lnTo>
                    <a:cubicBezTo>
                      <a:pt x="2097" y="1288"/>
                      <a:pt x="2136" y="1249"/>
                      <a:pt x="2136" y="1202"/>
                    </a:cubicBezTo>
                    <a:lnTo>
                      <a:pt x="2136" y="1064"/>
                    </a:lnTo>
                    <a:cubicBezTo>
                      <a:pt x="2136" y="475"/>
                      <a:pt x="1660" y="0"/>
                      <a:pt x="1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1" name="Google Shape;2361;p45"/>
              <p:cNvSpPr/>
              <p:nvPr/>
            </p:nvSpPr>
            <p:spPr>
              <a:xfrm>
                <a:off x="4813422" y="3134914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244" y="344"/>
                    </a:lnTo>
                    <a:lnTo>
                      <a:pt x="244" y="294"/>
                    </a:lnTo>
                    <a:cubicBezTo>
                      <a:pt x="244" y="204"/>
                      <a:pt x="307" y="131"/>
                      <a:pt x="384" y="131"/>
                    </a:cubicBezTo>
                    <a:lnTo>
                      <a:pt x="1834" y="131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2" name="Google Shape;2362;p45"/>
              <p:cNvSpPr/>
              <p:nvPr/>
            </p:nvSpPr>
            <p:spPr>
              <a:xfrm>
                <a:off x="4613888" y="3107132"/>
                <a:ext cx="213432" cy="17358"/>
              </a:xfrm>
              <a:custGeom>
                <a:rect b="b" l="l" r="r" t="t"/>
                <a:pathLst>
                  <a:path extrusionOk="0" h="741" w="9122">
                    <a:moveTo>
                      <a:pt x="1" y="1"/>
                    </a:moveTo>
                    <a:cubicBezTo>
                      <a:pt x="1" y="1"/>
                      <a:pt x="296" y="551"/>
                      <a:pt x="1632" y="683"/>
                    </a:cubicBezTo>
                    <a:cubicBezTo>
                      <a:pt x="2075" y="726"/>
                      <a:pt x="3048" y="740"/>
                      <a:pt x="4151" y="740"/>
                    </a:cubicBezTo>
                    <a:cubicBezTo>
                      <a:pt x="5845" y="740"/>
                      <a:pt x="7844" y="707"/>
                      <a:pt x="8699" y="691"/>
                    </a:cubicBezTo>
                    <a:cubicBezTo>
                      <a:pt x="8933" y="688"/>
                      <a:pt x="9121" y="465"/>
                      <a:pt x="9121" y="196"/>
                    </a:cubicBezTo>
                    <a:lnTo>
                      <a:pt x="9121" y="167"/>
                    </a:lnTo>
                    <a:cubicBezTo>
                      <a:pt x="9121" y="75"/>
                      <a:pt x="9057" y="1"/>
                      <a:pt x="8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3" name="Google Shape;2363;p45"/>
              <p:cNvSpPr/>
              <p:nvPr/>
            </p:nvSpPr>
            <p:spPr>
              <a:xfrm>
                <a:off x="3710932" y="3107132"/>
                <a:ext cx="184793" cy="17358"/>
              </a:xfrm>
              <a:custGeom>
                <a:rect b="b" l="l" r="r" t="t"/>
                <a:pathLst>
                  <a:path extrusionOk="0" h="741" w="7898">
                    <a:moveTo>
                      <a:pt x="0" y="1"/>
                    </a:moveTo>
                    <a:cubicBezTo>
                      <a:pt x="0" y="1"/>
                      <a:pt x="295" y="551"/>
                      <a:pt x="1631" y="683"/>
                    </a:cubicBezTo>
                    <a:cubicBezTo>
                      <a:pt x="2074" y="726"/>
                      <a:pt x="2858" y="740"/>
                      <a:pt x="3731" y="740"/>
                    </a:cubicBezTo>
                    <a:cubicBezTo>
                      <a:pt x="5071" y="740"/>
                      <a:pt x="6622" y="707"/>
                      <a:pt x="7476" y="691"/>
                    </a:cubicBezTo>
                    <a:cubicBezTo>
                      <a:pt x="7711" y="688"/>
                      <a:pt x="7898" y="465"/>
                      <a:pt x="7898" y="196"/>
                    </a:cubicBezTo>
                    <a:lnTo>
                      <a:pt x="7898" y="167"/>
                    </a:lnTo>
                    <a:cubicBezTo>
                      <a:pt x="7898" y="74"/>
                      <a:pt x="7834" y="1"/>
                      <a:pt x="7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4" name="Google Shape;2364;p45"/>
              <p:cNvSpPr/>
              <p:nvPr/>
            </p:nvSpPr>
            <p:spPr>
              <a:xfrm>
                <a:off x="3857423" y="3142902"/>
                <a:ext cx="66121" cy="46545"/>
              </a:xfrm>
              <a:custGeom>
                <a:rect b="b" l="l" r="r" t="t"/>
                <a:pathLst>
                  <a:path extrusionOk="0" h="1987" w="2826">
                    <a:moveTo>
                      <a:pt x="263" y="1"/>
                    </a:moveTo>
                    <a:cubicBezTo>
                      <a:pt x="11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2826" y="1986"/>
                    </a:lnTo>
                    <a:lnTo>
                      <a:pt x="2826" y="305"/>
                    </a:lnTo>
                    <a:cubicBezTo>
                      <a:pt x="2826" y="137"/>
                      <a:pt x="2708" y="2"/>
                      <a:pt x="25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5" name="Google Shape;2365;p45"/>
              <p:cNvSpPr/>
              <p:nvPr/>
            </p:nvSpPr>
            <p:spPr>
              <a:xfrm>
                <a:off x="3871462" y="3142902"/>
                <a:ext cx="37998" cy="46545"/>
              </a:xfrm>
              <a:custGeom>
                <a:rect b="b" l="l" r="r" t="t"/>
                <a:pathLst>
                  <a:path extrusionOk="0" h="1987" w="1624">
                    <a:moveTo>
                      <a:pt x="151" y="1"/>
                    </a:moveTo>
                    <a:cubicBezTo>
                      <a:pt x="6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1624" y="1986"/>
                    </a:lnTo>
                    <a:lnTo>
                      <a:pt x="1624" y="305"/>
                    </a:lnTo>
                    <a:cubicBezTo>
                      <a:pt x="1624" y="137"/>
                      <a:pt x="1556" y="2"/>
                      <a:pt x="1473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6" name="Google Shape;2366;p45"/>
              <p:cNvSpPr/>
              <p:nvPr/>
            </p:nvSpPr>
            <p:spPr>
              <a:xfrm>
                <a:off x="3848181" y="3183357"/>
                <a:ext cx="84582" cy="72430"/>
              </a:xfrm>
              <a:custGeom>
                <a:rect b="b" l="l" r="r" t="t"/>
                <a:pathLst>
                  <a:path extrusionOk="0" h="3092" w="3615">
                    <a:moveTo>
                      <a:pt x="336" y="1"/>
                    </a:moveTo>
                    <a:cubicBezTo>
                      <a:pt x="150" y="1"/>
                      <a:pt x="0" y="175"/>
                      <a:pt x="0" y="390"/>
                    </a:cubicBezTo>
                    <a:lnTo>
                      <a:pt x="0" y="2278"/>
                    </a:lnTo>
                    <a:lnTo>
                      <a:pt x="3614" y="3092"/>
                    </a:lnTo>
                    <a:lnTo>
                      <a:pt x="3614" y="390"/>
                    </a:lnTo>
                    <a:cubicBezTo>
                      <a:pt x="3614" y="174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7" name="Google Shape;2367;p45"/>
              <p:cNvSpPr/>
              <p:nvPr/>
            </p:nvSpPr>
            <p:spPr>
              <a:xfrm>
                <a:off x="3867250" y="3183357"/>
                <a:ext cx="46421" cy="72454"/>
              </a:xfrm>
              <a:custGeom>
                <a:rect b="b" l="l" r="r" t="t"/>
                <a:pathLst>
                  <a:path extrusionOk="0" h="3093" w="1984">
                    <a:moveTo>
                      <a:pt x="185" y="1"/>
                    </a:moveTo>
                    <a:cubicBezTo>
                      <a:pt x="83" y="1"/>
                      <a:pt x="1" y="175"/>
                      <a:pt x="1" y="390"/>
                    </a:cubicBezTo>
                    <a:lnTo>
                      <a:pt x="1" y="2279"/>
                    </a:lnTo>
                    <a:lnTo>
                      <a:pt x="1982" y="3093"/>
                    </a:lnTo>
                    <a:lnTo>
                      <a:pt x="1982" y="391"/>
                    </a:lnTo>
                    <a:cubicBezTo>
                      <a:pt x="1983" y="174"/>
                      <a:pt x="1900" y="1"/>
                      <a:pt x="1799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8" name="Google Shape;2368;p45"/>
              <p:cNvSpPr/>
              <p:nvPr/>
            </p:nvSpPr>
            <p:spPr>
              <a:xfrm>
                <a:off x="3827896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247" y="0"/>
                    </a:moveTo>
                    <a:cubicBezTo>
                      <a:pt x="113" y="0"/>
                      <a:pt x="1" y="126"/>
                      <a:pt x="1" y="286"/>
                    </a:cubicBezTo>
                    <a:lnTo>
                      <a:pt x="1" y="992"/>
                    </a:lnTo>
                    <a:lnTo>
                      <a:pt x="3505" y="1668"/>
                    </a:lnTo>
                    <a:lnTo>
                      <a:pt x="4441" y="1847"/>
                    </a:lnTo>
                    <a:lnTo>
                      <a:pt x="5227" y="1999"/>
                    </a:lnTo>
                    <a:lnTo>
                      <a:pt x="5227" y="1045"/>
                    </a:lnTo>
                    <a:cubicBezTo>
                      <a:pt x="5227" y="902"/>
                      <a:pt x="5136" y="781"/>
                      <a:pt x="5013" y="762"/>
                    </a:cubicBezTo>
                    <a:lnTo>
                      <a:pt x="4349" y="655"/>
                    </a:lnTo>
                    <a:lnTo>
                      <a:pt x="936" y="108"/>
                    </a:lnTo>
                    <a:lnTo>
                      <a:pt x="283" y="3"/>
                    </a:lnTo>
                    <a:cubicBezTo>
                      <a:pt x="271" y="1"/>
                      <a:pt x="259" y="0"/>
                      <a:pt x="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9" name="Google Shape;2369;p45"/>
              <p:cNvSpPr/>
              <p:nvPr/>
            </p:nvSpPr>
            <p:spPr>
              <a:xfrm>
                <a:off x="3846263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247" y="1"/>
                    </a:moveTo>
                    <a:cubicBezTo>
                      <a:pt x="116" y="1"/>
                      <a:pt x="2" y="119"/>
                      <a:pt x="0" y="274"/>
                    </a:cubicBezTo>
                    <a:lnTo>
                      <a:pt x="0" y="278"/>
                    </a:lnTo>
                    <a:lnTo>
                      <a:pt x="1" y="986"/>
                    </a:lnTo>
                    <a:lnTo>
                      <a:pt x="2720" y="1543"/>
                    </a:lnTo>
                    <a:lnTo>
                      <a:pt x="3656" y="1735"/>
                    </a:lnTo>
                    <a:lnTo>
                      <a:pt x="3656" y="1724"/>
                    </a:lnTo>
                    <a:lnTo>
                      <a:pt x="3655" y="778"/>
                    </a:lnTo>
                    <a:cubicBezTo>
                      <a:pt x="3653" y="640"/>
                      <a:pt x="3564" y="530"/>
                      <a:pt x="3450" y="512"/>
                    </a:cubicBezTo>
                    <a:lnTo>
                      <a:pt x="281" y="3"/>
                    </a:lnTo>
                    <a:cubicBezTo>
                      <a:pt x="270" y="2"/>
                      <a:pt x="259" y="1"/>
                      <a:pt x="24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0" name="Google Shape;2370;p45"/>
              <p:cNvSpPr/>
              <p:nvPr/>
            </p:nvSpPr>
            <p:spPr>
              <a:xfrm>
                <a:off x="3869029" y="3134890"/>
                <a:ext cx="42911" cy="8058"/>
              </a:xfrm>
              <a:custGeom>
                <a:rect b="b" l="l" r="r" t="t"/>
                <a:pathLst>
                  <a:path extrusionOk="0" h="344" w="1834">
                    <a:moveTo>
                      <a:pt x="1" y="0"/>
                    </a:moveTo>
                    <a:lnTo>
                      <a:pt x="1" y="344"/>
                    </a:lnTo>
                    <a:lnTo>
                      <a:pt x="1833" y="344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1" name="Google Shape;2371;p45"/>
              <p:cNvSpPr/>
              <p:nvPr/>
            </p:nvSpPr>
            <p:spPr>
              <a:xfrm>
                <a:off x="3861518" y="3098628"/>
                <a:ext cx="57932" cy="36285"/>
              </a:xfrm>
              <a:custGeom>
                <a:rect b="b" l="l" r="r" t="t"/>
                <a:pathLst>
                  <a:path extrusionOk="0" h="1549" w="2476">
                    <a:moveTo>
                      <a:pt x="1237" y="1"/>
                    </a:moveTo>
                    <a:cubicBezTo>
                      <a:pt x="554" y="1"/>
                      <a:pt x="1" y="642"/>
                      <a:pt x="1" y="1432"/>
                    </a:cubicBezTo>
                    <a:cubicBezTo>
                      <a:pt x="1" y="1495"/>
                      <a:pt x="46" y="1548"/>
                      <a:pt x="99" y="1548"/>
                    </a:cubicBezTo>
                    <a:lnTo>
                      <a:pt x="2376" y="1548"/>
                    </a:lnTo>
                    <a:cubicBezTo>
                      <a:pt x="2431" y="1548"/>
                      <a:pt x="2475" y="1497"/>
                      <a:pt x="2475" y="1432"/>
                    </a:cubicBezTo>
                    <a:cubicBezTo>
                      <a:pt x="2475" y="642"/>
                      <a:pt x="1920" y="1"/>
                      <a:pt x="12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2" name="Google Shape;2372;p45"/>
              <p:cNvSpPr/>
              <p:nvPr/>
            </p:nvSpPr>
            <p:spPr>
              <a:xfrm>
                <a:off x="3865472" y="3104742"/>
                <a:ext cx="49954" cy="30195"/>
              </a:xfrm>
              <a:custGeom>
                <a:rect b="b" l="l" r="r" t="t"/>
                <a:pathLst>
                  <a:path extrusionOk="0" h="1289" w="2135">
                    <a:moveTo>
                      <a:pt x="1072" y="0"/>
                    </a:moveTo>
                    <a:cubicBezTo>
                      <a:pt x="478" y="0"/>
                      <a:pt x="1" y="475"/>
                      <a:pt x="1" y="1064"/>
                    </a:cubicBezTo>
                    <a:lnTo>
                      <a:pt x="1" y="1202"/>
                    </a:lnTo>
                    <a:cubicBezTo>
                      <a:pt x="1" y="1249"/>
                      <a:pt x="39" y="1288"/>
                      <a:pt x="87" y="1288"/>
                    </a:cubicBezTo>
                    <a:lnTo>
                      <a:pt x="2051" y="1288"/>
                    </a:lnTo>
                    <a:cubicBezTo>
                      <a:pt x="2098" y="1288"/>
                      <a:pt x="2135" y="1249"/>
                      <a:pt x="2135" y="1202"/>
                    </a:cubicBezTo>
                    <a:lnTo>
                      <a:pt x="2135" y="1064"/>
                    </a:lnTo>
                    <a:cubicBezTo>
                      <a:pt x="2135" y="475"/>
                      <a:pt x="1660" y="0"/>
                      <a:pt x="10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3" name="Google Shape;2373;p45"/>
              <p:cNvSpPr/>
              <p:nvPr/>
            </p:nvSpPr>
            <p:spPr>
              <a:xfrm>
                <a:off x="3868982" y="3134890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1" y="0"/>
                    </a:moveTo>
                    <a:lnTo>
                      <a:pt x="1" y="132"/>
                    </a:lnTo>
                    <a:lnTo>
                      <a:pt x="1451" y="132"/>
                    </a:lnTo>
                    <a:cubicBezTo>
                      <a:pt x="1528" y="132"/>
                      <a:pt x="1590" y="205"/>
                      <a:pt x="1590" y="294"/>
                    </a:cubicBezTo>
                    <a:lnTo>
                      <a:pt x="159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4" name="Google Shape;2374;p45"/>
              <p:cNvSpPr/>
              <p:nvPr/>
            </p:nvSpPr>
            <p:spPr>
              <a:xfrm>
                <a:off x="3898018" y="3107132"/>
                <a:ext cx="213409" cy="17358"/>
              </a:xfrm>
              <a:custGeom>
                <a:rect b="b" l="l" r="r" t="t"/>
                <a:pathLst>
                  <a:path extrusionOk="0" h="741" w="9121">
                    <a:moveTo>
                      <a:pt x="144" y="1"/>
                    </a:moveTo>
                    <a:cubicBezTo>
                      <a:pt x="65" y="1"/>
                      <a:pt x="0" y="74"/>
                      <a:pt x="0" y="167"/>
                    </a:cubicBezTo>
                    <a:lnTo>
                      <a:pt x="0" y="196"/>
                    </a:lnTo>
                    <a:cubicBezTo>
                      <a:pt x="0" y="465"/>
                      <a:pt x="189" y="688"/>
                      <a:pt x="423" y="691"/>
                    </a:cubicBezTo>
                    <a:cubicBezTo>
                      <a:pt x="1278" y="707"/>
                      <a:pt x="3276" y="740"/>
                      <a:pt x="4970" y="740"/>
                    </a:cubicBezTo>
                    <a:cubicBezTo>
                      <a:pt x="6073" y="740"/>
                      <a:pt x="7046" y="726"/>
                      <a:pt x="7490" y="683"/>
                    </a:cubicBezTo>
                    <a:cubicBezTo>
                      <a:pt x="8825" y="551"/>
                      <a:pt x="9121" y="1"/>
                      <a:pt x="9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5" name="Google Shape;2375;p45"/>
              <p:cNvSpPr/>
              <p:nvPr/>
            </p:nvSpPr>
            <p:spPr>
              <a:xfrm>
                <a:off x="3781779" y="3222640"/>
                <a:ext cx="1161686" cy="261048"/>
              </a:xfrm>
              <a:custGeom>
                <a:rect b="b" l="l" r="r" t="t"/>
                <a:pathLst>
                  <a:path extrusionOk="0" h="11144" w="49650">
                    <a:moveTo>
                      <a:pt x="1755" y="1"/>
                    </a:moveTo>
                    <a:cubicBezTo>
                      <a:pt x="1040" y="1"/>
                      <a:pt x="416" y="502"/>
                      <a:pt x="144" y="1226"/>
                    </a:cubicBezTo>
                    <a:cubicBezTo>
                      <a:pt x="98" y="1349"/>
                      <a:pt x="62" y="1480"/>
                      <a:pt x="39" y="1614"/>
                    </a:cubicBezTo>
                    <a:cubicBezTo>
                      <a:pt x="14" y="1749"/>
                      <a:pt x="1" y="1891"/>
                      <a:pt x="1" y="2034"/>
                    </a:cubicBezTo>
                    <a:cubicBezTo>
                      <a:pt x="1" y="2497"/>
                      <a:pt x="74" y="2902"/>
                      <a:pt x="209" y="3260"/>
                    </a:cubicBezTo>
                    <a:cubicBezTo>
                      <a:pt x="360" y="3661"/>
                      <a:pt x="588" y="4001"/>
                      <a:pt x="875" y="4298"/>
                    </a:cubicBezTo>
                    <a:cubicBezTo>
                      <a:pt x="1419" y="4857"/>
                      <a:pt x="2179" y="5252"/>
                      <a:pt x="3039" y="5573"/>
                    </a:cubicBezTo>
                    <a:lnTo>
                      <a:pt x="15791" y="9988"/>
                    </a:lnTo>
                    <a:lnTo>
                      <a:pt x="18358" y="10876"/>
                    </a:lnTo>
                    <a:cubicBezTo>
                      <a:pt x="19446" y="11054"/>
                      <a:pt x="20543" y="11143"/>
                      <a:pt x="21642" y="11143"/>
                    </a:cubicBezTo>
                    <a:lnTo>
                      <a:pt x="28010" y="11143"/>
                    </a:lnTo>
                    <a:cubicBezTo>
                      <a:pt x="29108" y="11143"/>
                      <a:pt x="30205" y="11054"/>
                      <a:pt x="31292" y="10876"/>
                    </a:cubicBezTo>
                    <a:lnTo>
                      <a:pt x="33860" y="9988"/>
                    </a:lnTo>
                    <a:lnTo>
                      <a:pt x="46611" y="5573"/>
                    </a:lnTo>
                    <a:cubicBezTo>
                      <a:pt x="47472" y="5252"/>
                      <a:pt x="48230" y="4857"/>
                      <a:pt x="48775" y="4298"/>
                    </a:cubicBezTo>
                    <a:cubicBezTo>
                      <a:pt x="49064" y="4003"/>
                      <a:pt x="49292" y="3661"/>
                      <a:pt x="49442" y="3260"/>
                    </a:cubicBezTo>
                    <a:cubicBezTo>
                      <a:pt x="49577" y="2902"/>
                      <a:pt x="49650" y="2497"/>
                      <a:pt x="49650" y="2034"/>
                    </a:cubicBezTo>
                    <a:cubicBezTo>
                      <a:pt x="49650" y="1890"/>
                      <a:pt x="49637" y="1749"/>
                      <a:pt x="49608" y="1614"/>
                    </a:cubicBezTo>
                    <a:cubicBezTo>
                      <a:pt x="49583" y="1480"/>
                      <a:pt x="49547" y="1349"/>
                      <a:pt x="49501" y="1226"/>
                    </a:cubicBezTo>
                    <a:cubicBezTo>
                      <a:pt x="49230" y="502"/>
                      <a:pt x="48606" y="1"/>
                      <a:pt x="47891" y="1"/>
                    </a:cubicBezTo>
                    <a:cubicBezTo>
                      <a:pt x="47836" y="1"/>
                      <a:pt x="47780" y="4"/>
                      <a:pt x="47724" y="10"/>
                    </a:cubicBezTo>
                    <a:lnTo>
                      <a:pt x="31258" y="2652"/>
                    </a:lnTo>
                    <a:cubicBezTo>
                      <a:pt x="30191" y="2824"/>
                      <a:pt x="29115" y="2910"/>
                      <a:pt x="28038" y="2910"/>
                    </a:cubicBezTo>
                    <a:lnTo>
                      <a:pt x="21607" y="2910"/>
                    </a:lnTo>
                    <a:cubicBezTo>
                      <a:pt x="20530" y="2910"/>
                      <a:pt x="19454" y="2824"/>
                      <a:pt x="18388" y="2652"/>
                    </a:cubicBezTo>
                    <a:lnTo>
                      <a:pt x="1922" y="10"/>
                    </a:lnTo>
                    <a:cubicBezTo>
                      <a:pt x="1865" y="4"/>
                      <a:pt x="1810" y="1"/>
                      <a:pt x="1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6" name="Google Shape;2376;p45"/>
              <p:cNvSpPr/>
              <p:nvPr/>
            </p:nvSpPr>
            <p:spPr>
              <a:xfrm>
                <a:off x="3788401" y="3273801"/>
                <a:ext cx="1148583" cy="209888"/>
              </a:xfrm>
              <a:custGeom>
                <a:rect b="b" l="l" r="r" t="t"/>
                <a:pathLst>
                  <a:path extrusionOk="0" h="8960" w="49090">
                    <a:moveTo>
                      <a:pt x="47616" y="1"/>
                    </a:moveTo>
                    <a:cubicBezTo>
                      <a:pt x="47561" y="1"/>
                      <a:pt x="47505" y="3"/>
                      <a:pt x="47449" y="9"/>
                    </a:cubicBezTo>
                    <a:lnTo>
                      <a:pt x="30983" y="2651"/>
                    </a:lnTo>
                    <a:cubicBezTo>
                      <a:pt x="29916" y="2820"/>
                      <a:pt x="28840" y="2908"/>
                      <a:pt x="27764" y="2908"/>
                    </a:cubicBezTo>
                    <a:lnTo>
                      <a:pt x="21330" y="2908"/>
                    </a:lnTo>
                    <a:cubicBezTo>
                      <a:pt x="20253" y="2908"/>
                      <a:pt x="19179" y="2821"/>
                      <a:pt x="18112" y="2651"/>
                    </a:cubicBezTo>
                    <a:lnTo>
                      <a:pt x="1644" y="9"/>
                    </a:lnTo>
                    <a:cubicBezTo>
                      <a:pt x="1589" y="4"/>
                      <a:pt x="1535" y="1"/>
                      <a:pt x="1481" y="1"/>
                    </a:cubicBezTo>
                    <a:cubicBezTo>
                      <a:pt x="1302" y="1"/>
                      <a:pt x="1128" y="32"/>
                      <a:pt x="965" y="88"/>
                    </a:cubicBezTo>
                    <a:cubicBezTo>
                      <a:pt x="211" y="357"/>
                      <a:pt x="1" y="1495"/>
                      <a:pt x="588" y="2104"/>
                    </a:cubicBezTo>
                    <a:lnTo>
                      <a:pt x="597" y="2113"/>
                    </a:lnTo>
                    <a:cubicBezTo>
                      <a:pt x="999" y="2526"/>
                      <a:pt x="1516" y="2849"/>
                      <a:pt x="2106" y="3118"/>
                    </a:cubicBezTo>
                    <a:cubicBezTo>
                      <a:pt x="2315" y="3215"/>
                      <a:pt x="2536" y="3305"/>
                      <a:pt x="2761" y="3389"/>
                    </a:cubicBezTo>
                    <a:lnTo>
                      <a:pt x="3004" y="3472"/>
                    </a:lnTo>
                    <a:lnTo>
                      <a:pt x="11910" y="6556"/>
                    </a:lnTo>
                    <a:lnTo>
                      <a:pt x="12545" y="6775"/>
                    </a:lnTo>
                    <a:lnTo>
                      <a:pt x="15513" y="7804"/>
                    </a:lnTo>
                    <a:lnTo>
                      <a:pt x="15795" y="7902"/>
                    </a:lnTo>
                    <a:lnTo>
                      <a:pt x="16646" y="8195"/>
                    </a:lnTo>
                    <a:lnTo>
                      <a:pt x="18081" y="8693"/>
                    </a:lnTo>
                    <a:cubicBezTo>
                      <a:pt x="19166" y="8870"/>
                      <a:pt x="20264" y="8959"/>
                      <a:pt x="21363" y="8959"/>
                    </a:cubicBezTo>
                    <a:lnTo>
                      <a:pt x="27729" y="8959"/>
                    </a:lnTo>
                    <a:cubicBezTo>
                      <a:pt x="28827" y="8959"/>
                      <a:pt x="29923" y="8871"/>
                      <a:pt x="31010" y="8693"/>
                    </a:cubicBezTo>
                    <a:lnTo>
                      <a:pt x="33578" y="7804"/>
                    </a:lnTo>
                    <a:lnTo>
                      <a:pt x="38029" y="6262"/>
                    </a:lnTo>
                    <a:lnTo>
                      <a:pt x="38664" y="6042"/>
                    </a:lnTo>
                    <a:lnTo>
                      <a:pt x="46328" y="3389"/>
                    </a:lnTo>
                    <a:cubicBezTo>
                      <a:pt x="46403" y="3362"/>
                      <a:pt x="46477" y="3333"/>
                      <a:pt x="46551" y="3303"/>
                    </a:cubicBezTo>
                    <a:cubicBezTo>
                      <a:pt x="46725" y="3235"/>
                      <a:pt x="46892" y="3163"/>
                      <a:pt x="47056" y="3085"/>
                    </a:cubicBezTo>
                    <a:cubicBezTo>
                      <a:pt x="47194" y="3020"/>
                      <a:pt x="47327" y="2953"/>
                      <a:pt x="47456" y="2881"/>
                    </a:cubicBezTo>
                    <a:cubicBezTo>
                      <a:pt x="47851" y="2664"/>
                      <a:pt x="48203" y="2413"/>
                      <a:pt x="48492" y="2114"/>
                    </a:cubicBezTo>
                    <a:cubicBezTo>
                      <a:pt x="48496" y="2112"/>
                      <a:pt x="48499" y="2108"/>
                      <a:pt x="48501" y="2106"/>
                    </a:cubicBezTo>
                    <a:cubicBezTo>
                      <a:pt x="49090" y="1495"/>
                      <a:pt x="48880" y="356"/>
                      <a:pt x="48128" y="88"/>
                    </a:cubicBezTo>
                    <a:cubicBezTo>
                      <a:pt x="47965" y="30"/>
                      <a:pt x="47793" y="1"/>
                      <a:pt x="47616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7" name="Google Shape;2377;p45"/>
              <p:cNvSpPr/>
              <p:nvPr/>
            </p:nvSpPr>
            <p:spPr>
              <a:xfrm>
                <a:off x="3923404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6" y="1"/>
                    </a:moveTo>
                    <a:cubicBezTo>
                      <a:pt x="150" y="1"/>
                      <a:pt x="0" y="228"/>
                      <a:pt x="55" y="458"/>
                    </a:cubicBezTo>
                    <a:lnTo>
                      <a:pt x="257" y="1304"/>
                    </a:lnTo>
                    <a:cubicBezTo>
                      <a:pt x="294" y="1460"/>
                      <a:pt x="417" y="1569"/>
                      <a:pt x="557" y="1569"/>
                    </a:cubicBezTo>
                    <a:cubicBezTo>
                      <a:pt x="599" y="1569"/>
                      <a:pt x="638" y="1560"/>
                      <a:pt x="674" y="1542"/>
                    </a:cubicBezTo>
                    <a:cubicBezTo>
                      <a:pt x="816" y="1476"/>
                      <a:pt x="902" y="1295"/>
                      <a:pt x="861" y="1111"/>
                    </a:cubicBezTo>
                    <a:lnTo>
                      <a:pt x="659" y="265"/>
                    </a:lnTo>
                    <a:cubicBezTo>
                      <a:pt x="639" y="187"/>
                      <a:pt x="599" y="121"/>
                      <a:pt x="546" y="74"/>
                    </a:cubicBezTo>
                    <a:cubicBezTo>
                      <a:pt x="524" y="55"/>
                      <a:pt x="499" y="38"/>
                      <a:pt x="473" y="26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8" name="Google Shape;2378;p45"/>
              <p:cNvSpPr/>
              <p:nvPr/>
            </p:nvSpPr>
            <p:spPr>
              <a:xfrm>
                <a:off x="3929137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227" y="0"/>
                    </a:moveTo>
                    <a:cubicBezTo>
                      <a:pt x="86" y="66"/>
                      <a:pt x="1" y="248"/>
                      <a:pt x="44" y="432"/>
                    </a:cubicBezTo>
                    <a:lnTo>
                      <a:pt x="245" y="1278"/>
                    </a:lnTo>
                    <a:cubicBezTo>
                      <a:pt x="272" y="1389"/>
                      <a:pt x="341" y="1476"/>
                      <a:pt x="429" y="1516"/>
                    </a:cubicBezTo>
                    <a:cubicBezTo>
                      <a:pt x="571" y="1450"/>
                      <a:pt x="657" y="1269"/>
                      <a:pt x="614" y="1085"/>
                    </a:cubicBezTo>
                    <a:lnTo>
                      <a:pt x="413" y="239"/>
                    </a:lnTo>
                    <a:cubicBezTo>
                      <a:pt x="393" y="161"/>
                      <a:pt x="352" y="95"/>
                      <a:pt x="300" y="48"/>
                    </a:cubicBezTo>
                    <a:cubicBezTo>
                      <a:pt x="276" y="29"/>
                      <a:pt x="253" y="12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9" name="Google Shape;2379;p45"/>
              <p:cNvSpPr/>
              <p:nvPr/>
            </p:nvSpPr>
            <p:spPr>
              <a:xfrm>
                <a:off x="3954944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356" y="1"/>
                    </a:moveTo>
                    <a:cubicBezTo>
                      <a:pt x="150" y="1"/>
                      <a:pt x="0" y="228"/>
                      <a:pt x="54" y="457"/>
                    </a:cubicBezTo>
                    <a:lnTo>
                      <a:pt x="256" y="1302"/>
                    </a:lnTo>
                    <a:cubicBezTo>
                      <a:pt x="293" y="1459"/>
                      <a:pt x="416" y="1567"/>
                      <a:pt x="557" y="1567"/>
                    </a:cubicBezTo>
                    <a:cubicBezTo>
                      <a:pt x="598" y="1567"/>
                      <a:pt x="638" y="1559"/>
                      <a:pt x="674" y="1540"/>
                    </a:cubicBezTo>
                    <a:cubicBezTo>
                      <a:pt x="815" y="1475"/>
                      <a:pt x="902" y="1293"/>
                      <a:pt x="859" y="1113"/>
                    </a:cubicBezTo>
                    <a:lnTo>
                      <a:pt x="658" y="267"/>
                    </a:lnTo>
                    <a:cubicBezTo>
                      <a:pt x="639" y="188"/>
                      <a:pt x="598" y="121"/>
                      <a:pt x="546" y="74"/>
                    </a:cubicBezTo>
                    <a:cubicBezTo>
                      <a:pt x="522" y="54"/>
                      <a:pt x="498" y="38"/>
                      <a:pt x="473" y="27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0" name="Google Shape;2380;p45"/>
              <p:cNvSpPr/>
              <p:nvPr/>
            </p:nvSpPr>
            <p:spPr>
              <a:xfrm>
                <a:off x="3960653" y="3339110"/>
                <a:ext cx="15396" cy="35489"/>
              </a:xfrm>
              <a:custGeom>
                <a:rect b="b" l="l" r="r" t="t"/>
                <a:pathLst>
                  <a:path extrusionOk="0" h="1515" w="658">
                    <a:moveTo>
                      <a:pt x="227" y="1"/>
                    </a:moveTo>
                    <a:cubicBezTo>
                      <a:pt x="86" y="66"/>
                      <a:pt x="0" y="248"/>
                      <a:pt x="44" y="431"/>
                    </a:cubicBezTo>
                    <a:lnTo>
                      <a:pt x="245" y="1276"/>
                    </a:lnTo>
                    <a:cubicBezTo>
                      <a:pt x="272" y="1387"/>
                      <a:pt x="342" y="1474"/>
                      <a:pt x="430" y="1514"/>
                    </a:cubicBezTo>
                    <a:cubicBezTo>
                      <a:pt x="571" y="1449"/>
                      <a:pt x="658" y="1267"/>
                      <a:pt x="614" y="1087"/>
                    </a:cubicBezTo>
                    <a:lnTo>
                      <a:pt x="413" y="241"/>
                    </a:lnTo>
                    <a:cubicBezTo>
                      <a:pt x="394" y="162"/>
                      <a:pt x="353" y="95"/>
                      <a:pt x="301" y="48"/>
                    </a:cubicBezTo>
                    <a:cubicBezTo>
                      <a:pt x="277" y="28"/>
                      <a:pt x="252" y="12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1" name="Google Shape;2381;p45"/>
              <p:cNvSpPr/>
              <p:nvPr/>
            </p:nvSpPr>
            <p:spPr>
              <a:xfrm>
                <a:off x="3986484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7" y="0"/>
                    </a:moveTo>
                    <a:cubicBezTo>
                      <a:pt x="150" y="0"/>
                      <a:pt x="1" y="227"/>
                      <a:pt x="55" y="457"/>
                    </a:cubicBezTo>
                    <a:lnTo>
                      <a:pt x="257" y="1303"/>
                    </a:lnTo>
                    <a:cubicBezTo>
                      <a:pt x="294" y="1459"/>
                      <a:pt x="417" y="1568"/>
                      <a:pt x="558" y="1568"/>
                    </a:cubicBezTo>
                    <a:cubicBezTo>
                      <a:pt x="599" y="1568"/>
                      <a:pt x="639" y="1559"/>
                      <a:pt x="674" y="1541"/>
                    </a:cubicBezTo>
                    <a:cubicBezTo>
                      <a:pt x="816" y="1476"/>
                      <a:pt x="901" y="1294"/>
                      <a:pt x="860" y="1111"/>
                    </a:cubicBezTo>
                    <a:lnTo>
                      <a:pt x="659" y="265"/>
                    </a:lnTo>
                    <a:cubicBezTo>
                      <a:pt x="640" y="187"/>
                      <a:pt x="599" y="120"/>
                      <a:pt x="546" y="73"/>
                    </a:cubicBezTo>
                    <a:cubicBezTo>
                      <a:pt x="524" y="54"/>
                      <a:pt x="499" y="37"/>
                      <a:pt x="473" y="26"/>
                    </a:cubicBezTo>
                    <a:cubicBezTo>
                      <a:pt x="438" y="9"/>
                      <a:pt x="398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2" name="Google Shape;2382;p45"/>
              <p:cNvSpPr/>
              <p:nvPr/>
            </p:nvSpPr>
            <p:spPr>
              <a:xfrm>
                <a:off x="3992193" y="3349791"/>
                <a:ext cx="15396" cy="35512"/>
              </a:xfrm>
              <a:custGeom>
                <a:rect b="b" l="l" r="r" t="t"/>
                <a:pathLst>
                  <a:path extrusionOk="0" h="1516" w="658">
                    <a:moveTo>
                      <a:pt x="228" y="1"/>
                    </a:moveTo>
                    <a:cubicBezTo>
                      <a:pt x="87" y="66"/>
                      <a:pt x="1" y="248"/>
                      <a:pt x="45" y="432"/>
                    </a:cubicBezTo>
                    <a:lnTo>
                      <a:pt x="246" y="1278"/>
                    </a:lnTo>
                    <a:cubicBezTo>
                      <a:pt x="273" y="1390"/>
                      <a:pt x="342" y="1476"/>
                      <a:pt x="430" y="1516"/>
                    </a:cubicBezTo>
                    <a:cubicBezTo>
                      <a:pt x="572" y="1451"/>
                      <a:pt x="657" y="1269"/>
                      <a:pt x="615" y="1086"/>
                    </a:cubicBezTo>
                    <a:lnTo>
                      <a:pt x="414" y="240"/>
                    </a:lnTo>
                    <a:cubicBezTo>
                      <a:pt x="395" y="162"/>
                      <a:pt x="354" y="95"/>
                      <a:pt x="301" y="48"/>
                    </a:cubicBezTo>
                    <a:cubicBezTo>
                      <a:pt x="278" y="29"/>
                      <a:pt x="254" y="12"/>
                      <a:pt x="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3" name="Google Shape;2383;p45"/>
              <p:cNvSpPr/>
              <p:nvPr/>
            </p:nvSpPr>
            <p:spPr>
              <a:xfrm>
                <a:off x="3782692" y="3251359"/>
                <a:ext cx="1159908" cy="151911"/>
              </a:xfrm>
              <a:custGeom>
                <a:rect b="b" l="l" r="r" t="t"/>
                <a:pathLst>
                  <a:path extrusionOk="0" h="6485" w="49574">
                    <a:moveTo>
                      <a:pt x="107" y="0"/>
                    </a:moveTo>
                    <a:cubicBezTo>
                      <a:pt x="61" y="123"/>
                      <a:pt x="25" y="254"/>
                      <a:pt x="1" y="388"/>
                    </a:cubicBezTo>
                    <a:lnTo>
                      <a:pt x="54" y="407"/>
                    </a:lnTo>
                    <a:lnTo>
                      <a:pt x="12453" y="4877"/>
                    </a:lnTo>
                    <a:cubicBezTo>
                      <a:pt x="15412" y="5943"/>
                      <a:pt x="18482" y="6485"/>
                      <a:pt x="21580" y="6485"/>
                    </a:cubicBezTo>
                    <a:lnTo>
                      <a:pt x="27993" y="6485"/>
                    </a:lnTo>
                    <a:cubicBezTo>
                      <a:pt x="31091" y="6485"/>
                      <a:pt x="34163" y="5943"/>
                      <a:pt x="37121" y="4877"/>
                    </a:cubicBezTo>
                    <a:lnTo>
                      <a:pt x="49520" y="407"/>
                    </a:lnTo>
                    <a:lnTo>
                      <a:pt x="49574" y="388"/>
                    </a:lnTo>
                    <a:cubicBezTo>
                      <a:pt x="49548" y="254"/>
                      <a:pt x="49513" y="123"/>
                      <a:pt x="49464" y="0"/>
                    </a:cubicBezTo>
                    <a:lnTo>
                      <a:pt x="37014" y="4490"/>
                    </a:lnTo>
                    <a:cubicBezTo>
                      <a:pt x="34090" y="5543"/>
                      <a:pt x="31054" y="6079"/>
                      <a:pt x="27992" y="6079"/>
                    </a:cubicBezTo>
                    <a:lnTo>
                      <a:pt x="21579" y="6079"/>
                    </a:lnTo>
                    <a:cubicBezTo>
                      <a:pt x="18517" y="6079"/>
                      <a:pt x="15481" y="5544"/>
                      <a:pt x="12558" y="4490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4" name="Google Shape;2384;p45"/>
              <p:cNvSpPr/>
              <p:nvPr/>
            </p:nvSpPr>
            <p:spPr>
              <a:xfrm>
                <a:off x="3782762" y="3256396"/>
                <a:ext cx="1159837" cy="146875"/>
              </a:xfrm>
              <a:custGeom>
                <a:rect b="b" l="l" r="r" t="t"/>
                <a:pathLst>
                  <a:path extrusionOk="0" h="6270" w="49571">
                    <a:moveTo>
                      <a:pt x="39" y="1"/>
                    </a:moveTo>
                    <a:cubicBezTo>
                      <a:pt x="18" y="54"/>
                      <a:pt x="16" y="119"/>
                      <a:pt x="1" y="173"/>
                    </a:cubicBezTo>
                    <a:lnTo>
                      <a:pt x="12452" y="4662"/>
                    </a:lnTo>
                    <a:cubicBezTo>
                      <a:pt x="15411" y="5728"/>
                      <a:pt x="18481" y="6270"/>
                      <a:pt x="21579" y="6270"/>
                    </a:cubicBezTo>
                    <a:lnTo>
                      <a:pt x="27991" y="6270"/>
                    </a:lnTo>
                    <a:cubicBezTo>
                      <a:pt x="31090" y="6270"/>
                      <a:pt x="34162" y="5728"/>
                      <a:pt x="37119" y="4662"/>
                    </a:cubicBezTo>
                    <a:lnTo>
                      <a:pt x="49571" y="173"/>
                    </a:lnTo>
                    <a:cubicBezTo>
                      <a:pt x="49554" y="119"/>
                      <a:pt x="49551" y="52"/>
                      <a:pt x="49532" y="1"/>
                    </a:cubicBezTo>
                    <a:lnTo>
                      <a:pt x="37014" y="4522"/>
                    </a:lnTo>
                    <a:cubicBezTo>
                      <a:pt x="34090" y="5578"/>
                      <a:pt x="31055" y="6112"/>
                      <a:pt x="27991" y="6112"/>
                    </a:cubicBezTo>
                    <a:lnTo>
                      <a:pt x="21579" y="6112"/>
                    </a:lnTo>
                    <a:cubicBezTo>
                      <a:pt x="18517" y="6112"/>
                      <a:pt x="15481" y="5578"/>
                      <a:pt x="12557" y="4522"/>
                    </a:cubicBez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5" name="Google Shape;2385;p45"/>
              <p:cNvSpPr/>
              <p:nvPr/>
            </p:nvSpPr>
            <p:spPr>
              <a:xfrm>
                <a:off x="4780806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6"/>
                    </a:cubicBezTo>
                    <a:cubicBezTo>
                      <a:pt x="404" y="38"/>
                      <a:pt x="379" y="55"/>
                      <a:pt x="357" y="74"/>
                    </a:cubicBezTo>
                    <a:cubicBezTo>
                      <a:pt x="303" y="121"/>
                      <a:pt x="262" y="187"/>
                      <a:pt x="245" y="265"/>
                    </a:cubicBezTo>
                    <a:lnTo>
                      <a:pt x="44" y="1111"/>
                    </a:lnTo>
                    <a:cubicBezTo>
                      <a:pt x="1" y="1295"/>
                      <a:pt x="87" y="1476"/>
                      <a:pt x="228" y="1542"/>
                    </a:cubicBezTo>
                    <a:cubicBezTo>
                      <a:pt x="264" y="1560"/>
                      <a:pt x="303" y="1569"/>
                      <a:pt x="344" y="1569"/>
                    </a:cubicBezTo>
                    <a:cubicBezTo>
                      <a:pt x="486" y="1569"/>
                      <a:pt x="609" y="1460"/>
                      <a:pt x="646" y="1304"/>
                    </a:cubicBezTo>
                    <a:lnTo>
                      <a:pt x="847" y="458"/>
                    </a:lnTo>
                    <a:cubicBezTo>
                      <a:pt x="901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6" name="Google Shape;2386;p45"/>
              <p:cNvSpPr/>
              <p:nvPr/>
            </p:nvSpPr>
            <p:spPr>
              <a:xfrm>
                <a:off x="4780806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0"/>
                    </a:moveTo>
                    <a:cubicBezTo>
                      <a:pt x="405" y="12"/>
                      <a:pt x="380" y="29"/>
                      <a:pt x="358" y="48"/>
                    </a:cubicBezTo>
                    <a:cubicBezTo>
                      <a:pt x="305" y="95"/>
                      <a:pt x="264" y="161"/>
                      <a:pt x="246" y="239"/>
                    </a:cubicBezTo>
                    <a:lnTo>
                      <a:pt x="45" y="1085"/>
                    </a:lnTo>
                    <a:cubicBezTo>
                      <a:pt x="1" y="1269"/>
                      <a:pt x="87" y="1450"/>
                      <a:pt x="228" y="1516"/>
                    </a:cubicBezTo>
                    <a:cubicBezTo>
                      <a:pt x="317" y="1476"/>
                      <a:pt x="385" y="1389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7" name="Google Shape;2387;p45"/>
              <p:cNvSpPr/>
              <p:nvPr/>
            </p:nvSpPr>
            <p:spPr>
              <a:xfrm>
                <a:off x="4749266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7"/>
                    </a:cubicBezTo>
                    <a:cubicBezTo>
                      <a:pt x="403" y="38"/>
                      <a:pt x="378" y="54"/>
                      <a:pt x="356" y="74"/>
                    </a:cubicBezTo>
                    <a:cubicBezTo>
                      <a:pt x="303" y="121"/>
                      <a:pt x="262" y="188"/>
                      <a:pt x="244" y="267"/>
                    </a:cubicBezTo>
                    <a:lnTo>
                      <a:pt x="42" y="1113"/>
                    </a:lnTo>
                    <a:cubicBezTo>
                      <a:pt x="0" y="1293"/>
                      <a:pt x="86" y="1475"/>
                      <a:pt x="228" y="1540"/>
                    </a:cubicBezTo>
                    <a:cubicBezTo>
                      <a:pt x="264" y="1559"/>
                      <a:pt x="303" y="1567"/>
                      <a:pt x="344" y="1567"/>
                    </a:cubicBezTo>
                    <a:cubicBezTo>
                      <a:pt x="485" y="1567"/>
                      <a:pt x="608" y="1459"/>
                      <a:pt x="645" y="1302"/>
                    </a:cubicBezTo>
                    <a:lnTo>
                      <a:pt x="846" y="457"/>
                    </a:lnTo>
                    <a:cubicBezTo>
                      <a:pt x="902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8" name="Google Shape;2388;p45"/>
              <p:cNvSpPr/>
              <p:nvPr/>
            </p:nvSpPr>
            <p:spPr>
              <a:xfrm>
                <a:off x="4749266" y="3339110"/>
                <a:ext cx="15372" cy="35489"/>
              </a:xfrm>
              <a:custGeom>
                <a:rect b="b" l="l" r="r" t="t"/>
                <a:pathLst>
                  <a:path extrusionOk="0" h="1515" w="657">
                    <a:moveTo>
                      <a:pt x="430" y="1"/>
                    </a:moveTo>
                    <a:cubicBezTo>
                      <a:pt x="404" y="12"/>
                      <a:pt x="379" y="28"/>
                      <a:pt x="357" y="48"/>
                    </a:cubicBezTo>
                    <a:cubicBezTo>
                      <a:pt x="305" y="95"/>
                      <a:pt x="264" y="162"/>
                      <a:pt x="245" y="241"/>
                    </a:cubicBezTo>
                    <a:lnTo>
                      <a:pt x="44" y="1087"/>
                    </a:lnTo>
                    <a:cubicBezTo>
                      <a:pt x="0" y="1267"/>
                      <a:pt x="86" y="1449"/>
                      <a:pt x="228" y="1514"/>
                    </a:cubicBezTo>
                    <a:cubicBezTo>
                      <a:pt x="316" y="1474"/>
                      <a:pt x="385" y="1387"/>
                      <a:pt x="412" y="1276"/>
                    </a:cubicBezTo>
                    <a:lnTo>
                      <a:pt x="613" y="431"/>
                    </a:lnTo>
                    <a:cubicBezTo>
                      <a:pt x="656" y="248"/>
                      <a:pt x="571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9" name="Google Shape;2389;p45"/>
              <p:cNvSpPr/>
              <p:nvPr/>
            </p:nvSpPr>
            <p:spPr>
              <a:xfrm>
                <a:off x="4717703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0"/>
                    </a:moveTo>
                    <a:cubicBezTo>
                      <a:pt x="505" y="0"/>
                      <a:pt x="465" y="9"/>
                      <a:pt x="429" y="26"/>
                    </a:cubicBezTo>
                    <a:cubicBezTo>
                      <a:pt x="403" y="37"/>
                      <a:pt x="379" y="54"/>
                      <a:pt x="356" y="73"/>
                    </a:cubicBezTo>
                    <a:cubicBezTo>
                      <a:pt x="303" y="120"/>
                      <a:pt x="262" y="187"/>
                      <a:pt x="243" y="265"/>
                    </a:cubicBezTo>
                    <a:lnTo>
                      <a:pt x="41" y="1111"/>
                    </a:lnTo>
                    <a:cubicBezTo>
                      <a:pt x="0" y="1294"/>
                      <a:pt x="87" y="1476"/>
                      <a:pt x="228" y="1541"/>
                    </a:cubicBezTo>
                    <a:cubicBezTo>
                      <a:pt x="264" y="1559"/>
                      <a:pt x="303" y="1568"/>
                      <a:pt x="344" y="1568"/>
                    </a:cubicBezTo>
                    <a:cubicBezTo>
                      <a:pt x="486" y="1568"/>
                      <a:pt x="609" y="1459"/>
                      <a:pt x="646" y="1303"/>
                    </a:cubicBezTo>
                    <a:lnTo>
                      <a:pt x="847" y="457"/>
                    </a:lnTo>
                    <a:cubicBezTo>
                      <a:pt x="902" y="227"/>
                      <a:pt x="752" y="0"/>
                      <a:pt x="5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0" name="Google Shape;2390;p45"/>
              <p:cNvSpPr/>
              <p:nvPr/>
            </p:nvSpPr>
            <p:spPr>
              <a:xfrm>
                <a:off x="4717703" y="334979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1"/>
                    </a:moveTo>
                    <a:cubicBezTo>
                      <a:pt x="405" y="12"/>
                      <a:pt x="380" y="29"/>
                      <a:pt x="357" y="48"/>
                    </a:cubicBezTo>
                    <a:cubicBezTo>
                      <a:pt x="305" y="95"/>
                      <a:pt x="264" y="162"/>
                      <a:pt x="245" y="240"/>
                    </a:cubicBezTo>
                    <a:lnTo>
                      <a:pt x="44" y="1086"/>
                    </a:lnTo>
                    <a:cubicBezTo>
                      <a:pt x="0" y="1269"/>
                      <a:pt x="87" y="1451"/>
                      <a:pt x="228" y="1516"/>
                    </a:cubicBezTo>
                    <a:cubicBezTo>
                      <a:pt x="316" y="1476"/>
                      <a:pt x="385" y="1390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1" name="Google Shape;2391;p45"/>
              <p:cNvSpPr/>
              <p:nvPr/>
            </p:nvSpPr>
            <p:spPr>
              <a:xfrm>
                <a:off x="3837676" y="3346816"/>
                <a:ext cx="340153" cy="367819"/>
              </a:xfrm>
              <a:custGeom>
                <a:rect b="b" l="l" r="r" t="t"/>
                <a:pathLst>
                  <a:path extrusionOk="0" h="15702" w="14538">
                    <a:moveTo>
                      <a:pt x="0" y="1"/>
                    </a:moveTo>
                    <a:lnTo>
                      <a:pt x="1608" y="14187"/>
                    </a:lnTo>
                    <a:cubicBezTo>
                      <a:pt x="1706" y="15050"/>
                      <a:pt x="2347" y="15701"/>
                      <a:pt x="3099" y="15701"/>
                    </a:cubicBezTo>
                    <a:lnTo>
                      <a:pt x="11642" y="15701"/>
                    </a:lnTo>
                    <a:cubicBezTo>
                      <a:pt x="13239" y="15701"/>
                      <a:pt x="14537" y="14198"/>
                      <a:pt x="14537" y="12350"/>
                    </a:cubicBezTo>
                    <a:lnTo>
                      <a:pt x="14537" y="5078"/>
                    </a:lnTo>
                    <a:lnTo>
                      <a:pt x="13960" y="4878"/>
                    </a:lnTo>
                    <a:lnTo>
                      <a:pt x="13689" y="4785"/>
                    </a:lnTo>
                    <a:lnTo>
                      <a:pt x="13689" y="12351"/>
                    </a:lnTo>
                    <a:cubicBezTo>
                      <a:pt x="13689" y="13656"/>
                      <a:pt x="12770" y="14718"/>
                      <a:pt x="11643" y="14718"/>
                    </a:cubicBezTo>
                    <a:lnTo>
                      <a:pt x="3100" y="14718"/>
                    </a:lnTo>
                    <a:cubicBezTo>
                      <a:pt x="2773" y="14718"/>
                      <a:pt x="2495" y="14434"/>
                      <a:pt x="2453" y="14060"/>
                    </a:cubicBezTo>
                    <a:lnTo>
                      <a:pt x="1039" y="1589"/>
                    </a:lnTo>
                    <a:lnTo>
                      <a:pt x="1010" y="1337"/>
                    </a:lnTo>
                    <a:lnTo>
                      <a:pt x="850" y="1278"/>
                    </a:lnTo>
                    <a:lnTo>
                      <a:pt x="744" y="1238"/>
                    </a:lnTo>
                    <a:cubicBezTo>
                      <a:pt x="635" y="1209"/>
                      <a:pt x="547" y="1129"/>
                      <a:pt x="494" y="1022"/>
                    </a:cubicBezTo>
                    <a:cubicBezTo>
                      <a:pt x="477" y="988"/>
                      <a:pt x="465" y="953"/>
                      <a:pt x="456" y="915"/>
                    </a:cubicBezTo>
                    <a:cubicBezTo>
                      <a:pt x="446" y="878"/>
                      <a:pt x="441" y="837"/>
                      <a:pt x="441" y="796"/>
                    </a:cubicBezTo>
                    <a:lnTo>
                      <a:pt x="441" y="703"/>
                    </a:lnTo>
                    <a:cubicBezTo>
                      <a:pt x="215" y="626"/>
                      <a:pt x="59" y="386"/>
                      <a:pt x="59" y="111"/>
                    </a:cubicBezTo>
                    <a:lnTo>
                      <a:pt x="59" y="26"/>
                    </a:lnTo>
                    <a:cubicBezTo>
                      <a:pt x="39" y="18"/>
                      <a:pt x="20" y="10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2" name="Google Shape;2392;p45"/>
              <p:cNvSpPr/>
              <p:nvPr/>
            </p:nvSpPr>
            <p:spPr>
              <a:xfrm>
                <a:off x="3849141" y="3370757"/>
                <a:ext cx="318604" cy="332986"/>
              </a:xfrm>
              <a:custGeom>
                <a:rect b="b" l="l" r="r" t="t"/>
                <a:pathLst>
                  <a:path extrusionOk="0" h="14215" w="13617">
                    <a:moveTo>
                      <a:pt x="0" y="0"/>
                    </a:moveTo>
                    <a:lnTo>
                      <a:pt x="1449" y="12791"/>
                    </a:lnTo>
                    <a:cubicBezTo>
                      <a:pt x="1544" y="13602"/>
                      <a:pt x="2146" y="14214"/>
                      <a:pt x="2853" y="14214"/>
                    </a:cubicBezTo>
                    <a:lnTo>
                      <a:pt x="10892" y="14214"/>
                    </a:lnTo>
                    <a:cubicBezTo>
                      <a:pt x="12394" y="14214"/>
                      <a:pt x="13617" y="12801"/>
                      <a:pt x="13617" y="11061"/>
                    </a:cubicBezTo>
                    <a:lnTo>
                      <a:pt x="13617" y="3908"/>
                    </a:lnTo>
                    <a:lnTo>
                      <a:pt x="13196" y="3763"/>
                    </a:lnTo>
                    <a:lnTo>
                      <a:pt x="13196" y="11329"/>
                    </a:lnTo>
                    <a:cubicBezTo>
                      <a:pt x="13196" y="12634"/>
                      <a:pt x="12277" y="13696"/>
                      <a:pt x="11150" y="13696"/>
                    </a:cubicBezTo>
                    <a:lnTo>
                      <a:pt x="2607" y="13696"/>
                    </a:lnTo>
                    <a:cubicBezTo>
                      <a:pt x="2280" y="13696"/>
                      <a:pt x="2002" y="13412"/>
                      <a:pt x="1960" y="13038"/>
                    </a:cubicBezTo>
                    <a:lnTo>
                      <a:pt x="516" y="315"/>
                    </a:lnTo>
                    <a:lnTo>
                      <a:pt x="250" y="216"/>
                    </a:lnTo>
                    <a:cubicBezTo>
                      <a:pt x="141" y="187"/>
                      <a:pt x="53" y="10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3" name="Google Shape;2393;p45"/>
              <p:cNvSpPr/>
              <p:nvPr/>
            </p:nvSpPr>
            <p:spPr>
              <a:xfrm>
                <a:off x="4558085" y="3341265"/>
                <a:ext cx="340691" cy="373371"/>
              </a:xfrm>
              <a:custGeom>
                <a:rect b="b" l="l" r="r" t="t"/>
                <a:pathLst>
                  <a:path extrusionOk="0" h="15939" w="14561">
                    <a:moveTo>
                      <a:pt x="14560" y="1"/>
                    </a:moveTo>
                    <a:cubicBezTo>
                      <a:pt x="14432" y="73"/>
                      <a:pt x="14298" y="140"/>
                      <a:pt x="14154" y="206"/>
                    </a:cubicBezTo>
                    <a:lnTo>
                      <a:pt x="14154" y="492"/>
                    </a:lnTo>
                    <a:cubicBezTo>
                      <a:pt x="14154" y="591"/>
                      <a:pt x="14134" y="687"/>
                      <a:pt x="14097" y="771"/>
                    </a:cubicBezTo>
                    <a:cubicBezTo>
                      <a:pt x="14032" y="920"/>
                      <a:pt x="13916" y="1036"/>
                      <a:pt x="13773" y="1084"/>
                    </a:cubicBezTo>
                    <a:lnTo>
                      <a:pt x="13773" y="1176"/>
                    </a:lnTo>
                    <a:cubicBezTo>
                      <a:pt x="13773" y="1365"/>
                      <a:pt x="13671" y="1531"/>
                      <a:pt x="13522" y="1600"/>
                    </a:cubicBezTo>
                    <a:lnTo>
                      <a:pt x="12087" y="14294"/>
                    </a:lnTo>
                    <a:cubicBezTo>
                      <a:pt x="12045" y="14670"/>
                      <a:pt x="11766" y="14952"/>
                      <a:pt x="11439" y="14952"/>
                    </a:cubicBezTo>
                    <a:lnTo>
                      <a:pt x="2897" y="14952"/>
                    </a:lnTo>
                    <a:cubicBezTo>
                      <a:pt x="1768" y="14952"/>
                      <a:pt x="851" y="13891"/>
                      <a:pt x="851" y="12585"/>
                    </a:cubicBezTo>
                    <a:lnTo>
                      <a:pt x="851" y="4869"/>
                    </a:lnTo>
                    <a:lnTo>
                      <a:pt x="430" y="5016"/>
                    </a:lnTo>
                    <a:lnTo>
                      <a:pt x="0" y="5165"/>
                    </a:lnTo>
                    <a:lnTo>
                      <a:pt x="0" y="12587"/>
                    </a:lnTo>
                    <a:cubicBezTo>
                      <a:pt x="0" y="14435"/>
                      <a:pt x="1299" y="15938"/>
                      <a:pt x="2897" y="15938"/>
                    </a:cubicBezTo>
                    <a:lnTo>
                      <a:pt x="11439" y="15938"/>
                    </a:lnTo>
                    <a:cubicBezTo>
                      <a:pt x="12191" y="15938"/>
                      <a:pt x="12832" y="15287"/>
                      <a:pt x="12930" y="14424"/>
                    </a:cubicBezTo>
                    <a:lnTo>
                      <a:pt x="14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4" name="Google Shape;2394;p45"/>
              <p:cNvSpPr/>
              <p:nvPr/>
            </p:nvSpPr>
            <p:spPr>
              <a:xfrm>
                <a:off x="4568099" y="3359349"/>
                <a:ext cx="319820" cy="344394"/>
              </a:xfrm>
              <a:custGeom>
                <a:rect b="b" l="l" r="r" t="t"/>
                <a:pathLst>
                  <a:path extrusionOk="0" h="14702" w="13669">
                    <a:moveTo>
                      <a:pt x="13669" y="0"/>
                    </a:moveTo>
                    <a:cubicBezTo>
                      <a:pt x="13603" y="149"/>
                      <a:pt x="13488" y="265"/>
                      <a:pt x="13343" y="313"/>
                    </a:cubicBezTo>
                    <a:lnTo>
                      <a:pt x="13343" y="405"/>
                    </a:lnTo>
                    <a:cubicBezTo>
                      <a:pt x="13343" y="594"/>
                      <a:pt x="13241" y="761"/>
                      <a:pt x="13092" y="829"/>
                    </a:cubicBezTo>
                    <a:lnTo>
                      <a:pt x="11657" y="13524"/>
                    </a:lnTo>
                    <a:cubicBezTo>
                      <a:pt x="11615" y="13899"/>
                      <a:pt x="11337" y="14182"/>
                      <a:pt x="11009" y="14182"/>
                    </a:cubicBezTo>
                    <a:lnTo>
                      <a:pt x="2467" y="14182"/>
                    </a:lnTo>
                    <a:cubicBezTo>
                      <a:pt x="1338" y="14182"/>
                      <a:pt x="421" y="13120"/>
                      <a:pt x="421" y="11815"/>
                    </a:cubicBezTo>
                    <a:lnTo>
                      <a:pt x="421" y="4099"/>
                    </a:lnTo>
                    <a:lnTo>
                      <a:pt x="0" y="4244"/>
                    </a:lnTo>
                    <a:lnTo>
                      <a:pt x="0" y="11548"/>
                    </a:lnTo>
                    <a:cubicBezTo>
                      <a:pt x="0" y="13288"/>
                      <a:pt x="1224" y="14701"/>
                      <a:pt x="2726" y="14701"/>
                    </a:cubicBezTo>
                    <a:lnTo>
                      <a:pt x="10763" y="14701"/>
                    </a:lnTo>
                    <a:cubicBezTo>
                      <a:pt x="11471" y="14701"/>
                      <a:pt x="12075" y="14089"/>
                      <a:pt x="12167" y="13278"/>
                    </a:cubicBezTo>
                    <a:lnTo>
                      <a:pt x="13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5" name="Google Shape;2395;p45"/>
              <p:cNvSpPr/>
              <p:nvPr/>
            </p:nvSpPr>
            <p:spPr>
              <a:xfrm>
                <a:off x="4889253" y="3346043"/>
                <a:ext cx="164" cy="1288"/>
              </a:xfrm>
              <a:custGeom>
                <a:rect b="b" l="l" r="r" t="t"/>
                <a:pathLst>
                  <a:path extrusionOk="0" h="55" w="7">
                    <a:moveTo>
                      <a:pt x="6" y="1"/>
                    </a:moveTo>
                    <a:lnTo>
                      <a:pt x="6" y="1"/>
                    </a:lnTo>
                    <a:cubicBezTo>
                      <a:pt x="4" y="2"/>
                      <a:pt x="3" y="2"/>
                      <a:pt x="0" y="4"/>
                    </a:cubicBezTo>
                    <a:lnTo>
                      <a:pt x="0" y="54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BABC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6" name="Google Shape;2396;p45"/>
              <p:cNvSpPr/>
              <p:nvPr/>
            </p:nvSpPr>
            <p:spPr>
              <a:xfrm>
                <a:off x="4115638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2" y="607"/>
                      <a:pt x="274" y="611"/>
                    </a:cubicBezTo>
                    <a:lnTo>
                      <a:pt x="1225" y="640"/>
                    </a:lnTo>
                    <a:cubicBezTo>
                      <a:pt x="1226" y="640"/>
                      <a:pt x="1228" y="640"/>
                      <a:pt x="1230" y="640"/>
                    </a:cubicBezTo>
                    <a:cubicBezTo>
                      <a:pt x="1381" y="640"/>
                      <a:pt x="1506" y="501"/>
                      <a:pt x="1509" y="327"/>
                    </a:cubicBezTo>
                    <a:lnTo>
                      <a:pt x="1516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7" name="Google Shape;2397;p45"/>
              <p:cNvSpPr/>
              <p:nvPr/>
            </p:nvSpPr>
            <p:spPr>
              <a:xfrm>
                <a:off x="4118165" y="3535294"/>
                <a:ext cx="13851" cy="45702"/>
              </a:xfrm>
              <a:custGeom>
                <a:rect b="b" l="l" r="r" t="t"/>
                <a:pathLst>
                  <a:path extrusionOk="0" h="1951" w="592">
                    <a:moveTo>
                      <a:pt x="114" y="1"/>
                    </a:moveTo>
                    <a:cubicBezTo>
                      <a:pt x="72" y="1"/>
                      <a:pt x="34" y="38"/>
                      <a:pt x="33" y="92"/>
                    </a:cubicBezTo>
                    <a:lnTo>
                      <a:pt x="1" y="1568"/>
                    </a:lnTo>
                    <a:cubicBezTo>
                      <a:pt x="1" y="1598"/>
                      <a:pt x="14" y="1627"/>
                      <a:pt x="35" y="1645"/>
                    </a:cubicBezTo>
                    <a:lnTo>
                      <a:pt x="369" y="1932"/>
                    </a:lnTo>
                    <a:cubicBezTo>
                      <a:pt x="384" y="1945"/>
                      <a:pt x="401" y="1951"/>
                      <a:pt x="417" y="1951"/>
                    </a:cubicBezTo>
                    <a:cubicBezTo>
                      <a:pt x="455" y="1951"/>
                      <a:pt x="492" y="1919"/>
                      <a:pt x="497" y="1869"/>
                    </a:cubicBezTo>
                    <a:lnTo>
                      <a:pt x="571" y="1241"/>
                    </a:lnTo>
                    <a:lnTo>
                      <a:pt x="571" y="1231"/>
                    </a:lnTo>
                    <a:lnTo>
                      <a:pt x="591" y="362"/>
                    </a:lnTo>
                    <a:cubicBezTo>
                      <a:pt x="592" y="327"/>
                      <a:pt x="576" y="296"/>
                      <a:pt x="551" y="278"/>
                    </a:cubicBezTo>
                    <a:lnTo>
                      <a:pt x="155" y="14"/>
                    </a:lnTo>
                    <a:cubicBezTo>
                      <a:pt x="142" y="5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8" name="Google Shape;2398;p45"/>
              <p:cNvSpPr/>
              <p:nvPr/>
            </p:nvSpPr>
            <p:spPr>
              <a:xfrm>
                <a:off x="4144230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2" y="4"/>
                      <a:pt x="470" y="11"/>
                    </a:cubicBezTo>
                    <a:lnTo>
                      <a:pt x="64" y="254"/>
                    </a:lnTo>
                    <a:cubicBezTo>
                      <a:pt x="39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4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8" y="97"/>
                    </a:lnTo>
                    <a:cubicBezTo>
                      <a:pt x="589" y="41"/>
                      <a:pt x="550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9" name="Google Shape;2399;p45"/>
              <p:cNvSpPr/>
              <p:nvPr/>
            </p:nvSpPr>
            <p:spPr>
              <a:xfrm>
                <a:off x="4096101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28" y="0"/>
                    </a:moveTo>
                    <a:cubicBezTo>
                      <a:pt x="1451" y="658"/>
                      <a:pt x="1353" y="1312"/>
                      <a:pt x="1236" y="1962"/>
                    </a:cubicBezTo>
                    <a:cubicBezTo>
                      <a:pt x="1232" y="1984"/>
                      <a:pt x="1229" y="2004"/>
                      <a:pt x="1225" y="2026"/>
                    </a:cubicBezTo>
                    <a:cubicBezTo>
                      <a:pt x="1219" y="2057"/>
                      <a:pt x="1214" y="2090"/>
                      <a:pt x="1206" y="2122"/>
                    </a:cubicBezTo>
                    <a:cubicBezTo>
                      <a:pt x="1204" y="2136"/>
                      <a:pt x="1201" y="2149"/>
                      <a:pt x="1199" y="2163"/>
                    </a:cubicBezTo>
                    <a:cubicBezTo>
                      <a:pt x="1050" y="2985"/>
                      <a:pt x="867" y="3800"/>
                      <a:pt x="658" y="4605"/>
                    </a:cubicBezTo>
                    <a:cubicBezTo>
                      <a:pt x="345" y="5804"/>
                      <a:pt x="183" y="6557"/>
                      <a:pt x="98" y="7059"/>
                    </a:cubicBezTo>
                    <a:cubicBezTo>
                      <a:pt x="87" y="7123"/>
                      <a:pt x="77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1" y="7887"/>
                      <a:pt x="1" y="7922"/>
                    </a:cubicBezTo>
                    <a:cubicBezTo>
                      <a:pt x="0" y="7959"/>
                      <a:pt x="0" y="7995"/>
                      <a:pt x="1" y="8033"/>
                    </a:cubicBezTo>
                    <a:cubicBezTo>
                      <a:pt x="5" y="8105"/>
                      <a:pt x="10" y="8177"/>
                      <a:pt x="19" y="8246"/>
                    </a:cubicBezTo>
                    <a:cubicBezTo>
                      <a:pt x="132" y="9134"/>
                      <a:pt x="783" y="9825"/>
                      <a:pt x="1585" y="9849"/>
                    </a:cubicBezTo>
                    <a:cubicBezTo>
                      <a:pt x="1598" y="9849"/>
                      <a:pt x="1610" y="9849"/>
                      <a:pt x="1623" y="9849"/>
                    </a:cubicBezTo>
                    <a:cubicBezTo>
                      <a:pt x="1667" y="9849"/>
                      <a:pt x="1710" y="9847"/>
                      <a:pt x="1754" y="9843"/>
                    </a:cubicBezTo>
                    <a:cubicBezTo>
                      <a:pt x="2481" y="9778"/>
                      <a:pt x="3077" y="9156"/>
                      <a:pt x="3219" y="8338"/>
                    </a:cubicBezTo>
                    <a:cubicBezTo>
                      <a:pt x="3230" y="8270"/>
                      <a:pt x="3239" y="8199"/>
                      <a:pt x="3244" y="8128"/>
                    </a:cubicBezTo>
                    <a:cubicBezTo>
                      <a:pt x="3246" y="8092"/>
                      <a:pt x="3248" y="8055"/>
                      <a:pt x="3249" y="8016"/>
                    </a:cubicBezTo>
                    <a:cubicBezTo>
                      <a:pt x="3250" y="7983"/>
                      <a:pt x="3250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6" y="7762"/>
                      <a:pt x="3244" y="7698"/>
                      <a:pt x="3239" y="7628"/>
                    </a:cubicBezTo>
                    <a:cubicBezTo>
                      <a:pt x="3234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3" y="7151"/>
                    </a:cubicBezTo>
                    <a:cubicBezTo>
                      <a:pt x="3128" y="6635"/>
                      <a:pt x="2995" y="5860"/>
                      <a:pt x="2727" y="4610"/>
                    </a:cubicBezTo>
                    <a:cubicBezTo>
                      <a:pt x="2557" y="3813"/>
                      <a:pt x="2415" y="3009"/>
                      <a:pt x="2302" y="2199"/>
                    </a:cubicBezTo>
                    <a:cubicBezTo>
                      <a:pt x="2301" y="2185"/>
                      <a:pt x="2298" y="2172"/>
                      <a:pt x="2297" y="2158"/>
                    </a:cubicBezTo>
                    <a:cubicBezTo>
                      <a:pt x="2291" y="2123"/>
                      <a:pt x="2287" y="2088"/>
                      <a:pt x="2282" y="2054"/>
                    </a:cubicBezTo>
                    <a:cubicBezTo>
                      <a:pt x="2280" y="2035"/>
                      <a:pt x="2277" y="2014"/>
                      <a:pt x="2275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0" name="Google Shape;2400;p45"/>
              <p:cNvSpPr/>
              <p:nvPr/>
            </p:nvSpPr>
            <p:spPr>
              <a:xfrm>
                <a:off x="4135456" y="3534216"/>
                <a:ext cx="6154" cy="52378"/>
              </a:xfrm>
              <a:custGeom>
                <a:rect b="b" l="l" r="r" t="t"/>
                <a:pathLst>
                  <a:path extrusionOk="0" h="2236" w="263">
                    <a:moveTo>
                      <a:pt x="36" y="0"/>
                    </a:moveTo>
                    <a:cubicBezTo>
                      <a:pt x="16" y="0"/>
                      <a:pt x="0" y="19"/>
                      <a:pt x="0" y="41"/>
                    </a:cubicBezTo>
                    <a:lnTo>
                      <a:pt x="45" y="2196"/>
                    </a:lnTo>
                    <a:cubicBezTo>
                      <a:pt x="45" y="2218"/>
                      <a:pt x="61" y="2235"/>
                      <a:pt x="87" y="2236"/>
                    </a:cubicBezTo>
                    <a:cubicBezTo>
                      <a:pt x="107" y="2236"/>
                      <a:pt x="122" y="2219"/>
                      <a:pt x="123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1" name="Google Shape;2401;p45"/>
              <p:cNvSpPr/>
              <p:nvPr/>
            </p:nvSpPr>
            <p:spPr>
              <a:xfrm>
                <a:off x="4129583" y="358994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9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7" y="134"/>
                    </a:cubicBezTo>
                    <a:cubicBezTo>
                      <a:pt x="90" y="134"/>
                      <a:pt x="116" y="105"/>
                      <a:pt x="117" y="68"/>
                    </a:cubicBezTo>
                    <a:cubicBezTo>
                      <a:pt x="118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2" name="Google Shape;2402;p45"/>
              <p:cNvSpPr/>
              <p:nvPr/>
            </p:nvSpPr>
            <p:spPr>
              <a:xfrm>
                <a:off x="4130425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9" y="0"/>
                      <a:pt x="3" y="29"/>
                      <a:pt x="3" y="66"/>
                    </a:cubicBezTo>
                    <a:cubicBezTo>
                      <a:pt x="1" y="102"/>
                      <a:pt x="27" y="132"/>
                      <a:pt x="59" y="133"/>
                    </a:cubicBezTo>
                    <a:cubicBezTo>
                      <a:pt x="60" y="133"/>
                      <a:pt x="61" y="134"/>
                      <a:pt x="63" y="134"/>
                    </a:cubicBezTo>
                    <a:cubicBezTo>
                      <a:pt x="93" y="134"/>
                      <a:pt x="117" y="104"/>
                      <a:pt x="118" y="68"/>
                    </a:cubicBezTo>
                    <a:cubicBezTo>
                      <a:pt x="119" y="33"/>
                      <a:pt x="93" y="2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3" name="Google Shape;2403;p45"/>
              <p:cNvSpPr/>
              <p:nvPr/>
            </p:nvSpPr>
            <p:spPr>
              <a:xfrm>
                <a:off x="4131291" y="3568628"/>
                <a:ext cx="2738" cy="3162"/>
              </a:xfrm>
              <a:custGeom>
                <a:rect b="b" l="l" r="r" t="t"/>
                <a:pathLst>
                  <a:path extrusionOk="0" h="135" w="117">
                    <a:moveTo>
                      <a:pt x="56" y="1"/>
                    </a:moveTo>
                    <a:cubicBezTo>
                      <a:pt x="27" y="1"/>
                      <a:pt x="2" y="30"/>
                      <a:pt x="1" y="65"/>
                    </a:cubicBezTo>
                    <a:cubicBezTo>
                      <a:pt x="1" y="101"/>
                      <a:pt x="24" y="132"/>
                      <a:pt x="56" y="134"/>
                    </a:cubicBezTo>
                    <a:cubicBezTo>
                      <a:pt x="57" y="134"/>
                      <a:pt x="57" y="134"/>
                      <a:pt x="58" y="134"/>
                    </a:cubicBezTo>
                    <a:cubicBezTo>
                      <a:pt x="90" y="134"/>
                      <a:pt x="115" y="105"/>
                      <a:pt x="116" y="68"/>
                    </a:cubicBezTo>
                    <a:cubicBezTo>
                      <a:pt x="117" y="33"/>
                      <a:pt x="91" y="2"/>
                      <a:pt x="59" y="1"/>
                    </a:cubicBezTo>
                    <a:cubicBezTo>
                      <a:pt x="58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4" name="Google Shape;2404;p45"/>
              <p:cNvSpPr/>
              <p:nvPr/>
            </p:nvSpPr>
            <p:spPr>
              <a:xfrm>
                <a:off x="4132087" y="3557969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1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6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9" y="32"/>
                      <a:pt x="93" y="1"/>
                      <a:pt x="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5" name="Google Shape;2405;p45"/>
              <p:cNvSpPr/>
              <p:nvPr/>
            </p:nvSpPr>
            <p:spPr>
              <a:xfrm>
                <a:off x="4142288" y="3590296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8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6" name="Google Shape;2406;p45"/>
              <p:cNvSpPr/>
              <p:nvPr/>
            </p:nvSpPr>
            <p:spPr>
              <a:xfrm>
                <a:off x="414191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8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0" y="134"/>
                      <a:pt x="117" y="104"/>
                      <a:pt x="117" y="68"/>
                    </a:cubicBezTo>
                    <a:cubicBezTo>
                      <a:pt x="117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7" name="Google Shape;2407;p45"/>
              <p:cNvSpPr/>
              <p:nvPr/>
            </p:nvSpPr>
            <p:spPr>
              <a:xfrm>
                <a:off x="4141516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1" y="103"/>
                      <a:pt x="26" y="133"/>
                      <a:pt x="58" y="133"/>
                    </a:cubicBezTo>
                    <a:cubicBezTo>
                      <a:pt x="59" y="133"/>
                      <a:pt x="59" y="133"/>
                      <a:pt x="60" y="133"/>
                    </a:cubicBezTo>
                    <a:cubicBezTo>
                      <a:pt x="91" y="133"/>
                      <a:pt x="118" y="104"/>
                      <a:pt x="118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8" name="Google Shape;2408;p45"/>
              <p:cNvSpPr/>
              <p:nvPr/>
            </p:nvSpPr>
            <p:spPr>
              <a:xfrm>
                <a:off x="4141165" y="3558227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59" y="1"/>
                    </a:moveTo>
                    <a:cubicBezTo>
                      <a:pt x="27" y="1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6"/>
                      <a:pt x="117" y="68"/>
                    </a:cubicBezTo>
                    <a:cubicBezTo>
                      <a:pt x="117" y="32"/>
                      <a:pt x="93" y="2"/>
                      <a:pt x="61" y="1"/>
                    </a:cubicBezTo>
                    <a:cubicBezTo>
                      <a:pt x="60" y="1"/>
                      <a:pt x="60" y="1"/>
                      <a:pt x="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9" name="Google Shape;2409;p45"/>
              <p:cNvSpPr/>
              <p:nvPr/>
            </p:nvSpPr>
            <p:spPr>
              <a:xfrm>
                <a:off x="4096172" y="3738389"/>
                <a:ext cx="75901" cy="13423"/>
              </a:xfrm>
              <a:custGeom>
                <a:rect b="b" l="l" r="r" t="t"/>
                <a:pathLst>
                  <a:path extrusionOk="0" h="573" w="3244">
                    <a:moveTo>
                      <a:pt x="0" y="0"/>
                    </a:move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7" y="572"/>
                      <a:pt x="2994" y="422"/>
                      <a:pt x="3218" y="304"/>
                    </a:cubicBezTo>
                    <a:cubicBezTo>
                      <a:pt x="3229" y="236"/>
                      <a:pt x="3238" y="165"/>
                      <a:pt x="3243" y="94"/>
                    </a:cubicBezTo>
                    <a:lnTo>
                      <a:pt x="3243" y="94"/>
                    </a:lnTo>
                    <a:cubicBezTo>
                      <a:pt x="3091" y="194"/>
                      <a:pt x="2669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59" y="115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0" name="Google Shape;2410;p45"/>
              <p:cNvSpPr/>
              <p:nvPr/>
            </p:nvSpPr>
            <p:spPr>
              <a:xfrm>
                <a:off x="4096405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1" y="71"/>
                      <a:pt x="4" y="132"/>
                      <a:pt x="1" y="191"/>
                    </a:cubicBezTo>
                    <a:cubicBezTo>
                      <a:pt x="230" y="331"/>
                      <a:pt x="710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7" y="562"/>
                      <a:pt x="3017" y="403"/>
                      <a:pt x="3236" y="284"/>
                    </a:cubicBezTo>
                    <a:cubicBezTo>
                      <a:pt x="3235" y="227"/>
                      <a:pt x="3232" y="163"/>
                      <a:pt x="3227" y="93"/>
                    </a:cubicBezTo>
                    <a:cubicBezTo>
                      <a:pt x="3061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1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1" name="Google Shape;2411;p45"/>
              <p:cNvSpPr/>
              <p:nvPr/>
            </p:nvSpPr>
            <p:spPr>
              <a:xfrm>
                <a:off x="4097763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30" y="0"/>
                    </a:moveTo>
                    <a:cubicBezTo>
                      <a:pt x="19" y="64"/>
                      <a:pt x="9" y="123"/>
                      <a:pt x="0" y="180"/>
                    </a:cubicBezTo>
                    <a:cubicBezTo>
                      <a:pt x="244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3" y="271"/>
                    </a:cubicBezTo>
                    <a:cubicBezTo>
                      <a:pt x="3138" y="214"/>
                      <a:pt x="3131" y="154"/>
                      <a:pt x="3123" y="89"/>
                    </a:cubicBezTo>
                    <a:cubicBezTo>
                      <a:pt x="2925" y="196"/>
                      <a:pt x="2507" y="350"/>
                      <a:pt x="1745" y="350"/>
                    </a:cubicBezTo>
                    <a:cubicBezTo>
                      <a:pt x="1689" y="350"/>
                      <a:pt x="1630" y="349"/>
                      <a:pt x="1570" y="348"/>
                    </a:cubicBezTo>
                    <a:cubicBezTo>
                      <a:pt x="694" y="322"/>
                      <a:pt x="236" y="125"/>
                      <a:pt x="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2" name="Google Shape;2412;p45"/>
              <p:cNvSpPr/>
              <p:nvPr/>
            </p:nvSpPr>
            <p:spPr>
              <a:xfrm>
                <a:off x="4124178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8" y="0"/>
                    </a:moveTo>
                    <a:cubicBezTo>
                      <a:pt x="34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9" y="160"/>
                    </a:cubicBezTo>
                    <a:cubicBezTo>
                      <a:pt x="5" y="174"/>
                      <a:pt x="3" y="187"/>
                      <a:pt x="0" y="201"/>
                    </a:cubicBezTo>
                    <a:cubicBezTo>
                      <a:pt x="96" y="253"/>
                      <a:pt x="262" y="310"/>
                      <a:pt x="551" y="319"/>
                    </a:cubicBezTo>
                    <a:cubicBezTo>
                      <a:pt x="575" y="320"/>
                      <a:pt x="599" y="320"/>
                      <a:pt x="622" y="320"/>
                    </a:cubicBezTo>
                    <a:cubicBezTo>
                      <a:pt x="865" y="320"/>
                      <a:pt x="1014" y="277"/>
                      <a:pt x="1102" y="235"/>
                    </a:cubicBezTo>
                    <a:cubicBezTo>
                      <a:pt x="1101" y="221"/>
                      <a:pt x="1098" y="207"/>
                      <a:pt x="1097" y="194"/>
                    </a:cubicBezTo>
                    <a:cubicBezTo>
                      <a:pt x="1091" y="159"/>
                      <a:pt x="1087" y="124"/>
                      <a:pt x="1082" y="89"/>
                    </a:cubicBezTo>
                    <a:cubicBezTo>
                      <a:pt x="1080" y="71"/>
                      <a:pt x="1077" y="50"/>
                      <a:pt x="1075" y="31"/>
                    </a:cubicBezTo>
                    <a:cubicBezTo>
                      <a:pt x="1032" y="60"/>
                      <a:pt x="903" y="124"/>
                      <a:pt x="614" y="124"/>
                    </a:cubicBezTo>
                    <a:cubicBezTo>
                      <a:pt x="595" y="124"/>
                      <a:pt x="576" y="124"/>
                      <a:pt x="556" y="123"/>
                    </a:cubicBezTo>
                    <a:cubicBezTo>
                      <a:pt x="218" y="114"/>
                      <a:pt x="78" y="32"/>
                      <a:pt x="38" y="0"/>
                    </a:cubicBezTo>
                    <a:close/>
                  </a:path>
                </a:pathLst>
              </a:custGeom>
              <a:solidFill>
                <a:srgbClr val="3E597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3" name="Google Shape;2413;p45"/>
              <p:cNvSpPr/>
              <p:nvPr/>
            </p:nvSpPr>
            <p:spPr>
              <a:xfrm>
                <a:off x="4137141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6" y="4810"/>
                      <a:pt x="250" y="5451"/>
                    </a:cubicBezTo>
                    <a:cubicBezTo>
                      <a:pt x="684" y="7677"/>
                      <a:pt x="292" y="9133"/>
                      <a:pt x="0" y="9835"/>
                    </a:cubicBezTo>
                    <a:cubicBezTo>
                      <a:pt x="727" y="9770"/>
                      <a:pt x="1323" y="9148"/>
                      <a:pt x="1465" y="8330"/>
                    </a:cubicBezTo>
                    <a:cubicBezTo>
                      <a:pt x="1476" y="8262"/>
                      <a:pt x="1485" y="8191"/>
                      <a:pt x="1490" y="8120"/>
                    </a:cubicBezTo>
                    <a:cubicBezTo>
                      <a:pt x="1492" y="8084"/>
                      <a:pt x="1494" y="8047"/>
                      <a:pt x="1495" y="8008"/>
                    </a:cubicBezTo>
                    <a:cubicBezTo>
                      <a:pt x="1496" y="7975"/>
                      <a:pt x="1496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2" y="7754"/>
                      <a:pt x="1490" y="7690"/>
                      <a:pt x="1485" y="7620"/>
                    </a:cubicBezTo>
                    <a:cubicBezTo>
                      <a:pt x="1480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9" y="7143"/>
                    </a:cubicBezTo>
                    <a:cubicBezTo>
                      <a:pt x="1374" y="6627"/>
                      <a:pt x="1241" y="5852"/>
                      <a:pt x="973" y="4602"/>
                    </a:cubicBezTo>
                    <a:cubicBezTo>
                      <a:pt x="803" y="3805"/>
                      <a:pt x="661" y="3001"/>
                      <a:pt x="548" y="2191"/>
                    </a:cubicBezTo>
                    <a:cubicBezTo>
                      <a:pt x="547" y="2177"/>
                      <a:pt x="544" y="2164"/>
                      <a:pt x="543" y="2150"/>
                    </a:cubicBezTo>
                    <a:cubicBezTo>
                      <a:pt x="537" y="2115"/>
                      <a:pt x="533" y="2080"/>
                      <a:pt x="528" y="2046"/>
                    </a:cubicBezTo>
                    <a:cubicBezTo>
                      <a:pt x="526" y="2027"/>
                      <a:pt x="523" y="2006"/>
                      <a:pt x="521" y="1987"/>
                    </a:cubicBezTo>
                    <a:cubicBezTo>
                      <a:pt x="438" y="1360"/>
                      <a:pt x="372" y="731"/>
                      <a:pt x="325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4" name="Google Shape;2414;p45"/>
              <p:cNvSpPr/>
              <p:nvPr/>
            </p:nvSpPr>
            <p:spPr>
              <a:xfrm>
                <a:off x="4586256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1" y="607"/>
                      <a:pt x="274" y="611"/>
                    </a:cubicBezTo>
                    <a:lnTo>
                      <a:pt x="1224" y="640"/>
                    </a:lnTo>
                    <a:cubicBezTo>
                      <a:pt x="1226" y="640"/>
                      <a:pt x="1227" y="640"/>
                      <a:pt x="1229" y="640"/>
                    </a:cubicBezTo>
                    <a:cubicBezTo>
                      <a:pt x="1380" y="640"/>
                      <a:pt x="1505" y="501"/>
                      <a:pt x="1509" y="327"/>
                    </a:cubicBezTo>
                    <a:lnTo>
                      <a:pt x="1515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5" name="Google Shape;2415;p45"/>
              <p:cNvSpPr/>
              <p:nvPr/>
            </p:nvSpPr>
            <p:spPr>
              <a:xfrm>
                <a:off x="4588829" y="3535294"/>
                <a:ext cx="13828" cy="45702"/>
              </a:xfrm>
              <a:custGeom>
                <a:rect b="b" l="l" r="r" t="t"/>
                <a:pathLst>
                  <a:path extrusionOk="0" h="1951" w="591">
                    <a:moveTo>
                      <a:pt x="113" y="1"/>
                    </a:moveTo>
                    <a:cubicBezTo>
                      <a:pt x="71" y="1"/>
                      <a:pt x="34" y="38"/>
                      <a:pt x="32" y="92"/>
                    </a:cubicBezTo>
                    <a:lnTo>
                      <a:pt x="0" y="1568"/>
                    </a:lnTo>
                    <a:cubicBezTo>
                      <a:pt x="0" y="1598"/>
                      <a:pt x="14" y="1627"/>
                      <a:pt x="34" y="1645"/>
                    </a:cubicBezTo>
                    <a:lnTo>
                      <a:pt x="368" y="1932"/>
                    </a:lnTo>
                    <a:cubicBezTo>
                      <a:pt x="383" y="1945"/>
                      <a:pt x="399" y="1951"/>
                      <a:pt x="415" y="1951"/>
                    </a:cubicBezTo>
                    <a:cubicBezTo>
                      <a:pt x="453" y="1951"/>
                      <a:pt x="490" y="1919"/>
                      <a:pt x="496" y="1869"/>
                    </a:cubicBezTo>
                    <a:lnTo>
                      <a:pt x="569" y="1241"/>
                    </a:lnTo>
                    <a:cubicBezTo>
                      <a:pt x="570" y="1237"/>
                      <a:pt x="570" y="1235"/>
                      <a:pt x="570" y="1231"/>
                    </a:cubicBezTo>
                    <a:lnTo>
                      <a:pt x="590" y="362"/>
                    </a:lnTo>
                    <a:cubicBezTo>
                      <a:pt x="591" y="327"/>
                      <a:pt x="576" y="296"/>
                      <a:pt x="550" y="278"/>
                    </a:cubicBezTo>
                    <a:lnTo>
                      <a:pt x="154" y="14"/>
                    </a:lnTo>
                    <a:cubicBezTo>
                      <a:pt x="141" y="5"/>
                      <a:pt x="126" y="1"/>
                      <a:pt x="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6" name="Google Shape;2416;p45"/>
              <p:cNvSpPr/>
              <p:nvPr/>
            </p:nvSpPr>
            <p:spPr>
              <a:xfrm>
                <a:off x="4614871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3" y="4"/>
                      <a:pt x="471" y="11"/>
                    </a:cubicBezTo>
                    <a:lnTo>
                      <a:pt x="63" y="254"/>
                    </a:lnTo>
                    <a:cubicBezTo>
                      <a:pt x="38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5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9" y="97"/>
                    </a:lnTo>
                    <a:cubicBezTo>
                      <a:pt x="589" y="41"/>
                      <a:pt x="551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7" name="Google Shape;2417;p45"/>
              <p:cNvSpPr/>
              <p:nvPr/>
            </p:nvSpPr>
            <p:spPr>
              <a:xfrm>
                <a:off x="4566719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30" y="0"/>
                    </a:moveTo>
                    <a:cubicBezTo>
                      <a:pt x="1452" y="658"/>
                      <a:pt x="1354" y="1312"/>
                      <a:pt x="1236" y="1962"/>
                    </a:cubicBezTo>
                    <a:cubicBezTo>
                      <a:pt x="1232" y="1984"/>
                      <a:pt x="1228" y="2004"/>
                      <a:pt x="1225" y="2026"/>
                    </a:cubicBezTo>
                    <a:cubicBezTo>
                      <a:pt x="1218" y="2057"/>
                      <a:pt x="1213" y="2090"/>
                      <a:pt x="1207" y="2122"/>
                    </a:cubicBezTo>
                    <a:cubicBezTo>
                      <a:pt x="1205" y="2136"/>
                      <a:pt x="1202" y="2149"/>
                      <a:pt x="1200" y="2163"/>
                    </a:cubicBezTo>
                    <a:cubicBezTo>
                      <a:pt x="1048" y="2985"/>
                      <a:pt x="867" y="3800"/>
                      <a:pt x="658" y="4605"/>
                    </a:cubicBezTo>
                    <a:cubicBezTo>
                      <a:pt x="345" y="5804"/>
                      <a:pt x="182" y="6557"/>
                      <a:pt x="98" y="7059"/>
                    </a:cubicBezTo>
                    <a:cubicBezTo>
                      <a:pt x="87" y="7123"/>
                      <a:pt x="78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2" y="7887"/>
                      <a:pt x="2" y="7922"/>
                    </a:cubicBezTo>
                    <a:cubicBezTo>
                      <a:pt x="1" y="7959"/>
                      <a:pt x="1" y="7995"/>
                      <a:pt x="2" y="8033"/>
                    </a:cubicBezTo>
                    <a:cubicBezTo>
                      <a:pt x="5" y="8105"/>
                      <a:pt x="10" y="8177"/>
                      <a:pt x="18" y="8246"/>
                    </a:cubicBezTo>
                    <a:cubicBezTo>
                      <a:pt x="131" y="9134"/>
                      <a:pt x="782" y="9825"/>
                      <a:pt x="1585" y="9849"/>
                    </a:cubicBezTo>
                    <a:cubicBezTo>
                      <a:pt x="1598" y="9849"/>
                      <a:pt x="1611" y="9849"/>
                      <a:pt x="1623" y="9849"/>
                    </a:cubicBezTo>
                    <a:cubicBezTo>
                      <a:pt x="1667" y="9849"/>
                      <a:pt x="1711" y="9847"/>
                      <a:pt x="1754" y="9843"/>
                    </a:cubicBezTo>
                    <a:cubicBezTo>
                      <a:pt x="2481" y="9778"/>
                      <a:pt x="3078" y="9156"/>
                      <a:pt x="3218" y="8338"/>
                    </a:cubicBezTo>
                    <a:cubicBezTo>
                      <a:pt x="3230" y="8270"/>
                      <a:pt x="3238" y="8199"/>
                      <a:pt x="3243" y="8128"/>
                    </a:cubicBezTo>
                    <a:cubicBezTo>
                      <a:pt x="3247" y="8092"/>
                      <a:pt x="3248" y="8055"/>
                      <a:pt x="3249" y="8016"/>
                    </a:cubicBezTo>
                    <a:cubicBezTo>
                      <a:pt x="3251" y="7983"/>
                      <a:pt x="3251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7" y="7762"/>
                      <a:pt x="3243" y="7698"/>
                      <a:pt x="3238" y="7628"/>
                    </a:cubicBezTo>
                    <a:cubicBezTo>
                      <a:pt x="3233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2" y="7151"/>
                    </a:cubicBezTo>
                    <a:cubicBezTo>
                      <a:pt x="3129" y="6635"/>
                      <a:pt x="2995" y="5860"/>
                      <a:pt x="2728" y="4610"/>
                    </a:cubicBezTo>
                    <a:cubicBezTo>
                      <a:pt x="2556" y="3813"/>
                      <a:pt x="2415" y="3009"/>
                      <a:pt x="2302" y="2199"/>
                    </a:cubicBezTo>
                    <a:cubicBezTo>
                      <a:pt x="2300" y="2185"/>
                      <a:pt x="2298" y="2172"/>
                      <a:pt x="2297" y="2158"/>
                    </a:cubicBezTo>
                    <a:cubicBezTo>
                      <a:pt x="2292" y="2123"/>
                      <a:pt x="2288" y="2088"/>
                      <a:pt x="2282" y="2054"/>
                    </a:cubicBezTo>
                    <a:cubicBezTo>
                      <a:pt x="2279" y="2035"/>
                      <a:pt x="2277" y="2014"/>
                      <a:pt x="2274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8" name="Google Shape;2418;p45"/>
              <p:cNvSpPr/>
              <p:nvPr/>
            </p:nvSpPr>
            <p:spPr>
              <a:xfrm>
                <a:off x="4606097" y="3534216"/>
                <a:ext cx="6177" cy="52378"/>
              </a:xfrm>
              <a:custGeom>
                <a:rect b="b" l="l" r="r" t="t"/>
                <a:pathLst>
                  <a:path extrusionOk="0" h="2236" w="264">
                    <a:moveTo>
                      <a:pt x="36" y="0"/>
                    </a:moveTo>
                    <a:cubicBezTo>
                      <a:pt x="16" y="0"/>
                      <a:pt x="1" y="19"/>
                      <a:pt x="1" y="41"/>
                    </a:cubicBezTo>
                    <a:lnTo>
                      <a:pt x="46" y="2196"/>
                    </a:lnTo>
                    <a:cubicBezTo>
                      <a:pt x="46" y="2218"/>
                      <a:pt x="61" y="2235"/>
                      <a:pt x="88" y="2236"/>
                    </a:cubicBezTo>
                    <a:cubicBezTo>
                      <a:pt x="107" y="2236"/>
                      <a:pt x="123" y="2219"/>
                      <a:pt x="124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9" name="Google Shape;2419;p45"/>
              <p:cNvSpPr/>
              <p:nvPr/>
            </p:nvSpPr>
            <p:spPr>
              <a:xfrm>
                <a:off x="4600224" y="3589944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8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0" name="Google Shape;2420;p45"/>
              <p:cNvSpPr/>
              <p:nvPr/>
            </p:nvSpPr>
            <p:spPr>
              <a:xfrm>
                <a:off x="4601066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29"/>
                      <a:pt x="1" y="66"/>
                    </a:cubicBezTo>
                    <a:cubicBezTo>
                      <a:pt x="0" y="102"/>
                      <a:pt x="26" y="132"/>
                      <a:pt x="58" y="133"/>
                    </a:cubicBezTo>
                    <a:cubicBezTo>
                      <a:pt x="59" y="133"/>
                      <a:pt x="60" y="133"/>
                      <a:pt x="61" y="133"/>
                    </a:cubicBezTo>
                    <a:cubicBezTo>
                      <a:pt x="91" y="133"/>
                      <a:pt x="115" y="103"/>
                      <a:pt x="117" y="68"/>
                    </a:cubicBezTo>
                    <a:cubicBezTo>
                      <a:pt x="118" y="33"/>
                      <a:pt x="93" y="2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1" name="Google Shape;2421;p45"/>
              <p:cNvSpPr/>
              <p:nvPr/>
            </p:nvSpPr>
            <p:spPr>
              <a:xfrm>
                <a:off x="4601908" y="3568628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58" y="1"/>
                    </a:moveTo>
                    <a:cubicBezTo>
                      <a:pt x="27" y="1"/>
                      <a:pt x="3" y="30"/>
                      <a:pt x="1" y="65"/>
                    </a:cubicBezTo>
                    <a:cubicBezTo>
                      <a:pt x="0" y="101"/>
                      <a:pt x="26" y="132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3"/>
                      <a:pt x="92" y="2"/>
                      <a:pt x="61" y="1"/>
                    </a:cubicBezTo>
                    <a:cubicBezTo>
                      <a:pt x="60" y="1"/>
                      <a:pt x="59" y="1"/>
                      <a:pt x="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2" name="Google Shape;2422;p45"/>
              <p:cNvSpPr/>
              <p:nvPr/>
            </p:nvSpPr>
            <p:spPr>
              <a:xfrm>
                <a:off x="4602727" y="3557969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2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7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8" y="32"/>
                      <a:pt x="93" y="1"/>
                      <a:pt x="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3" name="Google Shape;2423;p45"/>
              <p:cNvSpPr/>
              <p:nvPr/>
            </p:nvSpPr>
            <p:spPr>
              <a:xfrm>
                <a:off x="4612905" y="3590296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1" y="134"/>
                      <a:pt x="118" y="106"/>
                      <a:pt x="118" y="68"/>
                    </a:cubicBezTo>
                    <a:cubicBezTo>
                      <a:pt x="119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4" name="Google Shape;2424;p45"/>
              <p:cNvSpPr/>
              <p:nvPr/>
            </p:nvSpPr>
            <p:spPr>
              <a:xfrm>
                <a:off x="461255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7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4"/>
                      <a:pt x="117" y="68"/>
                    </a:cubicBezTo>
                    <a:cubicBezTo>
                      <a:pt x="117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5" name="Google Shape;2425;p45"/>
              <p:cNvSpPr/>
              <p:nvPr/>
            </p:nvSpPr>
            <p:spPr>
              <a:xfrm>
                <a:off x="4612157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0" y="103"/>
                      <a:pt x="26" y="133"/>
                      <a:pt x="58" y="133"/>
                    </a:cubicBezTo>
                    <a:cubicBezTo>
                      <a:pt x="59" y="133"/>
                      <a:pt x="60" y="133"/>
                      <a:pt x="60" y="133"/>
                    </a:cubicBezTo>
                    <a:cubicBezTo>
                      <a:pt x="91" y="133"/>
                      <a:pt x="117" y="104"/>
                      <a:pt x="117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0" y="0"/>
                      <a:pt x="59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6" name="Google Shape;2426;p45"/>
              <p:cNvSpPr/>
              <p:nvPr/>
            </p:nvSpPr>
            <p:spPr>
              <a:xfrm>
                <a:off x="4611759" y="3558227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3" y="30"/>
                      <a:pt x="3" y="66"/>
                    </a:cubicBezTo>
                    <a:cubicBezTo>
                      <a:pt x="1" y="103"/>
                      <a:pt x="26" y="134"/>
                      <a:pt x="59" y="134"/>
                    </a:cubicBezTo>
                    <a:cubicBezTo>
                      <a:pt x="60" y="134"/>
                      <a:pt x="60" y="134"/>
                      <a:pt x="61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9" y="32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7" name="Google Shape;2427;p45"/>
              <p:cNvSpPr/>
              <p:nvPr/>
            </p:nvSpPr>
            <p:spPr>
              <a:xfrm>
                <a:off x="4566836" y="3738389"/>
                <a:ext cx="75878" cy="13423"/>
              </a:xfrm>
              <a:custGeom>
                <a:rect b="b" l="l" r="r" t="t"/>
                <a:pathLst>
                  <a:path extrusionOk="0" h="573" w="3243">
                    <a:moveTo>
                      <a:pt x="1" y="0"/>
                    </a:moveTo>
                    <a:lnTo>
                      <a:pt x="1" y="0"/>
                    </a:ln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6" y="572"/>
                      <a:pt x="2993" y="422"/>
                      <a:pt x="3217" y="304"/>
                    </a:cubicBezTo>
                    <a:cubicBezTo>
                      <a:pt x="3228" y="236"/>
                      <a:pt x="3237" y="165"/>
                      <a:pt x="3243" y="94"/>
                    </a:cubicBezTo>
                    <a:lnTo>
                      <a:pt x="3243" y="94"/>
                    </a:lnTo>
                    <a:cubicBezTo>
                      <a:pt x="3088" y="194"/>
                      <a:pt x="2666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60" y="11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8" name="Google Shape;2428;p45"/>
              <p:cNvSpPr/>
              <p:nvPr/>
            </p:nvSpPr>
            <p:spPr>
              <a:xfrm>
                <a:off x="4567046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0" y="71"/>
                      <a:pt x="4" y="132"/>
                      <a:pt x="1" y="191"/>
                    </a:cubicBezTo>
                    <a:cubicBezTo>
                      <a:pt x="230" y="331"/>
                      <a:pt x="711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8" y="562"/>
                      <a:pt x="3017" y="403"/>
                      <a:pt x="3237" y="284"/>
                    </a:cubicBezTo>
                    <a:cubicBezTo>
                      <a:pt x="3235" y="227"/>
                      <a:pt x="3233" y="163"/>
                      <a:pt x="3227" y="93"/>
                    </a:cubicBezTo>
                    <a:cubicBezTo>
                      <a:pt x="3059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2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9" name="Google Shape;2429;p45"/>
              <p:cNvSpPr/>
              <p:nvPr/>
            </p:nvSpPr>
            <p:spPr>
              <a:xfrm>
                <a:off x="4568380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29" y="0"/>
                    </a:moveTo>
                    <a:cubicBezTo>
                      <a:pt x="18" y="64"/>
                      <a:pt x="9" y="123"/>
                      <a:pt x="0" y="180"/>
                    </a:cubicBezTo>
                    <a:cubicBezTo>
                      <a:pt x="243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4" y="271"/>
                    </a:cubicBezTo>
                    <a:cubicBezTo>
                      <a:pt x="3139" y="214"/>
                      <a:pt x="3130" y="154"/>
                      <a:pt x="3123" y="89"/>
                    </a:cubicBezTo>
                    <a:cubicBezTo>
                      <a:pt x="2926" y="196"/>
                      <a:pt x="2507" y="350"/>
                      <a:pt x="1745" y="350"/>
                    </a:cubicBezTo>
                    <a:cubicBezTo>
                      <a:pt x="1689" y="350"/>
                      <a:pt x="1631" y="349"/>
                      <a:pt x="1571" y="348"/>
                    </a:cubicBezTo>
                    <a:cubicBezTo>
                      <a:pt x="695" y="322"/>
                      <a:pt x="236" y="125"/>
                      <a:pt x="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0" name="Google Shape;2430;p45"/>
              <p:cNvSpPr/>
              <p:nvPr/>
            </p:nvSpPr>
            <p:spPr>
              <a:xfrm>
                <a:off x="4594796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7" y="0"/>
                    </a:moveTo>
                    <a:cubicBezTo>
                      <a:pt x="33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8" y="160"/>
                    </a:cubicBezTo>
                    <a:cubicBezTo>
                      <a:pt x="6" y="174"/>
                      <a:pt x="3" y="187"/>
                      <a:pt x="1" y="201"/>
                    </a:cubicBezTo>
                    <a:cubicBezTo>
                      <a:pt x="95" y="253"/>
                      <a:pt x="262" y="310"/>
                      <a:pt x="550" y="319"/>
                    </a:cubicBezTo>
                    <a:cubicBezTo>
                      <a:pt x="575" y="320"/>
                      <a:pt x="598" y="320"/>
                      <a:pt x="621" y="320"/>
                    </a:cubicBezTo>
                    <a:cubicBezTo>
                      <a:pt x="865" y="320"/>
                      <a:pt x="1013" y="277"/>
                      <a:pt x="1102" y="235"/>
                    </a:cubicBezTo>
                    <a:cubicBezTo>
                      <a:pt x="1100" y="221"/>
                      <a:pt x="1098" y="207"/>
                      <a:pt x="1097" y="194"/>
                    </a:cubicBezTo>
                    <a:cubicBezTo>
                      <a:pt x="1092" y="159"/>
                      <a:pt x="1088" y="124"/>
                      <a:pt x="1082" y="89"/>
                    </a:cubicBezTo>
                    <a:cubicBezTo>
                      <a:pt x="1079" y="71"/>
                      <a:pt x="1077" y="50"/>
                      <a:pt x="1074" y="31"/>
                    </a:cubicBezTo>
                    <a:cubicBezTo>
                      <a:pt x="1031" y="60"/>
                      <a:pt x="904" y="124"/>
                      <a:pt x="614" y="124"/>
                    </a:cubicBezTo>
                    <a:cubicBezTo>
                      <a:pt x="595" y="124"/>
                      <a:pt x="575" y="124"/>
                      <a:pt x="555" y="123"/>
                    </a:cubicBezTo>
                    <a:cubicBezTo>
                      <a:pt x="217" y="114"/>
                      <a:pt x="80" y="32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1" name="Google Shape;2431;p45"/>
              <p:cNvSpPr/>
              <p:nvPr/>
            </p:nvSpPr>
            <p:spPr>
              <a:xfrm>
                <a:off x="4607758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5" y="4810"/>
                      <a:pt x="251" y="5451"/>
                    </a:cubicBezTo>
                    <a:cubicBezTo>
                      <a:pt x="683" y="7677"/>
                      <a:pt x="294" y="9133"/>
                      <a:pt x="0" y="9835"/>
                    </a:cubicBezTo>
                    <a:cubicBezTo>
                      <a:pt x="727" y="9770"/>
                      <a:pt x="1324" y="9148"/>
                      <a:pt x="1464" y="8330"/>
                    </a:cubicBezTo>
                    <a:cubicBezTo>
                      <a:pt x="1476" y="8262"/>
                      <a:pt x="1484" y="8191"/>
                      <a:pt x="1489" y="8120"/>
                    </a:cubicBezTo>
                    <a:cubicBezTo>
                      <a:pt x="1493" y="8084"/>
                      <a:pt x="1494" y="8047"/>
                      <a:pt x="1495" y="8008"/>
                    </a:cubicBezTo>
                    <a:cubicBezTo>
                      <a:pt x="1497" y="7975"/>
                      <a:pt x="1497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3" y="7754"/>
                      <a:pt x="1489" y="7690"/>
                      <a:pt x="1484" y="7620"/>
                    </a:cubicBezTo>
                    <a:cubicBezTo>
                      <a:pt x="1479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8" y="7143"/>
                    </a:cubicBezTo>
                    <a:cubicBezTo>
                      <a:pt x="1375" y="6627"/>
                      <a:pt x="1241" y="5852"/>
                      <a:pt x="974" y="4602"/>
                    </a:cubicBezTo>
                    <a:cubicBezTo>
                      <a:pt x="802" y="3805"/>
                      <a:pt x="661" y="3001"/>
                      <a:pt x="548" y="2191"/>
                    </a:cubicBezTo>
                    <a:cubicBezTo>
                      <a:pt x="546" y="2177"/>
                      <a:pt x="544" y="2164"/>
                      <a:pt x="543" y="2150"/>
                    </a:cubicBezTo>
                    <a:cubicBezTo>
                      <a:pt x="538" y="2115"/>
                      <a:pt x="534" y="2080"/>
                      <a:pt x="528" y="2046"/>
                    </a:cubicBezTo>
                    <a:cubicBezTo>
                      <a:pt x="525" y="2027"/>
                      <a:pt x="523" y="2006"/>
                      <a:pt x="520" y="1987"/>
                    </a:cubicBezTo>
                    <a:cubicBezTo>
                      <a:pt x="437" y="1360"/>
                      <a:pt x="372" y="731"/>
                      <a:pt x="324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2" name="Google Shape;2432;p45"/>
              <p:cNvSpPr/>
              <p:nvPr/>
            </p:nvSpPr>
            <p:spPr>
              <a:xfrm>
                <a:off x="4347086" y="3791610"/>
                <a:ext cx="42841" cy="18131"/>
              </a:xfrm>
              <a:custGeom>
                <a:rect b="b" l="l" r="r" t="t"/>
                <a:pathLst>
                  <a:path extrusionOk="0" h="774" w="1831">
                    <a:moveTo>
                      <a:pt x="13" y="1"/>
                    </a:moveTo>
                    <a:lnTo>
                      <a:pt x="5" y="342"/>
                    </a:lnTo>
                    <a:cubicBezTo>
                      <a:pt x="1" y="556"/>
                      <a:pt x="147" y="734"/>
                      <a:pt x="332" y="739"/>
                    </a:cubicBezTo>
                    <a:lnTo>
                      <a:pt x="1480" y="773"/>
                    </a:lnTo>
                    <a:cubicBezTo>
                      <a:pt x="1483" y="773"/>
                      <a:pt x="1486" y="773"/>
                      <a:pt x="1489" y="773"/>
                    </a:cubicBezTo>
                    <a:cubicBezTo>
                      <a:pt x="1670" y="773"/>
                      <a:pt x="1818" y="606"/>
                      <a:pt x="1823" y="396"/>
                    </a:cubicBezTo>
                    <a:lnTo>
                      <a:pt x="1830" y="55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3" name="Google Shape;2433;p45"/>
              <p:cNvSpPr/>
              <p:nvPr/>
            </p:nvSpPr>
            <p:spPr>
              <a:xfrm>
                <a:off x="4350198" y="3509550"/>
                <a:ext cx="16706" cy="55213"/>
              </a:xfrm>
              <a:custGeom>
                <a:rect b="b" l="l" r="r" t="t"/>
                <a:pathLst>
                  <a:path extrusionOk="0" h="2357" w="714">
                    <a:moveTo>
                      <a:pt x="136" y="0"/>
                    </a:moveTo>
                    <a:cubicBezTo>
                      <a:pt x="85" y="0"/>
                      <a:pt x="40" y="47"/>
                      <a:pt x="39" y="111"/>
                    </a:cubicBezTo>
                    <a:lnTo>
                      <a:pt x="0" y="1894"/>
                    </a:lnTo>
                    <a:cubicBezTo>
                      <a:pt x="0" y="1931"/>
                      <a:pt x="14" y="1966"/>
                      <a:pt x="40" y="1987"/>
                    </a:cubicBezTo>
                    <a:lnTo>
                      <a:pt x="444" y="2334"/>
                    </a:lnTo>
                    <a:cubicBezTo>
                      <a:pt x="462" y="2349"/>
                      <a:pt x="482" y="2357"/>
                      <a:pt x="502" y="2357"/>
                    </a:cubicBezTo>
                    <a:cubicBezTo>
                      <a:pt x="548" y="2357"/>
                      <a:pt x="592" y="2318"/>
                      <a:pt x="599" y="2258"/>
                    </a:cubicBezTo>
                    <a:lnTo>
                      <a:pt x="688" y="1499"/>
                    </a:lnTo>
                    <a:cubicBezTo>
                      <a:pt x="689" y="1495"/>
                      <a:pt x="689" y="1490"/>
                      <a:pt x="689" y="1487"/>
                    </a:cubicBezTo>
                    <a:lnTo>
                      <a:pt x="713" y="437"/>
                    </a:lnTo>
                    <a:cubicBezTo>
                      <a:pt x="714" y="396"/>
                      <a:pt x="694" y="357"/>
                      <a:pt x="664" y="336"/>
                    </a:cubicBezTo>
                    <a:lnTo>
                      <a:pt x="186" y="16"/>
                    </a:lnTo>
                    <a:cubicBezTo>
                      <a:pt x="169" y="5"/>
                      <a:pt x="152" y="0"/>
                      <a:pt x="1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4" name="Google Shape;2434;p45"/>
              <p:cNvSpPr/>
              <p:nvPr/>
            </p:nvSpPr>
            <p:spPr>
              <a:xfrm>
                <a:off x="4381691" y="3510838"/>
                <a:ext cx="16636" cy="54627"/>
              </a:xfrm>
              <a:custGeom>
                <a:rect b="b" l="l" r="r" t="t"/>
                <a:pathLst>
                  <a:path extrusionOk="0" h="2332" w="711">
                    <a:moveTo>
                      <a:pt x="611" y="0"/>
                    </a:moveTo>
                    <a:cubicBezTo>
                      <a:pt x="596" y="0"/>
                      <a:pt x="581" y="4"/>
                      <a:pt x="567" y="13"/>
                    </a:cubicBezTo>
                    <a:lnTo>
                      <a:pt x="75" y="305"/>
                    </a:lnTo>
                    <a:cubicBezTo>
                      <a:pt x="44" y="323"/>
                      <a:pt x="23" y="361"/>
                      <a:pt x="23" y="402"/>
                    </a:cubicBezTo>
                    <a:lnTo>
                      <a:pt x="1" y="1451"/>
                    </a:lnTo>
                    <a:lnTo>
                      <a:pt x="1" y="1465"/>
                    </a:lnTo>
                    <a:lnTo>
                      <a:pt x="58" y="2228"/>
                    </a:lnTo>
                    <a:cubicBezTo>
                      <a:pt x="62" y="2290"/>
                      <a:pt x="106" y="2331"/>
                      <a:pt x="154" y="2331"/>
                    </a:cubicBezTo>
                    <a:cubicBezTo>
                      <a:pt x="172" y="2331"/>
                      <a:pt x="191" y="2325"/>
                      <a:pt x="209" y="2312"/>
                    </a:cubicBezTo>
                    <a:lnTo>
                      <a:pt x="627" y="1991"/>
                    </a:lnTo>
                    <a:cubicBezTo>
                      <a:pt x="654" y="1970"/>
                      <a:pt x="669" y="1935"/>
                      <a:pt x="670" y="1900"/>
                    </a:cubicBezTo>
                    <a:lnTo>
                      <a:pt x="709" y="116"/>
                    </a:lnTo>
                    <a:cubicBezTo>
                      <a:pt x="710" y="49"/>
                      <a:pt x="663" y="0"/>
                      <a:pt x="6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5" name="Google Shape;2435;p45"/>
              <p:cNvSpPr/>
              <p:nvPr/>
            </p:nvSpPr>
            <p:spPr>
              <a:xfrm>
                <a:off x="4323548" y="3527564"/>
                <a:ext cx="91882" cy="278711"/>
              </a:xfrm>
              <a:custGeom>
                <a:rect b="b" l="l" r="r" t="t"/>
                <a:pathLst>
                  <a:path extrusionOk="0" h="11898" w="3927">
                    <a:moveTo>
                      <a:pt x="1845" y="0"/>
                    </a:moveTo>
                    <a:cubicBezTo>
                      <a:pt x="1750" y="795"/>
                      <a:pt x="1632" y="1586"/>
                      <a:pt x="1493" y="2371"/>
                    </a:cubicBezTo>
                    <a:cubicBezTo>
                      <a:pt x="1488" y="2397"/>
                      <a:pt x="1484" y="2422"/>
                      <a:pt x="1478" y="2448"/>
                    </a:cubicBezTo>
                    <a:cubicBezTo>
                      <a:pt x="1471" y="2487"/>
                      <a:pt x="1465" y="2526"/>
                      <a:pt x="1457" y="2565"/>
                    </a:cubicBezTo>
                    <a:cubicBezTo>
                      <a:pt x="1455" y="2580"/>
                      <a:pt x="1452" y="2597"/>
                      <a:pt x="1448" y="2613"/>
                    </a:cubicBezTo>
                    <a:cubicBezTo>
                      <a:pt x="1266" y="3607"/>
                      <a:pt x="1047" y="4590"/>
                      <a:pt x="794" y="5564"/>
                    </a:cubicBezTo>
                    <a:cubicBezTo>
                      <a:pt x="417" y="7012"/>
                      <a:pt x="220" y="7920"/>
                      <a:pt x="118" y="8529"/>
                    </a:cubicBezTo>
                    <a:cubicBezTo>
                      <a:pt x="104" y="8606"/>
                      <a:pt x="93" y="8677"/>
                      <a:pt x="83" y="8745"/>
                    </a:cubicBezTo>
                    <a:cubicBezTo>
                      <a:pt x="63" y="8879"/>
                      <a:pt x="48" y="8997"/>
                      <a:pt x="37" y="9102"/>
                    </a:cubicBezTo>
                    <a:cubicBezTo>
                      <a:pt x="26" y="9186"/>
                      <a:pt x="20" y="9262"/>
                      <a:pt x="15" y="9331"/>
                    </a:cubicBezTo>
                    <a:cubicBezTo>
                      <a:pt x="12" y="9372"/>
                      <a:pt x="10" y="9411"/>
                      <a:pt x="7" y="9447"/>
                    </a:cubicBezTo>
                    <a:cubicBezTo>
                      <a:pt x="5" y="9487"/>
                      <a:pt x="2" y="9529"/>
                      <a:pt x="2" y="9570"/>
                    </a:cubicBezTo>
                    <a:cubicBezTo>
                      <a:pt x="1" y="9616"/>
                      <a:pt x="1" y="9659"/>
                      <a:pt x="2" y="9704"/>
                    </a:cubicBezTo>
                    <a:cubicBezTo>
                      <a:pt x="5" y="9791"/>
                      <a:pt x="11" y="9877"/>
                      <a:pt x="22" y="9960"/>
                    </a:cubicBezTo>
                    <a:cubicBezTo>
                      <a:pt x="159" y="11033"/>
                      <a:pt x="945" y="11868"/>
                      <a:pt x="1914" y="11897"/>
                    </a:cubicBezTo>
                    <a:cubicBezTo>
                      <a:pt x="1931" y="11897"/>
                      <a:pt x="1948" y="11897"/>
                      <a:pt x="1965" y="11897"/>
                    </a:cubicBezTo>
                    <a:cubicBezTo>
                      <a:pt x="2017" y="11897"/>
                      <a:pt x="2068" y="11895"/>
                      <a:pt x="2119" y="11889"/>
                    </a:cubicBezTo>
                    <a:cubicBezTo>
                      <a:pt x="2996" y="11810"/>
                      <a:pt x="3718" y="11059"/>
                      <a:pt x="3888" y="10072"/>
                    </a:cubicBezTo>
                    <a:cubicBezTo>
                      <a:pt x="3902" y="9989"/>
                      <a:pt x="3912" y="9903"/>
                      <a:pt x="3918" y="9817"/>
                    </a:cubicBezTo>
                    <a:cubicBezTo>
                      <a:pt x="3921" y="9774"/>
                      <a:pt x="3923" y="9728"/>
                      <a:pt x="3924" y="9682"/>
                    </a:cubicBezTo>
                    <a:cubicBezTo>
                      <a:pt x="3926" y="9642"/>
                      <a:pt x="3926" y="9601"/>
                      <a:pt x="3924" y="9561"/>
                    </a:cubicBezTo>
                    <a:cubicBezTo>
                      <a:pt x="3924" y="9524"/>
                      <a:pt x="3923" y="9484"/>
                      <a:pt x="3922" y="9443"/>
                    </a:cubicBezTo>
                    <a:cubicBezTo>
                      <a:pt x="3919" y="9375"/>
                      <a:pt x="3916" y="9298"/>
                      <a:pt x="3911" y="9213"/>
                    </a:cubicBezTo>
                    <a:cubicBezTo>
                      <a:pt x="3904" y="9109"/>
                      <a:pt x="3894" y="8991"/>
                      <a:pt x="3880" y="8856"/>
                    </a:cubicBezTo>
                    <a:cubicBezTo>
                      <a:pt x="3872" y="8787"/>
                      <a:pt x="3863" y="8714"/>
                      <a:pt x="3855" y="8637"/>
                    </a:cubicBezTo>
                    <a:cubicBezTo>
                      <a:pt x="3776" y="8015"/>
                      <a:pt x="3616" y="7076"/>
                      <a:pt x="3292" y="5567"/>
                    </a:cubicBezTo>
                    <a:cubicBezTo>
                      <a:pt x="3086" y="4605"/>
                      <a:pt x="2913" y="3633"/>
                      <a:pt x="2778" y="2654"/>
                    </a:cubicBezTo>
                    <a:cubicBezTo>
                      <a:pt x="2776" y="2639"/>
                      <a:pt x="2774" y="2622"/>
                      <a:pt x="2771" y="2606"/>
                    </a:cubicBezTo>
                    <a:cubicBezTo>
                      <a:pt x="2766" y="2565"/>
                      <a:pt x="2759" y="2524"/>
                      <a:pt x="2754" y="2482"/>
                    </a:cubicBezTo>
                    <a:cubicBezTo>
                      <a:pt x="2752" y="2457"/>
                      <a:pt x="2748" y="2434"/>
                      <a:pt x="2745" y="2410"/>
                    </a:cubicBezTo>
                    <a:cubicBezTo>
                      <a:pt x="2646" y="1653"/>
                      <a:pt x="2566" y="894"/>
                      <a:pt x="2508" y="131"/>
                    </a:cubicBezTo>
                    <a:lnTo>
                      <a:pt x="2499" y="19"/>
                    </a:lnTo>
                    <a:lnTo>
                      <a:pt x="2189" y="10"/>
                    </a:lnTo>
                    <a:lnTo>
                      <a:pt x="18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6" name="Google Shape;2436;p45"/>
              <p:cNvSpPr/>
              <p:nvPr/>
            </p:nvSpPr>
            <p:spPr>
              <a:xfrm>
                <a:off x="4371069" y="3508261"/>
                <a:ext cx="7440" cy="63271"/>
              </a:xfrm>
              <a:custGeom>
                <a:rect b="b" l="l" r="r" t="t"/>
                <a:pathLst>
                  <a:path extrusionOk="0" h="2701" w="318">
                    <a:moveTo>
                      <a:pt x="42" y="1"/>
                    </a:moveTo>
                    <a:cubicBezTo>
                      <a:pt x="20" y="1"/>
                      <a:pt x="0" y="22"/>
                      <a:pt x="0" y="51"/>
                    </a:cubicBezTo>
                    <a:lnTo>
                      <a:pt x="56" y="2653"/>
                    </a:lnTo>
                    <a:cubicBezTo>
                      <a:pt x="57" y="2678"/>
                      <a:pt x="75" y="2701"/>
                      <a:pt x="97" y="2701"/>
                    </a:cubicBezTo>
                    <a:lnTo>
                      <a:pt x="107" y="2701"/>
                    </a:lnTo>
                    <a:cubicBezTo>
                      <a:pt x="128" y="2701"/>
                      <a:pt x="148" y="2681"/>
                      <a:pt x="149" y="2656"/>
                    </a:cubicBezTo>
                    <a:lnTo>
                      <a:pt x="316" y="60"/>
                    </a:lnTo>
                    <a:cubicBezTo>
                      <a:pt x="317" y="32"/>
                      <a:pt x="299" y="9"/>
                      <a:pt x="275" y="7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7" name="Google Shape;2437;p45"/>
              <p:cNvSpPr/>
              <p:nvPr/>
            </p:nvSpPr>
            <p:spPr>
              <a:xfrm>
                <a:off x="4363956" y="3575608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3" y="34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1" y="161"/>
                      <a:pt x="71" y="161"/>
                    </a:cubicBezTo>
                    <a:cubicBezTo>
                      <a:pt x="109" y="161"/>
                      <a:pt x="140" y="128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8" name="Google Shape;2438;p45"/>
              <p:cNvSpPr/>
              <p:nvPr/>
            </p:nvSpPr>
            <p:spPr>
              <a:xfrm>
                <a:off x="4364962" y="3562701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3" y="0"/>
                    </a:moveTo>
                    <a:cubicBezTo>
                      <a:pt x="35" y="0"/>
                      <a:pt x="4" y="36"/>
                      <a:pt x="3" y="79"/>
                    </a:cubicBezTo>
                    <a:cubicBezTo>
                      <a:pt x="1" y="124"/>
                      <a:pt x="32" y="161"/>
                      <a:pt x="70" y="162"/>
                    </a:cubicBezTo>
                    <a:cubicBezTo>
                      <a:pt x="71" y="163"/>
                      <a:pt x="72" y="163"/>
                      <a:pt x="72" y="163"/>
                    </a:cubicBezTo>
                    <a:cubicBezTo>
                      <a:pt x="109" y="163"/>
                      <a:pt x="141" y="128"/>
                      <a:pt x="142" y="85"/>
                    </a:cubicBezTo>
                    <a:cubicBezTo>
                      <a:pt x="143" y="39"/>
                      <a:pt x="113" y="2"/>
                      <a:pt x="75" y="0"/>
                    </a:cubicBezTo>
                    <a:cubicBezTo>
                      <a:pt x="74" y="0"/>
                      <a:pt x="74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9" name="Google Shape;2439;p45"/>
              <p:cNvSpPr/>
              <p:nvPr/>
            </p:nvSpPr>
            <p:spPr>
              <a:xfrm>
                <a:off x="4365968" y="3549817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4" y="1"/>
                    </a:moveTo>
                    <a:cubicBezTo>
                      <a:pt x="35" y="1"/>
                      <a:pt x="3" y="36"/>
                      <a:pt x="2" y="79"/>
                    </a:cubicBezTo>
                    <a:cubicBezTo>
                      <a:pt x="1" y="124"/>
                      <a:pt x="32" y="161"/>
                      <a:pt x="70" y="163"/>
                    </a:cubicBezTo>
                    <a:cubicBezTo>
                      <a:pt x="70" y="163"/>
                      <a:pt x="71" y="163"/>
                      <a:pt x="71" y="163"/>
                    </a:cubicBezTo>
                    <a:cubicBezTo>
                      <a:pt x="109" y="163"/>
                      <a:pt x="140" y="128"/>
                      <a:pt x="141" y="84"/>
                    </a:cubicBezTo>
                    <a:cubicBezTo>
                      <a:pt x="142" y="40"/>
                      <a:pt x="112" y="2"/>
                      <a:pt x="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0" name="Google Shape;2440;p45"/>
              <p:cNvSpPr/>
              <p:nvPr/>
            </p:nvSpPr>
            <p:spPr>
              <a:xfrm>
                <a:off x="4366974" y="3536980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2" y="0"/>
                    </a:moveTo>
                    <a:cubicBezTo>
                      <a:pt x="35" y="0"/>
                      <a:pt x="4" y="36"/>
                      <a:pt x="2" y="78"/>
                    </a:cubicBezTo>
                    <a:cubicBezTo>
                      <a:pt x="1" y="123"/>
                      <a:pt x="32" y="160"/>
                      <a:pt x="70" y="162"/>
                    </a:cubicBezTo>
                    <a:cubicBezTo>
                      <a:pt x="70" y="162"/>
                      <a:pt x="71" y="162"/>
                      <a:pt x="71" y="162"/>
                    </a:cubicBezTo>
                    <a:cubicBezTo>
                      <a:pt x="109" y="162"/>
                      <a:pt x="140" y="128"/>
                      <a:pt x="142" y="83"/>
                    </a:cubicBezTo>
                    <a:cubicBezTo>
                      <a:pt x="143" y="39"/>
                      <a:pt x="113" y="1"/>
                      <a:pt x="74" y="0"/>
                    </a:cubicBezTo>
                    <a:cubicBezTo>
                      <a:pt x="73" y="0"/>
                      <a:pt x="73" y="0"/>
                      <a:pt x="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1" name="Google Shape;2441;p45"/>
              <p:cNvSpPr/>
              <p:nvPr/>
            </p:nvSpPr>
            <p:spPr>
              <a:xfrm>
                <a:off x="4379305" y="3576007"/>
                <a:ext cx="3322" cy="3818"/>
              </a:xfrm>
              <a:custGeom>
                <a:rect b="b" l="l" r="r" t="t"/>
                <a:pathLst>
                  <a:path extrusionOk="0" h="163" w="142">
                    <a:moveTo>
                      <a:pt x="71" y="1"/>
                    </a:moveTo>
                    <a:cubicBezTo>
                      <a:pt x="33" y="1"/>
                      <a:pt x="2" y="36"/>
                      <a:pt x="1" y="79"/>
                    </a:cubicBezTo>
                    <a:cubicBezTo>
                      <a:pt x="0" y="124"/>
                      <a:pt x="30" y="161"/>
                      <a:pt x="69" y="163"/>
                    </a:cubicBezTo>
                    <a:cubicBezTo>
                      <a:pt x="69" y="163"/>
                      <a:pt x="70" y="163"/>
                      <a:pt x="70" y="163"/>
                    </a:cubicBezTo>
                    <a:cubicBezTo>
                      <a:pt x="108" y="163"/>
                      <a:pt x="140" y="127"/>
                      <a:pt x="141" y="84"/>
                    </a:cubicBezTo>
                    <a:cubicBezTo>
                      <a:pt x="142" y="40"/>
                      <a:pt x="111" y="2"/>
                      <a:pt x="73" y="1"/>
                    </a:cubicBezTo>
                    <a:cubicBezTo>
                      <a:pt x="72" y="1"/>
                      <a:pt x="72" y="1"/>
                      <a:pt x="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2" name="Google Shape;2442;p45"/>
              <p:cNvSpPr/>
              <p:nvPr/>
            </p:nvSpPr>
            <p:spPr>
              <a:xfrm>
                <a:off x="4378837" y="3563123"/>
                <a:ext cx="3322" cy="3795"/>
              </a:xfrm>
              <a:custGeom>
                <a:rect b="b" l="l" r="r" t="t"/>
                <a:pathLst>
                  <a:path extrusionOk="0" h="162" w="142">
                    <a:moveTo>
                      <a:pt x="72" y="1"/>
                    </a:moveTo>
                    <a:cubicBezTo>
                      <a:pt x="34" y="1"/>
                      <a:pt x="3" y="36"/>
                      <a:pt x="2" y="79"/>
                    </a:cubicBezTo>
                    <a:cubicBezTo>
                      <a:pt x="1" y="124"/>
                      <a:pt x="31" y="161"/>
                      <a:pt x="69" y="162"/>
                    </a:cubicBezTo>
                    <a:cubicBezTo>
                      <a:pt x="70" y="162"/>
                      <a:pt x="71" y="162"/>
                      <a:pt x="72" y="162"/>
                    </a:cubicBezTo>
                    <a:cubicBezTo>
                      <a:pt x="110" y="162"/>
                      <a:pt x="140" y="127"/>
                      <a:pt x="141" y="84"/>
                    </a:cubicBezTo>
                    <a:cubicBezTo>
                      <a:pt x="141" y="38"/>
                      <a:pt x="112" y="1"/>
                      <a:pt x="73" y="1"/>
                    </a:cubicBezTo>
                    <a:cubicBezTo>
                      <a:pt x="73" y="1"/>
                      <a:pt x="72" y="1"/>
                      <a:pt x="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3" name="Google Shape;2443;p45"/>
              <p:cNvSpPr/>
              <p:nvPr/>
            </p:nvSpPr>
            <p:spPr>
              <a:xfrm>
                <a:off x="4378369" y="3550192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1" y="0"/>
                    </a:moveTo>
                    <a:cubicBezTo>
                      <a:pt x="34" y="0"/>
                      <a:pt x="2" y="36"/>
                      <a:pt x="1" y="78"/>
                    </a:cubicBezTo>
                    <a:cubicBezTo>
                      <a:pt x="0" y="123"/>
                      <a:pt x="31" y="160"/>
                      <a:pt x="69" y="162"/>
                    </a:cubicBezTo>
                    <a:cubicBezTo>
                      <a:pt x="69" y="162"/>
                      <a:pt x="70" y="162"/>
                      <a:pt x="70" y="162"/>
                    </a:cubicBezTo>
                    <a:cubicBezTo>
                      <a:pt x="109" y="162"/>
                      <a:pt x="140" y="127"/>
                      <a:pt x="141" y="83"/>
                    </a:cubicBezTo>
                    <a:cubicBezTo>
                      <a:pt x="143" y="39"/>
                      <a:pt x="112" y="1"/>
                      <a:pt x="73" y="0"/>
                    </a:cubicBezTo>
                    <a:cubicBezTo>
                      <a:pt x="72" y="0"/>
                      <a:pt x="72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4" name="Google Shape;2444;p45"/>
              <p:cNvSpPr/>
              <p:nvPr/>
            </p:nvSpPr>
            <p:spPr>
              <a:xfrm>
                <a:off x="4377901" y="3537285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4" y="35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0" y="161"/>
                      <a:pt x="71" y="161"/>
                    </a:cubicBezTo>
                    <a:cubicBezTo>
                      <a:pt x="109" y="161"/>
                      <a:pt x="140" y="126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5" name="Google Shape;2445;p45"/>
              <p:cNvSpPr/>
              <p:nvPr/>
            </p:nvSpPr>
            <p:spPr>
              <a:xfrm>
                <a:off x="4323619" y="3754833"/>
                <a:ext cx="91648" cy="16257"/>
              </a:xfrm>
              <a:custGeom>
                <a:rect b="b" l="l" r="r" t="t"/>
                <a:pathLst>
                  <a:path extrusionOk="0" h="694" w="3917">
                    <a:moveTo>
                      <a:pt x="1" y="1"/>
                    </a:moveTo>
                    <a:lnTo>
                      <a:pt x="1" y="1"/>
                    </a:lnTo>
                    <a:cubicBezTo>
                      <a:pt x="3" y="88"/>
                      <a:pt x="11" y="174"/>
                      <a:pt x="21" y="257"/>
                    </a:cubicBezTo>
                    <a:cubicBezTo>
                      <a:pt x="304" y="427"/>
                      <a:pt x="884" y="659"/>
                      <a:pt x="1945" y="690"/>
                    </a:cubicBezTo>
                    <a:cubicBezTo>
                      <a:pt x="2019" y="692"/>
                      <a:pt x="2091" y="693"/>
                      <a:pt x="2161" y="693"/>
                    </a:cubicBezTo>
                    <a:cubicBezTo>
                      <a:pt x="3087" y="693"/>
                      <a:pt x="3616" y="511"/>
                      <a:pt x="3886" y="370"/>
                    </a:cubicBezTo>
                    <a:cubicBezTo>
                      <a:pt x="3900" y="287"/>
                      <a:pt x="3910" y="201"/>
                      <a:pt x="3916" y="115"/>
                    </a:cubicBezTo>
                    <a:lnTo>
                      <a:pt x="3916" y="115"/>
                    </a:lnTo>
                    <a:cubicBezTo>
                      <a:pt x="3731" y="236"/>
                      <a:pt x="3223" y="482"/>
                      <a:pt x="2165" y="482"/>
                    </a:cubicBezTo>
                    <a:cubicBezTo>
                      <a:pt x="2096" y="482"/>
                      <a:pt x="2024" y="481"/>
                      <a:pt x="1950" y="479"/>
                    </a:cubicBezTo>
                    <a:cubicBezTo>
                      <a:pt x="742" y="444"/>
                      <a:pt x="191" y="1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6" name="Google Shape;2446;p45"/>
              <p:cNvSpPr/>
              <p:nvPr/>
            </p:nvSpPr>
            <p:spPr>
              <a:xfrm>
                <a:off x="4323899" y="3740755"/>
                <a:ext cx="91461" cy="15882"/>
              </a:xfrm>
              <a:custGeom>
                <a:rect b="b" l="l" r="r" t="t"/>
                <a:pathLst>
                  <a:path extrusionOk="0" h="678" w="3909">
                    <a:moveTo>
                      <a:pt x="21" y="1"/>
                    </a:moveTo>
                    <a:cubicBezTo>
                      <a:pt x="11" y="85"/>
                      <a:pt x="5" y="161"/>
                      <a:pt x="0" y="230"/>
                    </a:cubicBezTo>
                    <a:cubicBezTo>
                      <a:pt x="276" y="399"/>
                      <a:pt x="857" y="643"/>
                      <a:pt x="1945" y="675"/>
                    </a:cubicBezTo>
                    <a:cubicBezTo>
                      <a:pt x="2020" y="677"/>
                      <a:pt x="2093" y="678"/>
                      <a:pt x="2163" y="678"/>
                    </a:cubicBezTo>
                    <a:cubicBezTo>
                      <a:pt x="3114" y="678"/>
                      <a:pt x="3645" y="486"/>
                      <a:pt x="3908" y="342"/>
                    </a:cubicBezTo>
                    <a:cubicBezTo>
                      <a:pt x="3906" y="274"/>
                      <a:pt x="3903" y="197"/>
                      <a:pt x="3897" y="112"/>
                    </a:cubicBezTo>
                    <a:cubicBezTo>
                      <a:pt x="3696" y="237"/>
                      <a:pt x="3186" y="468"/>
                      <a:pt x="2159" y="468"/>
                    </a:cubicBezTo>
                    <a:cubicBezTo>
                      <a:pt x="2091" y="468"/>
                      <a:pt x="2022" y="467"/>
                      <a:pt x="1950" y="464"/>
                    </a:cubicBezTo>
                    <a:cubicBezTo>
                      <a:pt x="784" y="432"/>
                      <a:pt x="228" y="145"/>
                      <a:pt x="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7" name="Google Shape;2447;p45"/>
              <p:cNvSpPr/>
              <p:nvPr/>
            </p:nvSpPr>
            <p:spPr>
              <a:xfrm>
                <a:off x="4325490" y="3727332"/>
                <a:ext cx="88887" cy="14851"/>
              </a:xfrm>
              <a:custGeom>
                <a:rect b="b" l="l" r="r" t="t"/>
                <a:pathLst>
                  <a:path extrusionOk="0" h="634" w="3799">
                    <a:moveTo>
                      <a:pt x="36" y="1"/>
                    </a:moveTo>
                    <a:cubicBezTo>
                      <a:pt x="23" y="78"/>
                      <a:pt x="11" y="149"/>
                      <a:pt x="1" y="217"/>
                    </a:cubicBezTo>
                    <a:cubicBezTo>
                      <a:pt x="296" y="384"/>
                      <a:pt x="870" y="601"/>
                      <a:pt x="1892" y="630"/>
                    </a:cubicBezTo>
                    <a:cubicBezTo>
                      <a:pt x="1968" y="633"/>
                      <a:pt x="2043" y="634"/>
                      <a:pt x="2114" y="634"/>
                    </a:cubicBezTo>
                    <a:cubicBezTo>
                      <a:pt x="2999" y="634"/>
                      <a:pt x="3519" y="466"/>
                      <a:pt x="3798" y="328"/>
                    </a:cubicBezTo>
                    <a:cubicBezTo>
                      <a:pt x="3790" y="258"/>
                      <a:pt x="3783" y="186"/>
                      <a:pt x="3773" y="108"/>
                    </a:cubicBezTo>
                    <a:cubicBezTo>
                      <a:pt x="3534" y="237"/>
                      <a:pt x="3028" y="423"/>
                      <a:pt x="2106" y="423"/>
                    </a:cubicBezTo>
                    <a:cubicBezTo>
                      <a:pt x="2038" y="423"/>
                      <a:pt x="1968" y="422"/>
                      <a:pt x="1896" y="420"/>
                    </a:cubicBezTo>
                    <a:cubicBezTo>
                      <a:pt x="840" y="389"/>
                      <a:pt x="286" y="153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8" name="Google Shape;2448;p45"/>
              <p:cNvSpPr/>
              <p:nvPr/>
            </p:nvSpPr>
            <p:spPr>
              <a:xfrm>
                <a:off x="4357405" y="3583081"/>
                <a:ext cx="31142" cy="9089"/>
              </a:xfrm>
              <a:custGeom>
                <a:rect b="b" l="l" r="r" t="t"/>
                <a:pathLst>
                  <a:path extrusionOk="0" h="388" w="1331">
                    <a:moveTo>
                      <a:pt x="45" y="0"/>
                    </a:moveTo>
                    <a:cubicBezTo>
                      <a:pt x="40" y="27"/>
                      <a:pt x="36" y="52"/>
                      <a:pt x="30" y="78"/>
                    </a:cubicBezTo>
                    <a:cubicBezTo>
                      <a:pt x="24" y="117"/>
                      <a:pt x="18" y="155"/>
                      <a:pt x="10" y="195"/>
                    </a:cubicBezTo>
                    <a:cubicBezTo>
                      <a:pt x="8" y="211"/>
                      <a:pt x="4" y="228"/>
                      <a:pt x="1" y="245"/>
                    </a:cubicBezTo>
                    <a:cubicBezTo>
                      <a:pt x="116" y="308"/>
                      <a:pt x="317" y="376"/>
                      <a:pt x="665" y="387"/>
                    </a:cubicBezTo>
                    <a:cubicBezTo>
                      <a:pt x="693" y="388"/>
                      <a:pt x="720" y="388"/>
                      <a:pt x="745" y="388"/>
                    </a:cubicBezTo>
                    <a:cubicBezTo>
                      <a:pt x="1042" y="388"/>
                      <a:pt x="1223" y="336"/>
                      <a:pt x="1331" y="284"/>
                    </a:cubicBezTo>
                    <a:cubicBezTo>
                      <a:pt x="1328" y="268"/>
                      <a:pt x="1327" y="251"/>
                      <a:pt x="1324" y="235"/>
                    </a:cubicBezTo>
                    <a:cubicBezTo>
                      <a:pt x="1319" y="194"/>
                      <a:pt x="1312" y="151"/>
                      <a:pt x="1307" y="110"/>
                    </a:cubicBezTo>
                    <a:cubicBezTo>
                      <a:pt x="1305" y="86"/>
                      <a:pt x="1302" y="63"/>
                      <a:pt x="1298" y="38"/>
                    </a:cubicBezTo>
                    <a:cubicBezTo>
                      <a:pt x="1247" y="75"/>
                      <a:pt x="1092" y="151"/>
                      <a:pt x="743" y="151"/>
                    </a:cubicBezTo>
                    <a:cubicBezTo>
                      <a:pt x="720" y="151"/>
                      <a:pt x="696" y="151"/>
                      <a:pt x="671" y="150"/>
                    </a:cubicBezTo>
                    <a:cubicBezTo>
                      <a:pt x="262" y="139"/>
                      <a:pt x="96" y="40"/>
                      <a:pt x="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9" name="Google Shape;2449;p45"/>
              <p:cNvSpPr/>
              <p:nvPr/>
            </p:nvSpPr>
            <p:spPr>
              <a:xfrm>
                <a:off x="4373128" y="3527751"/>
                <a:ext cx="42303" cy="278312"/>
              </a:xfrm>
              <a:custGeom>
                <a:rect b="b" l="l" r="r" t="t"/>
                <a:pathLst>
                  <a:path extrusionOk="0" h="11881" w="1808">
                    <a:moveTo>
                      <a:pt x="69" y="0"/>
                    </a:moveTo>
                    <a:lnTo>
                      <a:pt x="69" y="4230"/>
                    </a:lnTo>
                    <a:cubicBezTo>
                      <a:pt x="69" y="5022"/>
                      <a:pt x="152" y="5812"/>
                      <a:pt x="302" y="6584"/>
                    </a:cubicBezTo>
                    <a:cubicBezTo>
                      <a:pt x="825" y="9273"/>
                      <a:pt x="354" y="11032"/>
                      <a:pt x="0" y="11880"/>
                    </a:cubicBezTo>
                    <a:cubicBezTo>
                      <a:pt x="877" y="11801"/>
                      <a:pt x="1599" y="11050"/>
                      <a:pt x="1769" y="10063"/>
                    </a:cubicBezTo>
                    <a:cubicBezTo>
                      <a:pt x="1783" y="9979"/>
                      <a:pt x="1793" y="9894"/>
                      <a:pt x="1799" y="9808"/>
                    </a:cubicBezTo>
                    <a:cubicBezTo>
                      <a:pt x="1802" y="9764"/>
                      <a:pt x="1804" y="9719"/>
                      <a:pt x="1805" y="9673"/>
                    </a:cubicBezTo>
                    <a:cubicBezTo>
                      <a:pt x="1807" y="9633"/>
                      <a:pt x="1807" y="9592"/>
                      <a:pt x="1805" y="9552"/>
                    </a:cubicBezTo>
                    <a:cubicBezTo>
                      <a:pt x="1805" y="9515"/>
                      <a:pt x="1804" y="9475"/>
                      <a:pt x="1803" y="9434"/>
                    </a:cubicBezTo>
                    <a:cubicBezTo>
                      <a:pt x="1800" y="9366"/>
                      <a:pt x="1797" y="9289"/>
                      <a:pt x="1792" y="9204"/>
                    </a:cubicBezTo>
                    <a:cubicBezTo>
                      <a:pt x="1785" y="9100"/>
                      <a:pt x="1775" y="8982"/>
                      <a:pt x="1761" y="8846"/>
                    </a:cubicBezTo>
                    <a:cubicBezTo>
                      <a:pt x="1753" y="8778"/>
                      <a:pt x="1744" y="8705"/>
                      <a:pt x="1736" y="8628"/>
                    </a:cubicBezTo>
                    <a:cubicBezTo>
                      <a:pt x="1657" y="8005"/>
                      <a:pt x="1497" y="7066"/>
                      <a:pt x="1173" y="5558"/>
                    </a:cubicBezTo>
                    <a:cubicBezTo>
                      <a:pt x="967" y="4595"/>
                      <a:pt x="794" y="3624"/>
                      <a:pt x="659" y="2645"/>
                    </a:cubicBezTo>
                    <a:cubicBezTo>
                      <a:pt x="657" y="2630"/>
                      <a:pt x="655" y="2613"/>
                      <a:pt x="652" y="2597"/>
                    </a:cubicBezTo>
                    <a:cubicBezTo>
                      <a:pt x="647" y="2556"/>
                      <a:pt x="640" y="2515"/>
                      <a:pt x="635" y="2472"/>
                    </a:cubicBezTo>
                    <a:cubicBezTo>
                      <a:pt x="633" y="2448"/>
                      <a:pt x="629" y="2425"/>
                      <a:pt x="626" y="2400"/>
                    </a:cubicBezTo>
                    <a:cubicBezTo>
                      <a:pt x="527" y="1644"/>
                      <a:pt x="447" y="885"/>
                      <a:pt x="389" y="122"/>
                    </a:cubicBezTo>
                    <a:lnTo>
                      <a:pt x="380" y="9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0" name="Google Shape;2450;p45"/>
              <p:cNvSpPr/>
              <p:nvPr/>
            </p:nvSpPr>
            <p:spPr>
              <a:xfrm>
                <a:off x="4067018" y="3415311"/>
                <a:ext cx="626000" cy="197028"/>
              </a:xfrm>
              <a:custGeom>
                <a:rect b="b" l="l" r="r" t="t"/>
                <a:pathLst>
                  <a:path extrusionOk="0" h="8411" w="26755">
                    <a:moveTo>
                      <a:pt x="26754" y="1"/>
                    </a:moveTo>
                    <a:lnTo>
                      <a:pt x="26119" y="221"/>
                    </a:lnTo>
                    <a:lnTo>
                      <a:pt x="26119" y="7013"/>
                    </a:lnTo>
                    <a:cubicBezTo>
                      <a:pt x="26119" y="7380"/>
                      <a:pt x="25865" y="7676"/>
                      <a:pt x="25549" y="7676"/>
                    </a:cubicBezTo>
                    <a:lnTo>
                      <a:pt x="1208" y="7676"/>
                    </a:lnTo>
                    <a:cubicBezTo>
                      <a:pt x="891" y="7676"/>
                      <a:pt x="634" y="7379"/>
                      <a:pt x="634" y="7013"/>
                    </a:cubicBezTo>
                    <a:lnTo>
                      <a:pt x="634" y="734"/>
                    </a:lnTo>
                    <a:lnTo>
                      <a:pt x="0" y="515"/>
                    </a:lnTo>
                    <a:lnTo>
                      <a:pt x="0" y="7013"/>
                    </a:lnTo>
                    <a:cubicBezTo>
                      <a:pt x="0" y="7784"/>
                      <a:pt x="541" y="8410"/>
                      <a:pt x="1208" y="8410"/>
                    </a:cubicBezTo>
                    <a:lnTo>
                      <a:pt x="25548" y="8410"/>
                    </a:lnTo>
                    <a:cubicBezTo>
                      <a:pt x="26214" y="8410"/>
                      <a:pt x="26754" y="7783"/>
                      <a:pt x="26754" y="7013"/>
                    </a:cubicBezTo>
                    <a:lnTo>
                      <a:pt x="267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51" name="Google Shape;2451;p45"/>
          <p:cNvGrpSpPr/>
          <p:nvPr/>
        </p:nvGrpSpPr>
        <p:grpSpPr>
          <a:xfrm>
            <a:off x="-457212" y="4242330"/>
            <a:ext cx="10436575" cy="1242270"/>
            <a:chOff x="-12" y="3708930"/>
            <a:chExt cx="10436575" cy="1242270"/>
          </a:xfrm>
        </p:grpSpPr>
        <p:grpSp>
          <p:nvGrpSpPr>
            <p:cNvPr id="2452" name="Google Shape;2452;p45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2453" name="Google Shape;2453;p45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4" name="Google Shape;2454;p45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5" name="Google Shape;2455;p45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6" name="Google Shape;2456;p45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7" name="Google Shape;2457;p45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8" name="Google Shape;2458;p45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59" name="Google Shape;2459;p45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2460" name="Google Shape;2460;p45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1" name="Google Shape;2461;p45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2" name="Google Shape;2462;p45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3" name="Google Shape;2463;p45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4" name="Google Shape;2464;p45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65" name="Google Shape;2465;p45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2466" name="Google Shape;2466;p4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7" name="Google Shape;2467;p4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8" name="Google Shape;2468;p4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69" name="Google Shape;2469;p45"/>
          <p:cNvGrpSpPr/>
          <p:nvPr/>
        </p:nvGrpSpPr>
        <p:grpSpPr>
          <a:xfrm>
            <a:off x="-1103437" y="4479700"/>
            <a:ext cx="10436575" cy="1197200"/>
            <a:chOff x="-646237" y="3946300"/>
            <a:chExt cx="10436575" cy="1197200"/>
          </a:xfrm>
        </p:grpSpPr>
        <p:grpSp>
          <p:nvGrpSpPr>
            <p:cNvPr id="2470" name="Google Shape;2470;p45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2471" name="Google Shape;2471;p45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2" name="Google Shape;2472;p45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3" name="Google Shape;2473;p45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4" name="Google Shape;2474;p45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5" name="Google Shape;2475;p45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6" name="Google Shape;2476;p45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77" name="Google Shape;2477;p45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2478" name="Google Shape;2478;p45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9" name="Google Shape;2479;p45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0" name="Google Shape;2480;p45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1" name="Google Shape;2481;p45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2" name="Google Shape;2482;p45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83" name="Google Shape;2483;p45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2484" name="Google Shape;2484;p4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5" name="Google Shape;2485;p4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6" name="Google Shape;2486;p4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87" name="Google Shape;2487;p45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2488" name="Google Shape;2488;p45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9" name="Google Shape;2489;p45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0" name="Google Shape;2490;p45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491" name="Google Shape;2491;p45" title="61oCcLeR6bL._AC_SL1500_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550" y="148675"/>
            <a:ext cx="4776476" cy="3076051"/>
          </a:xfrm>
          <a:prstGeom prst="rect">
            <a:avLst/>
          </a:prstGeom>
          <a:noFill/>
          <a:ln>
            <a:noFill/>
          </a:ln>
        </p:spPr>
      </p:pic>
      <p:sp>
        <p:nvSpPr>
          <p:cNvPr id="2492" name="Google Shape;2492;p45"/>
          <p:cNvSpPr txBox="1"/>
          <p:nvPr>
            <p:ph idx="4294967295" type="body"/>
          </p:nvPr>
        </p:nvSpPr>
        <p:spPr>
          <a:xfrm>
            <a:off x="715100" y="2232000"/>
            <a:ext cx="3148800" cy="25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/>
              <a:t>Cost: $39.63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s"/>
              <a:t>Weight: 30g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Simple Installation Method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Effective Release Distance Exceeding 1km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USB rechargeable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RF Shielding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Adjustable hook position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Dedicated remote</a:t>
            </a:r>
            <a:endParaRPr/>
          </a:p>
        </p:txBody>
      </p:sp>
      <p:pic>
        <p:nvPicPr>
          <p:cNvPr id="2493" name="Google Shape;2493;p45" title="airdrop-link-amaz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550" y="3353313"/>
            <a:ext cx="154305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4" name="Google Shape;2494;p45"/>
          <p:cNvSpPr txBox="1"/>
          <p:nvPr>
            <p:ph type="title"/>
          </p:nvPr>
        </p:nvSpPr>
        <p:spPr>
          <a:xfrm>
            <a:off x="649775" y="1690200"/>
            <a:ext cx="3828900" cy="6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Universal Airdrop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8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9" name="Google Shape;2499;p46"/>
          <p:cNvGrpSpPr/>
          <p:nvPr/>
        </p:nvGrpSpPr>
        <p:grpSpPr>
          <a:xfrm>
            <a:off x="-12" y="3682568"/>
            <a:ext cx="10350815" cy="1242270"/>
            <a:chOff x="76188" y="3708930"/>
            <a:chExt cx="10350815" cy="1242270"/>
          </a:xfrm>
        </p:grpSpPr>
        <p:grpSp>
          <p:nvGrpSpPr>
            <p:cNvPr id="2500" name="Google Shape;2500;p46"/>
            <p:cNvGrpSpPr/>
            <p:nvPr/>
          </p:nvGrpSpPr>
          <p:grpSpPr>
            <a:xfrm>
              <a:off x="76188" y="4147734"/>
              <a:ext cx="10350815" cy="803466"/>
              <a:chOff x="76200" y="4340034"/>
              <a:chExt cx="10350815" cy="803466"/>
            </a:xfrm>
          </p:grpSpPr>
          <p:sp>
            <p:nvSpPr>
              <p:cNvPr id="2501" name="Google Shape;2501;p46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2" name="Google Shape;2502;p46"/>
              <p:cNvSpPr/>
              <p:nvPr/>
            </p:nvSpPr>
            <p:spPr>
              <a:xfrm flipH="1" rot="10800000">
                <a:off x="7620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3" name="Google Shape;2503;p46"/>
              <p:cNvSpPr/>
              <p:nvPr/>
            </p:nvSpPr>
            <p:spPr>
              <a:xfrm rot="10800000">
                <a:off x="517527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4" name="Google Shape;2504;p46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5" name="Google Shape;2505;p46"/>
              <p:cNvSpPr/>
              <p:nvPr/>
            </p:nvSpPr>
            <p:spPr>
              <a:xfrm rot="10800000">
                <a:off x="841934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6" name="Google Shape;2506;p46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07" name="Google Shape;2507;p46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2508" name="Google Shape;2508;p46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9" name="Google Shape;2509;p46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0" name="Google Shape;2510;p46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1" name="Google Shape;2511;p46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2" name="Google Shape;2512;p46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13" name="Google Shape;2513;p46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2514" name="Google Shape;2514;p46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5" name="Google Shape;2515;p46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6" name="Google Shape;2516;p46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517" name="Google Shape;2517;p46"/>
          <p:cNvGrpSpPr/>
          <p:nvPr/>
        </p:nvGrpSpPr>
        <p:grpSpPr>
          <a:xfrm>
            <a:off x="-1292587" y="3946300"/>
            <a:ext cx="10436575" cy="1197200"/>
            <a:chOff x="-646237" y="3946300"/>
            <a:chExt cx="10436575" cy="1197200"/>
          </a:xfrm>
        </p:grpSpPr>
        <p:grpSp>
          <p:nvGrpSpPr>
            <p:cNvPr id="2518" name="Google Shape;2518;p46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2519" name="Google Shape;2519;p46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0" name="Google Shape;2520;p46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1" name="Google Shape;2521;p46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2" name="Google Shape;2522;p46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3" name="Google Shape;2523;p46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4" name="Google Shape;2524;p46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25" name="Google Shape;2525;p46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2526" name="Google Shape;2526;p46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7" name="Google Shape;2527;p46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8" name="Google Shape;2528;p46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9" name="Google Shape;2529;p46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0" name="Google Shape;2530;p46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31" name="Google Shape;2531;p46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2532" name="Google Shape;2532;p46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3" name="Google Shape;2533;p46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4" name="Google Shape;2534;p46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35" name="Google Shape;2535;p46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2536" name="Google Shape;2536;p46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7" name="Google Shape;2537;p46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8" name="Google Shape;2538;p46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539" name="Google Shape;2539;p46"/>
          <p:cNvGrpSpPr/>
          <p:nvPr/>
        </p:nvGrpSpPr>
        <p:grpSpPr>
          <a:xfrm>
            <a:off x="6973552" y="206608"/>
            <a:ext cx="1988795" cy="3425006"/>
            <a:chOff x="6440152" y="206608"/>
            <a:chExt cx="1988795" cy="3425006"/>
          </a:xfrm>
        </p:grpSpPr>
        <p:grpSp>
          <p:nvGrpSpPr>
            <p:cNvPr id="2540" name="Google Shape;2540;p46"/>
            <p:cNvGrpSpPr/>
            <p:nvPr/>
          </p:nvGrpSpPr>
          <p:grpSpPr>
            <a:xfrm>
              <a:off x="6440182" y="206608"/>
              <a:ext cx="1988741" cy="956989"/>
              <a:chOff x="2074932" y="1753471"/>
              <a:chExt cx="1323269" cy="636762"/>
            </a:xfrm>
          </p:grpSpPr>
          <p:sp>
            <p:nvSpPr>
              <p:cNvPr id="2541" name="Google Shape;2541;p46"/>
              <p:cNvSpPr/>
              <p:nvPr/>
            </p:nvSpPr>
            <p:spPr>
              <a:xfrm>
                <a:off x="2309234" y="1784205"/>
                <a:ext cx="228874" cy="19724"/>
              </a:xfrm>
              <a:custGeom>
                <a:rect b="b" l="l" r="r" t="t"/>
                <a:pathLst>
                  <a:path extrusionOk="0" h="842" w="9782">
                    <a:moveTo>
                      <a:pt x="212" y="0"/>
                    </a:moveTo>
                    <a:cubicBezTo>
                      <a:pt x="107" y="0"/>
                      <a:pt x="13" y="78"/>
                      <a:pt x="6" y="184"/>
                    </a:cubicBezTo>
                    <a:cubicBezTo>
                      <a:pt x="0" y="297"/>
                      <a:pt x="90" y="389"/>
                      <a:pt x="200" y="389"/>
                    </a:cubicBezTo>
                    <a:lnTo>
                      <a:pt x="1179" y="389"/>
                    </a:lnTo>
                    <a:cubicBezTo>
                      <a:pt x="1333" y="389"/>
                      <a:pt x="1482" y="441"/>
                      <a:pt x="1601" y="536"/>
                    </a:cubicBezTo>
                    <a:cubicBezTo>
                      <a:pt x="1631" y="559"/>
                      <a:pt x="1659" y="585"/>
                      <a:pt x="1684" y="615"/>
                    </a:cubicBezTo>
                    <a:cubicBezTo>
                      <a:pt x="1750" y="688"/>
                      <a:pt x="1828" y="744"/>
                      <a:pt x="1914" y="783"/>
                    </a:cubicBezTo>
                    <a:cubicBezTo>
                      <a:pt x="2001" y="821"/>
                      <a:pt x="2097" y="841"/>
                      <a:pt x="2192" y="841"/>
                    </a:cubicBezTo>
                    <a:lnTo>
                      <a:pt x="8759" y="841"/>
                    </a:lnTo>
                    <a:cubicBezTo>
                      <a:pt x="9122" y="841"/>
                      <a:pt x="9363" y="702"/>
                      <a:pt x="9522" y="537"/>
                    </a:cubicBezTo>
                    <a:cubicBezTo>
                      <a:pt x="9624" y="431"/>
                      <a:pt x="9691" y="316"/>
                      <a:pt x="9735" y="219"/>
                    </a:cubicBezTo>
                    <a:cubicBezTo>
                      <a:pt x="9781" y="117"/>
                      <a:pt x="9708" y="0"/>
                      <a:pt x="95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2" name="Google Shape;2542;p46"/>
              <p:cNvSpPr/>
              <p:nvPr/>
            </p:nvSpPr>
            <p:spPr>
              <a:xfrm>
                <a:off x="2291359" y="1794980"/>
                <a:ext cx="45999" cy="23730"/>
              </a:xfrm>
              <a:custGeom>
                <a:rect b="b" l="l" r="r" t="t"/>
                <a:pathLst>
                  <a:path extrusionOk="0" h="1013" w="1966">
                    <a:moveTo>
                      <a:pt x="11" y="1"/>
                    </a:moveTo>
                    <a:cubicBezTo>
                      <a:pt x="5" y="1"/>
                      <a:pt x="0" y="6"/>
                      <a:pt x="0" y="12"/>
                    </a:cubicBezTo>
                    <a:lnTo>
                      <a:pt x="0" y="1012"/>
                    </a:lnTo>
                    <a:lnTo>
                      <a:pt x="1965" y="1012"/>
                    </a:lnTo>
                    <a:lnTo>
                      <a:pt x="1965" y="12"/>
                    </a:lnTo>
                    <a:cubicBezTo>
                      <a:pt x="1965" y="6"/>
                      <a:pt x="1960" y="1"/>
                      <a:pt x="19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3" name="Google Shape;2543;p46"/>
              <p:cNvSpPr/>
              <p:nvPr/>
            </p:nvSpPr>
            <p:spPr>
              <a:xfrm>
                <a:off x="2300624" y="1794980"/>
                <a:ext cx="27422" cy="23730"/>
              </a:xfrm>
              <a:custGeom>
                <a:rect b="b" l="l" r="r" t="t"/>
                <a:pathLst>
                  <a:path extrusionOk="0" h="1013" w="1172">
                    <a:moveTo>
                      <a:pt x="9" y="1"/>
                    </a:moveTo>
                    <a:cubicBezTo>
                      <a:pt x="5" y="1"/>
                      <a:pt x="1" y="5"/>
                      <a:pt x="0" y="10"/>
                    </a:cubicBezTo>
                    <a:lnTo>
                      <a:pt x="0" y="1012"/>
                    </a:lnTo>
                    <a:lnTo>
                      <a:pt x="1171" y="1012"/>
                    </a:lnTo>
                    <a:lnTo>
                      <a:pt x="1171" y="10"/>
                    </a:lnTo>
                    <a:cubicBezTo>
                      <a:pt x="1171" y="5"/>
                      <a:pt x="1168" y="1"/>
                      <a:pt x="1163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4" name="Google Shape;2544;p46"/>
              <p:cNvSpPr/>
              <p:nvPr/>
            </p:nvSpPr>
            <p:spPr>
              <a:xfrm>
                <a:off x="2291359" y="1753471"/>
                <a:ext cx="46023" cy="29094"/>
              </a:xfrm>
              <a:custGeom>
                <a:rect b="b" l="l" r="r" t="t"/>
                <a:pathLst>
                  <a:path extrusionOk="0" h="1242" w="1967">
                    <a:moveTo>
                      <a:pt x="984" y="1"/>
                    </a:moveTo>
                    <a:cubicBezTo>
                      <a:pt x="440" y="1"/>
                      <a:pt x="0" y="442"/>
                      <a:pt x="0" y="984"/>
                    </a:cubicBezTo>
                    <a:lnTo>
                      <a:pt x="0" y="1139"/>
                    </a:lnTo>
                    <a:cubicBezTo>
                      <a:pt x="0" y="1196"/>
                      <a:pt x="46" y="1242"/>
                      <a:pt x="103" y="1242"/>
                    </a:cubicBezTo>
                    <a:lnTo>
                      <a:pt x="1864" y="1242"/>
                    </a:lnTo>
                    <a:cubicBezTo>
                      <a:pt x="1920" y="1242"/>
                      <a:pt x="1966" y="1196"/>
                      <a:pt x="1966" y="1139"/>
                    </a:cubicBezTo>
                    <a:lnTo>
                      <a:pt x="1966" y="984"/>
                    </a:lnTo>
                    <a:cubicBezTo>
                      <a:pt x="1966" y="441"/>
                      <a:pt x="1525" y="1"/>
                      <a:pt x="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5" name="Google Shape;2545;p46"/>
              <p:cNvSpPr/>
              <p:nvPr/>
            </p:nvSpPr>
            <p:spPr>
              <a:xfrm>
                <a:off x="2298799" y="1753471"/>
                <a:ext cx="31142" cy="29070"/>
              </a:xfrm>
              <a:custGeom>
                <a:rect b="b" l="l" r="r" t="t"/>
                <a:pathLst>
                  <a:path extrusionOk="0" h="1241" w="1331">
                    <a:moveTo>
                      <a:pt x="666" y="1"/>
                    </a:moveTo>
                    <a:cubicBezTo>
                      <a:pt x="298" y="1"/>
                      <a:pt x="0" y="300"/>
                      <a:pt x="0" y="666"/>
                    </a:cubicBezTo>
                    <a:lnTo>
                      <a:pt x="0" y="1171"/>
                    </a:lnTo>
                    <a:cubicBezTo>
                      <a:pt x="0" y="1210"/>
                      <a:pt x="31" y="1241"/>
                      <a:pt x="69" y="1241"/>
                    </a:cubicBezTo>
                    <a:lnTo>
                      <a:pt x="1262" y="1241"/>
                    </a:lnTo>
                    <a:cubicBezTo>
                      <a:pt x="1300" y="1241"/>
                      <a:pt x="1330" y="1210"/>
                      <a:pt x="1330" y="1171"/>
                    </a:cubicBezTo>
                    <a:lnTo>
                      <a:pt x="1330" y="666"/>
                    </a:lnTo>
                    <a:cubicBezTo>
                      <a:pt x="1330" y="298"/>
                      <a:pt x="1032" y="1"/>
                      <a:pt x="666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6" name="Google Shape;2546;p46"/>
              <p:cNvSpPr/>
              <p:nvPr/>
            </p:nvSpPr>
            <p:spPr>
              <a:xfrm>
                <a:off x="2296529" y="1782542"/>
                <a:ext cx="35634" cy="12439"/>
              </a:xfrm>
              <a:custGeom>
                <a:rect b="b" l="l" r="r" t="t"/>
                <a:pathLst>
                  <a:path extrusionOk="0" h="531" w="1523">
                    <a:moveTo>
                      <a:pt x="1" y="1"/>
                    </a:moveTo>
                    <a:lnTo>
                      <a:pt x="1" y="531"/>
                    </a:lnTo>
                    <a:lnTo>
                      <a:pt x="1523" y="531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7" name="Google Shape;2547;p46"/>
              <p:cNvSpPr/>
              <p:nvPr/>
            </p:nvSpPr>
            <p:spPr>
              <a:xfrm>
                <a:off x="2074932" y="1784205"/>
                <a:ext cx="228921" cy="19724"/>
              </a:xfrm>
              <a:custGeom>
                <a:rect b="b" l="l" r="r" t="t"/>
                <a:pathLst>
                  <a:path extrusionOk="0" h="842" w="9784">
                    <a:moveTo>
                      <a:pt x="188" y="0"/>
                    </a:moveTo>
                    <a:cubicBezTo>
                      <a:pt x="76" y="0"/>
                      <a:pt x="1" y="117"/>
                      <a:pt x="48" y="219"/>
                    </a:cubicBezTo>
                    <a:cubicBezTo>
                      <a:pt x="93" y="316"/>
                      <a:pt x="160" y="431"/>
                      <a:pt x="262" y="537"/>
                    </a:cubicBezTo>
                    <a:cubicBezTo>
                      <a:pt x="421" y="702"/>
                      <a:pt x="662" y="841"/>
                      <a:pt x="1025" y="841"/>
                    </a:cubicBezTo>
                    <a:lnTo>
                      <a:pt x="7591" y="841"/>
                    </a:lnTo>
                    <a:cubicBezTo>
                      <a:pt x="7687" y="841"/>
                      <a:pt x="7783" y="821"/>
                      <a:pt x="7869" y="783"/>
                    </a:cubicBezTo>
                    <a:cubicBezTo>
                      <a:pt x="7955" y="744"/>
                      <a:pt x="8034" y="688"/>
                      <a:pt x="8099" y="615"/>
                    </a:cubicBezTo>
                    <a:cubicBezTo>
                      <a:pt x="8124" y="585"/>
                      <a:pt x="8153" y="559"/>
                      <a:pt x="8183" y="536"/>
                    </a:cubicBezTo>
                    <a:cubicBezTo>
                      <a:pt x="8302" y="441"/>
                      <a:pt x="8451" y="389"/>
                      <a:pt x="8605" y="389"/>
                    </a:cubicBezTo>
                    <a:lnTo>
                      <a:pt x="9584" y="389"/>
                    </a:lnTo>
                    <a:cubicBezTo>
                      <a:pt x="9693" y="389"/>
                      <a:pt x="9784" y="297"/>
                      <a:pt x="9777" y="184"/>
                    </a:cubicBezTo>
                    <a:cubicBezTo>
                      <a:pt x="9772" y="78"/>
                      <a:pt x="9677" y="0"/>
                      <a:pt x="95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8" name="Google Shape;2548;p46"/>
              <p:cNvSpPr/>
              <p:nvPr/>
            </p:nvSpPr>
            <p:spPr>
              <a:xfrm>
                <a:off x="2615531" y="1886666"/>
                <a:ext cx="230489" cy="250062"/>
              </a:xfrm>
              <a:custGeom>
                <a:rect b="b" l="l" r="r" t="t"/>
                <a:pathLst>
                  <a:path extrusionOk="0" h="10675" w="9851">
                    <a:moveTo>
                      <a:pt x="6202" y="0"/>
                    </a:moveTo>
                    <a:cubicBezTo>
                      <a:pt x="5876" y="0"/>
                      <a:pt x="5565" y="121"/>
                      <a:pt x="5328" y="332"/>
                    </a:cubicBezTo>
                    <a:cubicBezTo>
                      <a:pt x="5222" y="426"/>
                      <a:pt x="5129" y="539"/>
                      <a:pt x="5057" y="667"/>
                    </a:cubicBezTo>
                    <a:lnTo>
                      <a:pt x="262" y="9323"/>
                    </a:lnTo>
                    <a:cubicBezTo>
                      <a:pt x="1" y="9787"/>
                      <a:pt x="196" y="10337"/>
                      <a:pt x="617" y="10565"/>
                    </a:cubicBezTo>
                    <a:cubicBezTo>
                      <a:pt x="743" y="10633"/>
                      <a:pt x="889" y="10674"/>
                      <a:pt x="1048" y="10674"/>
                    </a:cubicBezTo>
                    <a:cubicBezTo>
                      <a:pt x="1050" y="10674"/>
                      <a:pt x="1051" y="10674"/>
                      <a:pt x="1053" y="10674"/>
                    </a:cubicBezTo>
                    <a:cubicBezTo>
                      <a:pt x="1370" y="10674"/>
                      <a:pt x="1675" y="10588"/>
                      <a:pt x="1939" y="10435"/>
                    </a:cubicBezTo>
                    <a:cubicBezTo>
                      <a:pt x="2204" y="10281"/>
                      <a:pt x="2430" y="10056"/>
                      <a:pt x="2587" y="9779"/>
                    </a:cubicBezTo>
                    <a:lnTo>
                      <a:pt x="6487" y="2704"/>
                    </a:lnTo>
                    <a:cubicBezTo>
                      <a:pt x="6683" y="2358"/>
                      <a:pt x="7051" y="2144"/>
                      <a:pt x="7448" y="2144"/>
                    </a:cubicBezTo>
                    <a:cubicBezTo>
                      <a:pt x="7449" y="2144"/>
                      <a:pt x="7450" y="2144"/>
                      <a:pt x="7451" y="2144"/>
                    </a:cubicBezTo>
                    <a:lnTo>
                      <a:pt x="8133" y="2145"/>
                    </a:lnTo>
                    <a:cubicBezTo>
                      <a:pt x="8136" y="2145"/>
                      <a:pt x="8138" y="2145"/>
                      <a:pt x="8141" y="2145"/>
                    </a:cubicBezTo>
                    <a:cubicBezTo>
                      <a:pt x="8871" y="2145"/>
                      <a:pt x="9495" y="1685"/>
                      <a:pt x="9739" y="1040"/>
                    </a:cubicBezTo>
                    <a:cubicBezTo>
                      <a:pt x="9811" y="852"/>
                      <a:pt x="9851" y="647"/>
                      <a:pt x="9851" y="434"/>
                    </a:cubicBezTo>
                    <a:cubicBezTo>
                      <a:pt x="9851" y="403"/>
                      <a:pt x="9847" y="373"/>
                      <a:pt x="9840" y="342"/>
                    </a:cubicBezTo>
                    <a:cubicBezTo>
                      <a:pt x="9797" y="152"/>
                      <a:pt x="9627" y="9"/>
                      <a:pt x="9424" y="9"/>
                    </a:cubicBezTo>
                    <a:lnTo>
                      <a:pt x="6202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9" name="Google Shape;2549;p46"/>
              <p:cNvSpPr/>
              <p:nvPr/>
            </p:nvSpPr>
            <p:spPr>
              <a:xfrm>
                <a:off x="2630459" y="1910817"/>
                <a:ext cx="206787" cy="225911"/>
              </a:xfrm>
              <a:custGeom>
                <a:rect b="b" l="l" r="r" t="t"/>
                <a:pathLst>
                  <a:path extrusionOk="0" h="9644" w="8838">
                    <a:moveTo>
                      <a:pt x="6007" y="0"/>
                    </a:moveTo>
                    <a:cubicBezTo>
                      <a:pt x="5680" y="0"/>
                      <a:pt x="5369" y="121"/>
                      <a:pt x="5132" y="331"/>
                    </a:cubicBezTo>
                    <a:cubicBezTo>
                      <a:pt x="5026" y="426"/>
                      <a:pt x="4933" y="539"/>
                      <a:pt x="4861" y="667"/>
                    </a:cubicBezTo>
                    <a:cubicBezTo>
                      <a:pt x="4861" y="667"/>
                      <a:pt x="66" y="9322"/>
                      <a:pt x="65" y="9326"/>
                    </a:cubicBezTo>
                    <a:cubicBezTo>
                      <a:pt x="0" y="9439"/>
                      <a:pt x="67" y="9587"/>
                      <a:pt x="194" y="9618"/>
                    </a:cubicBezTo>
                    <a:cubicBezTo>
                      <a:pt x="264" y="9634"/>
                      <a:pt x="336" y="9643"/>
                      <a:pt x="410" y="9643"/>
                    </a:cubicBezTo>
                    <a:cubicBezTo>
                      <a:pt x="412" y="9643"/>
                      <a:pt x="413" y="9643"/>
                      <a:pt x="415" y="9643"/>
                    </a:cubicBezTo>
                    <a:cubicBezTo>
                      <a:pt x="732" y="9643"/>
                      <a:pt x="1037" y="9557"/>
                      <a:pt x="1301" y="9404"/>
                    </a:cubicBezTo>
                    <a:cubicBezTo>
                      <a:pt x="1566" y="9250"/>
                      <a:pt x="1792" y="9025"/>
                      <a:pt x="1949" y="8748"/>
                    </a:cubicBezTo>
                    <a:lnTo>
                      <a:pt x="5849" y="1673"/>
                    </a:lnTo>
                    <a:cubicBezTo>
                      <a:pt x="6045" y="1327"/>
                      <a:pt x="6413" y="1113"/>
                      <a:pt x="6810" y="1113"/>
                    </a:cubicBezTo>
                    <a:cubicBezTo>
                      <a:pt x="6811" y="1113"/>
                      <a:pt x="6812" y="1113"/>
                      <a:pt x="6813" y="1113"/>
                    </a:cubicBezTo>
                    <a:lnTo>
                      <a:pt x="7495" y="1114"/>
                    </a:lnTo>
                    <a:cubicBezTo>
                      <a:pt x="7498" y="1114"/>
                      <a:pt x="7502" y="1114"/>
                      <a:pt x="7505" y="1114"/>
                    </a:cubicBezTo>
                    <a:cubicBezTo>
                      <a:pt x="7872" y="1114"/>
                      <a:pt x="8214" y="996"/>
                      <a:pt x="8494" y="796"/>
                    </a:cubicBezTo>
                    <a:cubicBezTo>
                      <a:pt x="8838" y="552"/>
                      <a:pt x="8656" y="8"/>
                      <a:pt x="8235" y="6"/>
                    </a:cubicBezTo>
                    <a:lnTo>
                      <a:pt x="6007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0" name="Google Shape;2550;p46"/>
              <p:cNvSpPr/>
              <p:nvPr/>
            </p:nvSpPr>
            <p:spPr>
              <a:xfrm>
                <a:off x="2550158" y="1848155"/>
                <a:ext cx="252459" cy="22230"/>
              </a:xfrm>
              <a:custGeom>
                <a:rect b="b" l="l" r="r" t="t"/>
                <a:pathLst>
                  <a:path extrusionOk="0" h="949" w="10790">
                    <a:moveTo>
                      <a:pt x="204" y="0"/>
                    </a:moveTo>
                    <a:cubicBezTo>
                      <a:pt x="81" y="0"/>
                      <a:pt x="0" y="128"/>
                      <a:pt x="51" y="239"/>
                    </a:cubicBezTo>
                    <a:cubicBezTo>
                      <a:pt x="99" y="347"/>
                      <a:pt x="174" y="475"/>
                      <a:pt x="286" y="591"/>
                    </a:cubicBezTo>
                    <a:cubicBezTo>
                      <a:pt x="460" y="774"/>
                      <a:pt x="726" y="929"/>
                      <a:pt x="1127" y="931"/>
                    </a:cubicBezTo>
                    <a:lnTo>
                      <a:pt x="8369" y="948"/>
                    </a:lnTo>
                    <a:cubicBezTo>
                      <a:pt x="8476" y="948"/>
                      <a:pt x="8581" y="927"/>
                      <a:pt x="8676" y="885"/>
                    </a:cubicBezTo>
                    <a:cubicBezTo>
                      <a:pt x="8770" y="841"/>
                      <a:pt x="8858" y="779"/>
                      <a:pt x="8929" y="700"/>
                    </a:cubicBezTo>
                    <a:cubicBezTo>
                      <a:pt x="8958" y="668"/>
                      <a:pt x="8989" y="639"/>
                      <a:pt x="9022" y="614"/>
                    </a:cubicBezTo>
                    <a:cubicBezTo>
                      <a:pt x="9154" y="510"/>
                      <a:pt x="9319" y="452"/>
                      <a:pt x="9490" y="452"/>
                    </a:cubicBezTo>
                    <a:lnTo>
                      <a:pt x="10569" y="455"/>
                    </a:lnTo>
                    <a:cubicBezTo>
                      <a:pt x="10691" y="455"/>
                      <a:pt x="10790" y="353"/>
                      <a:pt x="10784" y="229"/>
                    </a:cubicBezTo>
                    <a:cubicBezTo>
                      <a:pt x="10777" y="113"/>
                      <a:pt x="10673" y="26"/>
                      <a:pt x="10558" y="26"/>
                    </a:cubicBezTo>
                    <a:lnTo>
                      <a:pt x="205" y="0"/>
                    </a:lnTo>
                    <a:cubicBezTo>
                      <a:pt x="205" y="0"/>
                      <a:pt x="204" y="0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1" name="Google Shape;2551;p46"/>
              <p:cNvSpPr/>
              <p:nvPr/>
            </p:nvSpPr>
            <p:spPr>
              <a:xfrm>
                <a:off x="2771545" y="1860570"/>
                <a:ext cx="50843" cy="26259"/>
              </a:xfrm>
              <a:custGeom>
                <a:rect b="b" l="l" r="r" t="t"/>
                <a:pathLst>
                  <a:path extrusionOk="0" h="1121" w="2173">
                    <a:moveTo>
                      <a:pt x="15" y="1"/>
                    </a:moveTo>
                    <a:cubicBezTo>
                      <a:pt x="9" y="1"/>
                      <a:pt x="4" y="6"/>
                      <a:pt x="4" y="12"/>
                    </a:cubicBezTo>
                    <a:lnTo>
                      <a:pt x="1" y="1115"/>
                    </a:lnTo>
                    <a:lnTo>
                      <a:pt x="2170" y="1121"/>
                    </a:lnTo>
                    <a:lnTo>
                      <a:pt x="2173" y="17"/>
                    </a:lnTo>
                    <a:cubicBezTo>
                      <a:pt x="2172" y="12"/>
                      <a:pt x="2167" y="6"/>
                      <a:pt x="2159" y="6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2" name="Google Shape;2552;p46"/>
              <p:cNvSpPr/>
              <p:nvPr/>
            </p:nvSpPr>
            <p:spPr>
              <a:xfrm>
                <a:off x="2778822" y="1860594"/>
                <a:ext cx="36266" cy="26236"/>
              </a:xfrm>
              <a:custGeom>
                <a:rect b="b" l="l" r="r" t="t"/>
                <a:pathLst>
                  <a:path extrusionOk="0" h="1120" w="1550">
                    <a:moveTo>
                      <a:pt x="13" y="1"/>
                    </a:moveTo>
                    <a:cubicBezTo>
                      <a:pt x="8" y="1"/>
                      <a:pt x="2" y="6"/>
                      <a:pt x="2" y="11"/>
                    </a:cubicBezTo>
                    <a:lnTo>
                      <a:pt x="0" y="1117"/>
                    </a:lnTo>
                    <a:lnTo>
                      <a:pt x="1546" y="1120"/>
                    </a:lnTo>
                    <a:lnTo>
                      <a:pt x="1549" y="15"/>
                    </a:lnTo>
                    <a:cubicBezTo>
                      <a:pt x="1549" y="10"/>
                      <a:pt x="1545" y="5"/>
                      <a:pt x="1539" y="5"/>
                    </a:cubicBez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3" name="Google Shape;2553;p46"/>
              <p:cNvSpPr/>
              <p:nvPr/>
            </p:nvSpPr>
            <p:spPr>
              <a:xfrm>
                <a:off x="2771639" y="1814868"/>
                <a:ext cx="50796" cy="32139"/>
              </a:xfrm>
              <a:custGeom>
                <a:rect b="b" l="l" r="r" t="t"/>
                <a:pathLst>
                  <a:path extrusionOk="0" h="1372" w="2171">
                    <a:moveTo>
                      <a:pt x="1086" y="0"/>
                    </a:moveTo>
                    <a:cubicBezTo>
                      <a:pt x="488" y="0"/>
                      <a:pt x="2" y="485"/>
                      <a:pt x="1" y="1082"/>
                    </a:cubicBezTo>
                    <a:lnTo>
                      <a:pt x="1" y="1253"/>
                    </a:lnTo>
                    <a:cubicBezTo>
                      <a:pt x="1" y="1316"/>
                      <a:pt x="51" y="1366"/>
                      <a:pt x="114" y="1366"/>
                    </a:cubicBezTo>
                    <a:lnTo>
                      <a:pt x="2057" y="1371"/>
                    </a:lnTo>
                    <a:cubicBezTo>
                      <a:pt x="2120" y="1371"/>
                      <a:pt x="2170" y="1321"/>
                      <a:pt x="2170" y="1257"/>
                    </a:cubicBezTo>
                    <a:lnTo>
                      <a:pt x="2170" y="1087"/>
                    </a:lnTo>
                    <a:cubicBezTo>
                      <a:pt x="2171" y="489"/>
                      <a:pt x="1687" y="2"/>
                      <a:pt x="1088" y="0"/>
                    </a:cubicBezTo>
                    <a:cubicBezTo>
                      <a:pt x="1087" y="0"/>
                      <a:pt x="1087" y="0"/>
                      <a:pt x="10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4" name="Google Shape;2554;p46"/>
              <p:cNvSpPr/>
              <p:nvPr/>
            </p:nvSpPr>
            <p:spPr>
              <a:xfrm>
                <a:off x="2779009" y="1814868"/>
                <a:ext cx="36079" cy="32092"/>
              </a:xfrm>
              <a:custGeom>
                <a:rect b="b" l="l" r="r" t="t"/>
                <a:pathLst>
                  <a:path extrusionOk="0" h="1370" w="1542">
                    <a:moveTo>
                      <a:pt x="771" y="0"/>
                    </a:moveTo>
                    <a:cubicBezTo>
                      <a:pt x="347" y="0"/>
                      <a:pt x="4" y="343"/>
                      <a:pt x="3" y="767"/>
                    </a:cubicBezTo>
                    <a:lnTo>
                      <a:pt x="1" y="1286"/>
                    </a:lnTo>
                    <a:cubicBezTo>
                      <a:pt x="1" y="1330"/>
                      <a:pt x="37" y="1366"/>
                      <a:pt x="81" y="1366"/>
                    </a:cubicBezTo>
                    <a:lnTo>
                      <a:pt x="1457" y="1369"/>
                    </a:lnTo>
                    <a:cubicBezTo>
                      <a:pt x="1501" y="1369"/>
                      <a:pt x="1537" y="1333"/>
                      <a:pt x="1538" y="1290"/>
                    </a:cubicBezTo>
                    <a:lnTo>
                      <a:pt x="1539" y="771"/>
                    </a:lnTo>
                    <a:cubicBezTo>
                      <a:pt x="1541" y="347"/>
                      <a:pt x="1197" y="2"/>
                      <a:pt x="773" y="0"/>
                    </a:cubicBezTo>
                    <a:cubicBezTo>
                      <a:pt x="772" y="0"/>
                      <a:pt x="772" y="0"/>
                      <a:pt x="771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5" name="Google Shape;2555;p46"/>
              <p:cNvSpPr/>
              <p:nvPr/>
            </p:nvSpPr>
            <p:spPr>
              <a:xfrm>
                <a:off x="2777325" y="1846867"/>
                <a:ext cx="39355" cy="13821"/>
              </a:xfrm>
              <a:custGeom>
                <a:rect b="b" l="l" r="r" t="t"/>
                <a:pathLst>
                  <a:path extrusionOk="0" h="590" w="1682">
                    <a:moveTo>
                      <a:pt x="2" y="0"/>
                    </a:moveTo>
                    <a:lnTo>
                      <a:pt x="1" y="586"/>
                    </a:lnTo>
                    <a:lnTo>
                      <a:pt x="1680" y="590"/>
                    </a:lnTo>
                    <a:lnTo>
                      <a:pt x="1682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6" name="Google Shape;2556;p46"/>
              <p:cNvSpPr/>
              <p:nvPr/>
            </p:nvSpPr>
            <p:spPr>
              <a:xfrm>
                <a:off x="2808630" y="1848741"/>
                <a:ext cx="252506" cy="22347"/>
              </a:xfrm>
              <a:custGeom>
                <a:rect b="b" l="l" r="r" t="t"/>
                <a:pathLst>
                  <a:path extrusionOk="0" h="954" w="10792">
                    <a:moveTo>
                      <a:pt x="235" y="0"/>
                    </a:moveTo>
                    <a:cubicBezTo>
                      <a:pt x="118" y="0"/>
                      <a:pt x="15" y="87"/>
                      <a:pt x="8" y="203"/>
                    </a:cubicBezTo>
                    <a:cubicBezTo>
                      <a:pt x="0" y="327"/>
                      <a:pt x="100" y="430"/>
                      <a:pt x="221" y="430"/>
                    </a:cubicBezTo>
                    <a:lnTo>
                      <a:pt x="1301" y="433"/>
                    </a:lnTo>
                    <a:cubicBezTo>
                      <a:pt x="1471" y="433"/>
                      <a:pt x="1636" y="491"/>
                      <a:pt x="1767" y="597"/>
                    </a:cubicBezTo>
                    <a:cubicBezTo>
                      <a:pt x="1799" y="624"/>
                      <a:pt x="1830" y="651"/>
                      <a:pt x="1858" y="684"/>
                    </a:cubicBezTo>
                    <a:cubicBezTo>
                      <a:pt x="1930" y="764"/>
                      <a:pt x="2015" y="828"/>
                      <a:pt x="2111" y="870"/>
                    </a:cubicBezTo>
                    <a:cubicBezTo>
                      <a:pt x="2205" y="913"/>
                      <a:pt x="2311" y="936"/>
                      <a:pt x="2417" y="936"/>
                    </a:cubicBezTo>
                    <a:lnTo>
                      <a:pt x="9660" y="954"/>
                    </a:lnTo>
                    <a:cubicBezTo>
                      <a:pt x="9663" y="954"/>
                      <a:pt x="9665" y="954"/>
                      <a:pt x="9668" y="954"/>
                    </a:cubicBezTo>
                    <a:cubicBezTo>
                      <a:pt x="10063" y="954"/>
                      <a:pt x="10328" y="801"/>
                      <a:pt x="10502" y="620"/>
                    </a:cubicBezTo>
                    <a:cubicBezTo>
                      <a:pt x="10615" y="505"/>
                      <a:pt x="10691" y="377"/>
                      <a:pt x="10740" y="270"/>
                    </a:cubicBezTo>
                    <a:cubicBezTo>
                      <a:pt x="10791" y="158"/>
                      <a:pt x="10710" y="30"/>
                      <a:pt x="10588" y="26"/>
                    </a:cubicBezTo>
                    <a:lnTo>
                      <a:pt x="2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7" name="Google Shape;2557;p46"/>
              <p:cNvSpPr/>
              <p:nvPr/>
            </p:nvSpPr>
            <p:spPr>
              <a:xfrm>
                <a:off x="2740216" y="1886666"/>
                <a:ext cx="105570" cy="8035"/>
              </a:xfrm>
              <a:custGeom>
                <a:rect b="b" l="l" r="r" t="t"/>
                <a:pathLst>
                  <a:path extrusionOk="0" h="343" w="4512">
                    <a:moveTo>
                      <a:pt x="875" y="0"/>
                    </a:moveTo>
                    <a:cubicBezTo>
                      <a:pt x="548" y="0"/>
                      <a:pt x="237" y="121"/>
                      <a:pt x="0" y="332"/>
                    </a:cubicBezTo>
                    <a:lnTo>
                      <a:pt x="4512" y="343"/>
                    </a:lnTo>
                    <a:cubicBezTo>
                      <a:pt x="4471" y="152"/>
                      <a:pt x="4300" y="10"/>
                      <a:pt x="4096" y="9"/>
                    </a:cubicBezTo>
                    <a:lnTo>
                      <a:pt x="8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8" name="Google Shape;2558;p46"/>
              <p:cNvSpPr/>
              <p:nvPr/>
            </p:nvSpPr>
            <p:spPr>
              <a:xfrm>
                <a:off x="2269809" y="1818663"/>
                <a:ext cx="261654" cy="317713"/>
              </a:xfrm>
              <a:custGeom>
                <a:rect b="b" l="l" r="r" t="t"/>
                <a:pathLst>
                  <a:path extrusionOk="0" h="13563" w="11183">
                    <a:moveTo>
                      <a:pt x="385" y="0"/>
                    </a:moveTo>
                    <a:cubicBezTo>
                      <a:pt x="200" y="0"/>
                      <a:pt x="46" y="129"/>
                      <a:pt x="9" y="301"/>
                    </a:cubicBezTo>
                    <a:cubicBezTo>
                      <a:pt x="4" y="328"/>
                      <a:pt x="0" y="356"/>
                      <a:pt x="0" y="385"/>
                    </a:cubicBezTo>
                    <a:cubicBezTo>
                      <a:pt x="0" y="579"/>
                      <a:pt x="35" y="764"/>
                      <a:pt x="100" y="934"/>
                    </a:cubicBezTo>
                    <a:cubicBezTo>
                      <a:pt x="320" y="1522"/>
                      <a:pt x="887" y="1939"/>
                      <a:pt x="1553" y="1939"/>
                    </a:cubicBezTo>
                    <a:lnTo>
                      <a:pt x="2171" y="1939"/>
                    </a:lnTo>
                    <a:cubicBezTo>
                      <a:pt x="2532" y="1939"/>
                      <a:pt x="2867" y="2134"/>
                      <a:pt x="3044" y="2450"/>
                    </a:cubicBezTo>
                    <a:lnTo>
                      <a:pt x="8840" y="12748"/>
                    </a:lnTo>
                    <a:cubicBezTo>
                      <a:pt x="8982" y="12999"/>
                      <a:pt x="9186" y="13203"/>
                      <a:pt x="9425" y="13344"/>
                    </a:cubicBezTo>
                    <a:cubicBezTo>
                      <a:pt x="9666" y="13483"/>
                      <a:pt x="9943" y="13562"/>
                      <a:pt x="10231" y="13562"/>
                    </a:cubicBezTo>
                    <a:cubicBezTo>
                      <a:pt x="10377" y="13562"/>
                      <a:pt x="10509" y="13526"/>
                      <a:pt x="10621" y="13465"/>
                    </a:cubicBezTo>
                    <a:cubicBezTo>
                      <a:pt x="11004" y="13257"/>
                      <a:pt x="11183" y="12760"/>
                      <a:pt x="10946" y="12340"/>
                    </a:cubicBezTo>
                    <a:lnTo>
                      <a:pt x="4343" y="606"/>
                    </a:lnTo>
                    <a:cubicBezTo>
                      <a:pt x="4277" y="491"/>
                      <a:pt x="4194" y="389"/>
                      <a:pt x="4097" y="301"/>
                    </a:cubicBezTo>
                    <a:cubicBezTo>
                      <a:pt x="3884" y="110"/>
                      <a:pt x="3603" y="0"/>
                      <a:pt x="33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9" name="Google Shape;2559;p46"/>
              <p:cNvSpPr/>
              <p:nvPr/>
            </p:nvSpPr>
            <p:spPr>
              <a:xfrm>
                <a:off x="2277694" y="1840542"/>
                <a:ext cx="240152" cy="295858"/>
              </a:xfrm>
              <a:custGeom>
                <a:rect b="b" l="l" r="r" t="t"/>
                <a:pathLst>
                  <a:path extrusionOk="0" h="12630" w="10264">
                    <a:moveTo>
                      <a:pt x="548" y="0"/>
                    </a:moveTo>
                    <a:cubicBezTo>
                      <a:pt x="166" y="0"/>
                      <a:pt x="1" y="493"/>
                      <a:pt x="311" y="716"/>
                    </a:cubicBezTo>
                    <a:cubicBezTo>
                      <a:pt x="566" y="899"/>
                      <a:pt x="878" y="1006"/>
                      <a:pt x="1215" y="1006"/>
                    </a:cubicBezTo>
                    <a:lnTo>
                      <a:pt x="1832" y="1006"/>
                    </a:lnTo>
                    <a:cubicBezTo>
                      <a:pt x="2194" y="1006"/>
                      <a:pt x="2529" y="1201"/>
                      <a:pt x="2706" y="1517"/>
                    </a:cubicBezTo>
                    <a:lnTo>
                      <a:pt x="8502" y="11815"/>
                    </a:lnTo>
                    <a:cubicBezTo>
                      <a:pt x="8644" y="12066"/>
                      <a:pt x="8847" y="12270"/>
                      <a:pt x="9087" y="12411"/>
                    </a:cubicBezTo>
                    <a:cubicBezTo>
                      <a:pt x="9328" y="12551"/>
                      <a:pt x="9605" y="12629"/>
                      <a:pt x="9893" y="12629"/>
                    </a:cubicBezTo>
                    <a:cubicBezTo>
                      <a:pt x="9961" y="12629"/>
                      <a:pt x="10027" y="12621"/>
                      <a:pt x="10088" y="12605"/>
                    </a:cubicBezTo>
                    <a:cubicBezTo>
                      <a:pt x="10204" y="12578"/>
                      <a:pt x="10263" y="12446"/>
                      <a:pt x="10206" y="12342"/>
                    </a:cubicBezTo>
                    <a:cubicBezTo>
                      <a:pt x="10205" y="12340"/>
                      <a:pt x="3601" y="606"/>
                      <a:pt x="3601" y="606"/>
                    </a:cubicBezTo>
                    <a:cubicBezTo>
                      <a:pt x="3536" y="492"/>
                      <a:pt x="3453" y="389"/>
                      <a:pt x="3355" y="302"/>
                    </a:cubicBezTo>
                    <a:cubicBezTo>
                      <a:pt x="3141" y="111"/>
                      <a:pt x="2861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0" name="Google Shape;2560;p46"/>
              <p:cNvSpPr/>
              <p:nvPr/>
            </p:nvSpPr>
            <p:spPr>
              <a:xfrm>
                <a:off x="2270043" y="1818686"/>
                <a:ext cx="95719" cy="7074"/>
              </a:xfrm>
              <a:custGeom>
                <a:rect b="b" l="l" r="r" t="t"/>
                <a:pathLst>
                  <a:path extrusionOk="0" h="302" w="4091">
                    <a:moveTo>
                      <a:pt x="378" y="0"/>
                    </a:moveTo>
                    <a:cubicBezTo>
                      <a:pt x="193" y="0"/>
                      <a:pt x="39" y="128"/>
                      <a:pt x="1" y="302"/>
                    </a:cubicBezTo>
                    <a:lnTo>
                      <a:pt x="4090" y="302"/>
                    </a:lnTo>
                    <a:cubicBezTo>
                      <a:pt x="3876" y="111"/>
                      <a:pt x="3595" y="0"/>
                      <a:pt x="3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1" name="Google Shape;2561;p46"/>
              <p:cNvSpPr/>
              <p:nvPr/>
            </p:nvSpPr>
            <p:spPr>
              <a:xfrm>
                <a:off x="2414476" y="1950663"/>
                <a:ext cx="584984" cy="277071"/>
              </a:xfrm>
              <a:custGeom>
                <a:rect b="b" l="l" r="r" t="t"/>
                <a:pathLst>
                  <a:path extrusionOk="0" h="11828" w="25002">
                    <a:moveTo>
                      <a:pt x="5847" y="1"/>
                    </a:moveTo>
                    <a:cubicBezTo>
                      <a:pt x="2619" y="1"/>
                      <a:pt x="0" y="2617"/>
                      <a:pt x="0" y="5846"/>
                    </a:cubicBezTo>
                    <a:lnTo>
                      <a:pt x="0" y="10938"/>
                    </a:lnTo>
                    <a:cubicBezTo>
                      <a:pt x="0" y="11429"/>
                      <a:pt x="398" y="11827"/>
                      <a:pt x="891" y="11827"/>
                    </a:cubicBezTo>
                    <a:lnTo>
                      <a:pt x="23974" y="11827"/>
                    </a:lnTo>
                    <a:cubicBezTo>
                      <a:pt x="24541" y="11827"/>
                      <a:pt x="25001" y="11368"/>
                      <a:pt x="25001" y="10801"/>
                    </a:cubicBezTo>
                    <a:lnTo>
                      <a:pt x="25001" y="5425"/>
                    </a:lnTo>
                    <a:cubicBezTo>
                      <a:pt x="25001" y="2878"/>
                      <a:pt x="23246" y="741"/>
                      <a:pt x="20880" y="158"/>
                    </a:cubicBezTo>
                    <a:cubicBezTo>
                      <a:pt x="20463" y="56"/>
                      <a:pt x="20025" y="1"/>
                      <a:pt x="195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2" name="Google Shape;2562;p46"/>
              <p:cNvSpPr/>
              <p:nvPr/>
            </p:nvSpPr>
            <p:spPr>
              <a:xfrm>
                <a:off x="2414476" y="1950663"/>
                <a:ext cx="519869" cy="237248"/>
              </a:xfrm>
              <a:custGeom>
                <a:rect b="b" l="l" r="r" t="t"/>
                <a:pathLst>
                  <a:path extrusionOk="0" h="10128" w="22219">
                    <a:moveTo>
                      <a:pt x="5847" y="1"/>
                    </a:moveTo>
                    <a:cubicBezTo>
                      <a:pt x="2618" y="1"/>
                      <a:pt x="0" y="2617"/>
                      <a:pt x="0" y="5846"/>
                    </a:cubicBezTo>
                    <a:lnTo>
                      <a:pt x="0" y="10128"/>
                    </a:lnTo>
                    <a:lnTo>
                      <a:pt x="21191" y="10128"/>
                    </a:lnTo>
                    <a:cubicBezTo>
                      <a:pt x="21758" y="10128"/>
                      <a:pt x="22218" y="9667"/>
                      <a:pt x="22218" y="9100"/>
                    </a:cubicBezTo>
                    <a:lnTo>
                      <a:pt x="22218" y="3724"/>
                    </a:lnTo>
                    <a:cubicBezTo>
                      <a:pt x="22218" y="2359"/>
                      <a:pt x="21712" y="1112"/>
                      <a:pt x="20880" y="158"/>
                    </a:cubicBezTo>
                    <a:cubicBezTo>
                      <a:pt x="20463" y="56"/>
                      <a:pt x="20025" y="1"/>
                      <a:pt x="19576" y="1"/>
                    </a:cubicBezTo>
                    <a:close/>
                  </a:path>
                </a:pathLst>
              </a:custGeom>
              <a:solidFill>
                <a:srgbClr val="7A9CC4">
                  <a:alpha val="1368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3" name="Google Shape;2563;p46"/>
              <p:cNvSpPr/>
              <p:nvPr/>
            </p:nvSpPr>
            <p:spPr>
              <a:xfrm>
                <a:off x="2418313" y="1959002"/>
                <a:ext cx="285286" cy="257160"/>
              </a:xfrm>
              <a:custGeom>
                <a:rect b="b" l="l" r="r" t="t"/>
                <a:pathLst>
                  <a:path extrusionOk="0" h="10978" w="12193">
                    <a:moveTo>
                      <a:pt x="6096" y="0"/>
                    </a:moveTo>
                    <a:cubicBezTo>
                      <a:pt x="2735" y="0"/>
                      <a:pt x="0" y="2736"/>
                      <a:pt x="0" y="6096"/>
                    </a:cubicBezTo>
                    <a:lnTo>
                      <a:pt x="0" y="9956"/>
                    </a:lnTo>
                    <a:cubicBezTo>
                      <a:pt x="0" y="10520"/>
                      <a:pt x="458" y="10978"/>
                      <a:pt x="1022" y="10978"/>
                    </a:cubicBezTo>
                    <a:lnTo>
                      <a:pt x="11169" y="10978"/>
                    </a:lnTo>
                    <a:cubicBezTo>
                      <a:pt x="11733" y="10978"/>
                      <a:pt x="12192" y="10521"/>
                      <a:pt x="12192" y="9956"/>
                    </a:cubicBezTo>
                    <a:lnTo>
                      <a:pt x="12192" y="6096"/>
                    </a:lnTo>
                    <a:cubicBezTo>
                      <a:pt x="12192" y="2910"/>
                      <a:pt x="9705" y="239"/>
                      <a:pt x="6528" y="16"/>
                    </a:cubicBezTo>
                    <a:cubicBezTo>
                      <a:pt x="6384" y="6"/>
                      <a:pt x="6239" y="0"/>
                      <a:pt x="6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4" name="Google Shape;2564;p46"/>
              <p:cNvSpPr/>
              <p:nvPr/>
            </p:nvSpPr>
            <p:spPr>
              <a:xfrm>
                <a:off x="2420817" y="1963266"/>
                <a:ext cx="276722" cy="248656"/>
              </a:xfrm>
              <a:custGeom>
                <a:rect b="b" l="l" r="r" t="t"/>
                <a:pathLst>
                  <a:path extrusionOk="0" h="10615" w="11827">
                    <a:moveTo>
                      <a:pt x="5914" y="1"/>
                    </a:moveTo>
                    <a:cubicBezTo>
                      <a:pt x="2647" y="1"/>
                      <a:pt x="0" y="2648"/>
                      <a:pt x="0" y="5914"/>
                    </a:cubicBezTo>
                    <a:lnTo>
                      <a:pt x="0" y="9774"/>
                    </a:lnTo>
                    <a:cubicBezTo>
                      <a:pt x="0" y="10238"/>
                      <a:pt x="376" y="10614"/>
                      <a:pt x="840" y="10614"/>
                    </a:cubicBezTo>
                    <a:lnTo>
                      <a:pt x="10988" y="10614"/>
                    </a:lnTo>
                    <a:cubicBezTo>
                      <a:pt x="11452" y="10614"/>
                      <a:pt x="11827" y="10238"/>
                      <a:pt x="11827" y="9774"/>
                    </a:cubicBezTo>
                    <a:lnTo>
                      <a:pt x="11827" y="5914"/>
                    </a:lnTo>
                    <a:cubicBezTo>
                      <a:pt x="11827" y="2789"/>
                      <a:pt x="9403" y="231"/>
                      <a:pt x="6333" y="16"/>
                    </a:cubicBezTo>
                    <a:cubicBezTo>
                      <a:pt x="6195" y="6"/>
                      <a:pt x="6055" y="1"/>
                      <a:pt x="59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5" name="Google Shape;2565;p46"/>
              <p:cNvSpPr/>
              <p:nvPr/>
            </p:nvSpPr>
            <p:spPr>
              <a:xfrm>
                <a:off x="2440424" y="1963640"/>
                <a:ext cx="257115" cy="248282"/>
              </a:xfrm>
              <a:custGeom>
                <a:rect b="b" l="l" r="r" t="t"/>
                <a:pathLst>
                  <a:path extrusionOk="0" h="10599" w="10989">
                    <a:moveTo>
                      <a:pt x="5495" y="0"/>
                    </a:moveTo>
                    <a:cubicBezTo>
                      <a:pt x="2424" y="215"/>
                      <a:pt x="0" y="2773"/>
                      <a:pt x="0" y="5898"/>
                    </a:cubicBezTo>
                    <a:lnTo>
                      <a:pt x="0" y="9758"/>
                    </a:lnTo>
                    <a:cubicBezTo>
                      <a:pt x="0" y="10222"/>
                      <a:pt x="376" y="10598"/>
                      <a:pt x="840" y="10598"/>
                    </a:cubicBezTo>
                    <a:lnTo>
                      <a:pt x="10150" y="10598"/>
                    </a:lnTo>
                    <a:cubicBezTo>
                      <a:pt x="10614" y="10598"/>
                      <a:pt x="10989" y="10222"/>
                      <a:pt x="10989" y="9758"/>
                    </a:cubicBezTo>
                    <a:lnTo>
                      <a:pt x="10989" y="5898"/>
                    </a:lnTo>
                    <a:cubicBezTo>
                      <a:pt x="10989" y="2773"/>
                      <a:pt x="8565" y="215"/>
                      <a:pt x="5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6" name="Google Shape;2566;p46"/>
              <p:cNvSpPr/>
              <p:nvPr/>
            </p:nvSpPr>
            <p:spPr>
              <a:xfrm>
                <a:off x="2520560" y="2037780"/>
                <a:ext cx="60459" cy="138465"/>
              </a:xfrm>
              <a:custGeom>
                <a:rect b="b" l="l" r="r" t="t"/>
                <a:pathLst>
                  <a:path extrusionOk="0" h="5911" w="2584">
                    <a:moveTo>
                      <a:pt x="0" y="0"/>
                    </a:moveTo>
                    <a:cubicBezTo>
                      <a:pt x="1281" y="0"/>
                      <a:pt x="2320" y="1323"/>
                      <a:pt x="2320" y="2955"/>
                    </a:cubicBezTo>
                    <a:cubicBezTo>
                      <a:pt x="2320" y="4588"/>
                      <a:pt x="1281" y="5910"/>
                      <a:pt x="0" y="5910"/>
                    </a:cubicBezTo>
                    <a:lnTo>
                      <a:pt x="265" y="5910"/>
                    </a:lnTo>
                    <a:cubicBezTo>
                      <a:pt x="1546" y="5910"/>
                      <a:pt x="2584" y="4588"/>
                      <a:pt x="2584" y="2955"/>
                    </a:cubicBezTo>
                    <a:cubicBezTo>
                      <a:pt x="2584" y="1322"/>
                      <a:pt x="1546" y="0"/>
                      <a:pt x="2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7" name="Google Shape;2567;p46"/>
              <p:cNvSpPr/>
              <p:nvPr/>
            </p:nvSpPr>
            <p:spPr>
              <a:xfrm>
                <a:off x="2523368" y="2037780"/>
                <a:ext cx="57651" cy="138465"/>
              </a:xfrm>
              <a:custGeom>
                <a:rect b="b" l="l" r="r" t="t"/>
                <a:pathLst>
                  <a:path extrusionOk="0" h="5911" w="2464">
                    <a:moveTo>
                      <a:pt x="0" y="0"/>
                    </a:moveTo>
                    <a:cubicBezTo>
                      <a:pt x="1280" y="0"/>
                      <a:pt x="2319" y="1323"/>
                      <a:pt x="2319" y="2955"/>
                    </a:cubicBezTo>
                    <a:cubicBezTo>
                      <a:pt x="2319" y="4588"/>
                      <a:pt x="1280" y="5910"/>
                      <a:pt x="0" y="5910"/>
                    </a:cubicBezTo>
                    <a:lnTo>
                      <a:pt x="145" y="5910"/>
                    </a:lnTo>
                    <a:cubicBezTo>
                      <a:pt x="1426" y="5910"/>
                      <a:pt x="2464" y="4588"/>
                      <a:pt x="2464" y="2955"/>
                    </a:cubicBezTo>
                    <a:cubicBezTo>
                      <a:pt x="2464" y="1322"/>
                      <a:pt x="1426" y="0"/>
                      <a:pt x="145" y="0"/>
                    </a:cubicBezTo>
                    <a:close/>
                  </a:path>
                </a:pathLst>
              </a:custGeom>
              <a:solidFill>
                <a:srgbClr val="66555E">
                  <a:alpha val="208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8" name="Google Shape;2568;p46"/>
              <p:cNvSpPr/>
              <p:nvPr/>
            </p:nvSpPr>
            <p:spPr>
              <a:xfrm>
                <a:off x="2526691" y="2037780"/>
                <a:ext cx="78358" cy="138465"/>
              </a:xfrm>
              <a:custGeom>
                <a:rect b="b" l="l" r="r" t="t"/>
                <a:pathLst>
                  <a:path extrusionOk="0" h="5911" w="3349">
                    <a:moveTo>
                      <a:pt x="1" y="0"/>
                    </a:moveTo>
                    <a:cubicBezTo>
                      <a:pt x="1282" y="0"/>
                      <a:pt x="2321" y="1323"/>
                      <a:pt x="2321" y="2955"/>
                    </a:cubicBezTo>
                    <a:cubicBezTo>
                      <a:pt x="2321" y="4588"/>
                      <a:pt x="1282" y="5910"/>
                      <a:pt x="1" y="5910"/>
                    </a:cubicBezTo>
                    <a:lnTo>
                      <a:pt x="1029" y="5910"/>
                    </a:lnTo>
                    <a:cubicBezTo>
                      <a:pt x="2310" y="5910"/>
                      <a:pt x="3348" y="4588"/>
                      <a:pt x="3348" y="2955"/>
                    </a:cubicBezTo>
                    <a:cubicBezTo>
                      <a:pt x="3348" y="1322"/>
                      <a:pt x="2310" y="0"/>
                      <a:pt x="10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9" name="Google Shape;2569;p46"/>
              <p:cNvSpPr/>
              <p:nvPr/>
            </p:nvSpPr>
            <p:spPr>
              <a:xfrm>
                <a:off x="2481861" y="2037757"/>
                <a:ext cx="93005" cy="138489"/>
              </a:xfrm>
              <a:custGeom>
                <a:rect b="b" l="l" r="r" t="t"/>
                <a:pathLst>
                  <a:path extrusionOk="0" h="5912" w="3975">
                    <a:moveTo>
                      <a:pt x="0" y="0"/>
                    </a:moveTo>
                    <a:lnTo>
                      <a:pt x="0" y="5911"/>
                    </a:lnTo>
                    <a:lnTo>
                      <a:pt x="1654" y="5911"/>
                    </a:lnTo>
                    <a:cubicBezTo>
                      <a:pt x="2935" y="5911"/>
                      <a:pt x="3974" y="4589"/>
                      <a:pt x="3974" y="2956"/>
                    </a:cubicBezTo>
                    <a:cubicBezTo>
                      <a:pt x="3974" y="1324"/>
                      <a:pt x="2935" y="0"/>
                      <a:pt x="16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0" name="Google Shape;2570;p46"/>
              <p:cNvSpPr/>
              <p:nvPr/>
            </p:nvSpPr>
            <p:spPr>
              <a:xfrm>
                <a:off x="2427579" y="2037780"/>
                <a:ext cx="108541" cy="138465"/>
              </a:xfrm>
              <a:custGeom>
                <a:rect b="b" l="l" r="r" t="t"/>
                <a:pathLst>
                  <a:path extrusionOk="0" h="5911" w="4639">
                    <a:moveTo>
                      <a:pt x="2320" y="0"/>
                    </a:moveTo>
                    <a:cubicBezTo>
                      <a:pt x="1039" y="0"/>
                      <a:pt x="0" y="1323"/>
                      <a:pt x="0" y="2955"/>
                    </a:cubicBezTo>
                    <a:cubicBezTo>
                      <a:pt x="0" y="4588"/>
                      <a:pt x="1039" y="5910"/>
                      <a:pt x="2320" y="5910"/>
                    </a:cubicBezTo>
                    <a:cubicBezTo>
                      <a:pt x="3600" y="5910"/>
                      <a:pt x="4639" y="4588"/>
                      <a:pt x="4639" y="2955"/>
                    </a:cubicBezTo>
                    <a:cubicBezTo>
                      <a:pt x="4639" y="1323"/>
                      <a:pt x="3600" y="0"/>
                      <a:pt x="23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1" name="Google Shape;2571;p46"/>
              <p:cNvSpPr/>
              <p:nvPr/>
            </p:nvSpPr>
            <p:spPr>
              <a:xfrm>
                <a:off x="2436002" y="2052163"/>
                <a:ext cx="87366" cy="109699"/>
              </a:xfrm>
              <a:custGeom>
                <a:rect b="b" l="l" r="r" t="t"/>
                <a:pathLst>
                  <a:path extrusionOk="0" h="4683" w="3734">
                    <a:moveTo>
                      <a:pt x="1868" y="0"/>
                    </a:moveTo>
                    <a:cubicBezTo>
                      <a:pt x="838" y="0"/>
                      <a:pt x="0" y="1051"/>
                      <a:pt x="0" y="2341"/>
                    </a:cubicBezTo>
                    <a:cubicBezTo>
                      <a:pt x="0" y="3632"/>
                      <a:pt x="838" y="4682"/>
                      <a:pt x="1868" y="4682"/>
                    </a:cubicBezTo>
                    <a:cubicBezTo>
                      <a:pt x="1949" y="4682"/>
                      <a:pt x="2033" y="4676"/>
                      <a:pt x="2114" y="4664"/>
                    </a:cubicBezTo>
                    <a:cubicBezTo>
                      <a:pt x="3038" y="4512"/>
                      <a:pt x="3733" y="3514"/>
                      <a:pt x="3733" y="2343"/>
                    </a:cubicBezTo>
                    <a:cubicBezTo>
                      <a:pt x="3733" y="1171"/>
                      <a:pt x="3038" y="174"/>
                      <a:pt x="2114" y="21"/>
                    </a:cubicBezTo>
                    <a:cubicBezTo>
                      <a:pt x="2032" y="7"/>
                      <a:pt x="1949" y="0"/>
                      <a:pt x="1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2" name="Google Shape;2572;p46"/>
              <p:cNvSpPr/>
              <p:nvPr/>
            </p:nvSpPr>
            <p:spPr>
              <a:xfrm>
                <a:off x="2436985" y="2055302"/>
                <a:ext cx="81002" cy="103398"/>
              </a:xfrm>
              <a:custGeom>
                <a:rect b="b" l="l" r="r" t="t"/>
                <a:pathLst>
                  <a:path extrusionOk="0" h="4414" w="3462">
                    <a:moveTo>
                      <a:pt x="1730" y="1"/>
                    </a:moveTo>
                    <a:cubicBezTo>
                      <a:pt x="775" y="1"/>
                      <a:pt x="0" y="989"/>
                      <a:pt x="0" y="2207"/>
                    </a:cubicBezTo>
                    <a:cubicBezTo>
                      <a:pt x="0" y="3426"/>
                      <a:pt x="775" y="4414"/>
                      <a:pt x="1730" y="4414"/>
                    </a:cubicBezTo>
                    <a:cubicBezTo>
                      <a:pt x="1806" y="4414"/>
                      <a:pt x="1882" y="4407"/>
                      <a:pt x="1955" y="4395"/>
                    </a:cubicBezTo>
                    <a:cubicBezTo>
                      <a:pt x="2805" y="4255"/>
                      <a:pt x="3462" y="3329"/>
                      <a:pt x="3462" y="2207"/>
                    </a:cubicBezTo>
                    <a:cubicBezTo>
                      <a:pt x="3462" y="1086"/>
                      <a:pt x="2804" y="160"/>
                      <a:pt x="1955" y="18"/>
                    </a:cubicBezTo>
                    <a:cubicBezTo>
                      <a:pt x="1882" y="7"/>
                      <a:pt x="1806" y="1"/>
                      <a:pt x="17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3" name="Google Shape;2573;p46"/>
              <p:cNvSpPr/>
              <p:nvPr/>
            </p:nvSpPr>
            <p:spPr>
              <a:xfrm>
                <a:off x="2447467" y="2055701"/>
                <a:ext cx="70520" cy="102555"/>
              </a:xfrm>
              <a:custGeom>
                <a:rect b="b" l="l" r="r" t="t"/>
                <a:pathLst>
                  <a:path extrusionOk="0" h="4378" w="3014">
                    <a:moveTo>
                      <a:pt x="1508" y="0"/>
                    </a:moveTo>
                    <a:cubicBezTo>
                      <a:pt x="1451" y="9"/>
                      <a:pt x="1393" y="23"/>
                      <a:pt x="1337" y="40"/>
                    </a:cubicBezTo>
                    <a:cubicBezTo>
                      <a:pt x="1058" y="122"/>
                      <a:pt x="807" y="290"/>
                      <a:pt x="598" y="521"/>
                    </a:cubicBezTo>
                    <a:cubicBezTo>
                      <a:pt x="232" y="926"/>
                      <a:pt x="1" y="1523"/>
                      <a:pt x="1" y="2189"/>
                    </a:cubicBezTo>
                    <a:cubicBezTo>
                      <a:pt x="1" y="2231"/>
                      <a:pt x="2" y="2275"/>
                      <a:pt x="5" y="2316"/>
                    </a:cubicBezTo>
                    <a:cubicBezTo>
                      <a:pt x="5" y="2323"/>
                      <a:pt x="5" y="2332"/>
                      <a:pt x="6" y="2341"/>
                    </a:cubicBezTo>
                    <a:cubicBezTo>
                      <a:pt x="24" y="2701"/>
                      <a:pt x="109" y="3036"/>
                      <a:pt x="248" y="3327"/>
                    </a:cubicBezTo>
                    <a:cubicBezTo>
                      <a:pt x="338" y="3518"/>
                      <a:pt x="451" y="3690"/>
                      <a:pt x="580" y="3838"/>
                    </a:cubicBezTo>
                    <a:cubicBezTo>
                      <a:pt x="834" y="4125"/>
                      <a:pt x="1153" y="4320"/>
                      <a:pt x="1507" y="4377"/>
                    </a:cubicBezTo>
                    <a:cubicBezTo>
                      <a:pt x="1625" y="4358"/>
                      <a:pt x="1739" y="4323"/>
                      <a:pt x="1850" y="4275"/>
                    </a:cubicBezTo>
                    <a:cubicBezTo>
                      <a:pt x="2365" y="4046"/>
                      <a:pt x="2773" y="3513"/>
                      <a:pt x="2935" y="2844"/>
                    </a:cubicBezTo>
                    <a:cubicBezTo>
                      <a:pt x="2986" y="2638"/>
                      <a:pt x="3014" y="2419"/>
                      <a:pt x="3014" y="2190"/>
                    </a:cubicBezTo>
                    <a:cubicBezTo>
                      <a:pt x="3014" y="1855"/>
                      <a:pt x="2955" y="1538"/>
                      <a:pt x="2852" y="1251"/>
                    </a:cubicBezTo>
                    <a:cubicBezTo>
                      <a:pt x="2651" y="706"/>
                      <a:pt x="2277" y="280"/>
                      <a:pt x="1822" y="91"/>
                    </a:cubicBezTo>
                    <a:cubicBezTo>
                      <a:pt x="1721" y="49"/>
                      <a:pt x="1616" y="19"/>
                      <a:pt x="15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4" name="Google Shape;2574;p46"/>
              <p:cNvSpPr/>
              <p:nvPr/>
            </p:nvSpPr>
            <p:spPr>
              <a:xfrm>
                <a:off x="2718527" y="2087746"/>
                <a:ext cx="304214" cy="57813"/>
              </a:xfrm>
              <a:custGeom>
                <a:rect b="b" l="l" r="r" t="t"/>
                <a:pathLst>
                  <a:path extrusionOk="0" h="2468" w="13002">
                    <a:moveTo>
                      <a:pt x="667" y="0"/>
                    </a:moveTo>
                    <a:cubicBezTo>
                      <a:pt x="299" y="0"/>
                      <a:pt x="0" y="298"/>
                      <a:pt x="0" y="667"/>
                    </a:cubicBezTo>
                    <a:lnTo>
                      <a:pt x="0" y="1801"/>
                    </a:lnTo>
                    <a:cubicBezTo>
                      <a:pt x="0" y="2170"/>
                      <a:pt x="299" y="2468"/>
                      <a:pt x="667" y="2468"/>
                    </a:cubicBezTo>
                    <a:lnTo>
                      <a:pt x="12335" y="2468"/>
                    </a:lnTo>
                    <a:cubicBezTo>
                      <a:pt x="12702" y="2468"/>
                      <a:pt x="13001" y="2170"/>
                      <a:pt x="13001" y="1801"/>
                    </a:cubicBezTo>
                    <a:lnTo>
                      <a:pt x="13001" y="667"/>
                    </a:lnTo>
                    <a:cubicBezTo>
                      <a:pt x="13001" y="298"/>
                      <a:pt x="12702" y="0"/>
                      <a:pt x="12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5" name="Google Shape;2575;p46"/>
              <p:cNvSpPr/>
              <p:nvPr/>
            </p:nvSpPr>
            <p:spPr>
              <a:xfrm>
                <a:off x="2718527" y="2087746"/>
                <a:ext cx="204588" cy="25440"/>
              </a:xfrm>
              <a:custGeom>
                <a:rect b="b" l="l" r="r" t="t"/>
                <a:pathLst>
                  <a:path extrusionOk="0" h="1086" w="8744">
                    <a:moveTo>
                      <a:pt x="667" y="0"/>
                    </a:moveTo>
                    <a:cubicBezTo>
                      <a:pt x="300" y="0"/>
                      <a:pt x="0" y="298"/>
                      <a:pt x="0" y="667"/>
                    </a:cubicBezTo>
                    <a:cubicBezTo>
                      <a:pt x="0" y="898"/>
                      <a:pt x="188" y="1085"/>
                      <a:pt x="419" y="1085"/>
                    </a:cubicBezTo>
                    <a:lnTo>
                      <a:pt x="8076" y="1085"/>
                    </a:lnTo>
                    <a:cubicBezTo>
                      <a:pt x="8445" y="1085"/>
                      <a:pt x="8743" y="786"/>
                      <a:pt x="8743" y="419"/>
                    </a:cubicBezTo>
                    <a:cubicBezTo>
                      <a:pt x="8743" y="188"/>
                      <a:pt x="8556" y="0"/>
                      <a:pt x="8326" y="0"/>
                    </a:cubicBezTo>
                    <a:close/>
                  </a:path>
                </a:pathLst>
              </a:custGeom>
              <a:solidFill>
                <a:srgbClr val="EC9836">
                  <a:alpha val="339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6" name="Google Shape;2576;p46"/>
              <p:cNvSpPr/>
              <p:nvPr/>
            </p:nvSpPr>
            <p:spPr>
              <a:xfrm>
                <a:off x="2718503" y="2129981"/>
                <a:ext cx="289544" cy="28297"/>
              </a:xfrm>
              <a:custGeom>
                <a:rect b="b" l="l" r="r" t="t"/>
                <a:pathLst>
                  <a:path extrusionOk="0" h="1208" w="12375">
                    <a:moveTo>
                      <a:pt x="0" y="0"/>
                    </a:moveTo>
                    <a:lnTo>
                      <a:pt x="0" y="541"/>
                    </a:lnTo>
                    <a:cubicBezTo>
                      <a:pt x="0" y="909"/>
                      <a:pt x="299" y="1207"/>
                      <a:pt x="667" y="1207"/>
                    </a:cubicBezTo>
                    <a:lnTo>
                      <a:pt x="11844" y="1207"/>
                    </a:lnTo>
                    <a:cubicBezTo>
                      <a:pt x="12138" y="1207"/>
                      <a:pt x="12375" y="969"/>
                      <a:pt x="12375" y="677"/>
                    </a:cubicBezTo>
                    <a:lnTo>
                      <a:pt x="12375" y="667"/>
                    </a:lnTo>
                    <a:lnTo>
                      <a:pt x="667" y="667"/>
                    </a:lnTo>
                    <a:cubicBezTo>
                      <a:pt x="299" y="667"/>
                      <a:pt x="0" y="367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7" name="Google Shape;2577;p46"/>
              <p:cNvSpPr/>
              <p:nvPr/>
            </p:nvSpPr>
            <p:spPr>
              <a:xfrm>
                <a:off x="2538132" y="1818663"/>
                <a:ext cx="261631" cy="317713"/>
              </a:xfrm>
              <a:custGeom>
                <a:rect b="b" l="l" r="r" t="t"/>
                <a:pathLst>
                  <a:path extrusionOk="0" h="13563" w="11182">
                    <a:moveTo>
                      <a:pt x="383" y="0"/>
                    </a:moveTo>
                    <a:cubicBezTo>
                      <a:pt x="198" y="0"/>
                      <a:pt x="44" y="129"/>
                      <a:pt x="6" y="301"/>
                    </a:cubicBezTo>
                    <a:cubicBezTo>
                      <a:pt x="2" y="328"/>
                      <a:pt x="0" y="356"/>
                      <a:pt x="0" y="385"/>
                    </a:cubicBezTo>
                    <a:cubicBezTo>
                      <a:pt x="0" y="579"/>
                      <a:pt x="34" y="764"/>
                      <a:pt x="99" y="934"/>
                    </a:cubicBezTo>
                    <a:cubicBezTo>
                      <a:pt x="319" y="1522"/>
                      <a:pt x="887" y="1939"/>
                      <a:pt x="1552" y="1939"/>
                    </a:cubicBezTo>
                    <a:lnTo>
                      <a:pt x="2170" y="1939"/>
                    </a:lnTo>
                    <a:cubicBezTo>
                      <a:pt x="2531" y="1939"/>
                      <a:pt x="2865" y="2134"/>
                      <a:pt x="3043" y="2450"/>
                    </a:cubicBezTo>
                    <a:lnTo>
                      <a:pt x="8837" y="12748"/>
                    </a:lnTo>
                    <a:cubicBezTo>
                      <a:pt x="8980" y="12999"/>
                      <a:pt x="9184" y="13203"/>
                      <a:pt x="9423" y="13344"/>
                    </a:cubicBezTo>
                    <a:cubicBezTo>
                      <a:pt x="9663" y="13483"/>
                      <a:pt x="9941" y="13562"/>
                      <a:pt x="10229" y="13562"/>
                    </a:cubicBezTo>
                    <a:cubicBezTo>
                      <a:pt x="10375" y="13562"/>
                      <a:pt x="10507" y="13526"/>
                      <a:pt x="10621" y="13465"/>
                    </a:cubicBezTo>
                    <a:cubicBezTo>
                      <a:pt x="11001" y="13257"/>
                      <a:pt x="11182" y="12760"/>
                      <a:pt x="10945" y="12340"/>
                    </a:cubicBezTo>
                    <a:lnTo>
                      <a:pt x="4341" y="606"/>
                    </a:lnTo>
                    <a:cubicBezTo>
                      <a:pt x="4276" y="491"/>
                      <a:pt x="4193" y="389"/>
                      <a:pt x="4095" y="301"/>
                    </a:cubicBezTo>
                    <a:cubicBezTo>
                      <a:pt x="3881" y="110"/>
                      <a:pt x="3601" y="0"/>
                      <a:pt x="33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8" name="Google Shape;2578;p46"/>
              <p:cNvSpPr/>
              <p:nvPr/>
            </p:nvSpPr>
            <p:spPr>
              <a:xfrm>
                <a:off x="2545994" y="1840542"/>
                <a:ext cx="240175" cy="295858"/>
              </a:xfrm>
              <a:custGeom>
                <a:rect b="b" l="l" r="r" t="t"/>
                <a:pathLst>
                  <a:path extrusionOk="0" h="12630" w="10265">
                    <a:moveTo>
                      <a:pt x="548" y="0"/>
                    </a:moveTo>
                    <a:cubicBezTo>
                      <a:pt x="167" y="0"/>
                      <a:pt x="0" y="493"/>
                      <a:pt x="312" y="716"/>
                    </a:cubicBezTo>
                    <a:cubicBezTo>
                      <a:pt x="568" y="899"/>
                      <a:pt x="879" y="1006"/>
                      <a:pt x="1216" y="1006"/>
                    </a:cubicBezTo>
                    <a:lnTo>
                      <a:pt x="1834" y="1006"/>
                    </a:lnTo>
                    <a:cubicBezTo>
                      <a:pt x="2195" y="1006"/>
                      <a:pt x="2531" y="1201"/>
                      <a:pt x="2707" y="1517"/>
                    </a:cubicBezTo>
                    <a:lnTo>
                      <a:pt x="8501" y="11815"/>
                    </a:lnTo>
                    <a:cubicBezTo>
                      <a:pt x="8644" y="12066"/>
                      <a:pt x="8848" y="12270"/>
                      <a:pt x="9087" y="12411"/>
                    </a:cubicBezTo>
                    <a:cubicBezTo>
                      <a:pt x="9327" y="12551"/>
                      <a:pt x="9605" y="12629"/>
                      <a:pt x="9894" y="12629"/>
                    </a:cubicBezTo>
                    <a:cubicBezTo>
                      <a:pt x="9962" y="12629"/>
                      <a:pt x="10027" y="12621"/>
                      <a:pt x="10089" y="12605"/>
                    </a:cubicBezTo>
                    <a:cubicBezTo>
                      <a:pt x="10204" y="12578"/>
                      <a:pt x="10264" y="12446"/>
                      <a:pt x="10207" y="12342"/>
                    </a:cubicBezTo>
                    <a:cubicBezTo>
                      <a:pt x="10205" y="12340"/>
                      <a:pt x="3602" y="606"/>
                      <a:pt x="3602" y="606"/>
                    </a:cubicBezTo>
                    <a:cubicBezTo>
                      <a:pt x="3537" y="492"/>
                      <a:pt x="3452" y="389"/>
                      <a:pt x="3357" y="302"/>
                    </a:cubicBezTo>
                    <a:cubicBezTo>
                      <a:pt x="3143" y="111"/>
                      <a:pt x="286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9" name="Google Shape;2579;p46"/>
              <p:cNvSpPr/>
              <p:nvPr/>
            </p:nvSpPr>
            <p:spPr>
              <a:xfrm>
                <a:off x="2577510" y="1784205"/>
                <a:ext cx="228898" cy="19724"/>
              </a:xfrm>
              <a:custGeom>
                <a:rect b="b" l="l" r="r" t="t"/>
                <a:pathLst>
                  <a:path extrusionOk="0" h="842" w="9783">
                    <a:moveTo>
                      <a:pt x="211" y="0"/>
                    </a:moveTo>
                    <a:cubicBezTo>
                      <a:pt x="107" y="0"/>
                      <a:pt x="12" y="78"/>
                      <a:pt x="6" y="184"/>
                    </a:cubicBezTo>
                    <a:cubicBezTo>
                      <a:pt x="0" y="297"/>
                      <a:pt x="89" y="389"/>
                      <a:pt x="200" y="389"/>
                    </a:cubicBezTo>
                    <a:lnTo>
                      <a:pt x="1178" y="389"/>
                    </a:lnTo>
                    <a:cubicBezTo>
                      <a:pt x="1332" y="389"/>
                      <a:pt x="1482" y="441"/>
                      <a:pt x="1601" y="536"/>
                    </a:cubicBezTo>
                    <a:cubicBezTo>
                      <a:pt x="1631" y="559"/>
                      <a:pt x="1658" y="585"/>
                      <a:pt x="1684" y="615"/>
                    </a:cubicBezTo>
                    <a:cubicBezTo>
                      <a:pt x="1750" y="688"/>
                      <a:pt x="1828" y="744"/>
                      <a:pt x="1914" y="783"/>
                    </a:cubicBezTo>
                    <a:cubicBezTo>
                      <a:pt x="2001" y="821"/>
                      <a:pt x="2096" y="841"/>
                      <a:pt x="2192" y="841"/>
                    </a:cubicBezTo>
                    <a:lnTo>
                      <a:pt x="8758" y="841"/>
                    </a:lnTo>
                    <a:cubicBezTo>
                      <a:pt x="9121" y="841"/>
                      <a:pt x="9362" y="702"/>
                      <a:pt x="9521" y="537"/>
                    </a:cubicBezTo>
                    <a:cubicBezTo>
                      <a:pt x="9624" y="431"/>
                      <a:pt x="9691" y="316"/>
                      <a:pt x="9735" y="219"/>
                    </a:cubicBezTo>
                    <a:cubicBezTo>
                      <a:pt x="9783" y="117"/>
                      <a:pt x="9708" y="0"/>
                      <a:pt x="95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0" name="Google Shape;2580;p46"/>
              <p:cNvSpPr/>
              <p:nvPr/>
            </p:nvSpPr>
            <p:spPr>
              <a:xfrm>
                <a:off x="2614969" y="1796737"/>
                <a:ext cx="185355" cy="7191"/>
              </a:xfrm>
              <a:custGeom>
                <a:rect b="b" l="l" r="r" t="t"/>
                <a:pathLst>
                  <a:path extrusionOk="0" h="307" w="7922">
                    <a:moveTo>
                      <a:pt x="1" y="1"/>
                    </a:moveTo>
                    <a:cubicBezTo>
                      <a:pt x="31" y="24"/>
                      <a:pt x="59" y="50"/>
                      <a:pt x="85" y="80"/>
                    </a:cubicBezTo>
                    <a:cubicBezTo>
                      <a:pt x="150" y="153"/>
                      <a:pt x="229" y="209"/>
                      <a:pt x="314" y="247"/>
                    </a:cubicBezTo>
                    <a:cubicBezTo>
                      <a:pt x="401" y="286"/>
                      <a:pt x="496" y="306"/>
                      <a:pt x="593" y="306"/>
                    </a:cubicBezTo>
                    <a:lnTo>
                      <a:pt x="7158" y="306"/>
                    </a:lnTo>
                    <a:cubicBezTo>
                      <a:pt x="7521" y="306"/>
                      <a:pt x="7762" y="167"/>
                      <a:pt x="7921" y="1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1" name="Google Shape;2581;p46"/>
              <p:cNvSpPr/>
              <p:nvPr/>
            </p:nvSpPr>
            <p:spPr>
              <a:xfrm>
                <a:off x="2559611" y="1794980"/>
                <a:ext cx="46023" cy="23730"/>
              </a:xfrm>
              <a:custGeom>
                <a:rect b="b" l="l" r="r" t="t"/>
                <a:pathLst>
                  <a:path extrusionOk="0" h="1013" w="1967">
                    <a:moveTo>
                      <a:pt x="12" y="1"/>
                    </a:moveTo>
                    <a:cubicBezTo>
                      <a:pt x="6" y="1"/>
                      <a:pt x="1" y="6"/>
                      <a:pt x="2" y="12"/>
                    </a:cubicBezTo>
                    <a:lnTo>
                      <a:pt x="2" y="1012"/>
                    </a:lnTo>
                    <a:lnTo>
                      <a:pt x="1967" y="1012"/>
                    </a:lnTo>
                    <a:lnTo>
                      <a:pt x="1967" y="12"/>
                    </a:lnTo>
                    <a:cubicBezTo>
                      <a:pt x="1967" y="6"/>
                      <a:pt x="1962" y="1"/>
                      <a:pt x="19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2" name="Google Shape;2582;p46"/>
              <p:cNvSpPr/>
              <p:nvPr/>
            </p:nvSpPr>
            <p:spPr>
              <a:xfrm>
                <a:off x="2568900" y="1794980"/>
                <a:ext cx="27469" cy="23730"/>
              </a:xfrm>
              <a:custGeom>
                <a:rect b="b" l="l" r="r" t="t"/>
                <a:pathLst>
                  <a:path extrusionOk="0" h="1013" w="1174">
                    <a:moveTo>
                      <a:pt x="10" y="1"/>
                    </a:moveTo>
                    <a:cubicBezTo>
                      <a:pt x="5" y="1"/>
                      <a:pt x="1" y="5"/>
                      <a:pt x="1" y="10"/>
                    </a:cubicBezTo>
                    <a:lnTo>
                      <a:pt x="1" y="1012"/>
                    </a:lnTo>
                    <a:lnTo>
                      <a:pt x="1173" y="1012"/>
                    </a:lnTo>
                    <a:lnTo>
                      <a:pt x="1173" y="10"/>
                    </a:lnTo>
                    <a:cubicBezTo>
                      <a:pt x="1173" y="5"/>
                      <a:pt x="1169" y="1"/>
                      <a:pt x="1164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3" name="Google Shape;2583;p46"/>
              <p:cNvSpPr/>
              <p:nvPr/>
            </p:nvSpPr>
            <p:spPr>
              <a:xfrm>
                <a:off x="2559611" y="1753471"/>
                <a:ext cx="46023" cy="29094"/>
              </a:xfrm>
              <a:custGeom>
                <a:rect b="b" l="l" r="r" t="t"/>
                <a:pathLst>
                  <a:path extrusionOk="0" h="1242" w="1967">
                    <a:moveTo>
                      <a:pt x="984" y="1"/>
                    </a:moveTo>
                    <a:cubicBezTo>
                      <a:pt x="442" y="1"/>
                      <a:pt x="1" y="442"/>
                      <a:pt x="1" y="984"/>
                    </a:cubicBezTo>
                    <a:lnTo>
                      <a:pt x="1" y="1139"/>
                    </a:lnTo>
                    <a:cubicBezTo>
                      <a:pt x="1" y="1196"/>
                      <a:pt x="47" y="1242"/>
                      <a:pt x="104" y="1242"/>
                    </a:cubicBezTo>
                    <a:lnTo>
                      <a:pt x="1864" y="1242"/>
                    </a:lnTo>
                    <a:cubicBezTo>
                      <a:pt x="1921" y="1242"/>
                      <a:pt x="1967" y="1196"/>
                      <a:pt x="1967" y="1139"/>
                    </a:cubicBezTo>
                    <a:lnTo>
                      <a:pt x="1967" y="984"/>
                    </a:lnTo>
                    <a:cubicBezTo>
                      <a:pt x="1967" y="441"/>
                      <a:pt x="1526" y="1"/>
                      <a:pt x="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4" name="Google Shape;2584;p46"/>
              <p:cNvSpPr/>
              <p:nvPr/>
            </p:nvSpPr>
            <p:spPr>
              <a:xfrm>
                <a:off x="2567051" y="1753471"/>
                <a:ext cx="31165" cy="29070"/>
              </a:xfrm>
              <a:custGeom>
                <a:rect b="b" l="l" r="r" t="t"/>
                <a:pathLst>
                  <a:path extrusionOk="0" h="1241" w="1332">
                    <a:moveTo>
                      <a:pt x="666" y="1"/>
                    </a:moveTo>
                    <a:cubicBezTo>
                      <a:pt x="299" y="1"/>
                      <a:pt x="1" y="300"/>
                      <a:pt x="1" y="666"/>
                    </a:cubicBezTo>
                    <a:lnTo>
                      <a:pt x="1" y="1171"/>
                    </a:lnTo>
                    <a:cubicBezTo>
                      <a:pt x="1" y="1210"/>
                      <a:pt x="32" y="1241"/>
                      <a:pt x="70" y="1241"/>
                    </a:cubicBezTo>
                    <a:lnTo>
                      <a:pt x="1262" y="1241"/>
                    </a:lnTo>
                    <a:cubicBezTo>
                      <a:pt x="1300" y="1241"/>
                      <a:pt x="1331" y="1210"/>
                      <a:pt x="1331" y="1171"/>
                    </a:cubicBezTo>
                    <a:lnTo>
                      <a:pt x="1331" y="666"/>
                    </a:lnTo>
                    <a:cubicBezTo>
                      <a:pt x="1331" y="298"/>
                      <a:pt x="1034" y="1"/>
                      <a:pt x="666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5" name="Google Shape;2585;p46"/>
              <p:cNvSpPr/>
              <p:nvPr/>
            </p:nvSpPr>
            <p:spPr>
              <a:xfrm>
                <a:off x="2564852" y="1782542"/>
                <a:ext cx="35611" cy="12439"/>
              </a:xfrm>
              <a:custGeom>
                <a:rect b="b" l="l" r="r" t="t"/>
                <a:pathLst>
                  <a:path extrusionOk="0" h="531" w="1522">
                    <a:moveTo>
                      <a:pt x="1" y="1"/>
                    </a:moveTo>
                    <a:lnTo>
                      <a:pt x="1" y="531"/>
                    </a:lnTo>
                    <a:lnTo>
                      <a:pt x="1521" y="531"/>
                    </a:lnTo>
                    <a:lnTo>
                      <a:pt x="15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6" name="Google Shape;2586;p46"/>
              <p:cNvSpPr/>
              <p:nvPr/>
            </p:nvSpPr>
            <p:spPr>
              <a:xfrm>
                <a:off x="2343231" y="1784205"/>
                <a:ext cx="228921" cy="19724"/>
              </a:xfrm>
              <a:custGeom>
                <a:rect b="b" l="l" r="r" t="t"/>
                <a:pathLst>
                  <a:path extrusionOk="0" h="842" w="9784">
                    <a:moveTo>
                      <a:pt x="188" y="0"/>
                    </a:moveTo>
                    <a:cubicBezTo>
                      <a:pt x="75" y="0"/>
                      <a:pt x="1" y="117"/>
                      <a:pt x="49" y="219"/>
                    </a:cubicBezTo>
                    <a:cubicBezTo>
                      <a:pt x="93" y="316"/>
                      <a:pt x="162" y="431"/>
                      <a:pt x="262" y="537"/>
                    </a:cubicBezTo>
                    <a:cubicBezTo>
                      <a:pt x="421" y="702"/>
                      <a:pt x="662" y="841"/>
                      <a:pt x="1025" y="841"/>
                    </a:cubicBezTo>
                    <a:lnTo>
                      <a:pt x="7592" y="841"/>
                    </a:lnTo>
                    <a:cubicBezTo>
                      <a:pt x="7687" y="841"/>
                      <a:pt x="7782" y="821"/>
                      <a:pt x="7870" y="783"/>
                    </a:cubicBezTo>
                    <a:cubicBezTo>
                      <a:pt x="7955" y="744"/>
                      <a:pt x="8034" y="688"/>
                      <a:pt x="8098" y="615"/>
                    </a:cubicBezTo>
                    <a:cubicBezTo>
                      <a:pt x="8124" y="585"/>
                      <a:pt x="8153" y="559"/>
                      <a:pt x="8182" y="536"/>
                    </a:cubicBezTo>
                    <a:cubicBezTo>
                      <a:pt x="8301" y="441"/>
                      <a:pt x="8451" y="389"/>
                      <a:pt x="8605" y="389"/>
                    </a:cubicBezTo>
                    <a:lnTo>
                      <a:pt x="9583" y="389"/>
                    </a:lnTo>
                    <a:cubicBezTo>
                      <a:pt x="9694" y="389"/>
                      <a:pt x="9783" y="297"/>
                      <a:pt x="9777" y="184"/>
                    </a:cubicBezTo>
                    <a:cubicBezTo>
                      <a:pt x="9771" y="78"/>
                      <a:pt x="9677" y="0"/>
                      <a:pt x="95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7" name="Google Shape;2587;p46"/>
              <p:cNvSpPr/>
              <p:nvPr/>
            </p:nvSpPr>
            <p:spPr>
              <a:xfrm>
                <a:off x="2349361" y="1796737"/>
                <a:ext cx="185332" cy="7191"/>
              </a:xfrm>
              <a:custGeom>
                <a:rect b="b" l="l" r="r" t="t"/>
                <a:pathLst>
                  <a:path extrusionOk="0" h="307" w="7921">
                    <a:moveTo>
                      <a:pt x="0" y="1"/>
                    </a:moveTo>
                    <a:cubicBezTo>
                      <a:pt x="159" y="167"/>
                      <a:pt x="400" y="306"/>
                      <a:pt x="763" y="306"/>
                    </a:cubicBezTo>
                    <a:lnTo>
                      <a:pt x="7330" y="306"/>
                    </a:lnTo>
                    <a:cubicBezTo>
                      <a:pt x="7425" y="306"/>
                      <a:pt x="7520" y="286"/>
                      <a:pt x="7608" y="247"/>
                    </a:cubicBezTo>
                    <a:cubicBezTo>
                      <a:pt x="7693" y="209"/>
                      <a:pt x="7772" y="153"/>
                      <a:pt x="7836" y="80"/>
                    </a:cubicBezTo>
                    <a:cubicBezTo>
                      <a:pt x="7862" y="50"/>
                      <a:pt x="7891" y="24"/>
                      <a:pt x="7920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8" name="Google Shape;2588;p46"/>
              <p:cNvSpPr/>
              <p:nvPr/>
            </p:nvSpPr>
            <p:spPr>
              <a:xfrm>
                <a:off x="2538319" y="1818686"/>
                <a:ext cx="95719" cy="7074"/>
              </a:xfrm>
              <a:custGeom>
                <a:rect b="b" l="l" r="r" t="t"/>
                <a:pathLst>
                  <a:path extrusionOk="0" h="302" w="4091">
                    <a:moveTo>
                      <a:pt x="378" y="0"/>
                    </a:moveTo>
                    <a:cubicBezTo>
                      <a:pt x="193" y="0"/>
                      <a:pt x="39" y="128"/>
                      <a:pt x="0" y="302"/>
                    </a:cubicBezTo>
                    <a:lnTo>
                      <a:pt x="4090" y="302"/>
                    </a:lnTo>
                    <a:cubicBezTo>
                      <a:pt x="3876" y="111"/>
                      <a:pt x="3595" y="0"/>
                      <a:pt x="32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9" name="Google Shape;2589;p46"/>
              <p:cNvSpPr/>
              <p:nvPr/>
            </p:nvSpPr>
            <p:spPr>
              <a:xfrm>
                <a:off x="2952572" y="1886666"/>
                <a:ext cx="230489" cy="250062"/>
              </a:xfrm>
              <a:custGeom>
                <a:rect b="b" l="l" r="r" t="t"/>
                <a:pathLst>
                  <a:path extrusionOk="0" h="10675" w="9851">
                    <a:moveTo>
                      <a:pt x="6203" y="0"/>
                    </a:moveTo>
                    <a:cubicBezTo>
                      <a:pt x="5875" y="0"/>
                      <a:pt x="5565" y="121"/>
                      <a:pt x="5328" y="332"/>
                    </a:cubicBezTo>
                    <a:cubicBezTo>
                      <a:pt x="5222" y="426"/>
                      <a:pt x="5129" y="539"/>
                      <a:pt x="5056" y="667"/>
                    </a:cubicBezTo>
                    <a:lnTo>
                      <a:pt x="262" y="9323"/>
                    </a:lnTo>
                    <a:cubicBezTo>
                      <a:pt x="0" y="9787"/>
                      <a:pt x="196" y="10337"/>
                      <a:pt x="617" y="10565"/>
                    </a:cubicBezTo>
                    <a:cubicBezTo>
                      <a:pt x="743" y="10633"/>
                      <a:pt x="889" y="10674"/>
                      <a:pt x="1048" y="10674"/>
                    </a:cubicBezTo>
                    <a:cubicBezTo>
                      <a:pt x="1049" y="10674"/>
                      <a:pt x="1051" y="10674"/>
                      <a:pt x="1053" y="10674"/>
                    </a:cubicBezTo>
                    <a:cubicBezTo>
                      <a:pt x="1371" y="10674"/>
                      <a:pt x="1675" y="10588"/>
                      <a:pt x="1939" y="10435"/>
                    </a:cubicBezTo>
                    <a:cubicBezTo>
                      <a:pt x="2204" y="10281"/>
                      <a:pt x="2430" y="10056"/>
                      <a:pt x="2588" y="9779"/>
                    </a:cubicBezTo>
                    <a:lnTo>
                      <a:pt x="6487" y="2704"/>
                    </a:lnTo>
                    <a:cubicBezTo>
                      <a:pt x="6683" y="2358"/>
                      <a:pt x="7050" y="2144"/>
                      <a:pt x="7448" y="2144"/>
                    </a:cubicBezTo>
                    <a:cubicBezTo>
                      <a:pt x="7449" y="2144"/>
                      <a:pt x="7450" y="2144"/>
                      <a:pt x="7451" y="2144"/>
                    </a:cubicBezTo>
                    <a:lnTo>
                      <a:pt x="8133" y="2145"/>
                    </a:lnTo>
                    <a:cubicBezTo>
                      <a:pt x="8136" y="2145"/>
                      <a:pt x="8138" y="2145"/>
                      <a:pt x="8140" y="2145"/>
                    </a:cubicBezTo>
                    <a:cubicBezTo>
                      <a:pt x="8871" y="2145"/>
                      <a:pt x="9496" y="1685"/>
                      <a:pt x="9739" y="1040"/>
                    </a:cubicBezTo>
                    <a:cubicBezTo>
                      <a:pt x="9811" y="852"/>
                      <a:pt x="9851" y="647"/>
                      <a:pt x="9851" y="434"/>
                    </a:cubicBezTo>
                    <a:cubicBezTo>
                      <a:pt x="9851" y="403"/>
                      <a:pt x="9849" y="373"/>
                      <a:pt x="9840" y="342"/>
                    </a:cubicBezTo>
                    <a:cubicBezTo>
                      <a:pt x="9798" y="152"/>
                      <a:pt x="9628" y="9"/>
                      <a:pt x="9424" y="9"/>
                    </a:cubicBezTo>
                    <a:lnTo>
                      <a:pt x="62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0" name="Google Shape;2590;p46"/>
              <p:cNvSpPr/>
              <p:nvPr/>
            </p:nvSpPr>
            <p:spPr>
              <a:xfrm>
                <a:off x="2967546" y="1910817"/>
                <a:ext cx="206764" cy="225911"/>
              </a:xfrm>
              <a:custGeom>
                <a:rect b="b" l="l" r="r" t="t"/>
                <a:pathLst>
                  <a:path extrusionOk="0" h="9644" w="8837">
                    <a:moveTo>
                      <a:pt x="6006" y="0"/>
                    </a:moveTo>
                    <a:cubicBezTo>
                      <a:pt x="5678" y="0"/>
                      <a:pt x="5369" y="121"/>
                      <a:pt x="5132" y="331"/>
                    </a:cubicBezTo>
                    <a:cubicBezTo>
                      <a:pt x="5026" y="426"/>
                      <a:pt x="4933" y="539"/>
                      <a:pt x="4861" y="667"/>
                    </a:cubicBezTo>
                    <a:cubicBezTo>
                      <a:pt x="4861" y="667"/>
                      <a:pt x="66" y="9322"/>
                      <a:pt x="64" y="9326"/>
                    </a:cubicBezTo>
                    <a:cubicBezTo>
                      <a:pt x="0" y="9439"/>
                      <a:pt x="67" y="9587"/>
                      <a:pt x="194" y="9618"/>
                    </a:cubicBezTo>
                    <a:cubicBezTo>
                      <a:pt x="263" y="9634"/>
                      <a:pt x="335" y="9643"/>
                      <a:pt x="410" y="9643"/>
                    </a:cubicBezTo>
                    <a:cubicBezTo>
                      <a:pt x="412" y="9643"/>
                      <a:pt x="413" y="9643"/>
                      <a:pt x="415" y="9643"/>
                    </a:cubicBezTo>
                    <a:cubicBezTo>
                      <a:pt x="732" y="9643"/>
                      <a:pt x="1037" y="9557"/>
                      <a:pt x="1300" y="9404"/>
                    </a:cubicBezTo>
                    <a:cubicBezTo>
                      <a:pt x="1565" y="9250"/>
                      <a:pt x="1791" y="9025"/>
                      <a:pt x="1949" y="8748"/>
                    </a:cubicBezTo>
                    <a:lnTo>
                      <a:pt x="5848" y="1673"/>
                    </a:lnTo>
                    <a:cubicBezTo>
                      <a:pt x="6045" y="1327"/>
                      <a:pt x="6413" y="1113"/>
                      <a:pt x="6809" y="1113"/>
                    </a:cubicBezTo>
                    <a:cubicBezTo>
                      <a:pt x="6810" y="1113"/>
                      <a:pt x="6811" y="1113"/>
                      <a:pt x="6812" y="1113"/>
                    </a:cubicBezTo>
                    <a:lnTo>
                      <a:pt x="7494" y="1114"/>
                    </a:lnTo>
                    <a:cubicBezTo>
                      <a:pt x="7497" y="1114"/>
                      <a:pt x="7501" y="1114"/>
                      <a:pt x="7504" y="1114"/>
                    </a:cubicBezTo>
                    <a:cubicBezTo>
                      <a:pt x="7872" y="1114"/>
                      <a:pt x="8213" y="996"/>
                      <a:pt x="8493" y="796"/>
                    </a:cubicBezTo>
                    <a:cubicBezTo>
                      <a:pt x="8837" y="552"/>
                      <a:pt x="8656" y="8"/>
                      <a:pt x="8235" y="6"/>
                    </a:cubicBezTo>
                    <a:lnTo>
                      <a:pt x="6006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1" name="Google Shape;2591;p46"/>
              <p:cNvSpPr/>
              <p:nvPr/>
            </p:nvSpPr>
            <p:spPr>
              <a:xfrm>
                <a:off x="2887199" y="1848155"/>
                <a:ext cx="252459" cy="22230"/>
              </a:xfrm>
              <a:custGeom>
                <a:rect b="b" l="l" r="r" t="t"/>
                <a:pathLst>
                  <a:path extrusionOk="0" h="949" w="10790">
                    <a:moveTo>
                      <a:pt x="204" y="0"/>
                    </a:moveTo>
                    <a:cubicBezTo>
                      <a:pt x="81" y="0"/>
                      <a:pt x="0" y="128"/>
                      <a:pt x="51" y="239"/>
                    </a:cubicBezTo>
                    <a:cubicBezTo>
                      <a:pt x="100" y="347"/>
                      <a:pt x="174" y="475"/>
                      <a:pt x="286" y="591"/>
                    </a:cubicBezTo>
                    <a:cubicBezTo>
                      <a:pt x="460" y="774"/>
                      <a:pt x="727" y="929"/>
                      <a:pt x="1127" y="931"/>
                    </a:cubicBezTo>
                    <a:lnTo>
                      <a:pt x="8369" y="948"/>
                    </a:lnTo>
                    <a:cubicBezTo>
                      <a:pt x="8476" y="948"/>
                      <a:pt x="8582" y="927"/>
                      <a:pt x="8676" y="885"/>
                    </a:cubicBezTo>
                    <a:cubicBezTo>
                      <a:pt x="8771" y="841"/>
                      <a:pt x="8859" y="779"/>
                      <a:pt x="8930" y="700"/>
                    </a:cubicBezTo>
                    <a:cubicBezTo>
                      <a:pt x="8958" y="668"/>
                      <a:pt x="8989" y="639"/>
                      <a:pt x="9023" y="614"/>
                    </a:cubicBezTo>
                    <a:cubicBezTo>
                      <a:pt x="9154" y="510"/>
                      <a:pt x="9320" y="452"/>
                      <a:pt x="9490" y="452"/>
                    </a:cubicBezTo>
                    <a:lnTo>
                      <a:pt x="10569" y="455"/>
                    </a:lnTo>
                    <a:cubicBezTo>
                      <a:pt x="10691" y="455"/>
                      <a:pt x="10790" y="353"/>
                      <a:pt x="10784" y="229"/>
                    </a:cubicBezTo>
                    <a:cubicBezTo>
                      <a:pt x="10777" y="113"/>
                      <a:pt x="10674" y="26"/>
                      <a:pt x="10558" y="26"/>
                    </a:cubicBezTo>
                    <a:lnTo>
                      <a:pt x="205" y="0"/>
                    </a:lnTo>
                    <a:cubicBezTo>
                      <a:pt x="204" y="0"/>
                      <a:pt x="204" y="0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2" name="Google Shape;2592;p46"/>
              <p:cNvSpPr/>
              <p:nvPr/>
            </p:nvSpPr>
            <p:spPr>
              <a:xfrm>
                <a:off x="3108610" y="1860570"/>
                <a:ext cx="50819" cy="26259"/>
              </a:xfrm>
              <a:custGeom>
                <a:rect b="b" l="l" r="r" t="t"/>
                <a:pathLst>
                  <a:path extrusionOk="0" h="1121" w="2172">
                    <a:moveTo>
                      <a:pt x="14" y="1"/>
                    </a:moveTo>
                    <a:cubicBezTo>
                      <a:pt x="8" y="1"/>
                      <a:pt x="3" y="6"/>
                      <a:pt x="3" y="12"/>
                    </a:cubicBezTo>
                    <a:lnTo>
                      <a:pt x="1" y="1115"/>
                    </a:lnTo>
                    <a:lnTo>
                      <a:pt x="2170" y="1121"/>
                    </a:lnTo>
                    <a:lnTo>
                      <a:pt x="2172" y="17"/>
                    </a:lnTo>
                    <a:cubicBezTo>
                      <a:pt x="2171" y="12"/>
                      <a:pt x="2166" y="6"/>
                      <a:pt x="2159" y="6"/>
                    </a:cubicBezTo>
                    <a:lnTo>
                      <a:pt x="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3" name="Google Shape;2593;p46"/>
              <p:cNvSpPr/>
              <p:nvPr/>
            </p:nvSpPr>
            <p:spPr>
              <a:xfrm>
                <a:off x="3116799" y="1860617"/>
                <a:ext cx="34441" cy="26259"/>
              </a:xfrm>
              <a:custGeom>
                <a:rect b="b" l="l" r="r" t="t"/>
                <a:pathLst>
                  <a:path extrusionOk="0" h="1121" w="1472">
                    <a:moveTo>
                      <a:pt x="154" y="1"/>
                    </a:moveTo>
                    <a:cubicBezTo>
                      <a:pt x="71" y="1"/>
                      <a:pt x="2" y="67"/>
                      <a:pt x="2" y="151"/>
                    </a:cubicBezTo>
                    <a:lnTo>
                      <a:pt x="0" y="1117"/>
                    </a:lnTo>
                    <a:lnTo>
                      <a:pt x="1468" y="1121"/>
                    </a:lnTo>
                    <a:lnTo>
                      <a:pt x="1471" y="155"/>
                    </a:lnTo>
                    <a:cubicBezTo>
                      <a:pt x="1471" y="71"/>
                      <a:pt x="1404" y="4"/>
                      <a:pt x="1320" y="4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EC98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4" name="Google Shape;2594;p46"/>
              <p:cNvSpPr/>
              <p:nvPr/>
            </p:nvSpPr>
            <p:spPr>
              <a:xfrm>
                <a:off x="3108680" y="1814868"/>
                <a:ext cx="50819" cy="32139"/>
              </a:xfrm>
              <a:custGeom>
                <a:rect b="b" l="l" r="r" t="t"/>
                <a:pathLst>
                  <a:path extrusionOk="0" h="1372" w="2172">
                    <a:moveTo>
                      <a:pt x="1086" y="0"/>
                    </a:moveTo>
                    <a:cubicBezTo>
                      <a:pt x="489" y="0"/>
                      <a:pt x="3" y="485"/>
                      <a:pt x="1" y="1082"/>
                    </a:cubicBezTo>
                    <a:lnTo>
                      <a:pt x="1" y="1253"/>
                    </a:lnTo>
                    <a:cubicBezTo>
                      <a:pt x="1" y="1316"/>
                      <a:pt x="51" y="1366"/>
                      <a:pt x="114" y="1366"/>
                    </a:cubicBezTo>
                    <a:lnTo>
                      <a:pt x="2057" y="1371"/>
                    </a:lnTo>
                    <a:cubicBezTo>
                      <a:pt x="2121" y="1371"/>
                      <a:pt x="2170" y="1321"/>
                      <a:pt x="2170" y="1257"/>
                    </a:cubicBezTo>
                    <a:lnTo>
                      <a:pt x="2170" y="1087"/>
                    </a:lnTo>
                    <a:cubicBezTo>
                      <a:pt x="2172" y="489"/>
                      <a:pt x="1688" y="2"/>
                      <a:pt x="1088" y="0"/>
                    </a:cubicBezTo>
                    <a:cubicBezTo>
                      <a:pt x="1087" y="0"/>
                      <a:pt x="1087" y="0"/>
                      <a:pt x="10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5" name="Google Shape;2595;p46"/>
              <p:cNvSpPr/>
              <p:nvPr/>
            </p:nvSpPr>
            <p:spPr>
              <a:xfrm>
                <a:off x="3116471" y="1814868"/>
                <a:ext cx="35260" cy="32092"/>
              </a:xfrm>
              <a:custGeom>
                <a:rect b="b" l="l" r="r" t="t"/>
                <a:pathLst>
                  <a:path extrusionOk="0" h="1370" w="1507">
                    <a:moveTo>
                      <a:pt x="753" y="0"/>
                    </a:moveTo>
                    <a:cubicBezTo>
                      <a:pt x="338" y="0"/>
                      <a:pt x="3" y="336"/>
                      <a:pt x="1" y="751"/>
                    </a:cubicBezTo>
                    <a:lnTo>
                      <a:pt x="0" y="1287"/>
                    </a:lnTo>
                    <a:cubicBezTo>
                      <a:pt x="0" y="1331"/>
                      <a:pt x="35" y="1366"/>
                      <a:pt x="78" y="1366"/>
                    </a:cubicBezTo>
                    <a:lnTo>
                      <a:pt x="1426" y="1369"/>
                    </a:lnTo>
                    <a:cubicBezTo>
                      <a:pt x="1470" y="1369"/>
                      <a:pt x="1504" y="1335"/>
                      <a:pt x="1504" y="1291"/>
                    </a:cubicBezTo>
                    <a:lnTo>
                      <a:pt x="1506" y="754"/>
                    </a:lnTo>
                    <a:cubicBezTo>
                      <a:pt x="1507" y="338"/>
                      <a:pt x="1170" y="2"/>
                      <a:pt x="755" y="0"/>
                    </a:cubicBezTo>
                    <a:cubicBezTo>
                      <a:pt x="754" y="0"/>
                      <a:pt x="754" y="0"/>
                      <a:pt x="753" y="0"/>
                    </a:cubicBezTo>
                    <a:close/>
                  </a:path>
                </a:pathLst>
              </a:custGeom>
              <a:solidFill>
                <a:srgbClr val="EC98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6" name="Google Shape;2596;p46"/>
              <p:cNvSpPr/>
              <p:nvPr/>
            </p:nvSpPr>
            <p:spPr>
              <a:xfrm>
                <a:off x="3114366" y="1846867"/>
                <a:ext cx="39355" cy="13821"/>
              </a:xfrm>
              <a:custGeom>
                <a:rect b="b" l="l" r="r" t="t"/>
                <a:pathLst>
                  <a:path extrusionOk="0" h="590" w="1682">
                    <a:moveTo>
                      <a:pt x="3" y="0"/>
                    </a:moveTo>
                    <a:lnTo>
                      <a:pt x="1" y="586"/>
                    </a:lnTo>
                    <a:lnTo>
                      <a:pt x="1681" y="590"/>
                    </a:lnTo>
                    <a:lnTo>
                      <a:pt x="1682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7" name="Google Shape;2597;p46"/>
              <p:cNvSpPr/>
              <p:nvPr/>
            </p:nvSpPr>
            <p:spPr>
              <a:xfrm>
                <a:off x="3145695" y="1848741"/>
                <a:ext cx="252506" cy="22347"/>
              </a:xfrm>
              <a:custGeom>
                <a:rect b="b" l="l" r="r" t="t"/>
                <a:pathLst>
                  <a:path extrusionOk="0" h="954" w="10792">
                    <a:moveTo>
                      <a:pt x="234" y="0"/>
                    </a:moveTo>
                    <a:cubicBezTo>
                      <a:pt x="118" y="0"/>
                      <a:pt x="14" y="87"/>
                      <a:pt x="7" y="203"/>
                    </a:cubicBezTo>
                    <a:cubicBezTo>
                      <a:pt x="0" y="327"/>
                      <a:pt x="99" y="430"/>
                      <a:pt x="221" y="430"/>
                    </a:cubicBezTo>
                    <a:lnTo>
                      <a:pt x="1300" y="433"/>
                    </a:lnTo>
                    <a:cubicBezTo>
                      <a:pt x="1470" y="433"/>
                      <a:pt x="1636" y="491"/>
                      <a:pt x="1766" y="597"/>
                    </a:cubicBezTo>
                    <a:cubicBezTo>
                      <a:pt x="1798" y="624"/>
                      <a:pt x="1829" y="651"/>
                      <a:pt x="1857" y="684"/>
                    </a:cubicBezTo>
                    <a:cubicBezTo>
                      <a:pt x="1929" y="764"/>
                      <a:pt x="2015" y="828"/>
                      <a:pt x="2110" y="870"/>
                    </a:cubicBezTo>
                    <a:cubicBezTo>
                      <a:pt x="2205" y="913"/>
                      <a:pt x="2310" y="936"/>
                      <a:pt x="2416" y="936"/>
                    </a:cubicBezTo>
                    <a:lnTo>
                      <a:pt x="9659" y="954"/>
                    </a:lnTo>
                    <a:cubicBezTo>
                      <a:pt x="9662" y="954"/>
                      <a:pt x="9664" y="954"/>
                      <a:pt x="9667" y="954"/>
                    </a:cubicBezTo>
                    <a:cubicBezTo>
                      <a:pt x="10062" y="954"/>
                      <a:pt x="10327" y="801"/>
                      <a:pt x="10502" y="620"/>
                    </a:cubicBezTo>
                    <a:cubicBezTo>
                      <a:pt x="10615" y="505"/>
                      <a:pt x="10690" y="377"/>
                      <a:pt x="10739" y="270"/>
                    </a:cubicBezTo>
                    <a:cubicBezTo>
                      <a:pt x="10791" y="158"/>
                      <a:pt x="10709" y="30"/>
                      <a:pt x="10587" y="26"/>
                    </a:cubicBezTo>
                    <a:lnTo>
                      <a:pt x="2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8" name="Google Shape;2598;p46"/>
              <p:cNvSpPr/>
              <p:nvPr/>
            </p:nvSpPr>
            <p:spPr>
              <a:xfrm>
                <a:off x="3187015" y="1862725"/>
                <a:ext cx="204401" cy="8410"/>
              </a:xfrm>
              <a:custGeom>
                <a:rect b="b" l="l" r="r" t="t"/>
                <a:pathLst>
                  <a:path extrusionOk="0" h="359" w="8736">
                    <a:moveTo>
                      <a:pt x="0" y="1"/>
                    </a:moveTo>
                    <a:lnTo>
                      <a:pt x="0" y="1"/>
                    </a:lnTo>
                    <a:cubicBezTo>
                      <a:pt x="32" y="28"/>
                      <a:pt x="63" y="56"/>
                      <a:pt x="91" y="88"/>
                    </a:cubicBezTo>
                    <a:cubicBezTo>
                      <a:pt x="163" y="169"/>
                      <a:pt x="249" y="232"/>
                      <a:pt x="344" y="274"/>
                    </a:cubicBezTo>
                    <a:cubicBezTo>
                      <a:pt x="439" y="318"/>
                      <a:pt x="544" y="340"/>
                      <a:pt x="650" y="340"/>
                    </a:cubicBezTo>
                    <a:lnTo>
                      <a:pt x="7893" y="359"/>
                    </a:lnTo>
                    <a:cubicBezTo>
                      <a:pt x="7894" y="359"/>
                      <a:pt x="7896" y="359"/>
                      <a:pt x="7897" y="359"/>
                    </a:cubicBezTo>
                    <a:cubicBezTo>
                      <a:pt x="8295" y="359"/>
                      <a:pt x="8560" y="205"/>
                      <a:pt x="8736" y="2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9" name="Google Shape;2599;p46"/>
              <p:cNvSpPr/>
              <p:nvPr/>
            </p:nvSpPr>
            <p:spPr>
              <a:xfrm>
                <a:off x="3077257" y="1886666"/>
                <a:ext cx="105570" cy="8035"/>
              </a:xfrm>
              <a:custGeom>
                <a:rect b="b" l="l" r="r" t="t"/>
                <a:pathLst>
                  <a:path extrusionOk="0" h="343" w="4512">
                    <a:moveTo>
                      <a:pt x="875" y="0"/>
                    </a:moveTo>
                    <a:cubicBezTo>
                      <a:pt x="547" y="0"/>
                      <a:pt x="238" y="121"/>
                      <a:pt x="0" y="332"/>
                    </a:cubicBezTo>
                    <a:lnTo>
                      <a:pt x="4512" y="343"/>
                    </a:lnTo>
                    <a:cubicBezTo>
                      <a:pt x="4471" y="152"/>
                      <a:pt x="4300" y="10"/>
                      <a:pt x="4096" y="9"/>
                    </a:cubicBezTo>
                    <a:lnTo>
                      <a:pt x="8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0" name="Google Shape;2600;p46"/>
              <p:cNvSpPr/>
              <p:nvPr/>
            </p:nvSpPr>
            <p:spPr>
              <a:xfrm>
                <a:off x="2447537" y="2056661"/>
                <a:ext cx="31165" cy="76998"/>
              </a:xfrm>
              <a:custGeom>
                <a:rect b="b" l="l" r="r" t="t"/>
                <a:pathLst>
                  <a:path extrusionOk="0" h="3287" w="1332">
                    <a:moveTo>
                      <a:pt x="1332" y="0"/>
                    </a:moveTo>
                    <a:lnTo>
                      <a:pt x="1332" y="0"/>
                    </a:lnTo>
                    <a:cubicBezTo>
                      <a:pt x="1054" y="82"/>
                      <a:pt x="803" y="252"/>
                      <a:pt x="593" y="481"/>
                    </a:cubicBezTo>
                    <a:lnTo>
                      <a:pt x="1" y="2275"/>
                    </a:lnTo>
                    <a:cubicBezTo>
                      <a:pt x="16" y="2644"/>
                      <a:pt x="103" y="2989"/>
                      <a:pt x="244" y="3286"/>
                    </a:cubicBezTo>
                    <a:lnTo>
                      <a:pt x="1332" y="0"/>
                    </a:ln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1" name="Google Shape;2601;p46"/>
              <p:cNvSpPr/>
              <p:nvPr/>
            </p:nvSpPr>
            <p:spPr>
              <a:xfrm>
                <a:off x="2461061" y="2057832"/>
                <a:ext cx="53112" cy="100423"/>
              </a:xfrm>
              <a:custGeom>
                <a:rect b="b" l="l" r="r" t="t"/>
                <a:pathLst>
                  <a:path extrusionOk="0" h="4287" w="2270">
                    <a:moveTo>
                      <a:pt x="1241" y="1"/>
                    </a:moveTo>
                    <a:lnTo>
                      <a:pt x="0" y="3747"/>
                    </a:lnTo>
                    <a:cubicBezTo>
                      <a:pt x="254" y="4034"/>
                      <a:pt x="573" y="4229"/>
                      <a:pt x="927" y="4286"/>
                    </a:cubicBezTo>
                    <a:cubicBezTo>
                      <a:pt x="1045" y="4267"/>
                      <a:pt x="1159" y="4232"/>
                      <a:pt x="1270" y="4184"/>
                    </a:cubicBezTo>
                    <a:lnTo>
                      <a:pt x="2270" y="1164"/>
                    </a:lnTo>
                    <a:cubicBezTo>
                      <a:pt x="2069" y="616"/>
                      <a:pt x="1695" y="191"/>
                      <a:pt x="1241" y="1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2" name="Google Shape;2602;p46"/>
              <p:cNvSpPr/>
              <p:nvPr/>
            </p:nvSpPr>
            <p:spPr>
              <a:xfrm>
                <a:off x="2447584" y="2108032"/>
                <a:ext cx="68555" cy="50223"/>
              </a:xfrm>
              <a:custGeom>
                <a:rect b="b" l="l" r="r" t="t"/>
                <a:pathLst>
                  <a:path extrusionOk="0" h="2144" w="2930">
                    <a:moveTo>
                      <a:pt x="1718" y="1"/>
                    </a:moveTo>
                    <a:cubicBezTo>
                      <a:pt x="1715" y="1"/>
                      <a:pt x="1713" y="1"/>
                      <a:pt x="1711" y="1"/>
                    </a:cubicBezTo>
                    <a:cubicBezTo>
                      <a:pt x="1645" y="7"/>
                      <a:pt x="1243" y="396"/>
                      <a:pt x="1243" y="396"/>
                    </a:cubicBezTo>
                    <a:lnTo>
                      <a:pt x="1" y="107"/>
                    </a:lnTo>
                    <a:lnTo>
                      <a:pt x="1" y="107"/>
                    </a:lnTo>
                    <a:cubicBezTo>
                      <a:pt x="19" y="467"/>
                      <a:pt x="104" y="802"/>
                      <a:pt x="243" y="1093"/>
                    </a:cubicBezTo>
                    <a:cubicBezTo>
                      <a:pt x="333" y="1284"/>
                      <a:pt x="446" y="1456"/>
                      <a:pt x="575" y="1604"/>
                    </a:cubicBezTo>
                    <a:cubicBezTo>
                      <a:pt x="829" y="1891"/>
                      <a:pt x="1148" y="2086"/>
                      <a:pt x="1502" y="2143"/>
                    </a:cubicBezTo>
                    <a:cubicBezTo>
                      <a:pt x="1620" y="2124"/>
                      <a:pt x="1734" y="2089"/>
                      <a:pt x="1845" y="2041"/>
                    </a:cubicBezTo>
                    <a:cubicBezTo>
                      <a:pt x="2360" y="1812"/>
                      <a:pt x="2768" y="1279"/>
                      <a:pt x="2930" y="610"/>
                    </a:cubicBezTo>
                    <a:lnTo>
                      <a:pt x="2930" y="610"/>
                    </a:lnTo>
                    <a:lnTo>
                      <a:pt x="2734" y="739"/>
                    </a:lnTo>
                    <a:lnTo>
                      <a:pt x="2488" y="104"/>
                    </a:lnTo>
                    <a:cubicBezTo>
                      <a:pt x="2488" y="104"/>
                      <a:pt x="1816" y="1"/>
                      <a:pt x="17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3" name="Google Shape;2603;p46"/>
              <p:cNvSpPr/>
              <p:nvPr/>
            </p:nvSpPr>
            <p:spPr>
              <a:xfrm>
                <a:off x="2689654" y="2335395"/>
                <a:ext cx="4750" cy="4755"/>
              </a:xfrm>
              <a:custGeom>
                <a:rect b="b" l="l" r="r" t="t"/>
                <a:pathLst>
                  <a:path extrusionOk="0" h="203" w="203">
                    <a:moveTo>
                      <a:pt x="101" y="1"/>
                    </a:moveTo>
                    <a:cubicBezTo>
                      <a:pt x="47" y="1"/>
                      <a:pt x="0" y="47"/>
                      <a:pt x="0" y="102"/>
                    </a:cubicBezTo>
                    <a:cubicBezTo>
                      <a:pt x="0" y="159"/>
                      <a:pt x="45" y="203"/>
                      <a:pt x="101" y="203"/>
                    </a:cubicBezTo>
                    <a:cubicBezTo>
                      <a:pt x="157" y="203"/>
                      <a:pt x="203" y="159"/>
                      <a:pt x="203" y="102"/>
                    </a:cubicBezTo>
                    <a:cubicBezTo>
                      <a:pt x="203" y="46"/>
                      <a:pt x="157" y="1"/>
                      <a:pt x="1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4" name="Google Shape;2604;p46"/>
              <p:cNvSpPr/>
              <p:nvPr/>
            </p:nvSpPr>
            <p:spPr>
              <a:xfrm>
                <a:off x="2690684" y="2319208"/>
                <a:ext cx="4773" cy="4755"/>
              </a:xfrm>
              <a:custGeom>
                <a:rect b="b" l="l" r="r" t="t"/>
                <a:pathLst>
                  <a:path extrusionOk="0" h="203" w="204">
                    <a:moveTo>
                      <a:pt x="102" y="1"/>
                    </a:moveTo>
                    <a:cubicBezTo>
                      <a:pt x="46" y="1"/>
                      <a:pt x="1" y="47"/>
                      <a:pt x="1" y="102"/>
                    </a:cubicBezTo>
                    <a:cubicBezTo>
                      <a:pt x="1" y="159"/>
                      <a:pt x="46" y="203"/>
                      <a:pt x="102" y="203"/>
                    </a:cubicBezTo>
                    <a:cubicBezTo>
                      <a:pt x="159" y="203"/>
                      <a:pt x="204" y="159"/>
                      <a:pt x="204" y="102"/>
                    </a:cubicBezTo>
                    <a:cubicBezTo>
                      <a:pt x="204" y="46"/>
                      <a:pt x="159" y="1"/>
                      <a:pt x="1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5" name="Google Shape;2605;p46"/>
              <p:cNvSpPr/>
              <p:nvPr/>
            </p:nvSpPr>
            <p:spPr>
              <a:xfrm>
                <a:off x="2691737" y="2303022"/>
                <a:ext cx="4750" cy="4779"/>
              </a:xfrm>
              <a:custGeom>
                <a:rect b="b" l="l" r="r" t="t"/>
                <a:pathLst>
                  <a:path extrusionOk="0" h="204" w="203">
                    <a:moveTo>
                      <a:pt x="102" y="0"/>
                    </a:moveTo>
                    <a:cubicBezTo>
                      <a:pt x="46" y="0"/>
                      <a:pt x="1" y="47"/>
                      <a:pt x="1" y="102"/>
                    </a:cubicBezTo>
                    <a:cubicBezTo>
                      <a:pt x="1" y="158"/>
                      <a:pt x="46" y="203"/>
                      <a:pt x="102" y="203"/>
                    </a:cubicBezTo>
                    <a:cubicBezTo>
                      <a:pt x="159" y="203"/>
                      <a:pt x="203" y="158"/>
                      <a:pt x="203" y="102"/>
                    </a:cubicBezTo>
                    <a:cubicBezTo>
                      <a:pt x="203" y="45"/>
                      <a:pt x="159" y="0"/>
                      <a:pt x="1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6" name="Google Shape;2606;p46"/>
              <p:cNvSpPr/>
              <p:nvPr/>
            </p:nvSpPr>
            <p:spPr>
              <a:xfrm>
                <a:off x="2711929" y="2335372"/>
                <a:ext cx="4773" cy="4755"/>
              </a:xfrm>
              <a:custGeom>
                <a:rect b="b" l="l" r="r" t="t"/>
                <a:pathLst>
                  <a:path extrusionOk="0" h="203" w="204">
                    <a:moveTo>
                      <a:pt x="102" y="1"/>
                    </a:moveTo>
                    <a:cubicBezTo>
                      <a:pt x="45" y="1"/>
                      <a:pt x="0" y="47"/>
                      <a:pt x="0" y="101"/>
                    </a:cubicBezTo>
                    <a:cubicBezTo>
                      <a:pt x="0" y="158"/>
                      <a:pt x="46" y="203"/>
                      <a:pt x="102" y="203"/>
                    </a:cubicBezTo>
                    <a:cubicBezTo>
                      <a:pt x="158" y="203"/>
                      <a:pt x="203" y="157"/>
                      <a:pt x="203" y="101"/>
                    </a:cubicBezTo>
                    <a:cubicBezTo>
                      <a:pt x="203" y="47"/>
                      <a:pt x="157" y="1"/>
                      <a:pt x="102" y="1"/>
                    </a:cubicBezTo>
                    <a:close/>
                  </a:path>
                </a:pathLst>
              </a:custGeom>
              <a:solidFill>
                <a:srgbClr val="3E597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7" name="Google Shape;2607;p46"/>
              <p:cNvSpPr/>
              <p:nvPr/>
            </p:nvSpPr>
            <p:spPr>
              <a:xfrm>
                <a:off x="2710829" y="2319185"/>
                <a:ext cx="4750" cy="4755"/>
              </a:xfrm>
              <a:custGeom>
                <a:rect b="b" l="l" r="r" t="t"/>
                <a:pathLst>
                  <a:path extrusionOk="0" h="203" w="203">
                    <a:moveTo>
                      <a:pt x="102" y="1"/>
                    </a:moveTo>
                    <a:cubicBezTo>
                      <a:pt x="45" y="1"/>
                      <a:pt x="0" y="46"/>
                      <a:pt x="0" y="102"/>
                    </a:cubicBezTo>
                    <a:cubicBezTo>
                      <a:pt x="0" y="159"/>
                      <a:pt x="46" y="203"/>
                      <a:pt x="102" y="203"/>
                    </a:cubicBezTo>
                    <a:cubicBezTo>
                      <a:pt x="158" y="203"/>
                      <a:pt x="202" y="159"/>
                      <a:pt x="202" y="102"/>
                    </a:cubicBezTo>
                    <a:cubicBezTo>
                      <a:pt x="202" y="46"/>
                      <a:pt x="158" y="1"/>
                      <a:pt x="102" y="1"/>
                    </a:cubicBezTo>
                    <a:close/>
                  </a:path>
                </a:pathLst>
              </a:custGeom>
              <a:solidFill>
                <a:srgbClr val="3E597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8" name="Google Shape;2608;p46"/>
              <p:cNvSpPr/>
              <p:nvPr/>
            </p:nvSpPr>
            <p:spPr>
              <a:xfrm>
                <a:off x="2709706" y="2302998"/>
                <a:ext cx="4796" cy="4755"/>
              </a:xfrm>
              <a:custGeom>
                <a:rect b="b" l="l" r="r" t="t"/>
                <a:pathLst>
                  <a:path extrusionOk="0" h="203" w="205">
                    <a:moveTo>
                      <a:pt x="102" y="0"/>
                    </a:moveTo>
                    <a:cubicBezTo>
                      <a:pt x="46" y="0"/>
                      <a:pt x="1" y="45"/>
                      <a:pt x="1" y="102"/>
                    </a:cubicBezTo>
                    <a:cubicBezTo>
                      <a:pt x="1" y="158"/>
                      <a:pt x="46" y="202"/>
                      <a:pt x="102" y="202"/>
                    </a:cubicBezTo>
                    <a:cubicBezTo>
                      <a:pt x="159" y="202"/>
                      <a:pt x="203" y="158"/>
                      <a:pt x="203" y="102"/>
                    </a:cubicBezTo>
                    <a:cubicBezTo>
                      <a:pt x="205" y="45"/>
                      <a:pt x="159" y="0"/>
                      <a:pt x="102" y="0"/>
                    </a:cubicBezTo>
                    <a:close/>
                  </a:path>
                </a:pathLst>
              </a:custGeom>
              <a:solidFill>
                <a:srgbClr val="3E597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9" name="Google Shape;2609;p46"/>
              <p:cNvSpPr/>
              <p:nvPr/>
            </p:nvSpPr>
            <p:spPr>
              <a:xfrm>
                <a:off x="2644263" y="2227710"/>
                <a:ext cx="15466" cy="149124"/>
              </a:xfrm>
              <a:custGeom>
                <a:rect b="b" l="l" r="r" t="t"/>
                <a:pathLst>
                  <a:path extrusionOk="0" h="6366" w="661">
                    <a:moveTo>
                      <a:pt x="0" y="0"/>
                    </a:moveTo>
                    <a:lnTo>
                      <a:pt x="0" y="6366"/>
                    </a:lnTo>
                    <a:lnTo>
                      <a:pt x="661" y="6366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0" name="Google Shape;2610;p46"/>
              <p:cNvSpPr/>
              <p:nvPr/>
            </p:nvSpPr>
            <p:spPr>
              <a:xfrm>
                <a:off x="2747446" y="2227710"/>
                <a:ext cx="15466" cy="149124"/>
              </a:xfrm>
              <a:custGeom>
                <a:rect b="b" l="l" r="r" t="t"/>
                <a:pathLst>
                  <a:path extrusionOk="0" h="6366" w="661">
                    <a:moveTo>
                      <a:pt x="0" y="0"/>
                    </a:moveTo>
                    <a:lnTo>
                      <a:pt x="0" y="6366"/>
                    </a:lnTo>
                    <a:lnTo>
                      <a:pt x="660" y="6366"/>
                    </a:lnTo>
                    <a:lnTo>
                      <a:pt x="6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1" name="Google Shape;2611;p46"/>
              <p:cNvSpPr/>
              <p:nvPr/>
            </p:nvSpPr>
            <p:spPr>
              <a:xfrm>
                <a:off x="2635910" y="2371821"/>
                <a:ext cx="135401" cy="18412"/>
              </a:xfrm>
              <a:custGeom>
                <a:rect b="b" l="l" r="r" t="t"/>
                <a:pathLst>
                  <a:path extrusionOk="0" h="786" w="5787">
                    <a:moveTo>
                      <a:pt x="392" y="1"/>
                    </a:moveTo>
                    <a:cubicBezTo>
                      <a:pt x="176" y="1"/>
                      <a:pt x="0" y="176"/>
                      <a:pt x="0" y="393"/>
                    </a:cubicBezTo>
                    <a:cubicBezTo>
                      <a:pt x="0" y="610"/>
                      <a:pt x="176" y="785"/>
                      <a:pt x="392" y="785"/>
                    </a:cubicBezTo>
                    <a:lnTo>
                      <a:pt x="5395" y="785"/>
                    </a:lnTo>
                    <a:cubicBezTo>
                      <a:pt x="5611" y="785"/>
                      <a:pt x="5786" y="610"/>
                      <a:pt x="5786" y="393"/>
                    </a:cubicBezTo>
                    <a:cubicBezTo>
                      <a:pt x="5786" y="176"/>
                      <a:pt x="5611" y="1"/>
                      <a:pt x="5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12" name="Google Shape;2612;p46"/>
            <p:cNvGrpSpPr/>
            <p:nvPr/>
          </p:nvGrpSpPr>
          <p:grpSpPr>
            <a:xfrm>
              <a:off x="6440152" y="1740782"/>
              <a:ext cx="1988795" cy="1890832"/>
              <a:chOff x="74805" y="1836043"/>
              <a:chExt cx="2351100" cy="1890832"/>
            </a:xfrm>
          </p:grpSpPr>
          <p:sp>
            <p:nvSpPr>
              <p:cNvPr id="2613" name="Google Shape;2613;p46"/>
              <p:cNvSpPr/>
              <p:nvPr/>
            </p:nvSpPr>
            <p:spPr>
              <a:xfrm>
                <a:off x="550116" y="1836043"/>
                <a:ext cx="1400100" cy="2142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4" name="Google Shape;2614;p46"/>
              <p:cNvSpPr/>
              <p:nvPr/>
            </p:nvSpPr>
            <p:spPr>
              <a:xfrm>
                <a:off x="371278" y="2354720"/>
                <a:ext cx="1758300" cy="2544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5" name="Google Shape;2615;p46"/>
              <p:cNvSpPr/>
              <p:nvPr/>
            </p:nvSpPr>
            <p:spPr>
              <a:xfrm>
                <a:off x="205745" y="2913597"/>
                <a:ext cx="2089500" cy="2544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6" name="Google Shape;2616;p46"/>
              <p:cNvSpPr/>
              <p:nvPr/>
            </p:nvSpPr>
            <p:spPr>
              <a:xfrm>
                <a:off x="74805" y="3472475"/>
                <a:ext cx="2351100" cy="2544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17" name="Google Shape;2617;p46"/>
          <p:cNvGrpSpPr/>
          <p:nvPr/>
        </p:nvGrpSpPr>
        <p:grpSpPr>
          <a:xfrm>
            <a:off x="400162" y="2428333"/>
            <a:ext cx="1653900" cy="2371267"/>
            <a:chOff x="400162" y="2428333"/>
            <a:chExt cx="1653900" cy="2371267"/>
          </a:xfrm>
        </p:grpSpPr>
        <p:grpSp>
          <p:nvGrpSpPr>
            <p:cNvPr id="2618" name="Google Shape;2618;p46"/>
            <p:cNvGrpSpPr/>
            <p:nvPr/>
          </p:nvGrpSpPr>
          <p:grpSpPr>
            <a:xfrm>
              <a:off x="455452" y="2428333"/>
              <a:ext cx="1451133" cy="2305318"/>
              <a:chOff x="379252" y="2170183"/>
              <a:chExt cx="1451133" cy="2305318"/>
            </a:xfrm>
          </p:grpSpPr>
          <p:grpSp>
            <p:nvGrpSpPr>
              <p:cNvPr id="2619" name="Google Shape;2619;p46"/>
              <p:cNvGrpSpPr/>
              <p:nvPr/>
            </p:nvGrpSpPr>
            <p:grpSpPr>
              <a:xfrm>
                <a:off x="379252" y="2170183"/>
                <a:ext cx="1451133" cy="2305318"/>
                <a:chOff x="3084885" y="3618195"/>
                <a:chExt cx="839970" cy="1334405"/>
              </a:xfrm>
            </p:grpSpPr>
            <p:sp>
              <p:nvSpPr>
                <p:cNvPr id="2620" name="Google Shape;2620;p46"/>
                <p:cNvSpPr/>
                <p:nvPr/>
              </p:nvSpPr>
              <p:spPr>
                <a:xfrm>
                  <a:off x="3506976" y="4035886"/>
                  <a:ext cx="192983" cy="308812"/>
                </a:xfrm>
                <a:custGeom>
                  <a:rect b="b" l="l" r="r" t="t"/>
                  <a:pathLst>
                    <a:path extrusionOk="0" h="13183" w="8248">
                      <a:moveTo>
                        <a:pt x="2265" y="1"/>
                      </a:moveTo>
                      <a:cubicBezTo>
                        <a:pt x="2265" y="1"/>
                        <a:pt x="1" y="1644"/>
                        <a:pt x="101" y="5088"/>
                      </a:cubicBezTo>
                      <a:cubicBezTo>
                        <a:pt x="1098" y="8463"/>
                        <a:pt x="6149" y="13182"/>
                        <a:pt x="6149" y="13182"/>
                      </a:cubicBezTo>
                      <a:lnTo>
                        <a:pt x="8247" y="10105"/>
                      </a:lnTo>
                      <a:cubicBezTo>
                        <a:pt x="5891" y="6093"/>
                        <a:pt x="6248" y="5977"/>
                        <a:pt x="2265" y="1"/>
                      </a:cubicBezTo>
                      <a:close/>
                    </a:path>
                  </a:pathLst>
                </a:custGeom>
                <a:solidFill>
                  <a:srgbClr val="FC977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1" name="Google Shape;2621;p46"/>
                <p:cNvSpPr/>
                <p:nvPr/>
              </p:nvSpPr>
              <p:spPr>
                <a:xfrm>
                  <a:off x="3149789" y="3967321"/>
                  <a:ext cx="419985" cy="530740"/>
                </a:xfrm>
                <a:custGeom>
                  <a:rect b="b" l="l" r="r" t="t"/>
                  <a:pathLst>
                    <a:path extrusionOk="0" h="22657" w="17950">
                      <a:moveTo>
                        <a:pt x="8493" y="0"/>
                      </a:moveTo>
                      <a:cubicBezTo>
                        <a:pt x="7133" y="0"/>
                        <a:pt x="5846" y="67"/>
                        <a:pt x="5304" y="288"/>
                      </a:cubicBezTo>
                      <a:cubicBezTo>
                        <a:pt x="5100" y="370"/>
                        <a:pt x="4896" y="459"/>
                        <a:pt x="4684" y="561"/>
                      </a:cubicBezTo>
                      <a:cubicBezTo>
                        <a:pt x="4152" y="813"/>
                        <a:pt x="3571" y="1140"/>
                        <a:pt x="2797" y="1620"/>
                      </a:cubicBezTo>
                      <a:cubicBezTo>
                        <a:pt x="2442" y="1841"/>
                        <a:pt x="2048" y="2092"/>
                        <a:pt x="1598" y="2384"/>
                      </a:cubicBezTo>
                      <a:cubicBezTo>
                        <a:pt x="1340" y="2549"/>
                        <a:pt x="1063" y="2733"/>
                        <a:pt x="767" y="2928"/>
                      </a:cubicBezTo>
                      <a:cubicBezTo>
                        <a:pt x="1" y="9341"/>
                        <a:pt x="2103" y="11684"/>
                        <a:pt x="1877" y="17547"/>
                      </a:cubicBezTo>
                      <a:cubicBezTo>
                        <a:pt x="1822" y="18996"/>
                        <a:pt x="1626" y="20662"/>
                        <a:pt x="1208" y="22656"/>
                      </a:cubicBezTo>
                      <a:lnTo>
                        <a:pt x="17832" y="22656"/>
                      </a:lnTo>
                      <a:cubicBezTo>
                        <a:pt x="17644" y="21352"/>
                        <a:pt x="17509" y="20219"/>
                        <a:pt x="17416" y="19217"/>
                      </a:cubicBezTo>
                      <a:cubicBezTo>
                        <a:pt x="17306" y="18048"/>
                        <a:pt x="17251" y="17057"/>
                        <a:pt x="17237" y="16181"/>
                      </a:cubicBezTo>
                      <a:cubicBezTo>
                        <a:pt x="17224" y="15395"/>
                        <a:pt x="17238" y="14701"/>
                        <a:pt x="17272" y="14052"/>
                      </a:cubicBezTo>
                      <a:cubicBezTo>
                        <a:pt x="17285" y="13814"/>
                        <a:pt x="17302" y="13580"/>
                        <a:pt x="17317" y="13354"/>
                      </a:cubicBezTo>
                      <a:cubicBezTo>
                        <a:pt x="17514" y="10632"/>
                        <a:pt x="17950" y="8461"/>
                        <a:pt x="17531" y="2929"/>
                      </a:cubicBezTo>
                      <a:cubicBezTo>
                        <a:pt x="17357" y="2826"/>
                        <a:pt x="17180" y="2721"/>
                        <a:pt x="16994" y="2611"/>
                      </a:cubicBezTo>
                      <a:cubicBezTo>
                        <a:pt x="16507" y="2320"/>
                        <a:pt x="15965" y="2003"/>
                        <a:pt x="15292" y="1656"/>
                      </a:cubicBezTo>
                      <a:cubicBezTo>
                        <a:pt x="15102" y="1559"/>
                        <a:pt x="14901" y="1458"/>
                        <a:pt x="14688" y="1356"/>
                      </a:cubicBezTo>
                      <a:cubicBezTo>
                        <a:pt x="14339" y="1187"/>
                        <a:pt x="13991" y="1020"/>
                        <a:pt x="13641" y="863"/>
                      </a:cubicBezTo>
                      <a:cubicBezTo>
                        <a:pt x="12674" y="432"/>
                        <a:pt x="11690" y="85"/>
                        <a:pt x="10626" y="44"/>
                      </a:cubicBezTo>
                      <a:cubicBezTo>
                        <a:pt x="9962" y="19"/>
                        <a:pt x="9217" y="0"/>
                        <a:pt x="849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2" name="Google Shape;2622;p46"/>
                <p:cNvSpPr/>
                <p:nvPr/>
              </p:nvSpPr>
              <p:spPr>
                <a:xfrm>
                  <a:off x="3187202" y="4005270"/>
                  <a:ext cx="188631" cy="207944"/>
                </a:xfrm>
                <a:custGeom>
                  <a:rect b="b" l="l" r="r" t="t"/>
                  <a:pathLst>
                    <a:path extrusionOk="0" h="8877" w="8062">
                      <a:moveTo>
                        <a:pt x="1198" y="0"/>
                      </a:moveTo>
                      <a:cubicBezTo>
                        <a:pt x="782" y="95"/>
                        <a:pt x="321" y="270"/>
                        <a:pt x="0" y="764"/>
                      </a:cubicBezTo>
                      <a:cubicBezTo>
                        <a:pt x="1449" y="1305"/>
                        <a:pt x="6848" y="3668"/>
                        <a:pt x="6903" y="8876"/>
                      </a:cubicBezTo>
                      <a:lnTo>
                        <a:pt x="8061" y="8864"/>
                      </a:lnTo>
                      <a:cubicBezTo>
                        <a:pt x="8032" y="6023"/>
                        <a:pt x="6615" y="3505"/>
                        <a:pt x="3962" y="1581"/>
                      </a:cubicBezTo>
                      <a:cubicBezTo>
                        <a:pt x="2950" y="843"/>
                        <a:pt x="1945" y="328"/>
                        <a:pt x="1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3" name="Google Shape;2623;p46"/>
                <p:cNvSpPr/>
                <p:nvPr/>
              </p:nvSpPr>
              <p:spPr>
                <a:xfrm>
                  <a:off x="3506391" y="4006066"/>
                  <a:ext cx="69795" cy="190961"/>
                </a:xfrm>
                <a:custGeom>
                  <a:rect b="b" l="l" r="r" t="t"/>
                  <a:pathLst>
                    <a:path extrusionOk="0" h="8152" w="2983">
                      <a:moveTo>
                        <a:pt x="50" y="0"/>
                      </a:moveTo>
                      <a:cubicBezTo>
                        <a:pt x="2178" y="3602"/>
                        <a:pt x="57" y="7479"/>
                        <a:pt x="0" y="7579"/>
                      </a:cubicBezTo>
                      <a:lnTo>
                        <a:pt x="504" y="7865"/>
                      </a:lnTo>
                      <a:lnTo>
                        <a:pt x="1006" y="8151"/>
                      </a:lnTo>
                      <a:cubicBezTo>
                        <a:pt x="1102" y="7988"/>
                        <a:pt x="2983" y="4623"/>
                        <a:pt x="1752" y="956"/>
                      </a:cubicBezTo>
                      <a:cubicBezTo>
                        <a:pt x="1401" y="500"/>
                        <a:pt x="835" y="49"/>
                        <a:pt x="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4" name="Google Shape;2624;p46"/>
                <p:cNvSpPr/>
                <p:nvPr/>
              </p:nvSpPr>
              <p:spPr>
                <a:xfrm>
                  <a:off x="3148854" y="4484569"/>
                  <a:ext cx="267667" cy="221460"/>
                </a:xfrm>
                <a:custGeom>
                  <a:rect b="b" l="l" r="r" t="t"/>
                  <a:pathLst>
                    <a:path extrusionOk="0" h="9454" w="11440">
                      <a:moveTo>
                        <a:pt x="6916" y="0"/>
                      </a:moveTo>
                      <a:cubicBezTo>
                        <a:pt x="2569" y="0"/>
                        <a:pt x="1" y="636"/>
                        <a:pt x="1" y="636"/>
                      </a:cubicBezTo>
                      <a:lnTo>
                        <a:pt x="2041" y="5415"/>
                      </a:lnTo>
                      <a:lnTo>
                        <a:pt x="3496" y="8820"/>
                      </a:lnTo>
                      <a:cubicBezTo>
                        <a:pt x="3496" y="8820"/>
                        <a:pt x="4698" y="9454"/>
                        <a:pt x="7707" y="9454"/>
                      </a:cubicBezTo>
                      <a:cubicBezTo>
                        <a:pt x="8728" y="9454"/>
                        <a:pt x="9958" y="9381"/>
                        <a:pt x="11420" y="9185"/>
                      </a:cubicBezTo>
                      <a:cubicBezTo>
                        <a:pt x="11426" y="9184"/>
                        <a:pt x="11433" y="9183"/>
                        <a:pt x="11440" y="9183"/>
                      </a:cubicBezTo>
                      <a:lnTo>
                        <a:pt x="11439" y="9076"/>
                      </a:lnTo>
                      <a:lnTo>
                        <a:pt x="11375" y="214"/>
                      </a:lnTo>
                      <a:cubicBezTo>
                        <a:pt x="11358" y="211"/>
                        <a:pt x="11338" y="210"/>
                        <a:pt x="11321" y="209"/>
                      </a:cubicBezTo>
                      <a:cubicBezTo>
                        <a:pt x="9705" y="58"/>
                        <a:pt x="8229" y="0"/>
                        <a:pt x="691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5" name="Google Shape;2625;p46"/>
                <p:cNvSpPr/>
                <p:nvPr/>
              </p:nvSpPr>
              <p:spPr>
                <a:xfrm>
                  <a:off x="3635919" y="4267185"/>
                  <a:ext cx="74919" cy="79786"/>
                </a:xfrm>
                <a:custGeom>
                  <a:rect b="b" l="l" r="r" t="t"/>
                  <a:pathLst>
                    <a:path extrusionOk="0" h="3406" w="3202">
                      <a:moveTo>
                        <a:pt x="2119" y="1"/>
                      </a:moveTo>
                      <a:cubicBezTo>
                        <a:pt x="1553" y="1"/>
                        <a:pt x="915" y="451"/>
                        <a:pt x="540" y="1174"/>
                      </a:cubicBezTo>
                      <a:cubicBezTo>
                        <a:pt x="62" y="2096"/>
                        <a:pt x="0" y="2977"/>
                        <a:pt x="639" y="3308"/>
                      </a:cubicBezTo>
                      <a:cubicBezTo>
                        <a:pt x="767" y="3375"/>
                        <a:pt x="896" y="3406"/>
                        <a:pt x="1024" y="3406"/>
                      </a:cubicBezTo>
                      <a:cubicBezTo>
                        <a:pt x="1539" y="3406"/>
                        <a:pt x="2045" y="2904"/>
                        <a:pt x="2428" y="2167"/>
                      </a:cubicBezTo>
                      <a:cubicBezTo>
                        <a:pt x="2906" y="1245"/>
                        <a:pt x="3201" y="437"/>
                        <a:pt x="2562" y="107"/>
                      </a:cubicBezTo>
                      <a:cubicBezTo>
                        <a:pt x="2424" y="35"/>
                        <a:pt x="2274" y="1"/>
                        <a:pt x="2119" y="1"/>
                      </a:cubicBezTo>
                      <a:close/>
                    </a:path>
                  </a:pathLst>
                </a:custGeom>
                <a:solidFill>
                  <a:srgbClr val="FC977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6" name="Google Shape;2626;p46"/>
                <p:cNvSpPr/>
                <p:nvPr/>
              </p:nvSpPr>
              <p:spPr>
                <a:xfrm>
                  <a:off x="3178030" y="4175429"/>
                  <a:ext cx="388983" cy="322586"/>
                </a:xfrm>
                <a:custGeom>
                  <a:rect b="b" l="l" r="r" t="t"/>
                  <a:pathLst>
                    <a:path extrusionOk="0" h="13771" w="16625">
                      <a:moveTo>
                        <a:pt x="10742" y="0"/>
                      </a:moveTo>
                      <a:cubicBezTo>
                        <a:pt x="8872" y="0"/>
                        <a:pt x="7262" y="200"/>
                        <a:pt x="6645" y="287"/>
                      </a:cubicBezTo>
                      <a:cubicBezTo>
                        <a:pt x="6495" y="310"/>
                        <a:pt x="6390" y="445"/>
                        <a:pt x="6405" y="599"/>
                      </a:cubicBezTo>
                      <a:cubicBezTo>
                        <a:pt x="6621" y="2944"/>
                        <a:pt x="5525" y="5218"/>
                        <a:pt x="3604" y="6579"/>
                      </a:cubicBezTo>
                      <a:lnTo>
                        <a:pt x="671" y="8661"/>
                      </a:lnTo>
                      <a:cubicBezTo>
                        <a:pt x="616" y="10111"/>
                        <a:pt x="419" y="11777"/>
                        <a:pt x="1" y="13770"/>
                      </a:cubicBezTo>
                      <a:lnTo>
                        <a:pt x="13106" y="13770"/>
                      </a:lnTo>
                      <a:cubicBezTo>
                        <a:pt x="13730" y="13023"/>
                        <a:pt x="14368" y="12247"/>
                        <a:pt x="14368" y="12247"/>
                      </a:cubicBezTo>
                      <a:lnTo>
                        <a:pt x="16209" y="10332"/>
                      </a:lnTo>
                      <a:lnTo>
                        <a:pt x="16438" y="10094"/>
                      </a:lnTo>
                      <a:lnTo>
                        <a:pt x="16625" y="8720"/>
                      </a:lnTo>
                      <a:cubicBezTo>
                        <a:pt x="16625" y="8720"/>
                        <a:pt x="16322" y="8260"/>
                        <a:pt x="16032" y="7295"/>
                      </a:cubicBezTo>
                      <a:cubicBezTo>
                        <a:pt x="15659" y="6072"/>
                        <a:pt x="15304" y="4035"/>
                        <a:pt x="15604" y="1095"/>
                      </a:cubicBezTo>
                      <a:cubicBezTo>
                        <a:pt x="15632" y="824"/>
                        <a:pt x="15460" y="569"/>
                        <a:pt x="15197" y="500"/>
                      </a:cubicBezTo>
                      <a:cubicBezTo>
                        <a:pt x="13782" y="119"/>
                        <a:pt x="12185" y="0"/>
                        <a:pt x="10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7" name="Google Shape;2627;p46"/>
                <p:cNvSpPr/>
                <p:nvPr/>
              </p:nvSpPr>
              <p:spPr>
                <a:xfrm>
                  <a:off x="3553490" y="4035886"/>
                  <a:ext cx="84956" cy="260205"/>
                </a:xfrm>
                <a:custGeom>
                  <a:rect b="b" l="l" r="r" t="t"/>
                  <a:pathLst>
                    <a:path extrusionOk="0" h="11108" w="3631">
                      <a:moveTo>
                        <a:pt x="277" y="1"/>
                      </a:moveTo>
                      <a:cubicBezTo>
                        <a:pt x="284" y="96"/>
                        <a:pt x="291" y="193"/>
                        <a:pt x="298" y="288"/>
                      </a:cubicBezTo>
                      <a:cubicBezTo>
                        <a:pt x="298" y="295"/>
                        <a:pt x="299" y="303"/>
                        <a:pt x="299" y="310"/>
                      </a:cubicBezTo>
                      <a:cubicBezTo>
                        <a:pt x="678" y="5614"/>
                        <a:pt x="192" y="7755"/>
                        <a:pt x="1" y="10424"/>
                      </a:cubicBezTo>
                      <a:lnTo>
                        <a:pt x="329" y="10846"/>
                      </a:lnTo>
                      <a:lnTo>
                        <a:pt x="532" y="11108"/>
                      </a:lnTo>
                      <a:cubicBezTo>
                        <a:pt x="532" y="11108"/>
                        <a:pt x="3414" y="8155"/>
                        <a:pt x="3631" y="5216"/>
                      </a:cubicBezTo>
                      <a:cubicBezTo>
                        <a:pt x="1910" y="1977"/>
                        <a:pt x="334" y="70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8" name="Google Shape;2628;p46"/>
                <p:cNvSpPr/>
                <p:nvPr/>
              </p:nvSpPr>
              <p:spPr>
                <a:xfrm>
                  <a:off x="3553513" y="4035886"/>
                  <a:ext cx="32031" cy="254091"/>
                </a:xfrm>
                <a:custGeom>
                  <a:rect b="b" l="l" r="r" t="t"/>
                  <a:pathLst>
                    <a:path extrusionOk="0" h="10847" w="1369">
                      <a:moveTo>
                        <a:pt x="277" y="1"/>
                      </a:moveTo>
                      <a:lnTo>
                        <a:pt x="277" y="1"/>
                      </a:lnTo>
                      <a:cubicBezTo>
                        <a:pt x="285" y="96"/>
                        <a:pt x="291" y="193"/>
                        <a:pt x="298" y="288"/>
                      </a:cubicBezTo>
                      <a:cubicBezTo>
                        <a:pt x="298" y="295"/>
                        <a:pt x="299" y="303"/>
                        <a:pt x="299" y="310"/>
                      </a:cubicBezTo>
                      <a:cubicBezTo>
                        <a:pt x="678" y="5614"/>
                        <a:pt x="192" y="7755"/>
                        <a:pt x="1" y="10424"/>
                      </a:cubicBezTo>
                      <a:lnTo>
                        <a:pt x="329" y="10846"/>
                      </a:lnTo>
                      <a:cubicBezTo>
                        <a:pt x="1369" y="5375"/>
                        <a:pt x="299" y="114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9" name="Google Shape;2629;p46"/>
                <p:cNvSpPr/>
                <p:nvPr/>
              </p:nvSpPr>
              <p:spPr>
                <a:xfrm>
                  <a:off x="3410133" y="4303446"/>
                  <a:ext cx="432222" cy="397991"/>
                </a:xfrm>
                <a:custGeom>
                  <a:rect b="b" l="l" r="r" t="t"/>
                  <a:pathLst>
                    <a:path extrusionOk="0" h="16990" w="18473">
                      <a:moveTo>
                        <a:pt x="18472" y="0"/>
                      </a:moveTo>
                      <a:lnTo>
                        <a:pt x="18472" y="0"/>
                      </a:lnTo>
                      <a:cubicBezTo>
                        <a:pt x="15030" y="953"/>
                        <a:pt x="11901" y="2114"/>
                        <a:pt x="9236" y="3253"/>
                      </a:cubicBezTo>
                      <a:cubicBezTo>
                        <a:pt x="8742" y="3463"/>
                        <a:pt x="8265" y="3673"/>
                        <a:pt x="7806" y="3881"/>
                      </a:cubicBezTo>
                      <a:cubicBezTo>
                        <a:pt x="3113" y="6001"/>
                        <a:pt x="172" y="7891"/>
                        <a:pt x="8" y="7998"/>
                      </a:cubicBezTo>
                      <a:cubicBezTo>
                        <a:pt x="3" y="8001"/>
                        <a:pt x="1" y="8003"/>
                        <a:pt x="1" y="8003"/>
                      </a:cubicBezTo>
                      <a:lnTo>
                        <a:pt x="21" y="10944"/>
                      </a:lnTo>
                      <a:lnTo>
                        <a:pt x="23" y="11424"/>
                      </a:lnTo>
                      <a:lnTo>
                        <a:pt x="62" y="16870"/>
                      </a:lnTo>
                      <a:lnTo>
                        <a:pt x="62" y="16972"/>
                      </a:lnTo>
                      <a:cubicBezTo>
                        <a:pt x="62" y="16972"/>
                        <a:pt x="78" y="16973"/>
                        <a:pt x="106" y="16974"/>
                      </a:cubicBezTo>
                      <a:cubicBezTo>
                        <a:pt x="196" y="16979"/>
                        <a:pt x="415" y="16989"/>
                        <a:pt x="740" y="16989"/>
                      </a:cubicBezTo>
                      <a:cubicBezTo>
                        <a:pt x="1685" y="16989"/>
                        <a:pt x="3526" y="16906"/>
                        <a:pt x="5690" y="16382"/>
                      </a:cubicBezTo>
                      <a:cubicBezTo>
                        <a:pt x="6305" y="16233"/>
                        <a:pt x="6910" y="16043"/>
                        <a:pt x="7501" y="15823"/>
                      </a:cubicBezTo>
                      <a:cubicBezTo>
                        <a:pt x="9069" y="15238"/>
                        <a:pt x="10543" y="14433"/>
                        <a:pt x="11867" y="13554"/>
                      </a:cubicBezTo>
                      <a:cubicBezTo>
                        <a:pt x="15753" y="10979"/>
                        <a:pt x="18360" y="7790"/>
                        <a:pt x="18360" y="7790"/>
                      </a:cubicBezTo>
                      <a:lnTo>
                        <a:pt x="18472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30" name="Google Shape;2630;p46"/>
                <p:cNvSpPr/>
                <p:nvPr/>
              </p:nvSpPr>
              <p:spPr>
                <a:xfrm>
                  <a:off x="3692354" y="4828354"/>
                  <a:ext cx="105499" cy="37129"/>
                </a:xfrm>
                <a:custGeom>
                  <a:rect b="b" l="l" r="r" t="t"/>
                  <a:pathLst>
                    <a:path extrusionOk="0" h="1585" w="4509">
                      <a:moveTo>
                        <a:pt x="248" y="1"/>
                      </a:moveTo>
                      <a:cubicBezTo>
                        <a:pt x="175" y="509"/>
                        <a:pt x="94" y="1036"/>
                        <a:pt x="0" y="1584"/>
                      </a:cubicBezTo>
                      <a:lnTo>
                        <a:pt x="4290" y="1584"/>
                      </a:lnTo>
                      <a:cubicBezTo>
                        <a:pt x="4343" y="1360"/>
                        <a:pt x="4393" y="1138"/>
                        <a:pt x="4444" y="919"/>
                      </a:cubicBezTo>
                      <a:cubicBezTo>
                        <a:pt x="4466" y="825"/>
                        <a:pt x="4487" y="732"/>
                        <a:pt x="4509" y="640"/>
                      </a:cubicBezTo>
                      <a:cubicBezTo>
                        <a:pt x="1769" y="581"/>
                        <a:pt x="671" y="224"/>
                        <a:pt x="248" y="1"/>
                      </a:cubicBezTo>
                      <a:close/>
                    </a:path>
                  </a:pathLst>
                </a:custGeom>
                <a:solidFill>
                  <a:srgbClr val="FEBA8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31" name="Google Shape;2631;p46"/>
                <p:cNvSpPr/>
                <p:nvPr/>
              </p:nvSpPr>
              <p:spPr>
                <a:xfrm>
                  <a:off x="3172883" y="4056336"/>
                  <a:ext cx="354121" cy="426850"/>
                </a:xfrm>
                <a:custGeom>
                  <a:rect b="b" l="l" r="r" t="t"/>
                  <a:pathLst>
                    <a:path extrusionOk="0" h="18222" w="15135">
                      <a:moveTo>
                        <a:pt x="1034" y="1"/>
                      </a:moveTo>
                      <a:cubicBezTo>
                        <a:pt x="1034" y="1"/>
                        <a:pt x="0" y="16986"/>
                        <a:pt x="2053" y="18222"/>
                      </a:cubicBezTo>
                      <a:cubicBezTo>
                        <a:pt x="2809" y="17052"/>
                        <a:pt x="6138" y="14077"/>
                        <a:pt x="9326" y="12117"/>
                      </a:cubicBezTo>
                      <a:cubicBezTo>
                        <a:pt x="11921" y="10519"/>
                        <a:pt x="14459" y="9892"/>
                        <a:pt x="15134" y="9028"/>
                      </a:cubicBezTo>
                      <a:lnTo>
                        <a:pt x="15134" y="9028"/>
                      </a:lnTo>
                      <a:cubicBezTo>
                        <a:pt x="12752" y="9827"/>
                        <a:pt x="10558" y="10205"/>
                        <a:pt x="8735" y="10361"/>
                      </a:cubicBezTo>
                      <a:cubicBezTo>
                        <a:pt x="8591" y="10373"/>
                        <a:pt x="8449" y="10379"/>
                        <a:pt x="8307" y="10379"/>
                      </a:cubicBezTo>
                      <a:cubicBezTo>
                        <a:pt x="5756" y="10379"/>
                        <a:pt x="3595" y="8416"/>
                        <a:pt x="3368" y="5827"/>
                      </a:cubicBezTo>
                      <a:cubicBezTo>
                        <a:pt x="3313" y="5205"/>
                        <a:pt x="3240" y="4547"/>
                        <a:pt x="3140" y="3876"/>
                      </a:cubicBezTo>
                      <a:cubicBezTo>
                        <a:pt x="2643" y="519"/>
                        <a:pt x="1034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32" name="Google Shape;2632;p46"/>
                <p:cNvSpPr/>
                <p:nvPr/>
              </p:nvSpPr>
              <p:spPr>
                <a:xfrm>
                  <a:off x="3679743" y="4855902"/>
                  <a:ext cx="229974" cy="96698"/>
                </a:xfrm>
                <a:custGeom>
                  <a:rect b="b" l="l" r="r" t="t"/>
                  <a:pathLst>
                    <a:path extrusionOk="0" h="4128" w="9829">
                      <a:moveTo>
                        <a:pt x="843" y="1"/>
                      </a:moveTo>
                      <a:cubicBezTo>
                        <a:pt x="751" y="1"/>
                        <a:pt x="669" y="29"/>
                        <a:pt x="596" y="81"/>
                      </a:cubicBezTo>
                      <a:cubicBezTo>
                        <a:pt x="251" y="322"/>
                        <a:pt x="97" y="1070"/>
                        <a:pt x="37" y="1760"/>
                      </a:cubicBezTo>
                      <a:cubicBezTo>
                        <a:pt x="10" y="2054"/>
                        <a:pt x="1" y="2338"/>
                        <a:pt x="1" y="2570"/>
                      </a:cubicBezTo>
                      <a:cubicBezTo>
                        <a:pt x="1" y="2968"/>
                        <a:pt x="51" y="3300"/>
                        <a:pt x="110" y="3554"/>
                      </a:cubicBezTo>
                      <a:cubicBezTo>
                        <a:pt x="196" y="3923"/>
                        <a:pt x="302" y="4127"/>
                        <a:pt x="302" y="4127"/>
                      </a:cubicBezTo>
                      <a:lnTo>
                        <a:pt x="8981" y="4127"/>
                      </a:lnTo>
                      <a:cubicBezTo>
                        <a:pt x="9352" y="4127"/>
                        <a:pt x="9668" y="3889"/>
                        <a:pt x="9783" y="3554"/>
                      </a:cubicBezTo>
                      <a:cubicBezTo>
                        <a:pt x="9806" y="3482"/>
                        <a:pt x="9821" y="3408"/>
                        <a:pt x="9826" y="3330"/>
                      </a:cubicBezTo>
                      <a:cubicBezTo>
                        <a:pt x="9829" y="3300"/>
                        <a:pt x="9829" y="3271"/>
                        <a:pt x="9829" y="3241"/>
                      </a:cubicBezTo>
                      <a:cubicBezTo>
                        <a:pt x="9829" y="2579"/>
                        <a:pt x="9388" y="1994"/>
                        <a:pt x="8744" y="1814"/>
                      </a:cubicBezTo>
                      <a:cubicBezTo>
                        <a:pt x="7948" y="1593"/>
                        <a:pt x="6741" y="1296"/>
                        <a:pt x="5168" y="181"/>
                      </a:cubicBezTo>
                      <a:cubicBezTo>
                        <a:pt x="5005" y="66"/>
                        <a:pt x="4826" y="23"/>
                        <a:pt x="4629" y="23"/>
                      </a:cubicBezTo>
                      <a:cubicBezTo>
                        <a:pt x="4079" y="23"/>
                        <a:pt x="3386" y="353"/>
                        <a:pt x="2496" y="353"/>
                      </a:cubicBezTo>
                      <a:cubicBezTo>
                        <a:pt x="2068" y="353"/>
                        <a:pt x="1595" y="277"/>
                        <a:pt x="1071" y="51"/>
                      </a:cubicBezTo>
                      <a:cubicBezTo>
                        <a:pt x="1037" y="37"/>
                        <a:pt x="1005" y="26"/>
                        <a:pt x="974" y="19"/>
                      </a:cubicBezTo>
                      <a:cubicBezTo>
                        <a:pt x="928" y="6"/>
                        <a:pt x="884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33" name="Google Shape;2633;p46"/>
                <p:cNvSpPr/>
                <p:nvPr/>
              </p:nvSpPr>
              <p:spPr>
                <a:xfrm>
                  <a:off x="3245626" y="3967274"/>
                  <a:ext cx="229062" cy="90561"/>
                </a:xfrm>
                <a:custGeom>
                  <a:rect b="b" l="l" r="r" t="t"/>
                  <a:pathLst>
                    <a:path extrusionOk="0" h="3866" w="9790">
                      <a:moveTo>
                        <a:pt x="4379" y="0"/>
                      </a:moveTo>
                      <a:cubicBezTo>
                        <a:pt x="3025" y="0"/>
                        <a:pt x="1747" y="67"/>
                        <a:pt x="1208" y="287"/>
                      </a:cubicBezTo>
                      <a:cubicBezTo>
                        <a:pt x="1004" y="371"/>
                        <a:pt x="801" y="460"/>
                        <a:pt x="588" y="562"/>
                      </a:cubicBezTo>
                      <a:cubicBezTo>
                        <a:pt x="568" y="583"/>
                        <a:pt x="1" y="1208"/>
                        <a:pt x="855" y="2013"/>
                      </a:cubicBezTo>
                      <a:cubicBezTo>
                        <a:pt x="1556" y="2673"/>
                        <a:pt x="3961" y="3865"/>
                        <a:pt x="6392" y="3865"/>
                      </a:cubicBezTo>
                      <a:cubicBezTo>
                        <a:pt x="6982" y="3865"/>
                        <a:pt x="7573" y="3795"/>
                        <a:pt x="8141" y="3630"/>
                      </a:cubicBezTo>
                      <a:cubicBezTo>
                        <a:pt x="9684" y="3184"/>
                        <a:pt x="9790" y="1938"/>
                        <a:pt x="9546" y="864"/>
                      </a:cubicBezTo>
                      <a:cubicBezTo>
                        <a:pt x="8580" y="434"/>
                        <a:pt x="7596" y="85"/>
                        <a:pt x="6530" y="45"/>
                      </a:cubicBezTo>
                      <a:cubicBezTo>
                        <a:pt x="5860" y="20"/>
                        <a:pt x="5109" y="0"/>
                        <a:pt x="43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34" name="Google Shape;2634;p46"/>
                <p:cNvSpPr/>
                <p:nvPr/>
              </p:nvSpPr>
              <p:spPr>
                <a:xfrm>
                  <a:off x="3086616" y="4255425"/>
                  <a:ext cx="147334" cy="34880"/>
                </a:xfrm>
                <a:custGeom>
                  <a:rect b="b" l="l" r="r" t="t"/>
                  <a:pathLst>
                    <a:path extrusionOk="0" h="1489" w="6297">
                      <a:moveTo>
                        <a:pt x="4500" y="0"/>
                      </a:moveTo>
                      <a:cubicBezTo>
                        <a:pt x="4069" y="0"/>
                        <a:pt x="3583" y="26"/>
                        <a:pt x="3072" y="80"/>
                      </a:cubicBezTo>
                      <a:cubicBezTo>
                        <a:pt x="1944" y="201"/>
                        <a:pt x="967" y="432"/>
                        <a:pt x="434" y="681"/>
                      </a:cubicBezTo>
                      <a:cubicBezTo>
                        <a:pt x="161" y="809"/>
                        <a:pt x="4" y="938"/>
                        <a:pt x="0" y="1061"/>
                      </a:cubicBezTo>
                      <a:lnTo>
                        <a:pt x="0" y="1081"/>
                      </a:lnTo>
                      <a:cubicBezTo>
                        <a:pt x="14" y="1206"/>
                        <a:pt x="193" y="1307"/>
                        <a:pt x="491" y="1377"/>
                      </a:cubicBezTo>
                      <a:cubicBezTo>
                        <a:pt x="807" y="1450"/>
                        <a:pt x="1257" y="1489"/>
                        <a:pt x="1788" y="1489"/>
                      </a:cubicBezTo>
                      <a:cubicBezTo>
                        <a:pt x="2219" y="1489"/>
                        <a:pt x="2704" y="1463"/>
                        <a:pt x="3214" y="1408"/>
                      </a:cubicBezTo>
                      <a:cubicBezTo>
                        <a:pt x="4507" y="1270"/>
                        <a:pt x="5598" y="987"/>
                        <a:pt x="6055" y="700"/>
                      </a:cubicBezTo>
                      <a:cubicBezTo>
                        <a:pt x="6213" y="600"/>
                        <a:pt x="6296" y="502"/>
                        <a:pt x="6286" y="408"/>
                      </a:cubicBezTo>
                      <a:cubicBezTo>
                        <a:pt x="6279" y="325"/>
                        <a:pt x="6199" y="254"/>
                        <a:pt x="6061" y="195"/>
                      </a:cubicBezTo>
                      <a:cubicBezTo>
                        <a:pt x="5768" y="69"/>
                        <a:pt x="5206" y="0"/>
                        <a:pt x="4500" y="0"/>
                      </a:cubicBezTo>
                      <a:close/>
                    </a:path>
                  </a:pathLst>
                </a:custGeom>
                <a:solidFill>
                  <a:srgbClr val="6F7C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35" name="Google Shape;2635;p46"/>
                <p:cNvSpPr/>
                <p:nvPr/>
              </p:nvSpPr>
              <p:spPr>
                <a:xfrm>
                  <a:off x="3096794" y="4255378"/>
                  <a:ext cx="131705" cy="227761"/>
                </a:xfrm>
                <a:custGeom>
                  <a:rect b="b" l="l" r="r" t="t"/>
                  <a:pathLst>
                    <a:path extrusionOk="0" h="9723" w="5629">
                      <a:moveTo>
                        <a:pt x="4062" y="0"/>
                      </a:moveTo>
                      <a:cubicBezTo>
                        <a:pt x="3632" y="0"/>
                        <a:pt x="3148" y="26"/>
                        <a:pt x="2639" y="79"/>
                      </a:cubicBezTo>
                      <a:cubicBezTo>
                        <a:pt x="1511" y="201"/>
                        <a:pt x="533" y="432"/>
                        <a:pt x="0" y="681"/>
                      </a:cubicBezTo>
                      <a:cubicBezTo>
                        <a:pt x="18" y="913"/>
                        <a:pt x="37" y="1145"/>
                        <a:pt x="58" y="1376"/>
                      </a:cubicBezTo>
                      <a:cubicBezTo>
                        <a:pt x="414" y="5380"/>
                        <a:pt x="1109" y="9165"/>
                        <a:pt x="1109" y="9165"/>
                      </a:cubicBezTo>
                      <a:lnTo>
                        <a:pt x="1667" y="9240"/>
                      </a:lnTo>
                      <a:lnTo>
                        <a:pt x="5305" y="9723"/>
                      </a:lnTo>
                      <a:cubicBezTo>
                        <a:pt x="5305" y="9723"/>
                        <a:pt x="5541" y="5563"/>
                        <a:pt x="5616" y="1061"/>
                      </a:cubicBezTo>
                      <a:cubicBezTo>
                        <a:pt x="5618" y="941"/>
                        <a:pt x="5620" y="821"/>
                        <a:pt x="5621" y="700"/>
                      </a:cubicBezTo>
                      <a:cubicBezTo>
                        <a:pt x="5624" y="533"/>
                        <a:pt x="5625" y="364"/>
                        <a:pt x="5628" y="196"/>
                      </a:cubicBezTo>
                      <a:cubicBezTo>
                        <a:pt x="5334" y="69"/>
                        <a:pt x="4770" y="0"/>
                        <a:pt x="4062" y="0"/>
                      </a:cubicBezTo>
                      <a:close/>
                    </a:path>
                  </a:pathLst>
                </a:custGeom>
                <a:solidFill>
                  <a:srgbClr val="FEBA8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36" name="Google Shape;2636;p46"/>
                <p:cNvSpPr/>
                <p:nvPr/>
              </p:nvSpPr>
              <p:spPr>
                <a:xfrm>
                  <a:off x="3509362" y="4123261"/>
                  <a:ext cx="47146" cy="119819"/>
                </a:xfrm>
                <a:custGeom>
                  <a:rect b="b" l="l" r="r" t="t"/>
                  <a:pathLst>
                    <a:path extrusionOk="0" h="5115" w="2015">
                      <a:moveTo>
                        <a:pt x="1702" y="1"/>
                      </a:moveTo>
                      <a:cubicBezTo>
                        <a:pt x="1569" y="1"/>
                        <a:pt x="1451" y="89"/>
                        <a:pt x="1413" y="217"/>
                      </a:cubicBezTo>
                      <a:lnTo>
                        <a:pt x="1" y="5114"/>
                      </a:lnTo>
                      <a:lnTo>
                        <a:pt x="1041" y="5114"/>
                      </a:lnTo>
                      <a:lnTo>
                        <a:pt x="1996" y="360"/>
                      </a:lnTo>
                      <a:cubicBezTo>
                        <a:pt x="1999" y="347"/>
                        <a:pt x="2001" y="333"/>
                        <a:pt x="2001" y="320"/>
                      </a:cubicBezTo>
                      <a:cubicBezTo>
                        <a:pt x="2015" y="149"/>
                        <a:pt x="1878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37" name="Google Shape;2637;p46"/>
                <p:cNvSpPr/>
                <p:nvPr/>
              </p:nvSpPr>
              <p:spPr>
                <a:xfrm>
                  <a:off x="3626209" y="4123261"/>
                  <a:ext cx="47123" cy="119819"/>
                </a:xfrm>
                <a:custGeom>
                  <a:rect b="b" l="l" r="r" t="t"/>
                  <a:pathLst>
                    <a:path extrusionOk="0" h="5115" w="2014">
                      <a:moveTo>
                        <a:pt x="1702" y="1"/>
                      </a:moveTo>
                      <a:cubicBezTo>
                        <a:pt x="1569" y="1"/>
                        <a:pt x="1451" y="89"/>
                        <a:pt x="1413" y="217"/>
                      </a:cubicBezTo>
                      <a:lnTo>
                        <a:pt x="1" y="5114"/>
                      </a:lnTo>
                      <a:lnTo>
                        <a:pt x="1042" y="5114"/>
                      </a:lnTo>
                      <a:lnTo>
                        <a:pt x="1997" y="360"/>
                      </a:lnTo>
                      <a:cubicBezTo>
                        <a:pt x="2000" y="347"/>
                        <a:pt x="2002" y="333"/>
                        <a:pt x="2002" y="320"/>
                      </a:cubicBezTo>
                      <a:cubicBezTo>
                        <a:pt x="2013" y="149"/>
                        <a:pt x="1878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38" name="Google Shape;2638;p46"/>
                <p:cNvSpPr/>
                <p:nvPr/>
              </p:nvSpPr>
              <p:spPr>
                <a:xfrm>
                  <a:off x="3516124" y="4130383"/>
                  <a:ext cx="40080" cy="112698"/>
                </a:xfrm>
                <a:custGeom>
                  <a:rect b="b" l="l" r="r" t="t"/>
                  <a:pathLst>
                    <a:path extrusionOk="0" h="4811" w="1713">
                      <a:moveTo>
                        <a:pt x="1615" y="0"/>
                      </a:moveTo>
                      <a:cubicBezTo>
                        <a:pt x="1482" y="0"/>
                        <a:pt x="1364" y="88"/>
                        <a:pt x="1327" y="218"/>
                      </a:cubicBezTo>
                      <a:lnTo>
                        <a:pt x="1" y="4810"/>
                      </a:lnTo>
                      <a:lnTo>
                        <a:pt x="752" y="4810"/>
                      </a:lnTo>
                      <a:lnTo>
                        <a:pt x="1707" y="56"/>
                      </a:lnTo>
                      <a:cubicBezTo>
                        <a:pt x="1710" y="43"/>
                        <a:pt x="1712" y="29"/>
                        <a:pt x="1712" y="16"/>
                      </a:cubicBezTo>
                      <a:cubicBezTo>
                        <a:pt x="1683" y="8"/>
                        <a:pt x="1650" y="0"/>
                        <a:pt x="161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429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39" name="Google Shape;2639;p46"/>
                <p:cNvSpPr/>
                <p:nvPr/>
              </p:nvSpPr>
              <p:spPr>
                <a:xfrm>
                  <a:off x="3632995" y="4130383"/>
                  <a:ext cx="40057" cy="112698"/>
                </a:xfrm>
                <a:custGeom>
                  <a:rect b="b" l="l" r="r" t="t"/>
                  <a:pathLst>
                    <a:path extrusionOk="0" h="4811" w="1712">
                      <a:moveTo>
                        <a:pt x="1614" y="0"/>
                      </a:moveTo>
                      <a:cubicBezTo>
                        <a:pt x="1481" y="0"/>
                        <a:pt x="1363" y="88"/>
                        <a:pt x="1326" y="218"/>
                      </a:cubicBezTo>
                      <a:lnTo>
                        <a:pt x="0" y="4810"/>
                      </a:lnTo>
                      <a:lnTo>
                        <a:pt x="752" y="4810"/>
                      </a:lnTo>
                      <a:lnTo>
                        <a:pt x="1707" y="56"/>
                      </a:lnTo>
                      <a:cubicBezTo>
                        <a:pt x="1710" y="43"/>
                        <a:pt x="1712" y="29"/>
                        <a:pt x="1712" y="16"/>
                      </a:cubicBezTo>
                      <a:cubicBezTo>
                        <a:pt x="1681" y="8"/>
                        <a:pt x="1649" y="0"/>
                        <a:pt x="16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429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40" name="Google Shape;2640;p46"/>
                <p:cNvSpPr/>
                <p:nvPr/>
              </p:nvSpPr>
              <p:spPr>
                <a:xfrm>
                  <a:off x="3413152" y="4235444"/>
                  <a:ext cx="235940" cy="118109"/>
                </a:xfrm>
                <a:custGeom>
                  <a:rect b="b" l="l" r="r" t="t"/>
                  <a:pathLst>
                    <a:path extrusionOk="0" h="5042" w="10084">
                      <a:moveTo>
                        <a:pt x="2509" y="0"/>
                      </a:moveTo>
                      <a:cubicBezTo>
                        <a:pt x="2155" y="0"/>
                        <a:pt x="1833" y="210"/>
                        <a:pt x="1691" y="534"/>
                      </a:cubicBezTo>
                      <a:lnTo>
                        <a:pt x="261" y="3789"/>
                      </a:lnTo>
                      <a:cubicBezTo>
                        <a:pt x="0" y="4379"/>
                        <a:pt x="433" y="5042"/>
                        <a:pt x="1078" y="5042"/>
                      </a:cubicBezTo>
                      <a:lnTo>
                        <a:pt x="7575" y="5042"/>
                      </a:lnTo>
                      <a:cubicBezTo>
                        <a:pt x="7930" y="5042"/>
                        <a:pt x="8252" y="4833"/>
                        <a:pt x="8393" y="4507"/>
                      </a:cubicBezTo>
                      <a:lnTo>
                        <a:pt x="9824" y="1253"/>
                      </a:lnTo>
                      <a:cubicBezTo>
                        <a:pt x="10083" y="663"/>
                        <a:pt x="9651" y="0"/>
                        <a:pt x="90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41" name="Google Shape;2641;p46"/>
                <p:cNvSpPr/>
                <p:nvPr/>
              </p:nvSpPr>
              <p:spPr>
                <a:xfrm>
                  <a:off x="3449043" y="4235444"/>
                  <a:ext cx="235917" cy="118109"/>
                </a:xfrm>
                <a:custGeom>
                  <a:rect b="b" l="l" r="r" t="t"/>
                  <a:pathLst>
                    <a:path extrusionOk="0" h="5042" w="10083">
                      <a:moveTo>
                        <a:pt x="2508" y="0"/>
                      </a:moveTo>
                      <a:cubicBezTo>
                        <a:pt x="2154" y="0"/>
                        <a:pt x="1832" y="210"/>
                        <a:pt x="1690" y="534"/>
                      </a:cubicBezTo>
                      <a:lnTo>
                        <a:pt x="261" y="3789"/>
                      </a:lnTo>
                      <a:cubicBezTo>
                        <a:pt x="0" y="4379"/>
                        <a:pt x="434" y="5042"/>
                        <a:pt x="1078" y="5042"/>
                      </a:cubicBezTo>
                      <a:lnTo>
                        <a:pt x="7575" y="5042"/>
                      </a:lnTo>
                      <a:cubicBezTo>
                        <a:pt x="7931" y="5042"/>
                        <a:pt x="8251" y="4833"/>
                        <a:pt x="8391" y="4507"/>
                      </a:cubicBezTo>
                      <a:lnTo>
                        <a:pt x="9822" y="1253"/>
                      </a:lnTo>
                      <a:cubicBezTo>
                        <a:pt x="10082" y="663"/>
                        <a:pt x="9650" y="0"/>
                        <a:pt x="90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42" name="Google Shape;2642;p46"/>
                <p:cNvSpPr/>
                <p:nvPr/>
              </p:nvSpPr>
              <p:spPr>
                <a:xfrm>
                  <a:off x="3469540" y="4251279"/>
                  <a:ext cx="204564" cy="93419"/>
                </a:xfrm>
                <a:custGeom>
                  <a:rect b="b" l="l" r="r" t="t"/>
                  <a:pathLst>
                    <a:path extrusionOk="0" h="3988" w="8743">
                      <a:moveTo>
                        <a:pt x="1838" y="1"/>
                      </a:moveTo>
                      <a:cubicBezTo>
                        <a:pt x="1692" y="1"/>
                        <a:pt x="1561" y="87"/>
                        <a:pt x="1503" y="220"/>
                      </a:cubicBezTo>
                      <a:lnTo>
                        <a:pt x="73" y="3474"/>
                      </a:lnTo>
                      <a:cubicBezTo>
                        <a:pt x="0" y="3638"/>
                        <a:pt x="69" y="3771"/>
                        <a:pt x="102" y="3821"/>
                      </a:cubicBezTo>
                      <a:cubicBezTo>
                        <a:pt x="133" y="3871"/>
                        <a:pt x="228" y="3987"/>
                        <a:pt x="407" y="3987"/>
                      </a:cubicBezTo>
                      <a:lnTo>
                        <a:pt x="6904" y="3987"/>
                      </a:lnTo>
                      <a:cubicBezTo>
                        <a:pt x="7051" y="3987"/>
                        <a:pt x="7181" y="3902"/>
                        <a:pt x="7241" y="3769"/>
                      </a:cubicBezTo>
                      <a:lnTo>
                        <a:pt x="8670" y="515"/>
                      </a:lnTo>
                      <a:cubicBezTo>
                        <a:pt x="8743" y="351"/>
                        <a:pt x="8673" y="217"/>
                        <a:pt x="8641" y="167"/>
                      </a:cubicBezTo>
                      <a:cubicBezTo>
                        <a:pt x="8610" y="118"/>
                        <a:pt x="8514" y="1"/>
                        <a:pt x="833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43" name="Google Shape;2643;p46"/>
                <p:cNvSpPr/>
                <p:nvPr/>
              </p:nvSpPr>
              <p:spPr>
                <a:xfrm>
                  <a:off x="3471950" y="4256456"/>
                  <a:ext cx="204611" cy="93395"/>
                </a:xfrm>
                <a:custGeom>
                  <a:rect b="b" l="l" r="r" t="t"/>
                  <a:pathLst>
                    <a:path extrusionOk="0" h="3987" w="8745">
                      <a:moveTo>
                        <a:pt x="1841" y="0"/>
                      </a:moveTo>
                      <a:cubicBezTo>
                        <a:pt x="1694" y="0"/>
                        <a:pt x="1564" y="87"/>
                        <a:pt x="1504" y="220"/>
                      </a:cubicBezTo>
                      <a:lnTo>
                        <a:pt x="73" y="3473"/>
                      </a:lnTo>
                      <a:cubicBezTo>
                        <a:pt x="1" y="3637"/>
                        <a:pt x="70" y="3770"/>
                        <a:pt x="102" y="3821"/>
                      </a:cubicBezTo>
                      <a:cubicBezTo>
                        <a:pt x="134" y="3871"/>
                        <a:pt x="229" y="3987"/>
                        <a:pt x="409" y="3987"/>
                      </a:cubicBezTo>
                      <a:lnTo>
                        <a:pt x="6906" y="3987"/>
                      </a:lnTo>
                      <a:cubicBezTo>
                        <a:pt x="7051" y="3987"/>
                        <a:pt x="7183" y="3901"/>
                        <a:pt x="7241" y="3768"/>
                      </a:cubicBezTo>
                      <a:lnTo>
                        <a:pt x="8672" y="514"/>
                      </a:lnTo>
                      <a:cubicBezTo>
                        <a:pt x="8745" y="350"/>
                        <a:pt x="8676" y="217"/>
                        <a:pt x="8644" y="167"/>
                      </a:cubicBezTo>
                      <a:cubicBezTo>
                        <a:pt x="8611" y="117"/>
                        <a:pt x="8517" y="0"/>
                        <a:pt x="833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3869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44" name="Google Shape;2644;p46"/>
                <p:cNvSpPr/>
                <p:nvPr/>
              </p:nvSpPr>
              <p:spPr>
                <a:xfrm>
                  <a:off x="3402131" y="4263062"/>
                  <a:ext cx="124826" cy="71610"/>
                </a:xfrm>
                <a:custGeom>
                  <a:rect b="b" l="l" r="r" t="t"/>
                  <a:pathLst>
                    <a:path extrusionOk="0" h="3057" w="5335">
                      <a:moveTo>
                        <a:pt x="473" y="1"/>
                      </a:moveTo>
                      <a:cubicBezTo>
                        <a:pt x="473" y="1"/>
                        <a:pt x="0" y="810"/>
                        <a:pt x="303" y="1663"/>
                      </a:cubicBezTo>
                      <a:cubicBezTo>
                        <a:pt x="606" y="2519"/>
                        <a:pt x="1347" y="3057"/>
                        <a:pt x="1347" y="3057"/>
                      </a:cubicBezTo>
                      <a:lnTo>
                        <a:pt x="4767" y="2836"/>
                      </a:lnTo>
                      <a:cubicBezTo>
                        <a:pt x="4901" y="2827"/>
                        <a:pt x="5006" y="2715"/>
                        <a:pt x="5006" y="2580"/>
                      </a:cubicBezTo>
                      <a:cubicBezTo>
                        <a:pt x="5006" y="2443"/>
                        <a:pt x="4900" y="2331"/>
                        <a:pt x="4763" y="2323"/>
                      </a:cubicBezTo>
                      <a:lnTo>
                        <a:pt x="2060" y="2181"/>
                      </a:lnTo>
                      <a:lnTo>
                        <a:pt x="4941" y="2088"/>
                      </a:lnTo>
                      <a:cubicBezTo>
                        <a:pt x="5086" y="2082"/>
                        <a:pt x="5200" y="1961"/>
                        <a:pt x="5198" y="1817"/>
                      </a:cubicBezTo>
                      <a:cubicBezTo>
                        <a:pt x="5195" y="1674"/>
                        <a:pt x="5081" y="1560"/>
                        <a:pt x="4938" y="1556"/>
                      </a:cubicBezTo>
                      <a:lnTo>
                        <a:pt x="2006" y="1489"/>
                      </a:lnTo>
                      <a:lnTo>
                        <a:pt x="5076" y="1319"/>
                      </a:lnTo>
                      <a:cubicBezTo>
                        <a:pt x="5220" y="1312"/>
                        <a:pt x="5334" y="1191"/>
                        <a:pt x="5334" y="1047"/>
                      </a:cubicBezTo>
                      <a:cubicBezTo>
                        <a:pt x="5334" y="897"/>
                        <a:pt x="5214" y="775"/>
                        <a:pt x="5064" y="774"/>
                      </a:cubicBezTo>
                      <a:lnTo>
                        <a:pt x="1950" y="734"/>
                      </a:lnTo>
                      <a:lnTo>
                        <a:pt x="4732" y="528"/>
                      </a:lnTo>
                      <a:cubicBezTo>
                        <a:pt x="4870" y="517"/>
                        <a:pt x="4975" y="403"/>
                        <a:pt x="4975" y="264"/>
                      </a:cubicBezTo>
                      <a:cubicBezTo>
                        <a:pt x="4975" y="123"/>
                        <a:pt x="4861" y="6"/>
                        <a:pt x="4719" y="2"/>
                      </a:cubicBezTo>
                      <a:lnTo>
                        <a:pt x="473" y="1"/>
                      </a:lnTo>
                      <a:close/>
                    </a:path>
                  </a:pathLst>
                </a:custGeom>
                <a:solidFill>
                  <a:srgbClr val="FC977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45" name="Google Shape;2645;p46"/>
                <p:cNvSpPr/>
                <p:nvPr/>
              </p:nvSpPr>
              <p:spPr>
                <a:xfrm>
                  <a:off x="3368182" y="4263015"/>
                  <a:ext cx="80066" cy="83182"/>
                </a:xfrm>
                <a:custGeom>
                  <a:rect b="b" l="l" r="r" t="t"/>
                  <a:pathLst>
                    <a:path extrusionOk="0" h="3551" w="3422">
                      <a:moveTo>
                        <a:pt x="2083" y="0"/>
                      </a:moveTo>
                      <a:cubicBezTo>
                        <a:pt x="2065" y="0"/>
                        <a:pt x="2048" y="1"/>
                        <a:pt x="2031" y="1"/>
                      </a:cubicBezTo>
                      <a:lnTo>
                        <a:pt x="1926" y="5"/>
                      </a:lnTo>
                      <a:cubicBezTo>
                        <a:pt x="1385" y="27"/>
                        <a:pt x="868" y="235"/>
                        <a:pt x="463" y="596"/>
                      </a:cubicBezTo>
                      <a:lnTo>
                        <a:pt x="0" y="1008"/>
                      </a:lnTo>
                      <a:lnTo>
                        <a:pt x="1087" y="3551"/>
                      </a:lnTo>
                      <a:lnTo>
                        <a:pt x="1686" y="3475"/>
                      </a:lnTo>
                      <a:cubicBezTo>
                        <a:pt x="2174" y="3412"/>
                        <a:pt x="2635" y="3213"/>
                        <a:pt x="3013" y="2897"/>
                      </a:cubicBezTo>
                      <a:cubicBezTo>
                        <a:pt x="3278" y="2676"/>
                        <a:pt x="3421" y="2342"/>
                        <a:pt x="3399" y="1997"/>
                      </a:cubicBezTo>
                      <a:lnTo>
                        <a:pt x="3343" y="1181"/>
                      </a:lnTo>
                      <a:cubicBezTo>
                        <a:pt x="3298" y="513"/>
                        <a:pt x="2745" y="0"/>
                        <a:pt x="2083" y="0"/>
                      </a:cubicBezTo>
                      <a:close/>
                    </a:path>
                  </a:pathLst>
                </a:custGeom>
                <a:solidFill>
                  <a:srgbClr val="FEBA8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46" name="Google Shape;2646;p46"/>
                <p:cNvSpPr/>
                <p:nvPr/>
              </p:nvSpPr>
              <p:spPr>
                <a:xfrm>
                  <a:off x="3650028" y="4267770"/>
                  <a:ext cx="32990" cy="18951"/>
                </a:xfrm>
                <a:custGeom>
                  <a:rect b="b" l="l" r="r" t="t"/>
                  <a:pathLst>
                    <a:path extrusionOk="0" h="809" w="1410">
                      <a:moveTo>
                        <a:pt x="1087" y="0"/>
                      </a:moveTo>
                      <a:cubicBezTo>
                        <a:pt x="1077" y="0"/>
                        <a:pt x="1067" y="1"/>
                        <a:pt x="1057" y="2"/>
                      </a:cubicBezTo>
                      <a:lnTo>
                        <a:pt x="293" y="73"/>
                      </a:lnTo>
                      <a:cubicBezTo>
                        <a:pt x="131" y="88"/>
                        <a:pt x="5" y="222"/>
                        <a:pt x="3" y="385"/>
                      </a:cubicBezTo>
                      <a:cubicBezTo>
                        <a:pt x="0" y="548"/>
                        <a:pt x="120" y="687"/>
                        <a:pt x="281" y="707"/>
                      </a:cubicBezTo>
                      <a:lnTo>
                        <a:pt x="1043" y="806"/>
                      </a:lnTo>
                      <a:cubicBezTo>
                        <a:pt x="1057" y="807"/>
                        <a:pt x="1071" y="808"/>
                        <a:pt x="1085" y="808"/>
                      </a:cubicBezTo>
                      <a:cubicBezTo>
                        <a:pt x="1255" y="808"/>
                        <a:pt x="1399" y="671"/>
                        <a:pt x="1403" y="495"/>
                      </a:cubicBezTo>
                      <a:lnTo>
                        <a:pt x="1405" y="325"/>
                      </a:lnTo>
                      <a:cubicBezTo>
                        <a:pt x="1409" y="145"/>
                        <a:pt x="1263" y="0"/>
                        <a:pt x="1087" y="0"/>
                      </a:cubicBezTo>
                      <a:close/>
                    </a:path>
                  </a:pathLst>
                </a:custGeom>
                <a:solidFill>
                  <a:srgbClr val="FEBA8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47" name="Google Shape;2647;p46"/>
                <p:cNvSpPr/>
                <p:nvPr/>
              </p:nvSpPr>
              <p:spPr>
                <a:xfrm>
                  <a:off x="3645395" y="4284566"/>
                  <a:ext cx="38068" cy="23050"/>
                </a:xfrm>
                <a:custGeom>
                  <a:rect b="b" l="l" r="r" t="t"/>
                  <a:pathLst>
                    <a:path extrusionOk="0" h="984" w="1627">
                      <a:moveTo>
                        <a:pt x="386" y="1"/>
                      </a:moveTo>
                      <a:cubicBezTo>
                        <a:pt x="221" y="1"/>
                        <a:pt x="76" y="115"/>
                        <a:pt x="39" y="279"/>
                      </a:cubicBezTo>
                      <a:cubicBezTo>
                        <a:pt x="0" y="457"/>
                        <a:pt x="101" y="633"/>
                        <a:pt x="272" y="692"/>
                      </a:cubicBezTo>
                      <a:lnTo>
                        <a:pt x="1079" y="964"/>
                      </a:lnTo>
                      <a:cubicBezTo>
                        <a:pt x="1117" y="977"/>
                        <a:pt x="1155" y="983"/>
                        <a:pt x="1193" y="983"/>
                      </a:cubicBezTo>
                      <a:cubicBezTo>
                        <a:pt x="1354" y="983"/>
                        <a:pt x="1503" y="871"/>
                        <a:pt x="1541" y="704"/>
                      </a:cubicBezTo>
                      <a:lnTo>
                        <a:pt x="1581" y="519"/>
                      </a:lnTo>
                      <a:cubicBezTo>
                        <a:pt x="1627" y="313"/>
                        <a:pt x="1482" y="113"/>
                        <a:pt x="1272" y="92"/>
                      </a:cubicBezTo>
                      <a:lnTo>
                        <a:pt x="423" y="2"/>
                      </a:lnTo>
                      <a:cubicBezTo>
                        <a:pt x="411" y="1"/>
                        <a:pt x="398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FEBA8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48" name="Google Shape;2648;p46"/>
                <p:cNvSpPr/>
                <p:nvPr/>
              </p:nvSpPr>
              <p:spPr>
                <a:xfrm>
                  <a:off x="3641605" y="4300753"/>
                  <a:ext cx="35166" cy="24901"/>
                </a:xfrm>
                <a:custGeom>
                  <a:rect b="b" l="l" r="r" t="t"/>
                  <a:pathLst>
                    <a:path extrusionOk="0" h="1063" w="1503">
                      <a:moveTo>
                        <a:pt x="369" y="1"/>
                      </a:moveTo>
                      <a:cubicBezTo>
                        <a:pt x="243" y="1"/>
                        <a:pt x="124" y="74"/>
                        <a:pt x="70" y="193"/>
                      </a:cubicBezTo>
                      <a:cubicBezTo>
                        <a:pt x="0" y="346"/>
                        <a:pt x="58" y="526"/>
                        <a:pt x="201" y="612"/>
                      </a:cubicBezTo>
                      <a:lnTo>
                        <a:pt x="882" y="1017"/>
                      </a:lnTo>
                      <a:cubicBezTo>
                        <a:pt x="935" y="1048"/>
                        <a:pt x="992" y="1063"/>
                        <a:pt x="1049" y="1063"/>
                      </a:cubicBezTo>
                      <a:cubicBezTo>
                        <a:pt x="1173" y="1063"/>
                        <a:pt x="1293" y="992"/>
                        <a:pt x="1349" y="870"/>
                      </a:cubicBezTo>
                      <a:lnTo>
                        <a:pt x="1421" y="710"/>
                      </a:lnTo>
                      <a:cubicBezTo>
                        <a:pt x="1503" y="532"/>
                        <a:pt x="1410" y="322"/>
                        <a:pt x="1224" y="262"/>
                      </a:cubicBezTo>
                      <a:lnTo>
                        <a:pt x="471" y="17"/>
                      </a:lnTo>
                      <a:cubicBezTo>
                        <a:pt x="437" y="6"/>
                        <a:pt x="403" y="1"/>
                        <a:pt x="369" y="1"/>
                      </a:cubicBezTo>
                      <a:close/>
                    </a:path>
                  </a:pathLst>
                </a:custGeom>
                <a:solidFill>
                  <a:srgbClr val="FEBA8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49" name="Google Shape;2649;p46"/>
                <p:cNvSpPr/>
                <p:nvPr/>
              </p:nvSpPr>
              <p:spPr>
                <a:xfrm>
                  <a:off x="3634024" y="4313847"/>
                  <a:ext cx="30885" cy="26283"/>
                </a:xfrm>
                <a:custGeom>
                  <a:rect b="b" l="l" r="r" t="t"/>
                  <a:pathLst>
                    <a:path extrusionOk="0" h="1122" w="1320">
                      <a:moveTo>
                        <a:pt x="337" y="0"/>
                      </a:moveTo>
                      <a:cubicBezTo>
                        <a:pt x="245" y="0"/>
                        <a:pt x="155" y="42"/>
                        <a:pt x="95" y="121"/>
                      </a:cubicBezTo>
                      <a:cubicBezTo>
                        <a:pt x="0" y="245"/>
                        <a:pt x="15" y="419"/>
                        <a:pt x="125" y="527"/>
                      </a:cubicBezTo>
                      <a:lnTo>
                        <a:pt x="657" y="1036"/>
                      </a:lnTo>
                      <a:cubicBezTo>
                        <a:pt x="716" y="1093"/>
                        <a:pt x="791" y="1121"/>
                        <a:pt x="867" y="1121"/>
                      </a:cubicBezTo>
                      <a:cubicBezTo>
                        <a:pt x="958" y="1121"/>
                        <a:pt x="1049" y="1081"/>
                        <a:pt x="1110" y="1001"/>
                      </a:cubicBezTo>
                      <a:lnTo>
                        <a:pt x="1209" y="872"/>
                      </a:lnTo>
                      <a:cubicBezTo>
                        <a:pt x="1319" y="727"/>
                        <a:pt x="1281" y="518"/>
                        <a:pt x="1124" y="424"/>
                      </a:cubicBezTo>
                      <a:lnTo>
                        <a:pt x="495" y="45"/>
                      </a:lnTo>
                      <a:cubicBezTo>
                        <a:pt x="445" y="15"/>
                        <a:pt x="391" y="0"/>
                        <a:pt x="337" y="0"/>
                      </a:cubicBezTo>
                      <a:close/>
                    </a:path>
                  </a:pathLst>
                </a:custGeom>
                <a:solidFill>
                  <a:srgbClr val="FEBA8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0" name="Google Shape;2650;p46"/>
                <p:cNvSpPr/>
                <p:nvPr/>
              </p:nvSpPr>
              <p:spPr>
                <a:xfrm>
                  <a:off x="3085984" y="4035910"/>
                  <a:ext cx="148527" cy="244346"/>
                </a:xfrm>
                <a:custGeom>
                  <a:rect b="b" l="l" r="r" t="t"/>
                  <a:pathLst>
                    <a:path extrusionOk="0" h="10431" w="6348">
                      <a:moveTo>
                        <a:pt x="3496" y="1"/>
                      </a:moveTo>
                      <a:cubicBezTo>
                        <a:pt x="1966" y="597"/>
                        <a:pt x="461" y="1764"/>
                        <a:pt x="27" y="4237"/>
                      </a:cubicBezTo>
                      <a:cubicBezTo>
                        <a:pt x="1" y="5466"/>
                        <a:pt x="25" y="10083"/>
                        <a:pt x="27" y="10431"/>
                      </a:cubicBezTo>
                      <a:cubicBezTo>
                        <a:pt x="31" y="10308"/>
                        <a:pt x="189" y="10178"/>
                        <a:pt x="461" y="10051"/>
                      </a:cubicBezTo>
                      <a:cubicBezTo>
                        <a:pt x="675" y="9951"/>
                        <a:pt x="961" y="9855"/>
                        <a:pt x="1299" y="9766"/>
                      </a:cubicBezTo>
                      <a:cubicBezTo>
                        <a:pt x="1804" y="9635"/>
                        <a:pt x="2424" y="9523"/>
                        <a:pt x="3099" y="9450"/>
                      </a:cubicBezTo>
                      <a:cubicBezTo>
                        <a:pt x="3518" y="9405"/>
                        <a:pt x="3919" y="9380"/>
                        <a:pt x="4288" y="9371"/>
                      </a:cubicBezTo>
                      <a:cubicBezTo>
                        <a:pt x="4367" y="9370"/>
                        <a:pt x="4444" y="9369"/>
                        <a:pt x="4520" y="9369"/>
                      </a:cubicBezTo>
                      <a:cubicBezTo>
                        <a:pt x="5230" y="9369"/>
                        <a:pt x="5794" y="9438"/>
                        <a:pt x="6088" y="9565"/>
                      </a:cubicBezTo>
                      <a:cubicBezTo>
                        <a:pt x="6226" y="9625"/>
                        <a:pt x="6304" y="9694"/>
                        <a:pt x="6313" y="9776"/>
                      </a:cubicBezTo>
                      <a:cubicBezTo>
                        <a:pt x="6313" y="9776"/>
                        <a:pt x="6348" y="5081"/>
                        <a:pt x="6099" y="3600"/>
                      </a:cubicBezTo>
                      <a:cubicBezTo>
                        <a:pt x="5851" y="2118"/>
                        <a:pt x="5299" y="977"/>
                        <a:pt x="34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1" name="Google Shape;2651;p46"/>
                <p:cNvSpPr/>
                <p:nvPr/>
              </p:nvSpPr>
              <p:spPr>
                <a:xfrm>
                  <a:off x="3265607" y="3783552"/>
                  <a:ext cx="198434" cy="262594"/>
                </a:xfrm>
                <a:custGeom>
                  <a:rect b="b" l="l" r="r" t="t"/>
                  <a:pathLst>
                    <a:path extrusionOk="0" h="11210" w="8481">
                      <a:moveTo>
                        <a:pt x="1850" y="0"/>
                      </a:moveTo>
                      <a:cubicBezTo>
                        <a:pt x="1938" y="1114"/>
                        <a:pt x="1962" y="2086"/>
                        <a:pt x="1939" y="2927"/>
                      </a:cubicBezTo>
                      <a:cubicBezTo>
                        <a:pt x="1847" y="6573"/>
                        <a:pt x="917" y="7797"/>
                        <a:pt x="917" y="7797"/>
                      </a:cubicBezTo>
                      <a:cubicBezTo>
                        <a:pt x="917" y="7797"/>
                        <a:pt x="565" y="8161"/>
                        <a:pt x="168" y="8401"/>
                      </a:cubicBezTo>
                      <a:cubicBezTo>
                        <a:pt x="72" y="8460"/>
                        <a:pt x="1" y="8559"/>
                        <a:pt x="1" y="8674"/>
                      </a:cubicBezTo>
                      <a:cubicBezTo>
                        <a:pt x="1" y="9673"/>
                        <a:pt x="3189" y="11210"/>
                        <a:pt x="5580" y="11210"/>
                      </a:cubicBezTo>
                      <a:cubicBezTo>
                        <a:pt x="5827" y="11210"/>
                        <a:pt x="6065" y="11193"/>
                        <a:pt x="6291" y="11158"/>
                      </a:cubicBezTo>
                      <a:cubicBezTo>
                        <a:pt x="6604" y="11109"/>
                        <a:pt x="6880" y="11043"/>
                        <a:pt x="7120" y="10963"/>
                      </a:cubicBezTo>
                      <a:cubicBezTo>
                        <a:pt x="7221" y="10928"/>
                        <a:pt x="7316" y="10886"/>
                        <a:pt x="7404" y="10835"/>
                      </a:cubicBezTo>
                      <a:cubicBezTo>
                        <a:pt x="8465" y="10238"/>
                        <a:pt x="8480" y="8616"/>
                        <a:pt x="7322" y="8020"/>
                      </a:cubicBezTo>
                      <a:cubicBezTo>
                        <a:pt x="7050" y="7879"/>
                        <a:pt x="6885" y="7797"/>
                        <a:pt x="6885" y="7797"/>
                      </a:cubicBezTo>
                      <a:lnTo>
                        <a:pt x="6290" y="0"/>
                      </a:lnTo>
                      <a:close/>
                    </a:path>
                  </a:pathLst>
                </a:custGeom>
                <a:solidFill>
                  <a:srgbClr val="FEBA8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2" name="Google Shape;2652;p46"/>
                <p:cNvSpPr/>
                <p:nvPr/>
              </p:nvSpPr>
              <p:spPr>
                <a:xfrm>
                  <a:off x="3689383" y="4302111"/>
                  <a:ext cx="235472" cy="541399"/>
                </a:xfrm>
                <a:custGeom>
                  <a:rect b="b" l="l" r="r" t="t"/>
                  <a:pathLst>
                    <a:path extrusionOk="0" h="23112" w="10064">
                      <a:moveTo>
                        <a:pt x="6684" y="0"/>
                      </a:moveTo>
                      <a:cubicBezTo>
                        <a:pt x="6684" y="0"/>
                        <a:pt x="6060" y="182"/>
                        <a:pt x="5224" y="651"/>
                      </a:cubicBezTo>
                      <a:cubicBezTo>
                        <a:pt x="4043" y="1314"/>
                        <a:pt x="2437" y="2553"/>
                        <a:pt x="1574" y="4661"/>
                      </a:cubicBezTo>
                      <a:cubicBezTo>
                        <a:pt x="1574" y="4661"/>
                        <a:pt x="1434" y="4912"/>
                        <a:pt x="1236" y="5520"/>
                      </a:cubicBezTo>
                      <a:cubicBezTo>
                        <a:pt x="773" y="6944"/>
                        <a:pt x="0" y="10321"/>
                        <a:pt x="0" y="16989"/>
                      </a:cubicBezTo>
                      <a:cubicBezTo>
                        <a:pt x="0" y="17192"/>
                        <a:pt x="2" y="17388"/>
                        <a:pt x="2" y="17582"/>
                      </a:cubicBezTo>
                      <a:cubicBezTo>
                        <a:pt x="16" y="20398"/>
                        <a:pt x="127" y="22289"/>
                        <a:pt x="127" y="22289"/>
                      </a:cubicBezTo>
                      <a:cubicBezTo>
                        <a:pt x="127" y="22289"/>
                        <a:pt x="178" y="22363"/>
                        <a:pt x="375" y="22467"/>
                      </a:cubicBezTo>
                      <a:cubicBezTo>
                        <a:pt x="796" y="22690"/>
                        <a:pt x="1896" y="23048"/>
                        <a:pt x="4635" y="23106"/>
                      </a:cubicBezTo>
                      <a:cubicBezTo>
                        <a:pt x="4779" y="23108"/>
                        <a:pt x="4929" y="23111"/>
                        <a:pt x="5083" y="23112"/>
                      </a:cubicBezTo>
                      <a:cubicBezTo>
                        <a:pt x="5136" y="22866"/>
                        <a:pt x="5197" y="22592"/>
                        <a:pt x="5265" y="22291"/>
                      </a:cubicBezTo>
                      <a:cubicBezTo>
                        <a:pt x="6282" y="17823"/>
                        <a:pt x="8942" y="7811"/>
                        <a:pt x="9030" y="7478"/>
                      </a:cubicBezTo>
                      <a:cubicBezTo>
                        <a:pt x="9032" y="7472"/>
                        <a:pt x="9033" y="7470"/>
                        <a:pt x="9033" y="7470"/>
                      </a:cubicBezTo>
                      <a:cubicBezTo>
                        <a:pt x="9690" y="5478"/>
                        <a:pt x="10064" y="4335"/>
                        <a:pt x="10038" y="3714"/>
                      </a:cubicBezTo>
                      <a:cubicBezTo>
                        <a:pt x="9914" y="656"/>
                        <a:pt x="6684" y="0"/>
                        <a:pt x="6684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3" name="Google Shape;2653;p46"/>
                <p:cNvSpPr/>
                <p:nvPr/>
              </p:nvSpPr>
              <p:spPr>
                <a:xfrm>
                  <a:off x="3265747" y="4431394"/>
                  <a:ext cx="452625" cy="274588"/>
                </a:xfrm>
                <a:custGeom>
                  <a:rect b="b" l="l" r="r" t="t"/>
                  <a:pathLst>
                    <a:path extrusionOk="0" h="11722" w="19345">
                      <a:moveTo>
                        <a:pt x="19344" y="1"/>
                      </a:moveTo>
                      <a:lnTo>
                        <a:pt x="19344" y="1"/>
                      </a:lnTo>
                      <a:cubicBezTo>
                        <a:pt x="19331" y="23"/>
                        <a:pt x="19083" y="451"/>
                        <a:pt x="18690" y="1936"/>
                      </a:cubicBezTo>
                      <a:cubicBezTo>
                        <a:pt x="17874" y="5015"/>
                        <a:pt x="15978" y="7592"/>
                        <a:pt x="13465" y="9284"/>
                      </a:cubicBezTo>
                      <a:cubicBezTo>
                        <a:pt x="11276" y="10587"/>
                        <a:pt x="8784" y="11178"/>
                        <a:pt x="6443" y="11346"/>
                      </a:cubicBezTo>
                      <a:cubicBezTo>
                        <a:pt x="6422" y="11347"/>
                        <a:pt x="6400" y="11348"/>
                        <a:pt x="6379" y="11350"/>
                      </a:cubicBezTo>
                      <a:cubicBezTo>
                        <a:pt x="5900" y="11383"/>
                        <a:pt x="5427" y="11398"/>
                        <a:pt x="4965" y="11398"/>
                      </a:cubicBezTo>
                      <a:cubicBezTo>
                        <a:pt x="4751" y="11398"/>
                        <a:pt x="4540" y="11395"/>
                        <a:pt x="4332" y="11388"/>
                      </a:cubicBezTo>
                      <a:cubicBezTo>
                        <a:pt x="2691" y="11340"/>
                        <a:pt x="1305" y="10129"/>
                        <a:pt x="1065" y="8505"/>
                      </a:cubicBezTo>
                      <a:cubicBezTo>
                        <a:pt x="794" y="6672"/>
                        <a:pt x="0" y="5566"/>
                        <a:pt x="0" y="5565"/>
                      </a:cubicBezTo>
                      <a:lnTo>
                        <a:pt x="0" y="5565"/>
                      </a:lnTo>
                      <a:cubicBezTo>
                        <a:pt x="438" y="6518"/>
                        <a:pt x="691" y="7659"/>
                        <a:pt x="691" y="8886"/>
                      </a:cubicBezTo>
                      <a:cubicBezTo>
                        <a:pt x="691" y="9482"/>
                        <a:pt x="631" y="10059"/>
                        <a:pt x="518" y="10603"/>
                      </a:cubicBezTo>
                      <a:cubicBezTo>
                        <a:pt x="487" y="10926"/>
                        <a:pt x="462" y="11254"/>
                        <a:pt x="441" y="11580"/>
                      </a:cubicBezTo>
                      <a:cubicBezTo>
                        <a:pt x="1042" y="11662"/>
                        <a:pt x="1794" y="11722"/>
                        <a:pt x="2716" y="11722"/>
                      </a:cubicBezTo>
                      <a:cubicBezTo>
                        <a:pt x="3736" y="11722"/>
                        <a:pt x="4964" y="11649"/>
                        <a:pt x="6422" y="11454"/>
                      </a:cubicBezTo>
                      <a:cubicBezTo>
                        <a:pt x="6509" y="11458"/>
                        <a:pt x="6728" y="11468"/>
                        <a:pt x="7054" y="11468"/>
                      </a:cubicBezTo>
                      <a:cubicBezTo>
                        <a:pt x="7324" y="11468"/>
                        <a:pt x="7667" y="11462"/>
                        <a:pt x="8071" y="11440"/>
                      </a:cubicBezTo>
                      <a:cubicBezTo>
                        <a:pt x="8131" y="11436"/>
                        <a:pt x="8189" y="11433"/>
                        <a:pt x="8250" y="11429"/>
                      </a:cubicBezTo>
                      <a:lnTo>
                        <a:pt x="8258" y="11429"/>
                      </a:lnTo>
                      <a:cubicBezTo>
                        <a:pt x="8316" y="11425"/>
                        <a:pt x="8377" y="11421"/>
                        <a:pt x="8438" y="11416"/>
                      </a:cubicBezTo>
                      <a:cubicBezTo>
                        <a:pt x="8442" y="11416"/>
                        <a:pt x="8445" y="11416"/>
                        <a:pt x="8450" y="11415"/>
                      </a:cubicBezTo>
                      <a:cubicBezTo>
                        <a:pt x="8511" y="11411"/>
                        <a:pt x="8573" y="11406"/>
                        <a:pt x="8637" y="11401"/>
                      </a:cubicBezTo>
                      <a:cubicBezTo>
                        <a:pt x="8639" y="11401"/>
                        <a:pt x="8642" y="11401"/>
                        <a:pt x="8645" y="11400"/>
                      </a:cubicBezTo>
                      <a:cubicBezTo>
                        <a:pt x="8776" y="11389"/>
                        <a:pt x="8909" y="11377"/>
                        <a:pt x="9047" y="11363"/>
                      </a:cubicBezTo>
                      <a:cubicBezTo>
                        <a:pt x="9051" y="11363"/>
                        <a:pt x="9054" y="11363"/>
                        <a:pt x="9058" y="11362"/>
                      </a:cubicBezTo>
                      <a:cubicBezTo>
                        <a:pt x="9122" y="11355"/>
                        <a:pt x="9189" y="11347"/>
                        <a:pt x="9256" y="11341"/>
                      </a:cubicBezTo>
                      <a:cubicBezTo>
                        <a:pt x="9264" y="11339"/>
                        <a:pt x="9271" y="11339"/>
                        <a:pt x="9279" y="11338"/>
                      </a:cubicBezTo>
                      <a:cubicBezTo>
                        <a:pt x="9345" y="11331"/>
                        <a:pt x="9410" y="11323"/>
                        <a:pt x="9476" y="11316"/>
                      </a:cubicBezTo>
                      <a:cubicBezTo>
                        <a:pt x="9486" y="11314"/>
                        <a:pt x="9497" y="11312"/>
                        <a:pt x="9509" y="11311"/>
                      </a:cubicBezTo>
                      <a:cubicBezTo>
                        <a:pt x="9574" y="11303"/>
                        <a:pt x="9640" y="11295"/>
                        <a:pt x="9707" y="11286"/>
                      </a:cubicBezTo>
                      <a:cubicBezTo>
                        <a:pt x="9719" y="11285"/>
                        <a:pt x="9729" y="11283"/>
                        <a:pt x="9741" y="11282"/>
                      </a:cubicBezTo>
                      <a:cubicBezTo>
                        <a:pt x="9808" y="11272"/>
                        <a:pt x="9876" y="11264"/>
                        <a:pt x="9946" y="11254"/>
                      </a:cubicBezTo>
                      <a:lnTo>
                        <a:pt x="9977" y="11250"/>
                      </a:lnTo>
                      <a:cubicBezTo>
                        <a:pt x="10047" y="11240"/>
                        <a:pt x="10119" y="11229"/>
                        <a:pt x="10191" y="11218"/>
                      </a:cubicBezTo>
                      <a:cubicBezTo>
                        <a:pt x="10197" y="11216"/>
                        <a:pt x="10203" y="11215"/>
                        <a:pt x="10211" y="11214"/>
                      </a:cubicBezTo>
                      <a:cubicBezTo>
                        <a:pt x="10284" y="11203"/>
                        <a:pt x="10357" y="11191"/>
                        <a:pt x="10432" y="11179"/>
                      </a:cubicBezTo>
                      <a:cubicBezTo>
                        <a:pt x="10437" y="11178"/>
                        <a:pt x="10440" y="11178"/>
                        <a:pt x="10445" y="11177"/>
                      </a:cubicBezTo>
                      <a:cubicBezTo>
                        <a:pt x="10520" y="11164"/>
                        <a:pt x="10596" y="11151"/>
                        <a:pt x="10671" y="11138"/>
                      </a:cubicBezTo>
                      <a:cubicBezTo>
                        <a:pt x="10681" y="11137"/>
                        <a:pt x="10694" y="11134"/>
                        <a:pt x="10704" y="11133"/>
                      </a:cubicBezTo>
                      <a:cubicBezTo>
                        <a:pt x="10777" y="11121"/>
                        <a:pt x="10849" y="11106"/>
                        <a:pt x="10924" y="11092"/>
                      </a:cubicBezTo>
                      <a:cubicBezTo>
                        <a:pt x="10937" y="11090"/>
                        <a:pt x="10951" y="11087"/>
                        <a:pt x="10965" y="11085"/>
                      </a:cubicBezTo>
                      <a:cubicBezTo>
                        <a:pt x="11038" y="11070"/>
                        <a:pt x="11112" y="11056"/>
                        <a:pt x="11187" y="11041"/>
                      </a:cubicBezTo>
                      <a:cubicBezTo>
                        <a:pt x="11201" y="11039"/>
                        <a:pt x="11213" y="11036"/>
                        <a:pt x="11228" y="11034"/>
                      </a:cubicBezTo>
                      <a:cubicBezTo>
                        <a:pt x="11304" y="11018"/>
                        <a:pt x="11379" y="11003"/>
                        <a:pt x="11454" y="10985"/>
                      </a:cubicBezTo>
                      <a:cubicBezTo>
                        <a:pt x="11468" y="10983"/>
                        <a:pt x="11479" y="10980"/>
                        <a:pt x="11491" y="10978"/>
                      </a:cubicBezTo>
                      <a:cubicBezTo>
                        <a:pt x="11570" y="10962"/>
                        <a:pt x="11649" y="10943"/>
                        <a:pt x="11729" y="10926"/>
                      </a:cubicBezTo>
                      <a:cubicBezTo>
                        <a:pt x="11738" y="10923"/>
                        <a:pt x="11746" y="10922"/>
                        <a:pt x="11755" y="10919"/>
                      </a:cubicBezTo>
                      <a:cubicBezTo>
                        <a:pt x="11839" y="10900"/>
                        <a:pt x="11922" y="10881"/>
                        <a:pt x="12008" y="10859"/>
                      </a:cubicBezTo>
                      <a:cubicBezTo>
                        <a:pt x="12143" y="10826"/>
                        <a:pt x="12276" y="10790"/>
                        <a:pt x="12411" y="10755"/>
                      </a:cubicBezTo>
                      <a:cubicBezTo>
                        <a:pt x="12420" y="10753"/>
                        <a:pt x="12429" y="10749"/>
                        <a:pt x="12438" y="10748"/>
                      </a:cubicBezTo>
                      <a:cubicBezTo>
                        <a:pt x="12563" y="10714"/>
                        <a:pt x="12690" y="10677"/>
                        <a:pt x="12814" y="10640"/>
                      </a:cubicBezTo>
                      <a:cubicBezTo>
                        <a:pt x="12833" y="10635"/>
                        <a:pt x="12850" y="10629"/>
                        <a:pt x="12869" y="10623"/>
                      </a:cubicBezTo>
                      <a:cubicBezTo>
                        <a:pt x="12986" y="10587"/>
                        <a:pt x="13102" y="10549"/>
                        <a:pt x="13218" y="10512"/>
                      </a:cubicBezTo>
                      <a:cubicBezTo>
                        <a:pt x="13247" y="10502"/>
                        <a:pt x="13276" y="10492"/>
                        <a:pt x="13305" y="10483"/>
                      </a:cubicBezTo>
                      <a:cubicBezTo>
                        <a:pt x="13411" y="10447"/>
                        <a:pt x="13516" y="10411"/>
                        <a:pt x="13621" y="10373"/>
                      </a:cubicBezTo>
                      <a:lnTo>
                        <a:pt x="13748" y="10327"/>
                      </a:lnTo>
                      <a:lnTo>
                        <a:pt x="13820" y="10300"/>
                      </a:lnTo>
                      <a:cubicBezTo>
                        <a:pt x="15389" y="9714"/>
                        <a:pt x="16862" y="8909"/>
                        <a:pt x="18186" y="8032"/>
                      </a:cubicBezTo>
                      <a:cubicBezTo>
                        <a:pt x="18388" y="3595"/>
                        <a:pt x="18968" y="1156"/>
                        <a:pt x="19344" y="1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4" name="Google Shape;2654;p46"/>
                <p:cNvSpPr/>
                <p:nvPr/>
              </p:nvSpPr>
              <p:spPr>
                <a:xfrm>
                  <a:off x="3121595" y="4286627"/>
                  <a:ext cx="272066" cy="215580"/>
                </a:xfrm>
                <a:custGeom>
                  <a:rect b="b" l="l" r="r" t="t"/>
                  <a:pathLst>
                    <a:path extrusionOk="0" h="9203" w="11628">
                      <a:moveTo>
                        <a:pt x="10539" y="1"/>
                      </a:moveTo>
                      <a:cubicBezTo>
                        <a:pt x="7738" y="1826"/>
                        <a:pt x="5592" y="2911"/>
                        <a:pt x="3954" y="3768"/>
                      </a:cubicBezTo>
                      <a:cubicBezTo>
                        <a:pt x="2317" y="4626"/>
                        <a:pt x="1189" y="5257"/>
                        <a:pt x="422" y="6174"/>
                      </a:cubicBezTo>
                      <a:cubicBezTo>
                        <a:pt x="28" y="6645"/>
                        <a:pt x="1" y="7329"/>
                        <a:pt x="49" y="7832"/>
                      </a:cubicBezTo>
                      <a:cubicBezTo>
                        <a:pt x="85" y="8213"/>
                        <a:pt x="166" y="8488"/>
                        <a:pt x="166" y="8488"/>
                      </a:cubicBezTo>
                      <a:cubicBezTo>
                        <a:pt x="166" y="8488"/>
                        <a:pt x="1031" y="9202"/>
                        <a:pt x="2318" y="9202"/>
                      </a:cubicBezTo>
                      <a:cubicBezTo>
                        <a:pt x="2607" y="9202"/>
                        <a:pt x="2917" y="9166"/>
                        <a:pt x="3243" y="9078"/>
                      </a:cubicBezTo>
                      <a:cubicBezTo>
                        <a:pt x="5836" y="8378"/>
                        <a:pt x="11627" y="2543"/>
                        <a:pt x="11627" y="2543"/>
                      </a:cubicBezTo>
                      <a:lnTo>
                        <a:pt x="10539" y="1"/>
                      </a:lnTo>
                      <a:close/>
                    </a:path>
                  </a:pathLst>
                </a:custGeom>
                <a:solidFill>
                  <a:srgbClr val="FEBA8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5" name="Google Shape;2655;p46"/>
                <p:cNvSpPr/>
                <p:nvPr/>
              </p:nvSpPr>
              <p:spPr>
                <a:xfrm>
                  <a:off x="3112447" y="4648801"/>
                  <a:ext cx="169234" cy="208295"/>
                </a:xfrm>
                <a:custGeom>
                  <a:rect b="b" l="l" r="r" t="t"/>
                  <a:pathLst>
                    <a:path extrusionOk="0" h="8892" w="7233">
                      <a:moveTo>
                        <a:pt x="7233" y="1"/>
                      </a:moveTo>
                      <a:lnTo>
                        <a:pt x="4819" y="1266"/>
                      </a:lnTo>
                      <a:lnTo>
                        <a:pt x="95" y="3743"/>
                      </a:lnTo>
                      <a:cubicBezTo>
                        <a:pt x="95" y="3743"/>
                        <a:pt x="1" y="3794"/>
                        <a:pt x="1" y="3795"/>
                      </a:cubicBezTo>
                      <a:lnTo>
                        <a:pt x="135" y="4071"/>
                      </a:lnTo>
                      <a:lnTo>
                        <a:pt x="940" y="5721"/>
                      </a:lnTo>
                      <a:lnTo>
                        <a:pt x="2488" y="8891"/>
                      </a:lnTo>
                      <a:lnTo>
                        <a:pt x="7038" y="8891"/>
                      </a:lnTo>
                      <a:cubicBezTo>
                        <a:pt x="7038" y="8891"/>
                        <a:pt x="6790" y="5553"/>
                        <a:pt x="6995" y="2301"/>
                      </a:cubicBezTo>
                      <a:cubicBezTo>
                        <a:pt x="7016" y="1973"/>
                        <a:pt x="7041" y="1646"/>
                        <a:pt x="7071" y="1323"/>
                      </a:cubicBezTo>
                      <a:cubicBezTo>
                        <a:pt x="7114" y="871"/>
                        <a:pt x="7167" y="426"/>
                        <a:pt x="723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6" name="Google Shape;2656;p46"/>
                <p:cNvSpPr/>
                <p:nvPr/>
              </p:nvSpPr>
              <p:spPr>
                <a:xfrm>
                  <a:off x="3084885" y="4498038"/>
                  <a:ext cx="197054" cy="283115"/>
                </a:xfrm>
                <a:custGeom>
                  <a:rect b="b" l="l" r="r" t="t"/>
                  <a:pathLst>
                    <a:path extrusionOk="0" h="12086" w="8422">
                      <a:moveTo>
                        <a:pt x="4210" y="0"/>
                      </a:moveTo>
                      <a:cubicBezTo>
                        <a:pt x="1884" y="0"/>
                        <a:pt x="0" y="2706"/>
                        <a:pt x="0" y="6044"/>
                      </a:cubicBezTo>
                      <a:cubicBezTo>
                        <a:pt x="0" y="7670"/>
                        <a:pt x="448" y="9146"/>
                        <a:pt x="1176" y="10233"/>
                      </a:cubicBezTo>
                      <a:cubicBezTo>
                        <a:pt x="1216" y="10292"/>
                        <a:pt x="1257" y="10349"/>
                        <a:pt x="1299" y="10408"/>
                      </a:cubicBezTo>
                      <a:cubicBezTo>
                        <a:pt x="2056" y="11447"/>
                        <a:pt x="3081" y="12086"/>
                        <a:pt x="4210" y="12086"/>
                      </a:cubicBezTo>
                      <a:cubicBezTo>
                        <a:pt x="5869" y="12086"/>
                        <a:pt x="7301" y="10710"/>
                        <a:pt x="7988" y="8712"/>
                      </a:cubicBezTo>
                      <a:cubicBezTo>
                        <a:pt x="8093" y="8408"/>
                        <a:pt x="8180" y="8090"/>
                        <a:pt x="8248" y="7759"/>
                      </a:cubicBezTo>
                      <a:cubicBezTo>
                        <a:pt x="8361" y="7215"/>
                        <a:pt x="8421" y="6639"/>
                        <a:pt x="8421" y="6042"/>
                      </a:cubicBezTo>
                      <a:cubicBezTo>
                        <a:pt x="8421" y="5091"/>
                        <a:pt x="8268" y="4191"/>
                        <a:pt x="7995" y="3391"/>
                      </a:cubicBezTo>
                      <a:cubicBezTo>
                        <a:pt x="7916" y="3162"/>
                        <a:pt x="7827" y="2942"/>
                        <a:pt x="7728" y="2723"/>
                      </a:cubicBezTo>
                      <a:cubicBezTo>
                        <a:pt x="6975" y="1082"/>
                        <a:pt x="5680" y="0"/>
                        <a:pt x="42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7" name="Google Shape;2657;p46"/>
                <p:cNvSpPr/>
                <p:nvPr/>
              </p:nvSpPr>
              <p:spPr>
                <a:xfrm>
                  <a:off x="3158072" y="4843510"/>
                  <a:ext cx="149487" cy="109090"/>
                </a:xfrm>
                <a:custGeom>
                  <a:rect b="b" l="l" r="r" t="t"/>
                  <a:pathLst>
                    <a:path extrusionOk="0" h="4657" w="6389">
                      <a:moveTo>
                        <a:pt x="2932" y="1"/>
                      </a:moveTo>
                      <a:cubicBezTo>
                        <a:pt x="2869" y="1"/>
                        <a:pt x="2806" y="3"/>
                        <a:pt x="2744" y="7"/>
                      </a:cubicBezTo>
                      <a:cubicBezTo>
                        <a:pt x="1631" y="86"/>
                        <a:pt x="1365" y="579"/>
                        <a:pt x="536" y="580"/>
                      </a:cubicBezTo>
                      <a:cubicBezTo>
                        <a:pt x="433" y="891"/>
                        <a:pt x="124" y="2406"/>
                        <a:pt x="124" y="2406"/>
                      </a:cubicBezTo>
                      <a:cubicBezTo>
                        <a:pt x="0" y="2961"/>
                        <a:pt x="11" y="3537"/>
                        <a:pt x="154" y="4084"/>
                      </a:cubicBezTo>
                      <a:cubicBezTo>
                        <a:pt x="176" y="4169"/>
                        <a:pt x="201" y="4253"/>
                        <a:pt x="230" y="4337"/>
                      </a:cubicBezTo>
                      <a:lnTo>
                        <a:pt x="262" y="4429"/>
                      </a:lnTo>
                      <a:cubicBezTo>
                        <a:pt x="309" y="4565"/>
                        <a:pt x="437" y="4656"/>
                        <a:pt x="581" y="4656"/>
                      </a:cubicBezTo>
                      <a:lnTo>
                        <a:pt x="5831" y="4656"/>
                      </a:lnTo>
                      <a:cubicBezTo>
                        <a:pt x="6013" y="4656"/>
                        <a:pt x="6170" y="4529"/>
                        <a:pt x="6207" y="4351"/>
                      </a:cubicBezTo>
                      <a:lnTo>
                        <a:pt x="6243" y="4180"/>
                      </a:lnTo>
                      <a:cubicBezTo>
                        <a:pt x="6251" y="4148"/>
                        <a:pt x="6257" y="4116"/>
                        <a:pt x="6262" y="4083"/>
                      </a:cubicBezTo>
                      <a:cubicBezTo>
                        <a:pt x="6389" y="3365"/>
                        <a:pt x="6260" y="2625"/>
                        <a:pt x="5894" y="1991"/>
                      </a:cubicBezTo>
                      <a:lnTo>
                        <a:pt x="5087" y="580"/>
                      </a:lnTo>
                      <a:cubicBezTo>
                        <a:pt x="5087" y="580"/>
                        <a:pt x="4855" y="457"/>
                        <a:pt x="4502" y="325"/>
                      </a:cubicBezTo>
                      <a:cubicBezTo>
                        <a:pt x="4086" y="170"/>
                        <a:pt x="3503" y="1"/>
                        <a:pt x="29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8" name="Google Shape;2658;p46"/>
                <p:cNvSpPr/>
                <p:nvPr/>
              </p:nvSpPr>
              <p:spPr>
                <a:xfrm>
                  <a:off x="3447780" y="3747993"/>
                  <a:ext cx="106950" cy="110988"/>
                </a:xfrm>
                <a:custGeom>
                  <a:rect b="b" l="l" r="r" t="t"/>
                  <a:pathLst>
                    <a:path extrusionOk="0" h="4738" w="4571">
                      <a:moveTo>
                        <a:pt x="1602" y="1"/>
                      </a:moveTo>
                      <a:lnTo>
                        <a:pt x="1" y="2292"/>
                      </a:lnTo>
                      <a:cubicBezTo>
                        <a:pt x="1" y="2292"/>
                        <a:pt x="680" y="4590"/>
                        <a:pt x="2258" y="4727"/>
                      </a:cubicBezTo>
                      <a:cubicBezTo>
                        <a:pt x="2338" y="4734"/>
                        <a:pt x="2414" y="4738"/>
                        <a:pt x="2486" y="4738"/>
                      </a:cubicBezTo>
                      <a:cubicBezTo>
                        <a:pt x="3840" y="4738"/>
                        <a:pt x="3865" y="3564"/>
                        <a:pt x="3596" y="2854"/>
                      </a:cubicBezTo>
                      <a:cubicBezTo>
                        <a:pt x="4571" y="2367"/>
                        <a:pt x="3972" y="956"/>
                        <a:pt x="3972" y="956"/>
                      </a:cubicBezTo>
                      <a:lnTo>
                        <a:pt x="1602" y="1"/>
                      </a:lnTo>
                      <a:close/>
                    </a:path>
                  </a:pathLst>
                </a:custGeom>
                <a:solidFill>
                  <a:srgbClr val="4D2E3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9" name="Google Shape;2659;p46"/>
                <p:cNvSpPr/>
                <p:nvPr/>
              </p:nvSpPr>
              <p:spPr>
                <a:xfrm>
                  <a:off x="3315561" y="3696505"/>
                  <a:ext cx="210858" cy="302557"/>
                </a:xfrm>
                <a:custGeom>
                  <a:rect b="b" l="l" r="r" t="t"/>
                  <a:pathLst>
                    <a:path extrusionOk="0" h="12916" w="9012">
                      <a:moveTo>
                        <a:pt x="5578" y="0"/>
                      </a:moveTo>
                      <a:cubicBezTo>
                        <a:pt x="4383" y="0"/>
                        <a:pt x="3353" y="390"/>
                        <a:pt x="2506" y="923"/>
                      </a:cubicBezTo>
                      <a:cubicBezTo>
                        <a:pt x="1187" y="1751"/>
                        <a:pt x="337" y="3492"/>
                        <a:pt x="92" y="5093"/>
                      </a:cubicBezTo>
                      <a:cubicBezTo>
                        <a:pt x="19" y="5573"/>
                        <a:pt x="0" y="6040"/>
                        <a:pt x="39" y="6466"/>
                      </a:cubicBezTo>
                      <a:cubicBezTo>
                        <a:pt x="42" y="6508"/>
                        <a:pt x="44" y="6554"/>
                        <a:pt x="47" y="6603"/>
                      </a:cubicBezTo>
                      <a:cubicBezTo>
                        <a:pt x="63" y="6963"/>
                        <a:pt x="75" y="7457"/>
                        <a:pt x="117" y="7988"/>
                      </a:cubicBezTo>
                      <a:cubicBezTo>
                        <a:pt x="138" y="8241"/>
                        <a:pt x="166" y="8505"/>
                        <a:pt x="204" y="8767"/>
                      </a:cubicBezTo>
                      <a:cubicBezTo>
                        <a:pt x="280" y="9271"/>
                        <a:pt x="509" y="9742"/>
                        <a:pt x="864" y="10107"/>
                      </a:cubicBezTo>
                      <a:cubicBezTo>
                        <a:pt x="1859" y="11133"/>
                        <a:pt x="3032" y="11964"/>
                        <a:pt x="3842" y="12434"/>
                      </a:cubicBezTo>
                      <a:lnTo>
                        <a:pt x="3903" y="12470"/>
                      </a:lnTo>
                      <a:cubicBezTo>
                        <a:pt x="4065" y="12562"/>
                        <a:pt x="4213" y="12639"/>
                        <a:pt x="4339" y="12699"/>
                      </a:cubicBezTo>
                      <a:cubicBezTo>
                        <a:pt x="4639" y="12842"/>
                        <a:pt x="4966" y="12916"/>
                        <a:pt x="5298" y="12916"/>
                      </a:cubicBezTo>
                      <a:cubicBezTo>
                        <a:pt x="5324" y="12916"/>
                        <a:pt x="5349" y="12915"/>
                        <a:pt x="5375" y="12915"/>
                      </a:cubicBezTo>
                      <a:cubicBezTo>
                        <a:pt x="5547" y="12907"/>
                        <a:pt x="5785" y="12905"/>
                        <a:pt x="6109" y="12904"/>
                      </a:cubicBezTo>
                      <a:cubicBezTo>
                        <a:pt x="6227" y="12904"/>
                        <a:pt x="6337" y="12843"/>
                        <a:pt x="6401" y="12742"/>
                      </a:cubicBezTo>
                      <a:cubicBezTo>
                        <a:pt x="7832" y="10466"/>
                        <a:pt x="8576" y="8799"/>
                        <a:pt x="8587" y="7674"/>
                      </a:cubicBezTo>
                      <a:cubicBezTo>
                        <a:pt x="8600" y="6521"/>
                        <a:pt x="8290" y="5610"/>
                        <a:pt x="8358" y="5353"/>
                      </a:cubicBezTo>
                      <a:cubicBezTo>
                        <a:pt x="9012" y="3466"/>
                        <a:pt x="8835" y="2290"/>
                        <a:pt x="8506" y="1587"/>
                      </a:cubicBezTo>
                      <a:cubicBezTo>
                        <a:pt x="8189" y="913"/>
                        <a:pt x="7382" y="278"/>
                        <a:pt x="7027" y="187"/>
                      </a:cubicBezTo>
                      <a:cubicBezTo>
                        <a:pt x="6521" y="58"/>
                        <a:pt x="6037" y="0"/>
                        <a:pt x="5578" y="0"/>
                      </a:cubicBezTo>
                      <a:close/>
                    </a:path>
                  </a:pathLst>
                </a:custGeom>
                <a:solidFill>
                  <a:srgbClr val="FEBA8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60" name="Google Shape;2660;p46"/>
                <p:cNvSpPr/>
                <p:nvPr/>
              </p:nvSpPr>
              <p:spPr>
                <a:xfrm>
                  <a:off x="3466451" y="3801168"/>
                  <a:ext cx="23093" cy="121927"/>
                </a:xfrm>
                <a:custGeom>
                  <a:rect b="b" l="l" r="r" t="t"/>
                  <a:pathLst>
                    <a:path extrusionOk="0" h="5205" w="987">
                      <a:moveTo>
                        <a:pt x="932" y="0"/>
                      </a:moveTo>
                      <a:cubicBezTo>
                        <a:pt x="907" y="59"/>
                        <a:pt x="884" y="116"/>
                        <a:pt x="861" y="174"/>
                      </a:cubicBezTo>
                      <a:lnTo>
                        <a:pt x="796" y="352"/>
                      </a:lnTo>
                      <a:cubicBezTo>
                        <a:pt x="789" y="371"/>
                        <a:pt x="781" y="392"/>
                        <a:pt x="775" y="410"/>
                      </a:cubicBezTo>
                      <a:cubicBezTo>
                        <a:pt x="759" y="456"/>
                        <a:pt x="743" y="503"/>
                        <a:pt x="728" y="549"/>
                      </a:cubicBezTo>
                      <a:cubicBezTo>
                        <a:pt x="709" y="602"/>
                        <a:pt x="693" y="654"/>
                        <a:pt x="678" y="708"/>
                      </a:cubicBezTo>
                      <a:cubicBezTo>
                        <a:pt x="641" y="829"/>
                        <a:pt x="606" y="949"/>
                        <a:pt x="575" y="1070"/>
                      </a:cubicBezTo>
                      <a:cubicBezTo>
                        <a:pt x="542" y="1188"/>
                        <a:pt x="514" y="1311"/>
                        <a:pt x="487" y="1433"/>
                      </a:cubicBezTo>
                      <a:cubicBezTo>
                        <a:pt x="486" y="1437"/>
                        <a:pt x="487" y="1439"/>
                        <a:pt x="487" y="1442"/>
                      </a:cubicBezTo>
                      <a:cubicBezTo>
                        <a:pt x="492" y="1458"/>
                        <a:pt x="496" y="1474"/>
                        <a:pt x="500" y="1490"/>
                      </a:cubicBezTo>
                      <a:cubicBezTo>
                        <a:pt x="557" y="1698"/>
                        <a:pt x="611" y="1906"/>
                        <a:pt x="660" y="2116"/>
                      </a:cubicBezTo>
                      <a:cubicBezTo>
                        <a:pt x="713" y="2341"/>
                        <a:pt x="760" y="2568"/>
                        <a:pt x="794" y="2797"/>
                      </a:cubicBezTo>
                      <a:lnTo>
                        <a:pt x="806" y="2883"/>
                      </a:lnTo>
                      <a:lnTo>
                        <a:pt x="816" y="2968"/>
                      </a:lnTo>
                      <a:cubicBezTo>
                        <a:pt x="820" y="2997"/>
                        <a:pt x="824" y="3027"/>
                        <a:pt x="826" y="3054"/>
                      </a:cubicBezTo>
                      <a:lnTo>
                        <a:pt x="835" y="3140"/>
                      </a:lnTo>
                      <a:lnTo>
                        <a:pt x="839" y="3183"/>
                      </a:lnTo>
                      <a:cubicBezTo>
                        <a:pt x="840" y="3198"/>
                        <a:pt x="841" y="3212"/>
                        <a:pt x="842" y="3228"/>
                      </a:cubicBezTo>
                      <a:lnTo>
                        <a:pt x="847" y="3314"/>
                      </a:lnTo>
                      <a:cubicBezTo>
                        <a:pt x="851" y="3371"/>
                        <a:pt x="852" y="3429"/>
                        <a:pt x="854" y="3486"/>
                      </a:cubicBezTo>
                      <a:lnTo>
                        <a:pt x="855" y="3530"/>
                      </a:lnTo>
                      <a:lnTo>
                        <a:pt x="855" y="3573"/>
                      </a:lnTo>
                      <a:lnTo>
                        <a:pt x="855" y="3660"/>
                      </a:lnTo>
                      <a:lnTo>
                        <a:pt x="855" y="3704"/>
                      </a:lnTo>
                      <a:lnTo>
                        <a:pt x="854" y="3748"/>
                      </a:lnTo>
                      <a:lnTo>
                        <a:pt x="850" y="3834"/>
                      </a:lnTo>
                      <a:lnTo>
                        <a:pt x="849" y="3855"/>
                      </a:lnTo>
                      <a:lnTo>
                        <a:pt x="847" y="3878"/>
                      </a:lnTo>
                      <a:lnTo>
                        <a:pt x="837" y="4007"/>
                      </a:lnTo>
                      <a:cubicBezTo>
                        <a:pt x="830" y="4064"/>
                        <a:pt x="822" y="4121"/>
                        <a:pt x="816" y="4178"/>
                      </a:cubicBezTo>
                      <a:cubicBezTo>
                        <a:pt x="815" y="4186"/>
                        <a:pt x="818" y="4193"/>
                        <a:pt x="822" y="4198"/>
                      </a:cubicBezTo>
                      <a:cubicBezTo>
                        <a:pt x="846" y="4221"/>
                        <a:pt x="863" y="4250"/>
                        <a:pt x="879" y="4280"/>
                      </a:cubicBezTo>
                      <a:cubicBezTo>
                        <a:pt x="894" y="4311"/>
                        <a:pt x="907" y="4342"/>
                        <a:pt x="917" y="4376"/>
                      </a:cubicBezTo>
                      <a:cubicBezTo>
                        <a:pt x="935" y="4443"/>
                        <a:pt x="944" y="4512"/>
                        <a:pt x="943" y="4581"/>
                      </a:cubicBezTo>
                      <a:cubicBezTo>
                        <a:pt x="940" y="4650"/>
                        <a:pt x="928" y="4720"/>
                        <a:pt x="902" y="4783"/>
                      </a:cubicBezTo>
                      <a:cubicBezTo>
                        <a:pt x="877" y="4848"/>
                        <a:pt x="838" y="4906"/>
                        <a:pt x="789" y="4957"/>
                      </a:cubicBezTo>
                      <a:cubicBezTo>
                        <a:pt x="740" y="5007"/>
                        <a:pt x="683" y="5048"/>
                        <a:pt x="620" y="5080"/>
                      </a:cubicBezTo>
                      <a:cubicBezTo>
                        <a:pt x="558" y="5112"/>
                        <a:pt x="491" y="5136"/>
                        <a:pt x="422" y="5155"/>
                      </a:cubicBezTo>
                      <a:cubicBezTo>
                        <a:pt x="355" y="5172"/>
                        <a:pt x="284" y="5183"/>
                        <a:pt x="214" y="5191"/>
                      </a:cubicBezTo>
                      <a:cubicBezTo>
                        <a:pt x="143" y="5199"/>
                        <a:pt x="72" y="5203"/>
                        <a:pt x="1" y="5203"/>
                      </a:cubicBezTo>
                      <a:cubicBezTo>
                        <a:pt x="30" y="5204"/>
                        <a:pt x="58" y="5204"/>
                        <a:pt x="87" y="5204"/>
                      </a:cubicBezTo>
                      <a:cubicBezTo>
                        <a:pt x="201" y="5204"/>
                        <a:pt x="315" y="5195"/>
                        <a:pt x="427" y="5170"/>
                      </a:cubicBezTo>
                      <a:cubicBezTo>
                        <a:pt x="498" y="5155"/>
                        <a:pt x="566" y="5131"/>
                        <a:pt x="632" y="5099"/>
                      </a:cubicBezTo>
                      <a:cubicBezTo>
                        <a:pt x="697" y="5068"/>
                        <a:pt x="759" y="5027"/>
                        <a:pt x="811" y="4976"/>
                      </a:cubicBezTo>
                      <a:cubicBezTo>
                        <a:pt x="863" y="4925"/>
                        <a:pt x="906" y="4863"/>
                        <a:pt x="935" y="4796"/>
                      </a:cubicBezTo>
                      <a:cubicBezTo>
                        <a:pt x="949" y="4762"/>
                        <a:pt x="961" y="4726"/>
                        <a:pt x="969" y="4690"/>
                      </a:cubicBezTo>
                      <a:cubicBezTo>
                        <a:pt x="976" y="4654"/>
                        <a:pt x="981" y="4617"/>
                        <a:pt x="983" y="4581"/>
                      </a:cubicBezTo>
                      <a:cubicBezTo>
                        <a:pt x="986" y="4507"/>
                        <a:pt x="978" y="4434"/>
                        <a:pt x="959" y="4363"/>
                      </a:cubicBezTo>
                      <a:cubicBezTo>
                        <a:pt x="948" y="4327"/>
                        <a:pt x="935" y="4292"/>
                        <a:pt x="921" y="4259"/>
                      </a:cubicBezTo>
                      <a:cubicBezTo>
                        <a:pt x="905" y="4228"/>
                        <a:pt x="888" y="4200"/>
                        <a:pt x="865" y="4173"/>
                      </a:cubicBezTo>
                      <a:cubicBezTo>
                        <a:pt x="898" y="3946"/>
                        <a:pt x="913" y="3716"/>
                        <a:pt x="908" y="3486"/>
                      </a:cubicBezTo>
                      <a:cubicBezTo>
                        <a:pt x="904" y="3253"/>
                        <a:pt x="883" y="3019"/>
                        <a:pt x="848" y="2790"/>
                      </a:cubicBezTo>
                      <a:lnTo>
                        <a:pt x="836" y="2705"/>
                      </a:lnTo>
                      <a:lnTo>
                        <a:pt x="820" y="2618"/>
                      </a:lnTo>
                      <a:lnTo>
                        <a:pt x="805" y="2532"/>
                      </a:lnTo>
                      <a:lnTo>
                        <a:pt x="788" y="2446"/>
                      </a:lnTo>
                      <a:lnTo>
                        <a:pt x="770" y="2361"/>
                      </a:lnTo>
                      <a:lnTo>
                        <a:pt x="752" y="2276"/>
                      </a:lnTo>
                      <a:lnTo>
                        <a:pt x="732" y="2192"/>
                      </a:lnTo>
                      <a:lnTo>
                        <a:pt x="712" y="2107"/>
                      </a:lnTo>
                      <a:cubicBezTo>
                        <a:pt x="662" y="1907"/>
                        <a:pt x="609" y="1707"/>
                        <a:pt x="551" y="1508"/>
                      </a:cubicBezTo>
                      <a:cubicBezTo>
                        <a:pt x="544" y="1485"/>
                        <a:pt x="537" y="1462"/>
                        <a:pt x="530" y="1439"/>
                      </a:cubicBezTo>
                      <a:lnTo>
                        <a:pt x="548" y="1352"/>
                      </a:lnTo>
                      <a:cubicBezTo>
                        <a:pt x="555" y="1321"/>
                        <a:pt x="561" y="1290"/>
                        <a:pt x="568" y="1261"/>
                      </a:cubicBezTo>
                      <a:lnTo>
                        <a:pt x="588" y="1169"/>
                      </a:lnTo>
                      <a:cubicBezTo>
                        <a:pt x="595" y="1138"/>
                        <a:pt x="602" y="1110"/>
                        <a:pt x="610" y="1079"/>
                      </a:cubicBezTo>
                      <a:cubicBezTo>
                        <a:pt x="638" y="957"/>
                        <a:pt x="670" y="836"/>
                        <a:pt x="704" y="716"/>
                      </a:cubicBezTo>
                      <a:lnTo>
                        <a:pt x="750" y="554"/>
                      </a:lnTo>
                      <a:cubicBezTo>
                        <a:pt x="765" y="507"/>
                        <a:pt x="779" y="461"/>
                        <a:pt x="794" y="413"/>
                      </a:cubicBezTo>
                      <a:cubicBezTo>
                        <a:pt x="800" y="394"/>
                        <a:pt x="805" y="374"/>
                        <a:pt x="811" y="356"/>
                      </a:cubicBezTo>
                      <a:cubicBezTo>
                        <a:pt x="830" y="297"/>
                        <a:pt x="850" y="236"/>
                        <a:pt x="868" y="178"/>
                      </a:cubicBezTo>
                      <a:cubicBezTo>
                        <a:pt x="889" y="118"/>
                        <a:pt x="909" y="60"/>
                        <a:pt x="932" y="0"/>
                      </a:cubicBezTo>
                      <a:close/>
                    </a:path>
                  </a:pathLst>
                </a:custGeom>
                <a:solidFill>
                  <a:srgbClr val="FC9770"/>
                </a:solidFill>
                <a:ln cap="flat" cmpd="sng" w="9525">
                  <a:solidFill>
                    <a:srgbClr val="FC977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61" name="Google Shape;2661;p46"/>
                <p:cNvSpPr/>
                <p:nvPr/>
              </p:nvSpPr>
              <p:spPr>
                <a:xfrm>
                  <a:off x="3419586" y="3946051"/>
                  <a:ext cx="32944" cy="11244"/>
                </a:xfrm>
                <a:custGeom>
                  <a:rect b="b" l="l" r="r" t="t"/>
                  <a:pathLst>
                    <a:path extrusionOk="0" h="480" w="1408">
                      <a:moveTo>
                        <a:pt x="54" y="1"/>
                      </a:moveTo>
                      <a:cubicBezTo>
                        <a:pt x="36" y="1"/>
                        <a:pt x="20" y="12"/>
                        <a:pt x="12" y="28"/>
                      </a:cubicBezTo>
                      <a:cubicBezTo>
                        <a:pt x="1" y="53"/>
                        <a:pt x="12" y="80"/>
                        <a:pt x="35" y="91"/>
                      </a:cubicBezTo>
                      <a:cubicBezTo>
                        <a:pt x="474" y="293"/>
                        <a:pt x="873" y="392"/>
                        <a:pt x="1115" y="441"/>
                      </a:cubicBezTo>
                      <a:cubicBezTo>
                        <a:pt x="1262" y="470"/>
                        <a:pt x="1352" y="479"/>
                        <a:pt x="1353" y="479"/>
                      </a:cubicBezTo>
                      <a:cubicBezTo>
                        <a:pt x="1355" y="479"/>
                        <a:pt x="1356" y="480"/>
                        <a:pt x="1358" y="480"/>
                      </a:cubicBezTo>
                      <a:cubicBezTo>
                        <a:pt x="1383" y="480"/>
                        <a:pt x="1403" y="461"/>
                        <a:pt x="1406" y="437"/>
                      </a:cubicBezTo>
                      <a:cubicBezTo>
                        <a:pt x="1408" y="412"/>
                        <a:pt x="1388" y="388"/>
                        <a:pt x="1363" y="385"/>
                      </a:cubicBezTo>
                      <a:cubicBezTo>
                        <a:pt x="1357" y="385"/>
                        <a:pt x="767" y="320"/>
                        <a:pt x="75" y="5"/>
                      </a:cubicBezTo>
                      <a:cubicBezTo>
                        <a:pt x="68" y="2"/>
                        <a:pt x="61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C9770"/>
                </a:solidFill>
                <a:ln cap="flat" cmpd="sng" w="9525">
                  <a:solidFill>
                    <a:srgbClr val="FC977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62" name="Google Shape;2662;p46"/>
                <p:cNvSpPr/>
                <p:nvPr/>
              </p:nvSpPr>
              <p:spPr>
                <a:xfrm>
                  <a:off x="3490621" y="3793929"/>
                  <a:ext cx="25737" cy="17850"/>
                </a:xfrm>
                <a:custGeom>
                  <a:rect b="b" l="l" r="r" t="t"/>
                  <a:pathLst>
                    <a:path extrusionOk="0" h="762" w="1100">
                      <a:moveTo>
                        <a:pt x="201" y="1"/>
                      </a:moveTo>
                      <a:cubicBezTo>
                        <a:pt x="122" y="1"/>
                        <a:pt x="49" y="53"/>
                        <a:pt x="26" y="133"/>
                      </a:cubicBezTo>
                      <a:cubicBezTo>
                        <a:pt x="1" y="220"/>
                        <a:pt x="42" y="311"/>
                        <a:pt x="120" y="349"/>
                      </a:cubicBezTo>
                      <a:lnTo>
                        <a:pt x="130" y="354"/>
                      </a:lnTo>
                      <a:cubicBezTo>
                        <a:pt x="166" y="373"/>
                        <a:pt x="203" y="387"/>
                        <a:pt x="239" y="402"/>
                      </a:cubicBezTo>
                      <a:cubicBezTo>
                        <a:pt x="275" y="418"/>
                        <a:pt x="314" y="431"/>
                        <a:pt x="350" y="447"/>
                      </a:cubicBezTo>
                      <a:cubicBezTo>
                        <a:pt x="424" y="476"/>
                        <a:pt x="496" y="508"/>
                        <a:pt x="571" y="539"/>
                      </a:cubicBezTo>
                      <a:cubicBezTo>
                        <a:pt x="644" y="573"/>
                        <a:pt x="716" y="606"/>
                        <a:pt x="791" y="641"/>
                      </a:cubicBezTo>
                      <a:cubicBezTo>
                        <a:pt x="864" y="677"/>
                        <a:pt x="940" y="716"/>
                        <a:pt x="1014" y="753"/>
                      </a:cubicBezTo>
                      <a:cubicBezTo>
                        <a:pt x="1025" y="759"/>
                        <a:pt x="1036" y="761"/>
                        <a:pt x="1046" y="761"/>
                      </a:cubicBezTo>
                      <a:cubicBezTo>
                        <a:pt x="1067" y="761"/>
                        <a:pt x="1084" y="751"/>
                        <a:pt x="1094" y="733"/>
                      </a:cubicBezTo>
                      <a:cubicBezTo>
                        <a:pt x="1100" y="717"/>
                        <a:pt x="1100" y="701"/>
                        <a:pt x="1095" y="687"/>
                      </a:cubicBezTo>
                      <a:cubicBezTo>
                        <a:pt x="1075" y="639"/>
                        <a:pt x="1053" y="600"/>
                        <a:pt x="1026" y="561"/>
                      </a:cubicBezTo>
                      <a:cubicBezTo>
                        <a:pt x="1000" y="522"/>
                        <a:pt x="972" y="486"/>
                        <a:pt x="941" y="451"/>
                      </a:cubicBezTo>
                      <a:cubicBezTo>
                        <a:pt x="880" y="380"/>
                        <a:pt x="812" y="318"/>
                        <a:pt x="740" y="261"/>
                      </a:cubicBezTo>
                      <a:cubicBezTo>
                        <a:pt x="667" y="206"/>
                        <a:pt x="590" y="154"/>
                        <a:pt x="508" y="112"/>
                      </a:cubicBezTo>
                      <a:cubicBezTo>
                        <a:pt x="488" y="101"/>
                        <a:pt x="467" y="91"/>
                        <a:pt x="447" y="81"/>
                      </a:cubicBezTo>
                      <a:cubicBezTo>
                        <a:pt x="426" y="72"/>
                        <a:pt x="406" y="62"/>
                        <a:pt x="383" y="54"/>
                      </a:cubicBezTo>
                      <a:cubicBezTo>
                        <a:pt x="341" y="36"/>
                        <a:pt x="298" y="21"/>
                        <a:pt x="254" y="9"/>
                      </a:cubicBezTo>
                      <a:cubicBezTo>
                        <a:pt x="236" y="3"/>
                        <a:pt x="218" y="1"/>
                        <a:pt x="201" y="1"/>
                      </a:cubicBezTo>
                      <a:close/>
                    </a:path>
                  </a:pathLst>
                </a:custGeom>
                <a:solidFill>
                  <a:srgbClr val="4D2E3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63" name="Google Shape;2663;p46"/>
                <p:cNvSpPr/>
                <p:nvPr/>
              </p:nvSpPr>
              <p:spPr>
                <a:xfrm>
                  <a:off x="3437251" y="3800863"/>
                  <a:ext cx="17595" cy="26868"/>
                </a:xfrm>
                <a:custGeom>
                  <a:rect b="b" l="l" r="r" t="t"/>
                  <a:pathLst>
                    <a:path extrusionOk="0" h="1147" w="752">
                      <a:moveTo>
                        <a:pt x="453" y="0"/>
                      </a:moveTo>
                      <a:cubicBezTo>
                        <a:pt x="290" y="0"/>
                        <a:pt x="121" y="218"/>
                        <a:pt x="63" y="512"/>
                      </a:cubicBezTo>
                      <a:cubicBezTo>
                        <a:pt x="1" y="826"/>
                        <a:pt x="90" y="1108"/>
                        <a:pt x="263" y="1143"/>
                      </a:cubicBezTo>
                      <a:cubicBezTo>
                        <a:pt x="275" y="1146"/>
                        <a:pt x="287" y="1147"/>
                        <a:pt x="299" y="1147"/>
                      </a:cubicBezTo>
                      <a:cubicBezTo>
                        <a:pt x="462" y="1147"/>
                        <a:pt x="631" y="928"/>
                        <a:pt x="689" y="636"/>
                      </a:cubicBezTo>
                      <a:cubicBezTo>
                        <a:pt x="751" y="320"/>
                        <a:pt x="662" y="38"/>
                        <a:pt x="489" y="4"/>
                      </a:cubicBezTo>
                      <a:cubicBezTo>
                        <a:pt x="477" y="2"/>
                        <a:pt x="465" y="0"/>
                        <a:pt x="453" y="0"/>
                      </a:cubicBezTo>
                      <a:close/>
                    </a:path>
                  </a:pathLst>
                </a:custGeom>
                <a:solidFill>
                  <a:srgbClr val="3A232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64" name="Google Shape;2664;p46"/>
                <p:cNvSpPr/>
                <p:nvPr/>
              </p:nvSpPr>
              <p:spPr>
                <a:xfrm>
                  <a:off x="3492188" y="3812412"/>
                  <a:ext cx="15162" cy="23167"/>
                </a:xfrm>
                <a:custGeom>
                  <a:rect b="b" l="l" r="r" t="t"/>
                  <a:pathLst>
                    <a:path extrusionOk="0" h="989" w="648">
                      <a:moveTo>
                        <a:pt x="391" y="0"/>
                      </a:moveTo>
                      <a:cubicBezTo>
                        <a:pt x="251" y="0"/>
                        <a:pt x="104" y="188"/>
                        <a:pt x="54" y="441"/>
                      </a:cubicBezTo>
                      <a:cubicBezTo>
                        <a:pt x="0" y="713"/>
                        <a:pt x="77" y="957"/>
                        <a:pt x="226" y="986"/>
                      </a:cubicBezTo>
                      <a:cubicBezTo>
                        <a:pt x="236" y="988"/>
                        <a:pt x="246" y="989"/>
                        <a:pt x="256" y="989"/>
                      </a:cubicBezTo>
                      <a:cubicBezTo>
                        <a:pt x="396" y="989"/>
                        <a:pt x="543" y="801"/>
                        <a:pt x="593" y="548"/>
                      </a:cubicBezTo>
                      <a:cubicBezTo>
                        <a:pt x="647" y="276"/>
                        <a:pt x="570" y="32"/>
                        <a:pt x="421" y="3"/>
                      </a:cubicBezTo>
                      <a:cubicBezTo>
                        <a:pt x="411" y="1"/>
                        <a:pt x="401" y="0"/>
                        <a:pt x="391" y="0"/>
                      </a:cubicBezTo>
                      <a:close/>
                    </a:path>
                  </a:pathLst>
                </a:custGeom>
                <a:solidFill>
                  <a:srgbClr val="3A232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65" name="Google Shape;2665;p46"/>
                <p:cNvSpPr/>
                <p:nvPr/>
              </p:nvSpPr>
              <p:spPr>
                <a:xfrm>
                  <a:off x="3405454" y="3777087"/>
                  <a:ext cx="66964" cy="16187"/>
                </a:xfrm>
                <a:custGeom>
                  <a:rect b="b" l="l" r="r" t="t"/>
                  <a:pathLst>
                    <a:path extrusionOk="0" h="691" w="2862">
                      <a:moveTo>
                        <a:pt x="1439" y="1"/>
                      </a:moveTo>
                      <a:cubicBezTo>
                        <a:pt x="1419" y="1"/>
                        <a:pt x="1399" y="1"/>
                        <a:pt x="1379" y="2"/>
                      </a:cubicBezTo>
                      <a:cubicBezTo>
                        <a:pt x="1152" y="6"/>
                        <a:pt x="925" y="38"/>
                        <a:pt x="705" y="104"/>
                      </a:cubicBezTo>
                      <a:cubicBezTo>
                        <a:pt x="487" y="169"/>
                        <a:pt x="279" y="268"/>
                        <a:pt x="90" y="391"/>
                      </a:cubicBezTo>
                      <a:cubicBezTo>
                        <a:pt x="21" y="436"/>
                        <a:pt x="1" y="530"/>
                        <a:pt x="46" y="599"/>
                      </a:cubicBezTo>
                      <a:cubicBezTo>
                        <a:pt x="74" y="644"/>
                        <a:pt x="122" y="668"/>
                        <a:pt x="171" y="668"/>
                      </a:cubicBezTo>
                      <a:cubicBezTo>
                        <a:pt x="197" y="668"/>
                        <a:pt x="223" y="661"/>
                        <a:pt x="247" y="648"/>
                      </a:cubicBezTo>
                      <a:cubicBezTo>
                        <a:pt x="421" y="548"/>
                        <a:pt x="603" y="471"/>
                        <a:pt x="795" y="426"/>
                      </a:cubicBezTo>
                      <a:cubicBezTo>
                        <a:pt x="960" y="386"/>
                        <a:pt x="1131" y="368"/>
                        <a:pt x="1302" y="368"/>
                      </a:cubicBezTo>
                      <a:cubicBezTo>
                        <a:pt x="1327" y="368"/>
                        <a:pt x="1352" y="368"/>
                        <a:pt x="1377" y="369"/>
                      </a:cubicBezTo>
                      <a:cubicBezTo>
                        <a:pt x="1574" y="375"/>
                        <a:pt x="1771" y="406"/>
                        <a:pt x="1962" y="456"/>
                      </a:cubicBezTo>
                      <a:cubicBezTo>
                        <a:pt x="2058" y="482"/>
                        <a:pt x="2151" y="510"/>
                        <a:pt x="2244" y="545"/>
                      </a:cubicBezTo>
                      <a:cubicBezTo>
                        <a:pt x="2290" y="564"/>
                        <a:pt x="2336" y="581"/>
                        <a:pt x="2380" y="600"/>
                      </a:cubicBezTo>
                      <a:cubicBezTo>
                        <a:pt x="2402" y="611"/>
                        <a:pt x="2425" y="621"/>
                        <a:pt x="2446" y="631"/>
                      </a:cubicBezTo>
                      <a:lnTo>
                        <a:pt x="2478" y="647"/>
                      </a:lnTo>
                      <a:cubicBezTo>
                        <a:pt x="2487" y="652"/>
                        <a:pt x="2499" y="658"/>
                        <a:pt x="2504" y="661"/>
                      </a:cubicBezTo>
                      <a:cubicBezTo>
                        <a:pt x="2538" y="681"/>
                        <a:pt x="2576" y="691"/>
                        <a:pt x="2613" y="691"/>
                      </a:cubicBezTo>
                      <a:cubicBezTo>
                        <a:pt x="2688" y="691"/>
                        <a:pt x="2760" y="652"/>
                        <a:pt x="2801" y="584"/>
                      </a:cubicBezTo>
                      <a:cubicBezTo>
                        <a:pt x="2861" y="482"/>
                        <a:pt x="2826" y="348"/>
                        <a:pt x="2724" y="288"/>
                      </a:cubicBezTo>
                      <a:cubicBezTo>
                        <a:pt x="2720" y="285"/>
                        <a:pt x="2714" y="283"/>
                        <a:pt x="2710" y="282"/>
                      </a:cubicBezTo>
                      <a:lnTo>
                        <a:pt x="2707" y="280"/>
                      </a:lnTo>
                      <a:cubicBezTo>
                        <a:pt x="2689" y="271"/>
                        <a:pt x="2678" y="266"/>
                        <a:pt x="2662" y="260"/>
                      </a:cubicBezTo>
                      <a:lnTo>
                        <a:pt x="2621" y="242"/>
                      </a:lnTo>
                      <a:cubicBezTo>
                        <a:pt x="2594" y="230"/>
                        <a:pt x="2567" y="220"/>
                        <a:pt x="2540" y="210"/>
                      </a:cubicBezTo>
                      <a:cubicBezTo>
                        <a:pt x="2487" y="189"/>
                        <a:pt x="2433" y="171"/>
                        <a:pt x="2380" y="153"/>
                      </a:cubicBezTo>
                      <a:cubicBezTo>
                        <a:pt x="2272" y="118"/>
                        <a:pt x="2164" y="91"/>
                        <a:pt x="2053" y="67"/>
                      </a:cubicBezTo>
                      <a:cubicBezTo>
                        <a:pt x="1852" y="25"/>
                        <a:pt x="1645" y="1"/>
                        <a:pt x="1439" y="1"/>
                      </a:cubicBezTo>
                      <a:close/>
                    </a:path>
                  </a:pathLst>
                </a:custGeom>
                <a:solidFill>
                  <a:srgbClr val="4D2E3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66" name="Google Shape;2666;p46"/>
                <p:cNvSpPr/>
                <p:nvPr/>
              </p:nvSpPr>
              <p:spPr>
                <a:xfrm>
                  <a:off x="3241274" y="3618195"/>
                  <a:ext cx="326769" cy="228815"/>
                </a:xfrm>
                <a:custGeom>
                  <a:rect b="b" l="l" r="r" t="t"/>
                  <a:pathLst>
                    <a:path extrusionOk="0" h="9768" w="13966">
                      <a:moveTo>
                        <a:pt x="7912" y="1"/>
                      </a:moveTo>
                      <a:cubicBezTo>
                        <a:pt x="7487" y="1"/>
                        <a:pt x="7094" y="219"/>
                        <a:pt x="6866" y="568"/>
                      </a:cubicBezTo>
                      <a:cubicBezTo>
                        <a:pt x="6833" y="558"/>
                        <a:pt x="6799" y="549"/>
                        <a:pt x="6766" y="543"/>
                      </a:cubicBezTo>
                      <a:cubicBezTo>
                        <a:pt x="6665" y="523"/>
                        <a:pt x="6565" y="513"/>
                        <a:pt x="6466" y="513"/>
                      </a:cubicBezTo>
                      <a:cubicBezTo>
                        <a:pt x="5825" y="513"/>
                        <a:pt x="5245" y="919"/>
                        <a:pt x="5029" y="1529"/>
                      </a:cubicBezTo>
                      <a:cubicBezTo>
                        <a:pt x="5015" y="1528"/>
                        <a:pt x="5002" y="1528"/>
                        <a:pt x="4988" y="1528"/>
                      </a:cubicBezTo>
                      <a:cubicBezTo>
                        <a:pt x="3952" y="1528"/>
                        <a:pt x="3006" y="2133"/>
                        <a:pt x="2568" y="3064"/>
                      </a:cubicBezTo>
                      <a:cubicBezTo>
                        <a:pt x="2503" y="3056"/>
                        <a:pt x="2439" y="3052"/>
                        <a:pt x="2375" y="3052"/>
                      </a:cubicBezTo>
                      <a:cubicBezTo>
                        <a:pt x="1648" y="3052"/>
                        <a:pt x="996" y="3565"/>
                        <a:pt x="849" y="4306"/>
                      </a:cubicBezTo>
                      <a:cubicBezTo>
                        <a:pt x="764" y="4727"/>
                        <a:pt x="860" y="5143"/>
                        <a:pt x="1082" y="5475"/>
                      </a:cubicBezTo>
                      <a:cubicBezTo>
                        <a:pt x="848" y="5672"/>
                        <a:pt x="649" y="5915"/>
                        <a:pt x="501" y="6193"/>
                      </a:cubicBezTo>
                      <a:cubicBezTo>
                        <a:pt x="392" y="6398"/>
                        <a:pt x="311" y="6620"/>
                        <a:pt x="264" y="6860"/>
                      </a:cubicBezTo>
                      <a:cubicBezTo>
                        <a:pt x="1" y="8178"/>
                        <a:pt x="857" y="9459"/>
                        <a:pt x="2175" y="9721"/>
                      </a:cubicBezTo>
                      <a:cubicBezTo>
                        <a:pt x="2335" y="9752"/>
                        <a:pt x="2494" y="9768"/>
                        <a:pt x="2651" y="9768"/>
                      </a:cubicBezTo>
                      <a:cubicBezTo>
                        <a:pt x="3357" y="9768"/>
                        <a:pt x="4017" y="9458"/>
                        <a:pt x="4470" y="8946"/>
                      </a:cubicBezTo>
                      <a:cubicBezTo>
                        <a:pt x="4561" y="8959"/>
                        <a:pt x="4650" y="8965"/>
                        <a:pt x="4739" y="8965"/>
                      </a:cubicBezTo>
                      <a:cubicBezTo>
                        <a:pt x="5667" y="8965"/>
                        <a:pt x="6496" y="8312"/>
                        <a:pt x="6684" y="7368"/>
                      </a:cubicBezTo>
                      <a:cubicBezTo>
                        <a:pt x="6710" y="7238"/>
                        <a:pt x="6721" y="7107"/>
                        <a:pt x="6721" y="6977"/>
                      </a:cubicBezTo>
                      <a:cubicBezTo>
                        <a:pt x="6740" y="6981"/>
                        <a:pt x="6756" y="6985"/>
                        <a:pt x="6774" y="6989"/>
                      </a:cubicBezTo>
                      <a:cubicBezTo>
                        <a:pt x="6876" y="7009"/>
                        <a:pt x="6978" y="7019"/>
                        <a:pt x="7078" y="7019"/>
                      </a:cubicBezTo>
                      <a:cubicBezTo>
                        <a:pt x="7803" y="7019"/>
                        <a:pt x="8450" y="6507"/>
                        <a:pt x="8597" y="5769"/>
                      </a:cubicBezTo>
                      <a:cubicBezTo>
                        <a:pt x="8606" y="5727"/>
                        <a:pt x="8612" y="5685"/>
                        <a:pt x="8617" y="5643"/>
                      </a:cubicBezTo>
                      <a:cubicBezTo>
                        <a:pt x="8854" y="5587"/>
                        <a:pt x="9078" y="5491"/>
                        <a:pt x="9280" y="5362"/>
                      </a:cubicBezTo>
                      <a:cubicBezTo>
                        <a:pt x="9430" y="5629"/>
                        <a:pt x="9642" y="5861"/>
                        <a:pt x="9899" y="6035"/>
                      </a:cubicBezTo>
                      <a:cubicBezTo>
                        <a:pt x="9983" y="6901"/>
                        <a:pt x="10623" y="7646"/>
                        <a:pt x="11520" y="7824"/>
                      </a:cubicBezTo>
                      <a:cubicBezTo>
                        <a:pt x="11654" y="7851"/>
                        <a:pt x="11787" y="7864"/>
                        <a:pt x="11918" y="7864"/>
                      </a:cubicBezTo>
                      <a:cubicBezTo>
                        <a:pt x="12864" y="7864"/>
                        <a:pt x="13709" y="7197"/>
                        <a:pt x="13900" y="6233"/>
                      </a:cubicBezTo>
                      <a:cubicBezTo>
                        <a:pt x="13966" y="5896"/>
                        <a:pt x="13947" y="5564"/>
                        <a:pt x="13855" y="5261"/>
                      </a:cubicBezTo>
                      <a:cubicBezTo>
                        <a:pt x="13717" y="4798"/>
                        <a:pt x="13414" y="4394"/>
                        <a:pt x="13003" y="4131"/>
                      </a:cubicBezTo>
                      <a:cubicBezTo>
                        <a:pt x="12920" y="3483"/>
                        <a:pt x="12522" y="2912"/>
                        <a:pt x="11941" y="2611"/>
                      </a:cubicBezTo>
                      <a:cubicBezTo>
                        <a:pt x="11840" y="1762"/>
                        <a:pt x="11205" y="1036"/>
                        <a:pt x="10322" y="861"/>
                      </a:cubicBezTo>
                      <a:cubicBezTo>
                        <a:pt x="10190" y="835"/>
                        <a:pt x="10058" y="822"/>
                        <a:pt x="9928" y="822"/>
                      </a:cubicBezTo>
                      <a:cubicBezTo>
                        <a:pt x="9651" y="822"/>
                        <a:pt x="9382" y="879"/>
                        <a:pt x="9137" y="984"/>
                      </a:cubicBezTo>
                      <a:cubicBezTo>
                        <a:pt x="9033" y="513"/>
                        <a:pt x="8660" y="125"/>
                        <a:pt x="8157" y="25"/>
                      </a:cubicBezTo>
                      <a:cubicBezTo>
                        <a:pt x="8075" y="9"/>
                        <a:pt x="7993" y="1"/>
                        <a:pt x="7912" y="1"/>
                      </a:cubicBezTo>
                      <a:close/>
                    </a:path>
                  </a:pathLst>
                </a:custGeom>
                <a:solidFill>
                  <a:srgbClr val="663D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67" name="Google Shape;2667;p46"/>
                <p:cNvSpPr/>
                <p:nvPr/>
              </p:nvSpPr>
              <p:spPr>
                <a:xfrm>
                  <a:off x="3241274" y="3702103"/>
                  <a:ext cx="326769" cy="144907"/>
                </a:xfrm>
                <a:custGeom>
                  <a:rect b="b" l="l" r="r" t="t"/>
                  <a:pathLst>
                    <a:path extrusionOk="0" h="6186" w="13966">
                      <a:moveTo>
                        <a:pt x="10463" y="1"/>
                      </a:moveTo>
                      <a:cubicBezTo>
                        <a:pt x="10075" y="289"/>
                        <a:pt x="9784" y="401"/>
                        <a:pt x="9485" y="401"/>
                      </a:cubicBezTo>
                      <a:cubicBezTo>
                        <a:pt x="9110" y="401"/>
                        <a:pt x="8721" y="225"/>
                        <a:pt x="8110" y="1"/>
                      </a:cubicBezTo>
                      <a:lnTo>
                        <a:pt x="8110" y="1"/>
                      </a:lnTo>
                      <a:cubicBezTo>
                        <a:pt x="8630" y="1003"/>
                        <a:pt x="7398" y="1866"/>
                        <a:pt x="6103" y="1866"/>
                      </a:cubicBezTo>
                      <a:cubicBezTo>
                        <a:pt x="5835" y="1866"/>
                        <a:pt x="5564" y="1829"/>
                        <a:pt x="5305" y="1748"/>
                      </a:cubicBezTo>
                      <a:cubicBezTo>
                        <a:pt x="4361" y="2918"/>
                        <a:pt x="3380" y="3275"/>
                        <a:pt x="2535" y="3275"/>
                      </a:cubicBezTo>
                      <a:cubicBezTo>
                        <a:pt x="1635" y="3275"/>
                        <a:pt x="888" y="2870"/>
                        <a:pt x="501" y="2611"/>
                      </a:cubicBezTo>
                      <a:cubicBezTo>
                        <a:pt x="392" y="2816"/>
                        <a:pt x="311" y="3038"/>
                        <a:pt x="264" y="3278"/>
                      </a:cubicBezTo>
                      <a:cubicBezTo>
                        <a:pt x="1" y="4596"/>
                        <a:pt x="857" y="5877"/>
                        <a:pt x="2175" y="6139"/>
                      </a:cubicBezTo>
                      <a:cubicBezTo>
                        <a:pt x="2335" y="6170"/>
                        <a:pt x="2494" y="6186"/>
                        <a:pt x="2651" y="6186"/>
                      </a:cubicBezTo>
                      <a:cubicBezTo>
                        <a:pt x="3357" y="6186"/>
                        <a:pt x="4017" y="5876"/>
                        <a:pt x="4470" y="5364"/>
                      </a:cubicBezTo>
                      <a:cubicBezTo>
                        <a:pt x="4561" y="5377"/>
                        <a:pt x="4650" y="5383"/>
                        <a:pt x="4739" y="5383"/>
                      </a:cubicBezTo>
                      <a:cubicBezTo>
                        <a:pt x="5667" y="5383"/>
                        <a:pt x="6496" y="4730"/>
                        <a:pt x="6684" y="3786"/>
                      </a:cubicBezTo>
                      <a:cubicBezTo>
                        <a:pt x="6710" y="3656"/>
                        <a:pt x="6721" y="3525"/>
                        <a:pt x="6721" y="3395"/>
                      </a:cubicBezTo>
                      <a:cubicBezTo>
                        <a:pt x="6740" y="3399"/>
                        <a:pt x="6756" y="3403"/>
                        <a:pt x="6774" y="3407"/>
                      </a:cubicBezTo>
                      <a:cubicBezTo>
                        <a:pt x="6876" y="3427"/>
                        <a:pt x="6978" y="3437"/>
                        <a:pt x="7078" y="3437"/>
                      </a:cubicBezTo>
                      <a:cubicBezTo>
                        <a:pt x="7803" y="3437"/>
                        <a:pt x="8450" y="2925"/>
                        <a:pt x="8597" y="2187"/>
                      </a:cubicBezTo>
                      <a:cubicBezTo>
                        <a:pt x="8606" y="2145"/>
                        <a:pt x="8612" y="2103"/>
                        <a:pt x="8617" y="2061"/>
                      </a:cubicBezTo>
                      <a:cubicBezTo>
                        <a:pt x="8854" y="2005"/>
                        <a:pt x="9078" y="1909"/>
                        <a:pt x="9280" y="1780"/>
                      </a:cubicBezTo>
                      <a:cubicBezTo>
                        <a:pt x="9430" y="2047"/>
                        <a:pt x="9642" y="2279"/>
                        <a:pt x="9899" y="2453"/>
                      </a:cubicBezTo>
                      <a:cubicBezTo>
                        <a:pt x="9983" y="3319"/>
                        <a:pt x="10623" y="4064"/>
                        <a:pt x="11520" y="4242"/>
                      </a:cubicBezTo>
                      <a:cubicBezTo>
                        <a:pt x="11654" y="4269"/>
                        <a:pt x="11787" y="4282"/>
                        <a:pt x="11918" y="4282"/>
                      </a:cubicBezTo>
                      <a:cubicBezTo>
                        <a:pt x="12864" y="4282"/>
                        <a:pt x="13709" y="3615"/>
                        <a:pt x="13900" y="2651"/>
                      </a:cubicBezTo>
                      <a:cubicBezTo>
                        <a:pt x="13966" y="2314"/>
                        <a:pt x="13947" y="1982"/>
                        <a:pt x="13853" y="1678"/>
                      </a:cubicBezTo>
                      <a:cubicBezTo>
                        <a:pt x="13577" y="2133"/>
                        <a:pt x="13222" y="2319"/>
                        <a:pt x="12845" y="2319"/>
                      </a:cubicBezTo>
                      <a:cubicBezTo>
                        <a:pt x="11862" y="2319"/>
                        <a:pt x="10730" y="1055"/>
                        <a:pt x="10463" y="1"/>
                      </a:cubicBezTo>
                      <a:close/>
                    </a:path>
                  </a:pathLst>
                </a:custGeom>
                <a:solidFill>
                  <a:srgbClr val="5E2D3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68" name="Google Shape;2668;p46"/>
                <p:cNvSpPr/>
                <p:nvPr/>
              </p:nvSpPr>
              <p:spPr>
                <a:xfrm>
                  <a:off x="3096794" y="4255378"/>
                  <a:ext cx="131705" cy="214690"/>
                </a:xfrm>
                <a:custGeom>
                  <a:rect b="b" l="l" r="r" t="t"/>
                  <a:pathLst>
                    <a:path extrusionOk="0" h="9165" w="5629">
                      <a:moveTo>
                        <a:pt x="4062" y="0"/>
                      </a:moveTo>
                      <a:cubicBezTo>
                        <a:pt x="3632" y="0"/>
                        <a:pt x="3148" y="26"/>
                        <a:pt x="2639" y="79"/>
                      </a:cubicBezTo>
                      <a:cubicBezTo>
                        <a:pt x="1511" y="201"/>
                        <a:pt x="533" y="432"/>
                        <a:pt x="0" y="681"/>
                      </a:cubicBezTo>
                      <a:cubicBezTo>
                        <a:pt x="18" y="913"/>
                        <a:pt x="37" y="1145"/>
                        <a:pt x="58" y="1376"/>
                      </a:cubicBezTo>
                      <a:cubicBezTo>
                        <a:pt x="414" y="5380"/>
                        <a:pt x="1111" y="9165"/>
                        <a:pt x="1111" y="9165"/>
                      </a:cubicBezTo>
                      <a:cubicBezTo>
                        <a:pt x="1062" y="8662"/>
                        <a:pt x="1090" y="7979"/>
                        <a:pt x="1483" y="7507"/>
                      </a:cubicBezTo>
                      <a:cubicBezTo>
                        <a:pt x="2250" y="6590"/>
                        <a:pt x="3378" y="5959"/>
                        <a:pt x="5015" y="5101"/>
                      </a:cubicBezTo>
                      <a:lnTo>
                        <a:pt x="5015" y="5101"/>
                      </a:lnTo>
                      <a:cubicBezTo>
                        <a:pt x="3531" y="5619"/>
                        <a:pt x="1450" y="6958"/>
                        <a:pt x="1450" y="6958"/>
                      </a:cubicBezTo>
                      <a:cubicBezTo>
                        <a:pt x="1450" y="6958"/>
                        <a:pt x="1145" y="5012"/>
                        <a:pt x="943" y="3091"/>
                      </a:cubicBezTo>
                      <a:cubicBezTo>
                        <a:pt x="840" y="2112"/>
                        <a:pt x="1522" y="1226"/>
                        <a:pt x="2493" y="1064"/>
                      </a:cubicBezTo>
                      <a:cubicBezTo>
                        <a:pt x="3030" y="975"/>
                        <a:pt x="3570" y="942"/>
                        <a:pt x="4060" y="942"/>
                      </a:cubicBezTo>
                      <a:cubicBezTo>
                        <a:pt x="4701" y="942"/>
                        <a:pt x="5259" y="999"/>
                        <a:pt x="5616" y="1061"/>
                      </a:cubicBezTo>
                      <a:cubicBezTo>
                        <a:pt x="5618" y="941"/>
                        <a:pt x="5620" y="821"/>
                        <a:pt x="5621" y="700"/>
                      </a:cubicBezTo>
                      <a:cubicBezTo>
                        <a:pt x="5624" y="533"/>
                        <a:pt x="5625" y="364"/>
                        <a:pt x="5628" y="196"/>
                      </a:cubicBezTo>
                      <a:cubicBezTo>
                        <a:pt x="5334" y="69"/>
                        <a:pt x="4770" y="0"/>
                        <a:pt x="4062" y="0"/>
                      </a:cubicBezTo>
                      <a:close/>
                    </a:path>
                  </a:pathLst>
                </a:custGeom>
                <a:solidFill>
                  <a:srgbClr val="FC977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69" name="Google Shape;2669;p46"/>
                <p:cNvSpPr/>
                <p:nvPr/>
              </p:nvSpPr>
              <p:spPr>
                <a:xfrm>
                  <a:off x="3689383" y="4317338"/>
                  <a:ext cx="123211" cy="526149"/>
                </a:xfrm>
                <a:custGeom>
                  <a:rect b="b" l="l" r="r" t="t"/>
                  <a:pathLst>
                    <a:path extrusionOk="0" h="22461" w="5266">
                      <a:moveTo>
                        <a:pt x="5224" y="0"/>
                      </a:moveTo>
                      <a:cubicBezTo>
                        <a:pt x="4043" y="663"/>
                        <a:pt x="2437" y="1901"/>
                        <a:pt x="1574" y="4010"/>
                      </a:cubicBezTo>
                      <a:cubicBezTo>
                        <a:pt x="1574" y="4010"/>
                        <a:pt x="1434" y="4261"/>
                        <a:pt x="1236" y="4869"/>
                      </a:cubicBezTo>
                      <a:cubicBezTo>
                        <a:pt x="773" y="6293"/>
                        <a:pt x="0" y="9669"/>
                        <a:pt x="0" y="16338"/>
                      </a:cubicBezTo>
                      <a:cubicBezTo>
                        <a:pt x="0" y="16540"/>
                        <a:pt x="2" y="16737"/>
                        <a:pt x="2" y="16930"/>
                      </a:cubicBezTo>
                      <a:cubicBezTo>
                        <a:pt x="16" y="19747"/>
                        <a:pt x="127" y="21637"/>
                        <a:pt x="127" y="21637"/>
                      </a:cubicBezTo>
                      <a:cubicBezTo>
                        <a:pt x="127" y="21637"/>
                        <a:pt x="178" y="21712"/>
                        <a:pt x="375" y="21816"/>
                      </a:cubicBezTo>
                      <a:cubicBezTo>
                        <a:pt x="796" y="22039"/>
                        <a:pt x="1896" y="22396"/>
                        <a:pt x="4635" y="22455"/>
                      </a:cubicBezTo>
                      <a:cubicBezTo>
                        <a:pt x="4779" y="22457"/>
                        <a:pt x="4929" y="22460"/>
                        <a:pt x="5083" y="22461"/>
                      </a:cubicBezTo>
                      <a:cubicBezTo>
                        <a:pt x="5136" y="22215"/>
                        <a:pt x="5197" y="21940"/>
                        <a:pt x="5265" y="21639"/>
                      </a:cubicBezTo>
                      <a:lnTo>
                        <a:pt x="5239" y="21631"/>
                      </a:lnTo>
                      <a:cubicBezTo>
                        <a:pt x="3225" y="21076"/>
                        <a:pt x="1763" y="19325"/>
                        <a:pt x="1590" y="17243"/>
                      </a:cubicBezTo>
                      <a:cubicBezTo>
                        <a:pt x="679" y="6278"/>
                        <a:pt x="5224" y="1"/>
                        <a:pt x="5224" y="0"/>
                      </a:cubicBezTo>
                      <a:close/>
                    </a:path>
                  </a:pathLst>
                </a:custGeom>
                <a:solidFill>
                  <a:srgbClr val="EC983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0" name="Google Shape;2670;p46"/>
                <p:cNvSpPr/>
                <p:nvPr/>
              </p:nvSpPr>
              <p:spPr>
                <a:xfrm>
                  <a:off x="3115606" y="4679746"/>
                  <a:ext cx="162355" cy="177351"/>
                </a:xfrm>
                <a:custGeom>
                  <a:rect b="b" l="l" r="r" t="t"/>
                  <a:pathLst>
                    <a:path extrusionOk="0" h="7571" w="6939">
                      <a:moveTo>
                        <a:pt x="6938" y="1"/>
                      </a:moveTo>
                      <a:cubicBezTo>
                        <a:pt x="6868" y="331"/>
                        <a:pt x="6782" y="649"/>
                        <a:pt x="6678" y="953"/>
                      </a:cubicBezTo>
                      <a:cubicBezTo>
                        <a:pt x="5990" y="2951"/>
                        <a:pt x="4558" y="4327"/>
                        <a:pt x="2899" y="4327"/>
                      </a:cubicBezTo>
                      <a:cubicBezTo>
                        <a:pt x="1797" y="4327"/>
                        <a:pt x="793" y="3718"/>
                        <a:pt x="43" y="2724"/>
                      </a:cubicBezTo>
                      <a:cubicBezTo>
                        <a:pt x="17" y="2740"/>
                        <a:pt x="27" y="2734"/>
                        <a:pt x="0" y="2750"/>
                      </a:cubicBezTo>
                      <a:lnTo>
                        <a:pt x="805" y="4400"/>
                      </a:lnTo>
                      <a:cubicBezTo>
                        <a:pt x="1206" y="4589"/>
                        <a:pt x="1793" y="4767"/>
                        <a:pt x="2584" y="4767"/>
                      </a:cubicBezTo>
                      <a:cubicBezTo>
                        <a:pt x="2899" y="4767"/>
                        <a:pt x="3245" y="4739"/>
                        <a:pt x="3625" y="4672"/>
                      </a:cubicBezTo>
                      <a:cubicBezTo>
                        <a:pt x="4232" y="4566"/>
                        <a:pt x="4708" y="4374"/>
                        <a:pt x="5084" y="4146"/>
                      </a:cubicBezTo>
                      <a:cubicBezTo>
                        <a:pt x="5222" y="4062"/>
                        <a:pt x="5370" y="4024"/>
                        <a:pt x="5514" y="4024"/>
                      </a:cubicBezTo>
                      <a:cubicBezTo>
                        <a:pt x="5964" y="4024"/>
                        <a:pt x="6378" y="4394"/>
                        <a:pt x="6368" y="4899"/>
                      </a:cubicBezTo>
                      <a:lnTo>
                        <a:pt x="6318" y="7315"/>
                      </a:lnTo>
                      <a:cubicBezTo>
                        <a:pt x="6671" y="7447"/>
                        <a:pt x="6903" y="7570"/>
                        <a:pt x="6903" y="7570"/>
                      </a:cubicBezTo>
                      <a:cubicBezTo>
                        <a:pt x="6903" y="7570"/>
                        <a:pt x="6655" y="4232"/>
                        <a:pt x="6861" y="978"/>
                      </a:cubicBezTo>
                      <a:cubicBezTo>
                        <a:pt x="6882" y="652"/>
                        <a:pt x="6907" y="324"/>
                        <a:pt x="693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1" name="Google Shape;2671;p46"/>
                <p:cNvSpPr/>
                <p:nvPr/>
              </p:nvSpPr>
              <p:spPr>
                <a:xfrm>
                  <a:off x="3086008" y="4035910"/>
                  <a:ext cx="81798" cy="244346"/>
                </a:xfrm>
                <a:custGeom>
                  <a:rect b="b" l="l" r="r" t="t"/>
                  <a:pathLst>
                    <a:path extrusionOk="0" h="10431" w="3496">
                      <a:moveTo>
                        <a:pt x="3496" y="1"/>
                      </a:moveTo>
                      <a:cubicBezTo>
                        <a:pt x="3496" y="1"/>
                        <a:pt x="3496" y="1"/>
                        <a:pt x="3496" y="1"/>
                      </a:cubicBezTo>
                      <a:lnTo>
                        <a:pt x="3496" y="1"/>
                      </a:lnTo>
                      <a:cubicBezTo>
                        <a:pt x="3496" y="1"/>
                        <a:pt x="3496" y="1"/>
                        <a:pt x="3496" y="1"/>
                      </a:cubicBezTo>
                      <a:cubicBezTo>
                        <a:pt x="3496" y="1"/>
                        <a:pt x="3496" y="1"/>
                        <a:pt x="3496" y="1"/>
                      </a:cubicBezTo>
                      <a:close/>
                      <a:moveTo>
                        <a:pt x="3496" y="1"/>
                      </a:moveTo>
                      <a:lnTo>
                        <a:pt x="3496" y="1"/>
                      </a:lnTo>
                      <a:cubicBezTo>
                        <a:pt x="1967" y="597"/>
                        <a:pt x="461" y="1764"/>
                        <a:pt x="28" y="4237"/>
                      </a:cubicBezTo>
                      <a:cubicBezTo>
                        <a:pt x="1" y="5466"/>
                        <a:pt x="25" y="10083"/>
                        <a:pt x="28" y="10431"/>
                      </a:cubicBezTo>
                      <a:cubicBezTo>
                        <a:pt x="31" y="10308"/>
                        <a:pt x="189" y="10178"/>
                        <a:pt x="461" y="10051"/>
                      </a:cubicBezTo>
                      <a:cubicBezTo>
                        <a:pt x="675" y="9951"/>
                        <a:pt x="962" y="9855"/>
                        <a:pt x="1300" y="9766"/>
                      </a:cubicBezTo>
                      <a:cubicBezTo>
                        <a:pt x="306" y="2681"/>
                        <a:pt x="3488" y="5"/>
                        <a:pt x="349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2" name="Google Shape;2672;p46"/>
                <p:cNvSpPr/>
                <p:nvPr/>
              </p:nvSpPr>
              <p:spPr>
                <a:xfrm>
                  <a:off x="3265607" y="3881258"/>
                  <a:ext cx="173235" cy="164889"/>
                </a:xfrm>
                <a:custGeom>
                  <a:rect b="b" l="l" r="r" t="t"/>
                  <a:pathLst>
                    <a:path extrusionOk="0" h="7039" w="7404">
                      <a:moveTo>
                        <a:pt x="1870" y="0"/>
                      </a:moveTo>
                      <a:cubicBezTo>
                        <a:pt x="1631" y="2686"/>
                        <a:pt x="917" y="3626"/>
                        <a:pt x="917" y="3626"/>
                      </a:cubicBezTo>
                      <a:cubicBezTo>
                        <a:pt x="917" y="3626"/>
                        <a:pt x="565" y="3990"/>
                        <a:pt x="168" y="4230"/>
                      </a:cubicBezTo>
                      <a:cubicBezTo>
                        <a:pt x="72" y="4288"/>
                        <a:pt x="1" y="4388"/>
                        <a:pt x="1" y="4503"/>
                      </a:cubicBezTo>
                      <a:cubicBezTo>
                        <a:pt x="1" y="5502"/>
                        <a:pt x="3189" y="7039"/>
                        <a:pt x="5580" y="7039"/>
                      </a:cubicBezTo>
                      <a:cubicBezTo>
                        <a:pt x="5827" y="7039"/>
                        <a:pt x="6065" y="7022"/>
                        <a:pt x="6291" y="6987"/>
                      </a:cubicBezTo>
                      <a:cubicBezTo>
                        <a:pt x="6604" y="6938"/>
                        <a:pt x="6880" y="6872"/>
                        <a:pt x="7120" y="6791"/>
                      </a:cubicBezTo>
                      <a:cubicBezTo>
                        <a:pt x="7221" y="6758"/>
                        <a:pt x="7316" y="6716"/>
                        <a:pt x="7403" y="6665"/>
                      </a:cubicBezTo>
                      <a:lnTo>
                        <a:pt x="7403" y="6665"/>
                      </a:lnTo>
                      <a:cubicBezTo>
                        <a:pt x="6971" y="6826"/>
                        <a:pt x="6503" y="6895"/>
                        <a:pt x="6022" y="6895"/>
                      </a:cubicBezTo>
                      <a:cubicBezTo>
                        <a:pt x="4723" y="6895"/>
                        <a:pt x="3327" y="6394"/>
                        <a:pt x="2276" y="5841"/>
                      </a:cubicBezTo>
                      <a:cubicBezTo>
                        <a:pt x="1419" y="5392"/>
                        <a:pt x="1174" y="4280"/>
                        <a:pt x="1754" y="3506"/>
                      </a:cubicBezTo>
                      <a:cubicBezTo>
                        <a:pt x="1760" y="3495"/>
                        <a:pt x="1768" y="3486"/>
                        <a:pt x="1774" y="3477"/>
                      </a:cubicBezTo>
                      <a:cubicBezTo>
                        <a:pt x="2026" y="3134"/>
                        <a:pt x="2420" y="2951"/>
                        <a:pt x="2822" y="2951"/>
                      </a:cubicBezTo>
                      <a:cubicBezTo>
                        <a:pt x="3045" y="2951"/>
                        <a:pt x="3270" y="3007"/>
                        <a:pt x="3475" y="3123"/>
                      </a:cubicBezTo>
                      <a:lnTo>
                        <a:pt x="5975" y="4546"/>
                      </a:lnTo>
                      <a:cubicBezTo>
                        <a:pt x="5165" y="4076"/>
                        <a:pt x="3994" y="3245"/>
                        <a:pt x="2997" y="2219"/>
                      </a:cubicBezTo>
                      <a:cubicBezTo>
                        <a:pt x="2642" y="1854"/>
                        <a:pt x="2414" y="1383"/>
                        <a:pt x="2338" y="879"/>
                      </a:cubicBezTo>
                      <a:cubicBezTo>
                        <a:pt x="2299" y="616"/>
                        <a:pt x="2271" y="353"/>
                        <a:pt x="2251" y="100"/>
                      </a:cubicBezTo>
                      <a:cubicBezTo>
                        <a:pt x="2122" y="100"/>
                        <a:pt x="1994" y="65"/>
                        <a:pt x="1870" y="0"/>
                      </a:cubicBezTo>
                      <a:close/>
                    </a:path>
                  </a:pathLst>
                </a:custGeom>
                <a:solidFill>
                  <a:srgbClr val="FC977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3" name="Google Shape;2673;p46"/>
                <p:cNvSpPr/>
                <p:nvPr/>
              </p:nvSpPr>
              <p:spPr>
                <a:xfrm>
                  <a:off x="3161675" y="4939131"/>
                  <a:ext cx="142935" cy="13469"/>
                </a:xfrm>
                <a:custGeom>
                  <a:rect b="b" l="l" r="r" t="t"/>
                  <a:pathLst>
                    <a:path extrusionOk="0" h="575" w="6109">
                      <a:moveTo>
                        <a:pt x="6108" y="1"/>
                      </a:moveTo>
                      <a:cubicBezTo>
                        <a:pt x="6108" y="1"/>
                        <a:pt x="6108" y="1"/>
                        <a:pt x="6108" y="2"/>
                      </a:cubicBezTo>
                      <a:lnTo>
                        <a:pt x="6108" y="2"/>
                      </a:lnTo>
                      <a:lnTo>
                        <a:pt x="6108" y="1"/>
                      </a:lnTo>
                      <a:close/>
                      <a:moveTo>
                        <a:pt x="0" y="2"/>
                      </a:moveTo>
                      <a:cubicBezTo>
                        <a:pt x="22" y="87"/>
                        <a:pt x="47" y="171"/>
                        <a:pt x="76" y="255"/>
                      </a:cubicBezTo>
                      <a:lnTo>
                        <a:pt x="108" y="347"/>
                      </a:lnTo>
                      <a:cubicBezTo>
                        <a:pt x="155" y="483"/>
                        <a:pt x="283" y="574"/>
                        <a:pt x="427" y="574"/>
                      </a:cubicBezTo>
                      <a:lnTo>
                        <a:pt x="5677" y="574"/>
                      </a:lnTo>
                      <a:cubicBezTo>
                        <a:pt x="5859" y="574"/>
                        <a:pt x="6016" y="447"/>
                        <a:pt x="6053" y="269"/>
                      </a:cubicBezTo>
                      <a:lnTo>
                        <a:pt x="6089" y="98"/>
                      </a:lnTo>
                      <a:cubicBezTo>
                        <a:pt x="6097" y="67"/>
                        <a:pt x="6103" y="34"/>
                        <a:pt x="610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4" name="Google Shape;2674;p46"/>
                <p:cNvSpPr/>
                <p:nvPr/>
              </p:nvSpPr>
              <p:spPr>
                <a:xfrm>
                  <a:off x="3682293" y="4939131"/>
                  <a:ext cx="226347" cy="13469"/>
                </a:xfrm>
                <a:custGeom>
                  <a:rect b="b" l="l" r="r" t="t"/>
                  <a:pathLst>
                    <a:path extrusionOk="0" h="575" w="9674">
                      <a:moveTo>
                        <a:pt x="1" y="1"/>
                      </a:moveTo>
                      <a:cubicBezTo>
                        <a:pt x="87" y="370"/>
                        <a:pt x="193" y="574"/>
                        <a:pt x="193" y="574"/>
                      </a:cubicBezTo>
                      <a:lnTo>
                        <a:pt x="8872" y="574"/>
                      </a:lnTo>
                      <a:cubicBezTo>
                        <a:pt x="9243" y="574"/>
                        <a:pt x="9559" y="336"/>
                        <a:pt x="967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5" name="Google Shape;2675;p46"/>
                <p:cNvSpPr/>
                <p:nvPr/>
              </p:nvSpPr>
              <p:spPr>
                <a:xfrm>
                  <a:off x="3679743" y="4897153"/>
                  <a:ext cx="42162" cy="42001"/>
                </a:xfrm>
                <a:custGeom>
                  <a:rect b="b" l="l" r="r" t="t"/>
                  <a:pathLst>
                    <a:path extrusionOk="0" h="1793" w="1802">
                      <a:moveTo>
                        <a:pt x="37" y="0"/>
                      </a:moveTo>
                      <a:cubicBezTo>
                        <a:pt x="10" y="293"/>
                        <a:pt x="1" y="577"/>
                        <a:pt x="1" y="810"/>
                      </a:cubicBezTo>
                      <a:cubicBezTo>
                        <a:pt x="1" y="1207"/>
                        <a:pt x="51" y="1539"/>
                        <a:pt x="110" y="1793"/>
                      </a:cubicBezTo>
                      <a:lnTo>
                        <a:pt x="1786" y="1793"/>
                      </a:lnTo>
                      <a:cubicBezTo>
                        <a:pt x="1802" y="324"/>
                        <a:pt x="287" y="37"/>
                        <a:pt x="3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6" name="Google Shape;2676;p46"/>
                <p:cNvSpPr/>
                <p:nvPr/>
              </p:nvSpPr>
              <p:spPr>
                <a:xfrm>
                  <a:off x="3693641" y="4828354"/>
                  <a:ext cx="103674" cy="29445"/>
                </a:xfrm>
                <a:custGeom>
                  <a:rect b="b" l="l" r="r" t="t"/>
                  <a:pathLst>
                    <a:path extrusionOk="0" h="1257" w="4431">
                      <a:moveTo>
                        <a:pt x="193" y="1"/>
                      </a:moveTo>
                      <a:cubicBezTo>
                        <a:pt x="135" y="406"/>
                        <a:pt x="72" y="824"/>
                        <a:pt x="1" y="1256"/>
                      </a:cubicBezTo>
                      <a:cubicBezTo>
                        <a:pt x="74" y="1204"/>
                        <a:pt x="156" y="1176"/>
                        <a:pt x="249" y="1176"/>
                      </a:cubicBezTo>
                      <a:cubicBezTo>
                        <a:pt x="290" y="1176"/>
                        <a:pt x="333" y="1182"/>
                        <a:pt x="379" y="1194"/>
                      </a:cubicBezTo>
                      <a:cubicBezTo>
                        <a:pt x="425" y="886"/>
                        <a:pt x="689" y="673"/>
                        <a:pt x="983" y="673"/>
                      </a:cubicBezTo>
                      <a:cubicBezTo>
                        <a:pt x="1035" y="673"/>
                        <a:pt x="1088" y="679"/>
                        <a:pt x="1140" y="693"/>
                      </a:cubicBezTo>
                      <a:cubicBezTo>
                        <a:pt x="1607" y="815"/>
                        <a:pt x="2377" y="935"/>
                        <a:pt x="3600" y="935"/>
                      </a:cubicBezTo>
                      <a:cubicBezTo>
                        <a:pt x="3856" y="935"/>
                        <a:pt x="4133" y="929"/>
                        <a:pt x="4430" y="918"/>
                      </a:cubicBezTo>
                      <a:cubicBezTo>
                        <a:pt x="4428" y="738"/>
                        <a:pt x="4430" y="819"/>
                        <a:pt x="4428" y="640"/>
                      </a:cubicBezTo>
                      <a:cubicBezTo>
                        <a:pt x="1708" y="580"/>
                        <a:pt x="615" y="224"/>
                        <a:pt x="193" y="1"/>
                      </a:cubicBezTo>
                      <a:close/>
                    </a:path>
                  </a:pathLst>
                </a:custGeom>
                <a:solidFill>
                  <a:srgbClr val="FC977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7" name="Google Shape;2677;p46"/>
                <p:cNvSpPr/>
                <p:nvPr/>
              </p:nvSpPr>
              <p:spPr>
                <a:xfrm>
                  <a:off x="3356904" y="3750054"/>
                  <a:ext cx="200025" cy="116422"/>
                </a:xfrm>
                <a:custGeom>
                  <a:rect b="b" l="l" r="r" t="t"/>
                  <a:pathLst>
                    <a:path extrusionOk="0" h="4970" w="8549">
                      <a:moveTo>
                        <a:pt x="1286" y="415"/>
                      </a:moveTo>
                      <a:cubicBezTo>
                        <a:pt x="1310" y="415"/>
                        <a:pt x="1334" y="416"/>
                        <a:pt x="1358" y="419"/>
                      </a:cubicBezTo>
                      <a:lnTo>
                        <a:pt x="7634" y="1240"/>
                      </a:lnTo>
                      <a:cubicBezTo>
                        <a:pt x="7936" y="1277"/>
                        <a:pt x="8148" y="1553"/>
                        <a:pt x="8106" y="1855"/>
                      </a:cubicBezTo>
                      <a:lnTo>
                        <a:pt x="7804" y="4086"/>
                      </a:lnTo>
                      <a:cubicBezTo>
                        <a:pt x="7766" y="4361"/>
                        <a:pt x="7530" y="4560"/>
                        <a:pt x="7261" y="4560"/>
                      </a:cubicBezTo>
                      <a:cubicBezTo>
                        <a:pt x="7237" y="4560"/>
                        <a:pt x="7213" y="4558"/>
                        <a:pt x="7189" y="4555"/>
                      </a:cubicBezTo>
                      <a:lnTo>
                        <a:pt x="6053" y="4407"/>
                      </a:lnTo>
                      <a:cubicBezTo>
                        <a:pt x="5804" y="4374"/>
                        <a:pt x="5607" y="4175"/>
                        <a:pt x="5580" y="3925"/>
                      </a:cubicBezTo>
                      <a:lnTo>
                        <a:pt x="5563" y="3770"/>
                      </a:lnTo>
                      <a:cubicBezTo>
                        <a:pt x="5532" y="3492"/>
                        <a:pt x="5297" y="3283"/>
                        <a:pt x="5019" y="3283"/>
                      </a:cubicBezTo>
                      <a:lnTo>
                        <a:pt x="4872" y="3283"/>
                      </a:lnTo>
                      <a:cubicBezTo>
                        <a:pt x="4621" y="3283"/>
                        <a:pt x="4403" y="3453"/>
                        <a:pt x="4342" y="3697"/>
                      </a:cubicBezTo>
                      <a:cubicBezTo>
                        <a:pt x="4278" y="3943"/>
                        <a:pt x="4059" y="4109"/>
                        <a:pt x="3813" y="4109"/>
                      </a:cubicBezTo>
                      <a:cubicBezTo>
                        <a:pt x="3789" y="4109"/>
                        <a:pt x="3765" y="4108"/>
                        <a:pt x="3741" y="4106"/>
                      </a:cubicBezTo>
                      <a:lnTo>
                        <a:pt x="911" y="3737"/>
                      </a:lnTo>
                      <a:cubicBezTo>
                        <a:pt x="609" y="3698"/>
                        <a:pt x="398" y="3420"/>
                        <a:pt x="438" y="3118"/>
                      </a:cubicBezTo>
                      <a:lnTo>
                        <a:pt x="744" y="888"/>
                      </a:lnTo>
                      <a:cubicBezTo>
                        <a:pt x="781" y="613"/>
                        <a:pt x="1015" y="415"/>
                        <a:pt x="1286" y="415"/>
                      </a:cubicBezTo>
                      <a:close/>
                      <a:moveTo>
                        <a:pt x="1286" y="1"/>
                      </a:moveTo>
                      <a:cubicBezTo>
                        <a:pt x="810" y="1"/>
                        <a:pt x="401" y="359"/>
                        <a:pt x="339" y="830"/>
                      </a:cubicBezTo>
                      <a:lnTo>
                        <a:pt x="35" y="3061"/>
                      </a:lnTo>
                      <a:cubicBezTo>
                        <a:pt x="0" y="3315"/>
                        <a:pt x="67" y="3568"/>
                        <a:pt x="224" y="3771"/>
                      </a:cubicBezTo>
                      <a:cubicBezTo>
                        <a:pt x="379" y="3975"/>
                        <a:pt x="605" y="4107"/>
                        <a:pt x="861" y="4140"/>
                      </a:cubicBezTo>
                      <a:lnTo>
                        <a:pt x="3688" y="4509"/>
                      </a:lnTo>
                      <a:cubicBezTo>
                        <a:pt x="3731" y="4515"/>
                        <a:pt x="3773" y="4518"/>
                        <a:pt x="3813" y="4518"/>
                      </a:cubicBezTo>
                      <a:cubicBezTo>
                        <a:pt x="4251" y="4518"/>
                        <a:pt x="4634" y="4220"/>
                        <a:pt x="4739" y="3796"/>
                      </a:cubicBezTo>
                      <a:cubicBezTo>
                        <a:pt x="4755" y="3734"/>
                        <a:pt x="4810" y="3693"/>
                        <a:pt x="4873" y="3693"/>
                      </a:cubicBezTo>
                      <a:lnTo>
                        <a:pt x="5020" y="3693"/>
                      </a:lnTo>
                      <a:cubicBezTo>
                        <a:pt x="5091" y="3693"/>
                        <a:pt x="5148" y="3745"/>
                        <a:pt x="5158" y="3816"/>
                      </a:cubicBezTo>
                      <a:lnTo>
                        <a:pt x="5175" y="3970"/>
                      </a:lnTo>
                      <a:cubicBezTo>
                        <a:pt x="5223" y="4410"/>
                        <a:pt x="5565" y="4755"/>
                        <a:pt x="6001" y="4813"/>
                      </a:cubicBezTo>
                      <a:lnTo>
                        <a:pt x="7137" y="4961"/>
                      </a:lnTo>
                      <a:cubicBezTo>
                        <a:pt x="7179" y="4965"/>
                        <a:pt x="7220" y="4970"/>
                        <a:pt x="7261" y="4970"/>
                      </a:cubicBezTo>
                      <a:cubicBezTo>
                        <a:pt x="7737" y="4970"/>
                        <a:pt x="8146" y="4614"/>
                        <a:pt x="8210" y="4141"/>
                      </a:cubicBezTo>
                      <a:lnTo>
                        <a:pt x="8512" y="1910"/>
                      </a:lnTo>
                      <a:cubicBezTo>
                        <a:pt x="8548" y="1656"/>
                        <a:pt x="8481" y="1404"/>
                        <a:pt x="8326" y="1199"/>
                      </a:cubicBezTo>
                      <a:cubicBezTo>
                        <a:pt x="8169" y="995"/>
                        <a:pt x="7943" y="863"/>
                        <a:pt x="7688" y="830"/>
                      </a:cubicBezTo>
                      <a:lnTo>
                        <a:pt x="1410" y="10"/>
                      </a:lnTo>
                      <a:cubicBezTo>
                        <a:pt x="1368" y="4"/>
                        <a:pt x="1328" y="1"/>
                        <a:pt x="12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8" name="Google Shape;2678;p46"/>
                <p:cNvSpPr/>
                <p:nvPr/>
              </p:nvSpPr>
              <p:spPr>
                <a:xfrm>
                  <a:off x="3366216" y="3759752"/>
                  <a:ext cx="181354" cy="97120"/>
                </a:xfrm>
                <a:custGeom>
                  <a:rect b="b" l="l" r="r" t="t"/>
                  <a:pathLst>
                    <a:path extrusionOk="0" h="4146" w="7751">
                      <a:moveTo>
                        <a:pt x="888" y="1"/>
                      </a:moveTo>
                      <a:cubicBezTo>
                        <a:pt x="617" y="1"/>
                        <a:pt x="383" y="199"/>
                        <a:pt x="346" y="474"/>
                      </a:cubicBezTo>
                      <a:lnTo>
                        <a:pt x="40" y="2704"/>
                      </a:lnTo>
                      <a:cubicBezTo>
                        <a:pt x="0" y="3006"/>
                        <a:pt x="211" y="3284"/>
                        <a:pt x="513" y="3323"/>
                      </a:cubicBezTo>
                      <a:lnTo>
                        <a:pt x="3343" y="3692"/>
                      </a:lnTo>
                      <a:cubicBezTo>
                        <a:pt x="3367" y="3694"/>
                        <a:pt x="3391" y="3695"/>
                        <a:pt x="3415" y="3695"/>
                      </a:cubicBezTo>
                      <a:cubicBezTo>
                        <a:pt x="3661" y="3695"/>
                        <a:pt x="3880" y="3529"/>
                        <a:pt x="3944" y="3283"/>
                      </a:cubicBezTo>
                      <a:cubicBezTo>
                        <a:pt x="4005" y="3039"/>
                        <a:pt x="4223" y="2869"/>
                        <a:pt x="4474" y="2869"/>
                      </a:cubicBezTo>
                      <a:lnTo>
                        <a:pt x="4621" y="2869"/>
                      </a:lnTo>
                      <a:cubicBezTo>
                        <a:pt x="4899" y="2869"/>
                        <a:pt x="5134" y="3078"/>
                        <a:pt x="5165" y="3356"/>
                      </a:cubicBezTo>
                      <a:lnTo>
                        <a:pt x="5182" y="3511"/>
                      </a:lnTo>
                      <a:cubicBezTo>
                        <a:pt x="5209" y="3761"/>
                        <a:pt x="5406" y="3960"/>
                        <a:pt x="5655" y="3993"/>
                      </a:cubicBezTo>
                      <a:lnTo>
                        <a:pt x="6791" y="4141"/>
                      </a:lnTo>
                      <a:cubicBezTo>
                        <a:pt x="6815" y="4144"/>
                        <a:pt x="6839" y="4146"/>
                        <a:pt x="6863" y="4146"/>
                      </a:cubicBezTo>
                      <a:cubicBezTo>
                        <a:pt x="7132" y="4146"/>
                        <a:pt x="7368" y="3947"/>
                        <a:pt x="7406" y="3672"/>
                      </a:cubicBezTo>
                      <a:lnTo>
                        <a:pt x="7708" y="1441"/>
                      </a:lnTo>
                      <a:cubicBezTo>
                        <a:pt x="7750" y="1139"/>
                        <a:pt x="7538" y="863"/>
                        <a:pt x="7236" y="826"/>
                      </a:cubicBezTo>
                      <a:lnTo>
                        <a:pt x="960" y="5"/>
                      </a:lnTo>
                      <a:cubicBezTo>
                        <a:pt x="936" y="2"/>
                        <a:pt x="912" y="1"/>
                        <a:pt x="88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3869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79" name="Google Shape;2679;p46"/>
                <p:cNvSpPr/>
                <p:nvPr/>
              </p:nvSpPr>
              <p:spPr>
                <a:xfrm>
                  <a:off x="3305664" y="3788167"/>
                  <a:ext cx="56622" cy="51980"/>
                </a:xfrm>
                <a:custGeom>
                  <a:rect b="b" l="l" r="r" t="t"/>
                  <a:pathLst>
                    <a:path extrusionOk="0" h="2219" w="2420">
                      <a:moveTo>
                        <a:pt x="2420" y="0"/>
                      </a:moveTo>
                      <a:lnTo>
                        <a:pt x="1" y="1757"/>
                      </a:lnTo>
                      <a:lnTo>
                        <a:pt x="263" y="2219"/>
                      </a:lnTo>
                      <a:lnTo>
                        <a:pt x="2420" y="1530"/>
                      </a:lnTo>
                      <a:lnTo>
                        <a:pt x="242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80" name="Google Shape;2680;p46"/>
                <p:cNvSpPr/>
                <p:nvPr/>
              </p:nvSpPr>
              <p:spPr>
                <a:xfrm>
                  <a:off x="3287063" y="3814356"/>
                  <a:ext cx="52457" cy="69268"/>
                </a:xfrm>
                <a:custGeom>
                  <a:rect b="b" l="l" r="r" t="t"/>
                  <a:pathLst>
                    <a:path extrusionOk="0" h="2957" w="2242">
                      <a:moveTo>
                        <a:pt x="1009" y="0"/>
                      </a:moveTo>
                      <a:cubicBezTo>
                        <a:pt x="960" y="0"/>
                        <a:pt x="910" y="5"/>
                        <a:pt x="861" y="16"/>
                      </a:cubicBezTo>
                      <a:cubicBezTo>
                        <a:pt x="308" y="133"/>
                        <a:pt x="1" y="884"/>
                        <a:pt x="173" y="1691"/>
                      </a:cubicBezTo>
                      <a:cubicBezTo>
                        <a:pt x="289" y="2239"/>
                        <a:pt x="596" y="2672"/>
                        <a:pt x="953" y="2858"/>
                      </a:cubicBezTo>
                      <a:cubicBezTo>
                        <a:pt x="1076" y="2922"/>
                        <a:pt x="1205" y="2957"/>
                        <a:pt x="1334" y="2957"/>
                      </a:cubicBezTo>
                      <a:cubicBezTo>
                        <a:pt x="1384" y="2957"/>
                        <a:pt x="1434" y="2952"/>
                        <a:pt x="1484" y="2941"/>
                      </a:cubicBezTo>
                      <a:cubicBezTo>
                        <a:pt x="1949" y="2843"/>
                        <a:pt x="2242" y="2295"/>
                        <a:pt x="2217" y="1641"/>
                      </a:cubicBezTo>
                      <a:cubicBezTo>
                        <a:pt x="2214" y="1519"/>
                        <a:pt x="2199" y="1394"/>
                        <a:pt x="2171" y="1266"/>
                      </a:cubicBezTo>
                      <a:cubicBezTo>
                        <a:pt x="2047" y="676"/>
                        <a:pt x="1701" y="220"/>
                        <a:pt x="1308" y="61"/>
                      </a:cubicBezTo>
                      <a:cubicBezTo>
                        <a:pt x="1211" y="21"/>
                        <a:pt x="1110" y="0"/>
                        <a:pt x="1009" y="0"/>
                      </a:cubicBezTo>
                      <a:close/>
                    </a:path>
                  </a:pathLst>
                </a:custGeom>
                <a:solidFill>
                  <a:srgbClr val="FEBA8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81" name="Google Shape;2681;p46"/>
                <p:cNvSpPr/>
                <p:nvPr/>
              </p:nvSpPr>
              <p:spPr>
                <a:xfrm>
                  <a:off x="3294175" y="3821126"/>
                  <a:ext cx="33107" cy="55728"/>
                </a:xfrm>
                <a:custGeom>
                  <a:rect b="b" l="l" r="r" t="t"/>
                  <a:pathLst>
                    <a:path extrusionOk="0" h="2379" w="1415">
                      <a:moveTo>
                        <a:pt x="717" y="1"/>
                      </a:moveTo>
                      <a:cubicBezTo>
                        <a:pt x="684" y="1"/>
                        <a:pt x="651" y="4"/>
                        <a:pt x="619" y="11"/>
                      </a:cubicBezTo>
                      <a:cubicBezTo>
                        <a:pt x="216" y="96"/>
                        <a:pt x="0" y="695"/>
                        <a:pt x="139" y="1345"/>
                      </a:cubicBezTo>
                      <a:cubicBezTo>
                        <a:pt x="255" y="1890"/>
                        <a:pt x="584" y="2301"/>
                        <a:pt x="923" y="2369"/>
                      </a:cubicBezTo>
                      <a:cubicBezTo>
                        <a:pt x="956" y="2376"/>
                        <a:pt x="989" y="2379"/>
                        <a:pt x="1022" y="2379"/>
                      </a:cubicBezTo>
                      <a:cubicBezTo>
                        <a:pt x="1055" y="2379"/>
                        <a:pt x="1087" y="2376"/>
                        <a:pt x="1120" y="2369"/>
                      </a:cubicBezTo>
                      <a:cubicBezTo>
                        <a:pt x="1228" y="2346"/>
                        <a:pt x="1322" y="2288"/>
                        <a:pt x="1403" y="2196"/>
                      </a:cubicBezTo>
                      <a:cubicBezTo>
                        <a:pt x="1415" y="2183"/>
                        <a:pt x="1414" y="2164"/>
                        <a:pt x="1400" y="2154"/>
                      </a:cubicBezTo>
                      <a:cubicBezTo>
                        <a:pt x="1395" y="2148"/>
                        <a:pt x="1387" y="2146"/>
                        <a:pt x="1380" y="2146"/>
                      </a:cubicBezTo>
                      <a:cubicBezTo>
                        <a:pt x="1372" y="2146"/>
                        <a:pt x="1364" y="2149"/>
                        <a:pt x="1358" y="2156"/>
                      </a:cubicBezTo>
                      <a:cubicBezTo>
                        <a:pt x="1286" y="2238"/>
                        <a:pt x="1202" y="2290"/>
                        <a:pt x="1107" y="2310"/>
                      </a:cubicBezTo>
                      <a:cubicBezTo>
                        <a:pt x="1078" y="2316"/>
                        <a:pt x="1049" y="2319"/>
                        <a:pt x="1020" y="2319"/>
                      </a:cubicBezTo>
                      <a:cubicBezTo>
                        <a:pt x="675" y="2319"/>
                        <a:pt x="318" y="1902"/>
                        <a:pt x="198" y="1332"/>
                      </a:cubicBezTo>
                      <a:cubicBezTo>
                        <a:pt x="67" y="714"/>
                        <a:pt x="261" y="147"/>
                        <a:pt x="631" y="69"/>
                      </a:cubicBezTo>
                      <a:cubicBezTo>
                        <a:pt x="660" y="63"/>
                        <a:pt x="689" y="61"/>
                        <a:pt x="718" y="61"/>
                      </a:cubicBezTo>
                      <a:cubicBezTo>
                        <a:pt x="753" y="61"/>
                        <a:pt x="789" y="65"/>
                        <a:pt x="825" y="73"/>
                      </a:cubicBezTo>
                      <a:cubicBezTo>
                        <a:pt x="827" y="74"/>
                        <a:pt x="830" y="74"/>
                        <a:pt x="832" y="74"/>
                      </a:cubicBezTo>
                      <a:cubicBezTo>
                        <a:pt x="845" y="74"/>
                        <a:pt x="857" y="65"/>
                        <a:pt x="861" y="52"/>
                      </a:cubicBezTo>
                      <a:cubicBezTo>
                        <a:pt x="865" y="34"/>
                        <a:pt x="855" y="19"/>
                        <a:pt x="839" y="16"/>
                      </a:cubicBezTo>
                      <a:cubicBezTo>
                        <a:pt x="798" y="6"/>
                        <a:pt x="758" y="1"/>
                        <a:pt x="717" y="1"/>
                      </a:cubicBezTo>
                      <a:close/>
                    </a:path>
                  </a:pathLst>
                </a:custGeom>
                <a:solidFill>
                  <a:srgbClr val="FC977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682" name="Google Shape;2682;p46"/>
              <p:cNvSpPr/>
              <p:nvPr/>
            </p:nvSpPr>
            <p:spPr>
              <a:xfrm>
                <a:off x="379252" y="3690199"/>
                <a:ext cx="340438" cy="489120"/>
              </a:xfrm>
              <a:custGeom>
                <a:rect b="b" l="l" r="r" t="t"/>
                <a:pathLst>
                  <a:path extrusionOk="0" h="12086" w="8422">
                    <a:moveTo>
                      <a:pt x="4210" y="0"/>
                    </a:moveTo>
                    <a:cubicBezTo>
                      <a:pt x="1884" y="0"/>
                      <a:pt x="0" y="2706"/>
                      <a:pt x="0" y="6044"/>
                    </a:cubicBezTo>
                    <a:cubicBezTo>
                      <a:pt x="0" y="7670"/>
                      <a:pt x="448" y="9146"/>
                      <a:pt x="1176" y="10233"/>
                    </a:cubicBezTo>
                    <a:cubicBezTo>
                      <a:pt x="1216" y="10292"/>
                      <a:pt x="1257" y="10349"/>
                      <a:pt x="1299" y="10408"/>
                    </a:cubicBezTo>
                    <a:cubicBezTo>
                      <a:pt x="2056" y="11447"/>
                      <a:pt x="3081" y="12086"/>
                      <a:pt x="4210" y="12086"/>
                    </a:cubicBezTo>
                    <a:cubicBezTo>
                      <a:pt x="5869" y="12086"/>
                      <a:pt x="7301" y="10710"/>
                      <a:pt x="7988" y="8712"/>
                    </a:cubicBezTo>
                    <a:cubicBezTo>
                      <a:pt x="8093" y="8408"/>
                      <a:pt x="8180" y="8090"/>
                      <a:pt x="8248" y="7759"/>
                    </a:cubicBezTo>
                    <a:cubicBezTo>
                      <a:pt x="8361" y="7215"/>
                      <a:pt x="8421" y="6639"/>
                      <a:pt x="8421" y="6042"/>
                    </a:cubicBezTo>
                    <a:cubicBezTo>
                      <a:pt x="8421" y="5091"/>
                      <a:pt x="8268" y="4191"/>
                      <a:pt x="7995" y="3391"/>
                    </a:cubicBezTo>
                    <a:cubicBezTo>
                      <a:pt x="7916" y="3162"/>
                      <a:pt x="7827" y="2942"/>
                      <a:pt x="7728" y="2723"/>
                    </a:cubicBezTo>
                    <a:cubicBezTo>
                      <a:pt x="6975" y="1082"/>
                      <a:pt x="5680" y="0"/>
                      <a:pt x="4210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83" name="Google Shape;2683;p46"/>
            <p:cNvSpPr/>
            <p:nvPr/>
          </p:nvSpPr>
          <p:spPr>
            <a:xfrm flipH="1">
              <a:off x="400162" y="4608500"/>
              <a:ext cx="1653900" cy="191100"/>
            </a:xfrm>
            <a:prstGeom prst="ellipse">
              <a:avLst/>
            </a:prstGeom>
            <a:solidFill>
              <a:srgbClr val="000000">
                <a:alpha val="172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684" name="Google Shape;2684;p46" title="camjamx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281" y="1011825"/>
            <a:ext cx="230275" cy="45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5" name="Google Shape;2685;p46" title="camjamx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6390" y="1978625"/>
            <a:ext cx="1503125" cy="2946224"/>
          </a:xfrm>
          <a:prstGeom prst="rect">
            <a:avLst/>
          </a:prstGeom>
          <a:noFill/>
          <a:ln>
            <a:noFill/>
          </a:ln>
        </p:spPr>
      </p:pic>
      <p:sp>
        <p:nvSpPr>
          <p:cNvPr id="2686" name="Google Shape;2686;p46"/>
          <p:cNvSpPr txBox="1"/>
          <p:nvPr>
            <p:ph idx="4294967295" type="body"/>
          </p:nvPr>
        </p:nvSpPr>
        <p:spPr>
          <a:xfrm>
            <a:off x="2054050" y="1195350"/>
            <a:ext cx="4676100" cy="33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/>
              <a:t>Cost: $56.99 / 6-pack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Allows you to tighten by simply pulling your rope or cord through the cam mechanism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Easy to adjust and release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Two attachment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Achieve and maintain high tension without knots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Made of durable cast aluminum for heavy loads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s"/>
              <a:t>Weight: 38 grams</a:t>
            </a:r>
            <a:endParaRPr b="1"/>
          </a:p>
        </p:txBody>
      </p:sp>
      <p:sp>
        <p:nvSpPr>
          <p:cNvPr id="2687" name="Google Shape;2687;p46"/>
          <p:cNvSpPr txBox="1"/>
          <p:nvPr>
            <p:ph type="title"/>
          </p:nvPr>
        </p:nvSpPr>
        <p:spPr>
          <a:xfrm>
            <a:off x="720251" y="535000"/>
            <a:ext cx="5675700" cy="6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 CamJam XT Black </a:t>
            </a:r>
            <a:endParaRPr sz="3000"/>
          </a:p>
        </p:txBody>
      </p:sp>
      <p:pic>
        <p:nvPicPr>
          <p:cNvPr id="2688" name="Google Shape;2688;p46" title="camjamxt-link-amazo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138" y="206600"/>
            <a:ext cx="1419225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2" name="Shape 2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" name="Google Shape;2693;p47"/>
          <p:cNvSpPr txBox="1"/>
          <p:nvPr>
            <p:ph idx="3" type="subTitle"/>
          </p:nvPr>
        </p:nvSpPr>
        <p:spPr>
          <a:xfrm>
            <a:off x="1678750" y="1721414"/>
            <a:ext cx="385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Braided Nylon Twine String, 170 lbs strength, doesn’t stretch easily.   Cheap and long.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Sticks to branches!</a:t>
            </a:r>
            <a:endParaRPr i="1"/>
          </a:p>
        </p:txBody>
      </p:sp>
      <p:sp>
        <p:nvSpPr>
          <p:cNvPr id="2694" name="Google Shape;2694;p47"/>
          <p:cNvSpPr txBox="1"/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Rope?</a:t>
            </a:r>
            <a:endParaRPr/>
          </a:p>
        </p:txBody>
      </p:sp>
      <p:sp>
        <p:nvSpPr>
          <p:cNvPr id="2695" name="Google Shape;2695;p47"/>
          <p:cNvSpPr txBox="1"/>
          <p:nvPr>
            <p:ph idx="5" type="subTitle"/>
          </p:nvPr>
        </p:nvSpPr>
        <p:spPr>
          <a:xfrm>
            <a:off x="1678750" y="1369065"/>
            <a:ext cx="3856800" cy="4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Mason String</a:t>
            </a:r>
            <a:endParaRPr/>
          </a:p>
        </p:txBody>
      </p:sp>
      <p:grpSp>
        <p:nvGrpSpPr>
          <p:cNvPr id="2696" name="Google Shape;2696;p47"/>
          <p:cNvGrpSpPr/>
          <p:nvPr/>
        </p:nvGrpSpPr>
        <p:grpSpPr>
          <a:xfrm flipH="1">
            <a:off x="5439959" y="1229714"/>
            <a:ext cx="3423695" cy="3913780"/>
            <a:chOff x="1634550" y="-170011"/>
            <a:chExt cx="4580806" cy="5236526"/>
          </a:xfrm>
        </p:grpSpPr>
        <p:grpSp>
          <p:nvGrpSpPr>
            <p:cNvPr id="2697" name="Google Shape;2697;p47"/>
            <p:cNvGrpSpPr/>
            <p:nvPr/>
          </p:nvGrpSpPr>
          <p:grpSpPr>
            <a:xfrm>
              <a:off x="1634550" y="-170011"/>
              <a:ext cx="4580806" cy="5236526"/>
              <a:chOff x="5036915" y="454813"/>
              <a:chExt cx="1005180" cy="1149067"/>
            </a:xfrm>
          </p:grpSpPr>
          <p:sp>
            <p:nvSpPr>
              <p:cNvPr id="2698" name="Google Shape;2698;p47"/>
              <p:cNvSpPr/>
              <p:nvPr/>
            </p:nvSpPr>
            <p:spPr>
              <a:xfrm>
                <a:off x="5756552" y="515390"/>
                <a:ext cx="29996" cy="22137"/>
              </a:xfrm>
              <a:custGeom>
                <a:rect b="b" l="l" r="r" t="t"/>
                <a:pathLst>
                  <a:path extrusionOk="0" h="945" w="1282">
                    <a:moveTo>
                      <a:pt x="491" y="0"/>
                    </a:moveTo>
                    <a:cubicBezTo>
                      <a:pt x="455" y="0"/>
                      <a:pt x="423" y="4"/>
                      <a:pt x="396" y="12"/>
                    </a:cubicBezTo>
                    <a:cubicBezTo>
                      <a:pt x="144" y="88"/>
                      <a:pt x="1" y="354"/>
                      <a:pt x="78" y="606"/>
                    </a:cubicBezTo>
                    <a:cubicBezTo>
                      <a:pt x="140" y="811"/>
                      <a:pt x="330" y="944"/>
                      <a:pt x="534" y="944"/>
                    </a:cubicBezTo>
                    <a:cubicBezTo>
                      <a:pt x="580" y="944"/>
                      <a:pt x="626" y="937"/>
                      <a:pt x="672" y="924"/>
                    </a:cubicBezTo>
                    <a:cubicBezTo>
                      <a:pt x="923" y="848"/>
                      <a:pt x="1282" y="242"/>
                      <a:pt x="1282" y="242"/>
                    </a:cubicBezTo>
                    <a:cubicBezTo>
                      <a:pt x="1282" y="242"/>
                      <a:pt x="778" y="0"/>
                      <a:pt x="49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9" name="Google Shape;2699;p47"/>
              <p:cNvSpPr/>
              <p:nvPr/>
            </p:nvSpPr>
            <p:spPr>
              <a:xfrm>
                <a:off x="5690360" y="460013"/>
                <a:ext cx="28545" cy="22090"/>
              </a:xfrm>
              <a:custGeom>
                <a:rect b="b" l="l" r="r" t="t"/>
                <a:pathLst>
                  <a:path extrusionOk="0" h="943" w="1220">
                    <a:moveTo>
                      <a:pt x="610" y="0"/>
                    </a:moveTo>
                    <a:cubicBezTo>
                      <a:pt x="331" y="0"/>
                      <a:pt x="0" y="73"/>
                      <a:pt x="0" y="73"/>
                    </a:cubicBezTo>
                    <a:cubicBezTo>
                      <a:pt x="0" y="73"/>
                      <a:pt x="210" y="745"/>
                      <a:pt x="436" y="878"/>
                    </a:cubicBezTo>
                    <a:cubicBezTo>
                      <a:pt x="512" y="922"/>
                      <a:pt x="595" y="943"/>
                      <a:pt x="677" y="943"/>
                    </a:cubicBezTo>
                    <a:cubicBezTo>
                      <a:pt x="841" y="943"/>
                      <a:pt x="1000" y="858"/>
                      <a:pt x="1087" y="706"/>
                    </a:cubicBezTo>
                    <a:cubicBezTo>
                      <a:pt x="1220" y="479"/>
                      <a:pt x="1144" y="186"/>
                      <a:pt x="916" y="55"/>
                    </a:cubicBezTo>
                    <a:cubicBezTo>
                      <a:pt x="846" y="15"/>
                      <a:pt x="733" y="0"/>
                      <a:pt x="6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0" name="Google Shape;2700;p47"/>
              <p:cNvSpPr/>
              <p:nvPr/>
            </p:nvSpPr>
            <p:spPr>
              <a:xfrm>
                <a:off x="5129452" y="471046"/>
                <a:ext cx="788238" cy="666137"/>
              </a:xfrm>
              <a:custGeom>
                <a:rect b="b" l="l" r="r" t="t"/>
                <a:pathLst>
                  <a:path extrusionOk="0" h="28437" w="33689">
                    <a:moveTo>
                      <a:pt x="20645" y="0"/>
                    </a:moveTo>
                    <a:cubicBezTo>
                      <a:pt x="14931" y="0"/>
                      <a:pt x="10233" y="4352"/>
                      <a:pt x="9684" y="9924"/>
                    </a:cubicBezTo>
                    <a:cubicBezTo>
                      <a:pt x="9448" y="9906"/>
                      <a:pt x="9208" y="9896"/>
                      <a:pt x="8967" y="9896"/>
                    </a:cubicBezTo>
                    <a:cubicBezTo>
                      <a:pt x="4016" y="9896"/>
                      <a:pt x="4" y="13908"/>
                      <a:pt x="1" y="18856"/>
                    </a:cubicBezTo>
                    <a:cubicBezTo>
                      <a:pt x="1" y="23808"/>
                      <a:pt x="4015" y="27820"/>
                      <a:pt x="8964" y="27820"/>
                    </a:cubicBezTo>
                    <a:cubicBezTo>
                      <a:pt x="12967" y="27820"/>
                      <a:pt x="16357" y="25197"/>
                      <a:pt x="17507" y="21577"/>
                    </a:cubicBezTo>
                    <a:cubicBezTo>
                      <a:pt x="18253" y="21798"/>
                      <a:pt x="19029" y="21941"/>
                      <a:pt x="19830" y="22000"/>
                    </a:cubicBezTo>
                    <a:cubicBezTo>
                      <a:pt x="20089" y="25597"/>
                      <a:pt x="23086" y="28436"/>
                      <a:pt x="26751" y="28436"/>
                    </a:cubicBezTo>
                    <a:cubicBezTo>
                      <a:pt x="30582" y="28436"/>
                      <a:pt x="33688" y="25331"/>
                      <a:pt x="33688" y="21498"/>
                    </a:cubicBezTo>
                    <a:cubicBezTo>
                      <a:pt x="33688" y="19092"/>
                      <a:pt x="32463" y="16973"/>
                      <a:pt x="30603" y="15728"/>
                    </a:cubicBezTo>
                    <a:cubicBezTo>
                      <a:pt x="31280" y="14299"/>
                      <a:pt x="31660" y="12702"/>
                      <a:pt x="31660" y="11015"/>
                    </a:cubicBezTo>
                    <a:cubicBezTo>
                      <a:pt x="31660" y="4931"/>
                      <a:pt x="26729" y="0"/>
                      <a:pt x="206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1" name="Google Shape;2701;p47"/>
              <p:cNvSpPr/>
              <p:nvPr/>
            </p:nvSpPr>
            <p:spPr>
              <a:xfrm>
                <a:off x="5527677" y="470203"/>
                <a:ext cx="320452" cy="154136"/>
              </a:xfrm>
              <a:custGeom>
                <a:rect b="b" l="l" r="r" t="t"/>
                <a:pathLst>
                  <a:path extrusionOk="0" h="6580" w="13696">
                    <a:moveTo>
                      <a:pt x="3698" y="1"/>
                    </a:moveTo>
                    <a:cubicBezTo>
                      <a:pt x="3124" y="1"/>
                      <a:pt x="2550" y="43"/>
                      <a:pt x="1985" y="131"/>
                    </a:cubicBezTo>
                    <a:cubicBezTo>
                      <a:pt x="1308" y="246"/>
                      <a:pt x="643" y="415"/>
                      <a:pt x="0" y="648"/>
                    </a:cubicBezTo>
                    <a:cubicBezTo>
                      <a:pt x="1150" y="265"/>
                      <a:pt x="2359" y="69"/>
                      <a:pt x="3568" y="69"/>
                    </a:cubicBezTo>
                    <a:cubicBezTo>
                      <a:pt x="3722" y="69"/>
                      <a:pt x="3876" y="72"/>
                      <a:pt x="4029" y="79"/>
                    </a:cubicBezTo>
                    <a:cubicBezTo>
                      <a:pt x="4710" y="109"/>
                      <a:pt x="5387" y="197"/>
                      <a:pt x="6051" y="346"/>
                    </a:cubicBezTo>
                    <a:cubicBezTo>
                      <a:pt x="6714" y="500"/>
                      <a:pt x="7364" y="712"/>
                      <a:pt x="7988" y="984"/>
                    </a:cubicBezTo>
                    <a:cubicBezTo>
                      <a:pt x="9237" y="1525"/>
                      <a:pt x="10386" y="2298"/>
                      <a:pt x="11355" y="3254"/>
                    </a:cubicBezTo>
                    <a:cubicBezTo>
                      <a:pt x="11478" y="3371"/>
                      <a:pt x="11594" y="3497"/>
                      <a:pt x="11712" y="3620"/>
                    </a:cubicBezTo>
                    <a:cubicBezTo>
                      <a:pt x="11742" y="3651"/>
                      <a:pt x="11770" y="3681"/>
                      <a:pt x="11798" y="3713"/>
                    </a:cubicBezTo>
                    <a:lnTo>
                      <a:pt x="11883" y="3807"/>
                    </a:lnTo>
                    <a:lnTo>
                      <a:pt x="11967" y="3903"/>
                    </a:lnTo>
                    <a:lnTo>
                      <a:pt x="12009" y="3950"/>
                    </a:lnTo>
                    <a:lnTo>
                      <a:pt x="12050" y="3999"/>
                    </a:lnTo>
                    <a:cubicBezTo>
                      <a:pt x="12160" y="4129"/>
                      <a:pt x="12270" y="4261"/>
                      <a:pt x="12371" y="4396"/>
                    </a:cubicBezTo>
                    <a:lnTo>
                      <a:pt x="12449" y="4498"/>
                    </a:lnTo>
                    <a:cubicBezTo>
                      <a:pt x="12475" y="4530"/>
                      <a:pt x="12502" y="4565"/>
                      <a:pt x="12526" y="4600"/>
                    </a:cubicBezTo>
                    <a:lnTo>
                      <a:pt x="12675" y="4807"/>
                    </a:lnTo>
                    <a:cubicBezTo>
                      <a:pt x="13070" y="5364"/>
                      <a:pt x="13406" y="5961"/>
                      <a:pt x="13695" y="6580"/>
                    </a:cubicBezTo>
                    <a:cubicBezTo>
                      <a:pt x="13557" y="6268"/>
                      <a:pt x="13413" y="5956"/>
                      <a:pt x="13245" y="5659"/>
                    </a:cubicBezTo>
                    <a:cubicBezTo>
                      <a:pt x="13166" y="5508"/>
                      <a:pt x="13075" y="5363"/>
                      <a:pt x="12989" y="5215"/>
                    </a:cubicBezTo>
                    <a:cubicBezTo>
                      <a:pt x="12946" y="5141"/>
                      <a:pt x="12896" y="5069"/>
                      <a:pt x="12852" y="4997"/>
                    </a:cubicBezTo>
                    <a:cubicBezTo>
                      <a:pt x="12806" y="4925"/>
                      <a:pt x="12761" y="4852"/>
                      <a:pt x="12711" y="4784"/>
                    </a:cubicBezTo>
                    <a:cubicBezTo>
                      <a:pt x="12324" y="4220"/>
                      <a:pt x="11888" y="3686"/>
                      <a:pt x="11402" y="3202"/>
                    </a:cubicBezTo>
                    <a:cubicBezTo>
                      <a:pt x="11162" y="2958"/>
                      <a:pt x="10906" y="2730"/>
                      <a:pt x="10643" y="2509"/>
                    </a:cubicBezTo>
                    <a:cubicBezTo>
                      <a:pt x="10509" y="2402"/>
                      <a:pt x="10378" y="2293"/>
                      <a:pt x="10238" y="2191"/>
                    </a:cubicBezTo>
                    <a:cubicBezTo>
                      <a:pt x="10168" y="2140"/>
                      <a:pt x="10101" y="2089"/>
                      <a:pt x="10032" y="2038"/>
                    </a:cubicBezTo>
                    <a:lnTo>
                      <a:pt x="9820" y="1893"/>
                    </a:lnTo>
                    <a:cubicBezTo>
                      <a:pt x="9784" y="1868"/>
                      <a:pt x="9750" y="1843"/>
                      <a:pt x="9714" y="1820"/>
                    </a:cubicBezTo>
                    <a:lnTo>
                      <a:pt x="9606" y="1750"/>
                    </a:lnTo>
                    <a:lnTo>
                      <a:pt x="9389" y="1612"/>
                    </a:lnTo>
                    <a:lnTo>
                      <a:pt x="9168" y="1481"/>
                    </a:lnTo>
                    <a:lnTo>
                      <a:pt x="9058" y="1416"/>
                    </a:lnTo>
                    <a:lnTo>
                      <a:pt x="8945" y="1354"/>
                    </a:lnTo>
                    <a:lnTo>
                      <a:pt x="8719" y="1231"/>
                    </a:lnTo>
                    <a:lnTo>
                      <a:pt x="8490" y="1115"/>
                    </a:lnTo>
                    <a:lnTo>
                      <a:pt x="8374" y="1058"/>
                    </a:lnTo>
                    <a:cubicBezTo>
                      <a:pt x="8336" y="1038"/>
                      <a:pt x="8296" y="1022"/>
                      <a:pt x="8258" y="1005"/>
                    </a:cubicBezTo>
                    <a:lnTo>
                      <a:pt x="8023" y="898"/>
                    </a:lnTo>
                    <a:cubicBezTo>
                      <a:pt x="7392" y="627"/>
                      <a:pt x="6737" y="416"/>
                      <a:pt x="6069" y="263"/>
                    </a:cubicBezTo>
                    <a:cubicBezTo>
                      <a:pt x="5400" y="117"/>
                      <a:pt x="4717" y="26"/>
                      <a:pt x="4033" y="6"/>
                    </a:cubicBezTo>
                    <a:cubicBezTo>
                      <a:pt x="3921" y="3"/>
                      <a:pt x="3810" y="1"/>
                      <a:pt x="3698" y="1"/>
                    </a:cubicBezTo>
                    <a:close/>
                  </a:path>
                </a:pathLst>
              </a:custGeom>
              <a:solidFill>
                <a:srgbClr val="98A0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2" name="Google Shape;2702;p47"/>
              <p:cNvSpPr/>
              <p:nvPr/>
            </p:nvSpPr>
            <p:spPr>
              <a:xfrm>
                <a:off x="5143935" y="596604"/>
                <a:ext cx="844697" cy="1007275"/>
              </a:xfrm>
              <a:custGeom>
                <a:rect b="b" l="l" r="r" t="t"/>
                <a:pathLst>
                  <a:path extrusionOk="0" h="43000" w="36102">
                    <a:moveTo>
                      <a:pt x="19501" y="0"/>
                    </a:moveTo>
                    <a:lnTo>
                      <a:pt x="16128" y="2275"/>
                    </a:lnTo>
                    <a:lnTo>
                      <a:pt x="16127" y="2321"/>
                    </a:lnTo>
                    <a:lnTo>
                      <a:pt x="16009" y="6411"/>
                    </a:lnTo>
                    <a:lnTo>
                      <a:pt x="15982" y="7348"/>
                    </a:lnTo>
                    <a:lnTo>
                      <a:pt x="15975" y="7564"/>
                    </a:lnTo>
                    <a:lnTo>
                      <a:pt x="15795" y="7962"/>
                    </a:lnTo>
                    <a:lnTo>
                      <a:pt x="15765" y="9066"/>
                    </a:lnTo>
                    <a:lnTo>
                      <a:pt x="15515" y="18255"/>
                    </a:lnTo>
                    <a:cubicBezTo>
                      <a:pt x="15507" y="18595"/>
                      <a:pt x="15295" y="18843"/>
                      <a:pt x="15028" y="18943"/>
                    </a:cubicBezTo>
                    <a:lnTo>
                      <a:pt x="15017" y="18947"/>
                    </a:lnTo>
                    <a:cubicBezTo>
                      <a:pt x="14931" y="18978"/>
                      <a:pt x="14841" y="18994"/>
                      <a:pt x="14749" y="18994"/>
                    </a:cubicBezTo>
                    <a:cubicBezTo>
                      <a:pt x="14534" y="18994"/>
                      <a:pt x="14315" y="18904"/>
                      <a:pt x="14158" y="18701"/>
                    </a:cubicBezTo>
                    <a:lnTo>
                      <a:pt x="11418" y="15182"/>
                    </a:lnTo>
                    <a:lnTo>
                      <a:pt x="10898" y="14515"/>
                    </a:lnTo>
                    <a:lnTo>
                      <a:pt x="10693" y="14250"/>
                    </a:lnTo>
                    <a:lnTo>
                      <a:pt x="10099" y="14058"/>
                    </a:lnTo>
                    <a:lnTo>
                      <a:pt x="7826" y="13322"/>
                    </a:lnTo>
                    <a:lnTo>
                      <a:pt x="4669" y="12301"/>
                    </a:lnTo>
                    <a:lnTo>
                      <a:pt x="3129" y="11802"/>
                    </a:lnTo>
                    <a:lnTo>
                      <a:pt x="3618" y="11423"/>
                    </a:lnTo>
                    <a:lnTo>
                      <a:pt x="5467" y="9983"/>
                    </a:lnTo>
                    <a:lnTo>
                      <a:pt x="13731" y="3549"/>
                    </a:lnTo>
                    <a:lnTo>
                      <a:pt x="9218" y="6216"/>
                    </a:lnTo>
                    <a:lnTo>
                      <a:pt x="8257" y="4528"/>
                    </a:lnTo>
                    <a:lnTo>
                      <a:pt x="7321" y="2883"/>
                    </a:lnTo>
                    <a:lnTo>
                      <a:pt x="8043" y="4533"/>
                    </a:lnTo>
                    <a:lnTo>
                      <a:pt x="8882" y="6449"/>
                    </a:lnTo>
                    <a:lnTo>
                      <a:pt x="4531" y="9783"/>
                    </a:lnTo>
                    <a:lnTo>
                      <a:pt x="3375" y="10670"/>
                    </a:lnTo>
                    <a:lnTo>
                      <a:pt x="2962" y="10987"/>
                    </a:lnTo>
                    <a:lnTo>
                      <a:pt x="1590" y="7613"/>
                    </a:lnTo>
                    <a:lnTo>
                      <a:pt x="0" y="3732"/>
                    </a:lnTo>
                    <a:lnTo>
                      <a:pt x="1338" y="7915"/>
                    </a:lnTo>
                    <a:lnTo>
                      <a:pt x="2669" y="12081"/>
                    </a:lnTo>
                    <a:lnTo>
                      <a:pt x="4077" y="12555"/>
                    </a:lnTo>
                    <a:lnTo>
                      <a:pt x="7740" y="13792"/>
                    </a:lnTo>
                    <a:lnTo>
                      <a:pt x="9862" y="14507"/>
                    </a:lnTo>
                    <a:lnTo>
                      <a:pt x="10514" y="14727"/>
                    </a:lnTo>
                    <a:lnTo>
                      <a:pt x="10526" y="14747"/>
                    </a:lnTo>
                    <a:lnTo>
                      <a:pt x="12323" y="17896"/>
                    </a:lnTo>
                    <a:cubicBezTo>
                      <a:pt x="12897" y="18900"/>
                      <a:pt x="13133" y="20031"/>
                      <a:pt x="13038" y="21138"/>
                    </a:cubicBezTo>
                    <a:cubicBezTo>
                      <a:pt x="12971" y="21945"/>
                      <a:pt x="12728" y="22737"/>
                      <a:pt x="12313" y="23458"/>
                    </a:cubicBezTo>
                    <a:cubicBezTo>
                      <a:pt x="12221" y="23619"/>
                      <a:pt x="12119" y="23777"/>
                      <a:pt x="12010" y="23929"/>
                    </a:cubicBezTo>
                    <a:lnTo>
                      <a:pt x="11244" y="24996"/>
                    </a:lnTo>
                    <a:lnTo>
                      <a:pt x="6417" y="31718"/>
                    </a:lnTo>
                    <a:cubicBezTo>
                      <a:pt x="6349" y="31816"/>
                      <a:pt x="6282" y="31914"/>
                      <a:pt x="6217" y="32014"/>
                    </a:cubicBezTo>
                    <a:cubicBezTo>
                      <a:pt x="5263" y="33519"/>
                      <a:pt x="4993" y="35369"/>
                      <a:pt x="5493" y="37093"/>
                    </a:cubicBezTo>
                    <a:lnTo>
                      <a:pt x="6131" y="39295"/>
                    </a:lnTo>
                    <a:lnTo>
                      <a:pt x="6269" y="39770"/>
                    </a:lnTo>
                    <a:cubicBezTo>
                      <a:pt x="6379" y="40152"/>
                      <a:pt x="6467" y="40537"/>
                      <a:pt x="6528" y="40927"/>
                    </a:cubicBezTo>
                    <a:cubicBezTo>
                      <a:pt x="6600" y="41377"/>
                      <a:pt x="6639" y="41829"/>
                      <a:pt x="6647" y="42284"/>
                    </a:cubicBezTo>
                    <a:cubicBezTo>
                      <a:pt x="6649" y="42404"/>
                      <a:pt x="6649" y="42525"/>
                      <a:pt x="6647" y="42644"/>
                    </a:cubicBezTo>
                    <a:cubicBezTo>
                      <a:pt x="6644" y="42762"/>
                      <a:pt x="6641" y="42882"/>
                      <a:pt x="6634" y="43000"/>
                    </a:cubicBezTo>
                    <a:lnTo>
                      <a:pt x="17801" y="43000"/>
                    </a:lnTo>
                    <a:lnTo>
                      <a:pt x="17283" y="41900"/>
                    </a:lnTo>
                    <a:lnTo>
                      <a:pt x="15955" y="39087"/>
                    </a:lnTo>
                    <a:lnTo>
                      <a:pt x="14724" y="36479"/>
                    </a:lnTo>
                    <a:lnTo>
                      <a:pt x="14664" y="36352"/>
                    </a:lnTo>
                    <a:cubicBezTo>
                      <a:pt x="14292" y="35560"/>
                      <a:pt x="14189" y="34673"/>
                      <a:pt x="14363" y="33824"/>
                    </a:cubicBezTo>
                    <a:cubicBezTo>
                      <a:pt x="14397" y="33653"/>
                      <a:pt x="14445" y="33483"/>
                      <a:pt x="14503" y="33316"/>
                    </a:cubicBezTo>
                    <a:lnTo>
                      <a:pt x="16235" y="28337"/>
                    </a:lnTo>
                    <a:lnTo>
                      <a:pt x="18031" y="23767"/>
                    </a:lnTo>
                    <a:cubicBezTo>
                      <a:pt x="18576" y="22947"/>
                      <a:pt x="19318" y="22263"/>
                      <a:pt x="20196" y="21783"/>
                    </a:cubicBezTo>
                    <a:lnTo>
                      <a:pt x="20588" y="21569"/>
                    </a:lnTo>
                    <a:lnTo>
                      <a:pt x="21340" y="21158"/>
                    </a:lnTo>
                    <a:lnTo>
                      <a:pt x="23137" y="20177"/>
                    </a:lnTo>
                    <a:lnTo>
                      <a:pt x="27711" y="14018"/>
                    </a:lnTo>
                    <a:lnTo>
                      <a:pt x="30662" y="13353"/>
                    </a:lnTo>
                    <a:lnTo>
                      <a:pt x="31708" y="13117"/>
                    </a:lnTo>
                    <a:lnTo>
                      <a:pt x="32039" y="12500"/>
                    </a:lnTo>
                    <a:lnTo>
                      <a:pt x="34444" y="8004"/>
                    </a:lnTo>
                    <a:lnTo>
                      <a:pt x="35516" y="6000"/>
                    </a:lnTo>
                    <a:lnTo>
                      <a:pt x="36102" y="4905"/>
                    </a:lnTo>
                    <a:lnTo>
                      <a:pt x="35425" y="5985"/>
                    </a:lnTo>
                    <a:lnTo>
                      <a:pt x="34319" y="7751"/>
                    </a:lnTo>
                    <a:lnTo>
                      <a:pt x="31677" y="11966"/>
                    </a:lnTo>
                    <a:lnTo>
                      <a:pt x="31205" y="12718"/>
                    </a:lnTo>
                    <a:lnTo>
                      <a:pt x="29958" y="12797"/>
                    </a:lnTo>
                    <a:lnTo>
                      <a:pt x="28324" y="12897"/>
                    </a:lnTo>
                    <a:lnTo>
                      <a:pt x="28324" y="12897"/>
                    </a:lnTo>
                    <a:lnTo>
                      <a:pt x="28375" y="11003"/>
                    </a:lnTo>
                    <a:lnTo>
                      <a:pt x="28540" y="5011"/>
                    </a:lnTo>
                    <a:lnTo>
                      <a:pt x="27902" y="10541"/>
                    </a:lnTo>
                    <a:lnTo>
                      <a:pt x="27862" y="10887"/>
                    </a:lnTo>
                    <a:lnTo>
                      <a:pt x="27604" y="13113"/>
                    </a:lnTo>
                    <a:lnTo>
                      <a:pt x="22887" y="19127"/>
                    </a:lnTo>
                    <a:lnTo>
                      <a:pt x="23422" y="15479"/>
                    </a:lnTo>
                    <a:lnTo>
                      <a:pt x="23453" y="15274"/>
                    </a:lnTo>
                    <a:lnTo>
                      <a:pt x="23399" y="15472"/>
                    </a:lnTo>
                    <a:lnTo>
                      <a:pt x="22383" y="19235"/>
                    </a:lnTo>
                    <a:lnTo>
                      <a:pt x="20153" y="19653"/>
                    </a:lnTo>
                    <a:lnTo>
                      <a:pt x="19366" y="19798"/>
                    </a:lnTo>
                    <a:lnTo>
                      <a:pt x="19269" y="19817"/>
                    </a:lnTo>
                    <a:cubicBezTo>
                      <a:pt x="19155" y="19837"/>
                      <a:pt x="19042" y="19848"/>
                      <a:pt x="18932" y="19848"/>
                    </a:cubicBezTo>
                    <a:cubicBezTo>
                      <a:pt x="18814" y="19848"/>
                      <a:pt x="18698" y="19835"/>
                      <a:pt x="18586" y="19814"/>
                    </a:cubicBezTo>
                    <a:cubicBezTo>
                      <a:pt x="17776" y="19656"/>
                      <a:pt x="17137" y="18955"/>
                      <a:pt x="17113" y="18073"/>
                    </a:cubicBezTo>
                    <a:cubicBezTo>
                      <a:pt x="17096" y="17463"/>
                      <a:pt x="17284" y="16880"/>
                      <a:pt x="17628" y="16404"/>
                    </a:cubicBezTo>
                    <a:cubicBezTo>
                      <a:pt x="17892" y="16039"/>
                      <a:pt x="18246" y="15737"/>
                      <a:pt x="18671" y="15536"/>
                    </a:cubicBezTo>
                    <a:lnTo>
                      <a:pt x="21775" y="14061"/>
                    </a:lnTo>
                    <a:lnTo>
                      <a:pt x="21997" y="13957"/>
                    </a:lnTo>
                    <a:lnTo>
                      <a:pt x="22345" y="13792"/>
                    </a:lnTo>
                    <a:lnTo>
                      <a:pt x="23245" y="13364"/>
                    </a:lnTo>
                    <a:lnTo>
                      <a:pt x="23453" y="10153"/>
                    </a:lnTo>
                    <a:lnTo>
                      <a:pt x="22825" y="13120"/>
                    </a:lnTo>
                    <a:lnTo>
                      <a:pt x="22472" y="13279"/>
                    </a:lnTo>
                    <a:lnTo>
                      <a:pt x="21942" y="13518"/>
                    </a:lnTo>
                    <a:lnTo>
                      <a:pt x="16857" y="15808"/>
                    </a:lnTo>
                    <a:lnTo>
                      <a:pt x="16735" y="9175"/>
                    </a:lnTo>
                    <a:lnTo>
                      <a:pt x="16718" y="8199"/>
                    </a:lnTo>
                    <a:lnTo>
                      <a:pt x="16837" y="8059"/>
                    </a:lnTo>
                    <a:lnTo>
                      <a:pt x="17845" y="6872"/>
                    </a:lnTo>
                    <a:lnTo>
                      <a:pt x="18324" y="6308"/>
                    </a:lnTo>
                    <a:lnTo>
                      <a:pt x="19884" y="4472"/>
                    </a:lnTo>
                    <a:lnTo>
                      <a:pt x="20498" y="2466"/>
                    </a:lnTo>
                    <a:lnTo>
                      <a:pt x="20548" y="2301"/>
                    </a:lnTo>
                    <a:lnTo>
                      <a:pt x="20548" y="2301"/>
                    </a:lnTo>
                    <a:lnTo>
                      <a:pt x="20267" y="2353"/>
                    </a:lnTo>
                    <a:lnTo>
                      <a:pt x="20194" y="2562"/>
                    </a:lnTo>
                    <a:lnTo>
                      <a:pt x="19578" y="4295"/>
                    </a:lnTo>
                    <a:lnTo>
                      <a:pt x="17760" y="6362"/>
                    </a:lnTo>
                    <a:lnTo>
                      <a:pt x="17406" y="6764"/>
                    </a:lnTo>
                    <a:lnTo>
                      <a:pt x="16721" y="7543"/>
                    </a:lnTo>
                    <a:lnTo>
                      <a:pt x="16590" y="7692"/>
                    </a:lnTo>
                    <a:lnTo>
                      <a:pt x="16589" y="7485"/>
                    </a:lnTo>
                    <a:lnTo>
                      <a:pt x="16587" y="7259"/>
                    </a:lnTo>
                    <a:lnTo>
                      <a:pt x="16584" y="6557"/>
                    </a:lnTo>
                    <a:lnTo>
                      <a:pt x="16563" y="2249"/>
                    </a:lnTo>
                    <a:lnTo>
                      <a:pt x="16587" y="2232"/>
                    </a:lnTo>
                    <a:lnTo>
                      <a:pt x="19501" y="332"/>
                    </a:lnTo>
                    <a:lnTo>
                      <a:pt x="195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3" name="Google Shape;2703;p47"/>
              <p:cNvSpPr/>
              <p:nvPr/>
            </p:nvSpPr>
            <p:spPr>
              <a:xfrm>
                <a:off x="5723397" y="664537"/>
                <a:ext cx="317785" cy="258471"/>
              </a:xfrm>
              <a:custGeom>
                <a:rect b="b" l="l" r="r" t="t"/>
                <a:pathLst>
                  <a:path extrusionOk="0" h="11034" w="13582">
                    <a:moveTo>
                      <a:pt x="10390" y="0"/>
                    </a:moveTo>
                    <a:cubicBezTo>
                      <a:pt x="9179" y="0"/>
                      <a:pt x="8125" y="674"/>
                      <a:pt x="7585" y="1669"/>
                    </a:cubicBezTo>
                    <a:cubicBezTo>
                      <a:pt x="6779" y="1073"/>
                      <a:pt x="5714" y="709"/>
                      <a:pt x="4545" y="709"/>
                    </a:cubicBezTo>
                    <a:cubicBezTo>
                      <a:pt x="2034" y="709"/>
                      <a:pt x="1" y="2383"/>
                      <a:pt x="1" y="4447"/>
                    </a:cubicBezTo>
                    <a:cubicBezTo>
                      <a:pt x="1" y="6094"/>
                      <a:pt x="1295" y="7492"/>
                      <a:pt x="3094" y="7990"/>
                    </a:cubicBezTo>
                    <a:cubicBezTo>
                      <a:pt x="3207" y="8022"/>
                      <a:pt x="3324" y="8051"/>
                      <a:pt x="3442" y="8073"/>
                    </a:cubicBezTo>
                    <a:cubicBezTo>
                      <a:pt x="3675" y="8121"/>
                      <a:pt x="3915" y="8155"/>
                      <a:pt x="4160" y="8171"/>
                    </a:cubicBezTo>
                    <a:cubicBezTo>
                      <a:pt x="4636" y="9825"/>
                      <a:pt x="6160" y="11033"/>
                      <a:pt x="7966" y="11033"/>
                    </a:cubicBezTo>
                    <a:cubicBezTo>
                      <a:pt x="10154" y="11033"/>
                      <a:pt x="11928" y="9261"/>
                      <a:pt x="11928" y="7074"/>
                    </a:cubicBezTo>
                    <a:cubicBezTo>
                      <a:pt x="11928" y="6723"/>
                      <a:pt x="11882" y="6381"/>
                      <a:pt x="11795" y="6058"/>
                    </a:cubicBezTo>
                    <a:cubicBezTo>
                      <a:pt x="12854" y="5539"/>
                      <a:pt x="13582" y="4451"/>
                      <a:pt x="13582" y="3192"/>
                    </a:cubicBezTo>
                    <a:cubicBezTo>
                      <a:pt x="13582" y="1429"/>
                      <a:pt x="12153" y="0"/>
                      <a:pt x="10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4" name="Google Shape;2704;p47"/>
              <p:cNvSpPr/>
              <p:nvPr/>
            </p:nvSpPr>
            <p:spPr>
              <a:xfrm>
                <a:off x="5814624" y="663506"/>
                <a:ext cx="227470" cy="176625"/>
              </a:xfrm>
              <a:custGeom>
                <a:rect b="b" l="l" r="r" t="t"/>
                <a:pathLst>
                  <a:path extrusionOk="0" h="7540" w="9722">
                    <a:moveTo>
                      <a:pt x="6488" y="0"/>
                    </a:moveTo>
                    <a:lnTo>
                      <a:pt x="6441" y="1"/>
                    </a:lnTo>
                    <a:cubicBezTo>
                      <a:pt x="6379" y="4"/>
                      <a:pt x="6314" y="5"/>
                      <a:pt x="6251" y="9"/>
                    </a:cubicBezTo>
                    <a:lnTo>
                      <a:pt x="6063" y="30"/>
                    </a:lnTo>
                    <a:cubicBezTo>
                      <a:pt x="5561" y="101"/>
                      <a:pt x="5076" y="285"/>
                      <a:pt x="4661" y="575"/>
                    </a:cubicBezTo>
                    <a:cubicBezTo>
                      <a:pt x="4256" y="856"/>
                      <a:pt x="3918" y="1233"/>
                      <a:pt x="3677" y="1664"/>
                    </a:cubicBezTo>
                    <a:lnTo>
                      <a:pt x="3677" y="1664"/>
                    </a:lnTo>
                    <a:cubicBezTo>
                      <a:pt x="3421" y="1482"/>
                      <a:pt x="3148" y="1326"/>
                      <a:pt x="2862" y="1196"/>
                    </a:cubicBezTo>
                    <a:cubicBezTo>
                      <a:pt x="2565" y="1065"/>
                      <a:pt x="2255" y="959"/>
                      <a:pt x="1938" y="885"/>
                    </a:cubicBezTo>
                    <a:cubicBezTo>
                      <a:pt x="1621" y="810"/>
                      <a:pt x="1297" y="768"/>
                      <a:pt x="973" y="751"/>
                    </a:cubicBezTo>
                    <a:cubicBezTo>
                      <a:pt x="932" y="750"/>
                      <a:pt x="892" y="746"/>
                      <a:pt x="851" y="746"/>
                    </a:cubicBezTo>
                    <a:lnTo>
                      <a:pt x="729" y="745"/>
                    </a:lnTo>
                    <a:cubicBezTo>
                      <a:pt x="710" y="745"/>
                      <a:pt x="691" y="744"/>
                      <a:pt x="671" y="744"/>
                    </a:cubicBezTo>
                    <a:cubicBezTo>
                      <a:pt x="609" y="744"/>
                      <a:pt x="547" y="746"/>
                      <a:pt x="486" y="749"/>
                    </a:cubicBezTo>
                    <a:cubicBezTo>
                      <a:pt x="324" y="755"/>
                      <a:pt x="161" y="769"/>
                      <a:pt x="1" y="790"/>
                    </a:cubicBezTo>
                    <a:cubicBezTo>
                      <a:pt x="163" y="773"/>
                      <a:pt x="324" y="763"/>
                      <a:pt x="486" y="760"/>
                    </a:cubicBezTo>
                    <a:cubicBezTo>
                      <a:pt x="519" y="760"/>
                      <a:pt x="552" y="759"/>
                      <a:pt x="586" y="759"/>
                    </a:cubicBezTo>
                    <a:cubicBezTo>
                      <a:pt x="633" y="759"/>
                      <a:pt x="680" y="760"/>
                      <a:pt x="728" y="761"/>
                    </a:cubicBezTo>
                    <a:lnTo>
                      <a:pt x="850" y="765"/>
                    </a:lnTo>
                    <a:cubicBezTo>
                      <a:pt x="891" y="766"/>
                      <a:pt x="930" y="770"/>
                      <a:pt x="970" y="773"/>
                    </a:cubicBezTo>
                    <a:cubicBezTo>
                      <a:pt x="1293" y="795"/>
                      <a:pt x="1614" y="843"/>
                      <a:pt x="1927" y="923"/>
                    </a:cubicBezTo>
                    <a:cubicBezTo>
                      <a:pt x="2239" y="1004"/>
                      <a:pt x="2545" y="1109"/>
                      <a:pt x="2837" y="1243"/>
                    </a:cubicBezTo>
                    <a:cubicBezTo>
                      <a:pt x="3130" y="1380"/>
                      <a:pt x="3409" y="1545"/>
                      <a:pt x="3667" y="1737"/>
                    </a:cubicBezTo>
                    <a:lnTo>
                      <a:pt x="3697" y="1759"/>
                    </a:lnTo>
                    <a:lnTo>
                      <a:pt x="3714" y="1727"/>
                    </a:lnTo>
                    <a:cubicBezTo>
                      <a:pt x="3955" y="1293"/>
                      <a:pt x="4298" y="920"/>
                      <a:pt x="4703" y="638"/>
                    </a:cubicBezTo>
                    <a:cubicBezTo>
                      <a:pt x="5109" y="358"/>
                      <a:pt x="5584" y="179"/>
                      <a:pt x="6072" y="113"/>
                    </a:cubicBezTo>
                    <a:lnTo>
                      <a:pt x="6257" y="94"/>
                    </a:lnTo>
                    <a:cubicBezTo>
                      <a:pt x="6318" y="89"/>
                      <a:pt x="6380" y="88"/>
                      <a:pt x="6441" y="87"/>
                    </a:cubicBezTo>
                    <a:lnTo>
                      <a:pt x="6487" y="86"/>
                    </a:lnTo>
                    <a:cubicBezTo>
                      <a:pt x="6503" y="86"/>
                      <a:pt x="6518" y="87"/>
                      <a:pt x="6533" y="87"/>
                    </a:cubicBezTo>
                    <a:lnTo>
                      <a:pt x="6626" y="89"/>
                    </a:lnTo>
                    <a:cubicBezTo>
                      <a:pt x="6687" y="93"/>
                      <a:pt x="6749" y="99"/>
                      <a:pt x="6810" y="103"/>
                    </a:cubicBezTo>
                    <a:cubicBezTo>
                      <a:pt x="7056" y="128"/>
                      <a:pt x="7298" y="184"/>
                      <a:pt x="7531" y="264"/>
                    </a:cubicBezTo>
                    <a:cubicBezTo>
                      <a:pt x="7764" y="345"/>
                      <a:pt x="7986" y="456"/>
                      <a:pt x="8194" y="587"/>
                    </a:cubicBezTo>
                    <a:cubicBezTo>
                      <a:pt x="8298" y="652"/>
                      <a:pt x="8396" y="727"/>
                      <a:pt x="8493" y="804"/>
                    </a:cubicBezTo>
                    <a:cubicBezTo>
                      <a:pt x="8588" y="883"/>
                      <a:pt x="8680" y="965"/>
                      <a:pt x="8764" y="1056"/>
                    </a:cubicBezTo>
                    <a:cubicBezTo>
                      <a:pt x="9108" y="1409"/>
                      <a:pt x="9364" y="1847"/>
                      <a:pt x="9509" y="2319"/>
                    </a:cubicBezTo>
                    <a:cubicBezTo>
                      <a:pt x="9580" y="2555"/>
                      <a:pt x="9625" y="2800"/>
                      <a:pt x="9640" y="3046"/>
                    </a:cubicBezTo>
                    <a:cubicBezTo>
                      <a:pt x="9644" y="3108"/>
                      <a:pt x="9644" y="3169"/>
                      <a:pt x="9646" y="3231"/>
                    </a:cubicBezTo>
                    <a:lnTo>
                      <a:pt x="9641" y="3415"/>
                    </a:lnTo>
                    <a:lnTo>
                      <a:pt x="9640" y="3461"/>
                    </a:lnTo>
                    <a:cubicBezTo>
                      <a:pt x="9639" y="3477"/>
                      <a:pt x="9637" y="3492"/>
                      <a:pt x="9635" y="3508"/>
                    </a:cubicBezTo>
                    <a:lnTo>
                      <a:pt x="9626" y="3600"/>
                    </a:lnTo>
                    <a:lnTo>
                      <a:pt x="9616" y="3692"/>
                    </a:lnTo>
                    <a:lnTo>
                      <a:pt x="9600" y="3783"/>
                    </a:lnTo>
                    <a:cubicBezTo>
                      <a:pt x="9522" y="4272"/>
                      <a:pt x="9316" y="4737"/>
                      <a:pt x="9021" y="5135"/>
                    </a:cubicBezTo>
                    <a:cubicBezTo>
                      <a:pt x="8876" y="5335"/>
                      <a:pt x="8702" y="5515"/>
                      <a:pt x="8512" y="5676"/>
                    </a:cubicBezTo>
                    <a:cubicBezTo>
                      <a:pt x="8322" y="5836"/>
                      <a:pt x="8113" y="5973"/>
                      <a:pt x="7891" y="6087"/>
                    </a:cubicBezTo>
                    <a:lnTo>
                      <a:pt x="7880" y="6092"/>
                    </a:lnTo>
                    <a:lnTo>
                      <a:pt x="7883" y="6103"/>
                    </a:lnTo>
                    <a:cubicBezTo>
                      <a:pt x="7948" y="6335"/>
                      <a:pt x="7990" y="6574"/>
                      <a:pt x="8010" y="6814"/>
                    </a:cubicBezTo>
                    <a:cubicBezTo>
                      <a:pt x="8029" y="7057"/>
                      <a:pt x="8029" y="7300"/>
                      <a:pt x="8006" y="7539"/>
                    </a:cubicBezTo>
                    <a:cubicBezTo>
                      <a:pt x="8035" y="7300"/>
                      <a:pt x="8042" y="7056"/>
                      <a:pt x="8026" y="6815"/>
                    </a:cubicBezTo>
                    <a:cubicBezTo>
                      <a:pt x="8010" y="6578"/>
                      <a:pt x="7974" y="6342"/>
                      <a:pt x="7915" y="6111"/>
                    </a:cubicBezTo>
                    <a:lnTo>
                      <a:pt x="7915" y="6111"/>
                    </a:lnTo>
                    <a:cubicBezTo>
                      <a:pt x="8362" y="5891"/>
                      <a:pt x="8762" y="5570"/>
                      <a:pt x="9063" y="5170"/>
                    </a:cubicBezTo>
                    <a:cubicBezTo>
                      <a:pt x="9365" y="4769"/>
                      <a:pt x="9582" y="4296"/>
                      <a:pt x="9668" y="3798"/>
                    </a:cubicBezTo>
                    <a:lnTo>
                      <a:pt x="9686" y="3703"/>
                    </a:lnTo>
                    <a:lnTo>
                      <a:pt x="9696" y="3610"/>
                    </a:lnTo>
                    <a:lnTo>
                      <a:pt x="9707" y="3517"/>
                    </a:lnTo>
                    <a:cubicBezTo>
                      <a:pt x="9708" y="3501"/>
                      <a:pt x="9710" y="3486"/>
                      <a:pt x="9712" y="3470"/>
                    </a:cubicBezTo>
                    <a:lnTo>
                      <a:pt x="9714" y="3421"/>
                    </a:lnTo>
                    <a:lnTo>
                      <a:pt x="9722" y="3232"/>
                    </a:lnTo>
                    <a:cubicBezTo>
                      <a:pt x="9719" y="3169"/>
                      <a:pt x="9721" y="3106"/>
                      <a:pt x="9716" y="3042"/>
                    </a:cubicBezTo>
                    <a:cubicBezTo>
                      <a:pt x="9700" y="2790"/>
                      <a:pt x="9656" y="2538"/>
                      <a:pt x="9585" y="2296"/>
                    </a:cubicBezTo>
                    <a:cubicBezTo>
                      <a:pt x="9439" y="1811"/>
                      <a:pt x="9177" y="1362"/>
                      <a:pt x="8826" y="996"/>
                    </a:cubicBezTo>
                    <a:cubicBezTo>
                      <a:pt x="8738" y="904"/>
                      <a:pt x="8645" y="820"/>
                      <a:pt x="8549" y="738"/>
                    </a:cubicBezTo>
                    <a:cubicBezTo>
                      <a:pt x="8450" y="658"/>
                      <a:pt x="8349" y="581"/>
                      <a:pt x="8242" y="513"/>
                    </a:cubicBezTo>
                    <a:cubicBezTo>
                      <a:pt x="8030" y="376"/>
                      <a:pt x="7801" y="262"/>
                      <a:pt x="7561" y="180"/>
                    </a:cubicBezTo>
                    <a:cubicBezTo>
                      <a:pt x="7322" y="97"/>
                      <a:pt x="7073" y="41"/>
                      <a:pt x="6821" y="17"/>
                    </a:cubicBezTo>
                    <a:cubicBezTo>
                      <a:pt x="6758" y="14"/>
                      <a:pt x="6696" y="6"/>
                      <a:pt x="6631" y="4"/>
                    </a:cubicBezTo>
                    <a:lnTo>
                      <a:pt x="6537" y="1"/>
                    </a:lnTo>
                    <a:cubicBezTo>
                      <a:pt x="6521" y="1"/>
                      <a:pt x="6504" y="0"/>
                      <a:pt x="6488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5" name="Google Shape;2705;p47"/>
              <p:cNvSpPr/>
              <p:nvPr/>
            </p:nvSpPr>
            <p:spPr>
              <a:xfrm>
                <a:off x="5036915" y="516092"/>
                <a:ext cx="604732" cy="456108"/>
              </a:xfrm>
              <a:custGeom>
                <a:rect b="b" l="l" r="r" t="t"/>
                <a:pathLst>
                  <a:path extrusionOk="0" h="19471" w="25846">
                    <a:moveTo>
                      <a:pt x="13019" y="0"/>
                    </a:moveTo>
                    <a:cubicBezTo>
                      <a:pt x="11984" y="0"/>
                      <a:pt x="10886" y="283"/>
                      <a:pt x="9866" y="872"/>
                    </a:cubicBezTo>
                    <a:cubicBezTo>
                      <a:pt x="8038" y="1927"/>
                      <a:pt x="6938" y="3688"/>
                      <a:pt x="6848" y="5396"/>
                    </a:cubicBezTo>
                    <a:cubicBezTo>
                      <a:pt x="6585" y="5566"/>
                      <a:pt x="6338" y="5756"/>
                      <a:pt x="6109" y="5965"/>
                    </a:cubicBezTo>
                    <a:cubicBezTo>
                      <a:pt x="5525" y="5032"/>
                      <a:pt x="4488" y="4411"/>
                      <a:pt x="3307" y="4411"/>
                    </a:cubicBezTo>
                    <a:cubicBezTo>
                      <a:pt x="3305" y="4411"/>
                      <a:pt x="3303" y="4411"/>
                      <a:pt x="3301" y="4411"/>
                    </a:cubicBezTo>
                    <a:cubicBezTo>
                      <a:pt x="1476" y="4411"/>
                      <a:pt x="0" y="5890"/>
                      <a:pt x="0" y="7713"/>
                    </a:cubicBezTo>
                    <a:cubicBezTo>
                      <a:pt x="0" y="9537"/>
                      <a:pt x="1478" y="11016"/>
                      <a:pt x="3304" y="11016"/>
                    </a:cubicBezTo>
                    <a:cubicBezTo>
                      <a:pt x="3620" y="11016"/>
                      <a:pt x="3924" y="10971"/>
                      <a:pt x="4214" y="10889"/>
                    </a:cubicBezTo>
                    <a:cubicBezTo>
                      <a:pt x="4384" y="12554"/>
                      <a:pt x="5252" y="14014"/>
                      <a:pt x="6524" y="14965"/>
                    </a:cubicBezTo>
                    <a:cubicBezTo>
                      <a:pt x="5907" y="15678"/>
                      <a:pt x="5616" y="16463"/>
                      <a:pt x="5780" y="17208"/>
                    </a:cubicBezTo>
                    <a:cubicBezTo>
                      <a:pt x="6085" y="18611"/>
                      <a:pt x="7897" y="19471"/>
                      <a:pt x="10186" y="19471"/>
                    </a:cubicBezTo>
                    <a:cubicBezTo>
                      <a:pt x="10867" y="19471"/>
                      <a:pt x="11591" y="19394"/>
                      <a:pt x="12330" y="19234"/>
                    </a:cubicBezTo>
                    <a:cubicBezTo>
                      <a:pt x="13371" y="19006"/>
                      <a:pt x="14314" y="18640"/>
                      <a:pt x="15102" y="18185"/>
                    </a:cubicBezTo>
                    <a:cubicBezTo>
                      <a:pt x="15491" y="17960"/>
                      <a:pt x="15842" y="17713"/>
                      <a:pt x="16149" y="17451"/>
                    </a:cubicBezTo>
                    <a:cubicBezTo>
                      <a:pt x="17136" y="16606"/>
                      <a:pt x="17647" y="15606"/>
                      <a:pt x="17442" y="14666"/>
                    </a:cubicBezTo>
                    <a:cubicBezTo>
                      <a:pt x="17410" y="14518"/>
                      <a:pt x="17362" y="14378"/>
                      <a:pt x="17296" y="14241"/>
                    </a:cubicBezTo>
                    <a:cubicBezTo>
                      <a:pt x="18534" y="14099"/>
                      <a:pt x="19618" y="13452"/>
                      <a:pt x="20336" y="12511"/>
                    </a:cubicBezTo>
                    <a:cubicBezTo>
                      <a:pt x="20691" y="12045"/>
                      <a:pt x="20957" y="11507"/>
                      <a:pt x="21107" y="10923"/>
                    </a:cubicBezTo>
                    <a:cubicBezTo>
                      <a:pt x="21199" y="10566"/>
                      <a:pt x="21249" y="10191"/>
                      <a:pt x="21249" y="9807"/>
                    </a:cubicBezTo>
                    <a:cubicBezTo>
                      <a:pt x="21249" y="9776"/>
                      <a:pt x="21249" y="9745"/>
                      <a:pt x="21247" y="9714"/>
                    </a:cubicBezTo>
                    <a:lnTo>
                      <a:pt x="21247" y="9714"/>
                    </a:lnTo>
                    <a:cubicBezTo>
                      <a:pt x="21544" y="9775"/>
                      <a:pt x="21856" y="9807"/>
                      <a:pt x="22177" y="9807"/>
                    </a:cubicBezTo>
                    <a:cubicBezTo>
                      <a:pt x="24204" y="9807"/>
                      <a:pt x="25845" y="8530"/>
                      <a:pt x="25845" y="6956"/>
                    </a:cubicBezTo>
                    <a:cubicBezTo>
                      <a:pt x="25845" y="6173"/>
                      <a:pt x="25439" y="5464"/>
                      <a:pt x="24782" y="4949"/>
                    </a:cubicBezTo>
                    <a:cubicBezTo>
                      <a:pt x="24702" y="2515"/>
                      <a:pt x="22705" y="569"/>
                      <a:pt x="20254" y="569"/>
                    </a:cubicBezTo>
                    <a:cubicBezTo>
                      <a:pt x="18933" y="569"/>
                      <a:pt x="17745" y="1134"/>
                      <a:pt x="16917" y="2035"/>
                    </a:cubicBezTo>
                    <a:cubicBezTo>
                      <a:pt x="16142" y="709"/>
                      <a:pt x="14658" y="0"/>
                      <a:pt x="1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6" name="Google Shape;2706;p47"/>
              <p:cNvSpPr/>
              <p:nvPr/>
            </p:nvSpPr>
            <p:spPr>
              <a:xfrm>
                <a:off x="5070888" y="514617"/>
                <a:ext cx="545817" cy="142401"/>
              </a:xfrm>
              <a:custGeom>
                <a:rect b="b" l="l" r="r" t="t"/>
                <a:pathLst>
                  <a:path extrusionOk="0" h="6079" w="23328">
                    <a:moveTo>
                      <a:pt x="11563" y="0"/>
                    </a:moveTo>
                    <a:cubicBezTo>
                      <a:pt x="11399" y="0"/>
                      <a:pt x="11235" y="8"/>
                      <a:pt x="11071" y="22"/>
                    </a:cubicBezTo>
                    <a:cubicBezTo>
                      <a:pt x="10502" y="69"/>
                      <a:pt x="9942" y="202"/>
                      <a:pt x="9406" y="399"/>
                    </a:cubicBezTo>
                    <a:cubicBezTo>
                      <a:pt x="9139" y="500"/>
                      <a:pt x="8879" y="617"/>
                      <a:pt x="8626" y="747"/>
                    </a:cubicBezTo>
                    <a:cubicBezTo>
                      <a:pt x="8501" y="817"/>
                      <a:pt x="8374" y="884"/>
                      <a:pt x="8255" y="961"/>
                    </a:cubicBezTo>
                    <a:lnTo>
                      <a:pt x="8073" y="1074"/>
                    </a:lnTo>
                    <a:cubicBezTo>
                      <a:pt x="8042" y="1091"/>
                      <a:pt x="8014" y="1114"/>
                      <a:pt x="7985" y="1134"/>
                    </a:cubicBezTo>
                    <a:lnTo>
                      <a:pt x="7897" y="1196"/>
                    </a:lnTo>
                    <a:cubicBezTo>
                      <a:pt x="7430" y="1522"/>
                      <a:pt x="7004" y="1906"/>
                      <a:pt x="6635" y="2342"/>
                    </a:cubicBezTo>
                    <a:cubicBezTo>
                      <a:pt x="6270" y="2781"/>
                      <a:pt x="5964" y="3269"/>
                      <a:pt x="5742" y="3795"/>
                    </a:cubicBezTo>
                    <a:lnTo>
                      <a:pt x="5719" y="3844"/>
                    </a:lnTo>
                    <a:lnTo>
                      <a:pt x="5700" y="3894"/>
                    </a:lnTo>
                    <a:lnTo>
                      <a:pt x="5663" y="3993"/>
                    </a:lnTo>
                    <a:lnTo>
                      <a:pt x="5626" y="4094"/>
                    </a:lnTo>
                    <a:cubicBezTo>
                      <a:pt x="5614" y="4127"/>
                      <a:pt x="5600" y="4160"/>
                      <a:pt x="5590" y="4195"/>
                    </a:cubicBezTo>
                    <a:lnTo>
                      <a:pt x="5528" y="4400"/>
                    </a:lnTo>
                    <a:cubicBezTo>
                      <a:pt x="5518" y="4434"/>
                      <a:pt x="5507" y="4468"/>
                      <a:pt x="5499" y="4503"/>
                    </a:cubicBezTo>
                    <a:lnTo>
                      <a:pt x="5475" y="4607"/>
                    </a:lnTo>
                    <a:cubicBezTo>
                      <a:pt x="5460" y="4675"/>
                      <a:pt x="5442" y="4745"/>
                      <a:pt x="5427" y="4815"/>
                    </a:cubicBezTo>
                    <a:lnTo>
                      <a:pt x="5394" y="5027"/>
                    </a:lnTo>
                    <a:lnTo>
                      <a:pt x="5378" y="5132"/>
                    </a:lnTo>
                    <a:lnTo>
                      <a:pt x="5368" y="5238"/>
                    </a:lnTo>
                    <a:lnTo>
                      <a:pt x="5352" y="5430"/>
                    </a:lnTo>
                    <a:lnTo>
                      <a:pt x="5352" y="5430"/>
                    </a:lnTo>
                    <a:cubicBezTo>
                      <a:pt x="5107" y="5591"/>
                      <a:pt x="4875" y="5770"/>
                      <a:pt x="4658" y="5966"/>
                    </a:cubicBezTo>
                    <a:lnTo>
                      <a:pt x="4658" y="5966"/>
                    </a:lnTo>
                    <a:cubicBezTo>
                      <a:pt x="4420" y="5606"/>
                      <a:pt x="4117" y="5287"/>
                      <a:pt x="3760" y="5042"/>
                    </a:cubicBezTo>
                    <a:cubicBezTo>
                      <a:pt x="3671" y="4977"/>
                      <a:pt x="3574" y="4921"/>
                      <a:pt x="3477" y="4865"/>
                    </a:cubicBezTo>
                    <a:lnTo>
                      <a:pt x="3329" y="4788"/>
                    </a:lnTo>
                    <a:cubicBezTo>
                      <a:pt x="3304" y="4776"/>
                      <a:pt x="3278" y="4764"/>
                      <a:pt x="3253" y="4752"/>
                    </a:cubicBezTo>
                    <a:lnTo>
                      <a:pt x="3176" y="4719"/>
                    </a:lnTo>
                    <a:cubicBezTo>
                      <a:pt x="3150" y="4709"/>
                      <a:pt x="3124" y="4696"/>
                      <a:pt x="3099" y="4686"/>
                    </a:cubicBezTo>
                    <a:lnTo>
                      <a:pt x="3021" y="4658"/>
                    </a:lnTo>
                    <a:cubicBezTo>
                      <a:pt x="2969" y="4639"/>
                      <a:pt x="2917" y="4618"/>
                      <a:pt x="2863" y="4604"/>
                    </a:cubicBezTo>
                    <a:lnTo>
                      <a:pt x="2703" y="4557"/>
                    </a:lnTo>
                    <a:lnTo>
                      <a:pt x="2540" y="4520"/>
                    </a:lnTo>
                    <a:lnTo>
                      <a:pt x="2499" y="4511"/>
                    </a:lnTo>
                    <a:lnTo>
                      <a:pt x="2458" y="4505"/>
                    </a:lnTo>
                    <a:lnTo>
                      <a:pt x="2376" y="4492"/>
                    </a:lnTo>
                    <a:lnTo>
                      <a:pt x="2294" y="4479"/>
                    </a:lnTo>
                    <a:cubicBezTo>
                      <a:pt x="2266" y="4475"/>
                      <a:pt x="2239" y="4474"/>
                      <a:pt x="2211" y="4471"/>
                    </a:cubicBezTo>
                    <a:cubicBezTo>
                      <a:pt x="2155" y="4468"/>
                      <a:pt x="2101" y="4460"/>
                      <a:pt x="2045" y="4458"/>
                    </a:cubicBezTo>
                    <a:lnTo>
                      <a:pt x="1877" y="4454"/>
                    </a:lnTo>
                    <a:cubicBezTo>
                      <a:pt x="1868" y="4454"/>
                      <a:pt x="1860" y="4454"/>
                      <a:pt x="1851" y="4454"/>
                    </a:cubicBezTo>
                    <a:cubicBezTo>
                      <a:pt x="1638" y="4454"/>
                      <a:pt x="1426" y="4477"/>
                      <a:pt x="1216" y="4518"/>
                    </a:cubicBezTo>
                    <a:cubicBezTo>
                      <a:pt x="780" y="4606"/>
                      <a:pt x="366" y="4783"/>
                      <a:pt x="1" y="5033"/>
                    </a:cubicBezTo>
                    <a:cubicBezTo>
                      <a:pt x="370" y="4790"/>
                      <a:pt x="786" y="4622"/>
                      <a:pt x="1220" y="4541"/>
                    </a:cubicBezTo>
                    <a:cubicBezTo>
                      <a:pt x="1414" y="4507"/>
                      <a:pt x="1612" y="4487"/>
                      <a:pt x="1809" y="4487"/>
                    </a:cubicBezTo>
                    <a:cubicBezTo>
                      <a:pt x="1832" y="4487"/>
                      <a:pt x="1854" y="4487"/>
                      <a:pt x="1876" y="4488"/>
                    </a:cubicBezTo>
                    <a:lnTo>
                      <a:pt x="2041" y="4494"/>
                    </a:lnTo>
                    <a:cubicBezTo>
                      <a:pt x="2097" y="4496"/>
                      <a:pt x="2150" y="4504"/>
                      <a:pt x="2206" y="4509"/>
                    </a:cubicBezTo>
                    <a:cubicBezTo>
                      <a:pt x="2232" y="4511"/>
                      <a:pt x="2261" y="4514"/>
                      <a:pt x="2288" y="4518"/>
                    </a:cubicBezTo>
                    <a:lnTo>
                      <a:pt x="2369" y="4532"/>
                    </a:lnTo>
                    <a:lnTo>
                      <a:pt x="2449" y="4546"/>
                    </a:lnTo>
                    <a:lnTo>
                      <a:pt x="2491" y="4552"/>
                    </a:lnTo>
                    <a:lnTo>
                      <a:pt x="2530" y="4563"/>
                    </a:lnTo>
                    <a:lnTo>
                      <a:pt x="2691" y="4601"/>
                    </a:lnTo>
                    <a:lnTo>
                      <a:pt x="2848" y="4650"/>
                    </a:lnTo>
                    <a:cubicBezTo>
                      <a:pt x="2901" y="4664"/>
                      <a:pt x="2952" y="4687"/>
                      <a:pt x="3003" y="4705"/>
                    </a:cubicBezTo>
                    <a:lnTo>
                      <a:pt x="3080" y="4735"/>
                    </a:lnTo>
                    <a:cubicBezTo>
                      <a:pt x="3106" y="4745"/>
                      <a:pt x="3130" y="4756"/>
                      <a:pt x="3155" y="4768"/>
                    </a:cubicBezTo>
                    <a:lnTo>
                      <a:pt x="3230" y="4802"/>
                    </a:lnTo>
                    <a:cubicBezTo>
                      <a:pt x="3254" y="4814"/>
                      <a:pt x="3279" y="4824"/>
                      <a:pt x="3304" y="4838"/>
                    </a:cubicBezTo>
                    <a:lnTo>
                      <a:pt x="3449" y="4915"/>
                    </a:lnTo>
                    <a:cubicBezTo>
                      <a:pt x="3543" y="4972"/>
                      <a:pt x="3637" y="5028"/>
                      <a:pt x="3724" y="5094"/>
                    </a:cubicBezTo>
                    <a:cubicBezTo>
                      <a:pt x="4083" y="5345"/>
                      <a:pt x="4386" y="5673"/>
                      <a:pt x="4620" y="6042"/>
                    </a:cubicBezTo>
                    <a:lnTo>
                      <a:pt x="4642" y="6078"/>
                    </a:lnTo>
                    <a:lnTo>
                      <a:pt x="4674" y="6050"/>
                    </a:lnTo>
                    <a:cubicBezTo>
                      <a:pt x="4905" y="5843"/>
                      <a:pt x="5151" y="5655"/>
                      <a:pt x="5412" y="5487"/>
                    </a:cubicBezTo>
                    <a:lnTo>
                      <a:pt x="5430" y="5476"/>
                    </a:lnTo>
                    <a:lnTo>
                      <a:pt x="5432" y="5456"/>
                    </a:lnTo>
                    <a:lnTo>
                      <a:pt x="5451" y="5248"/>
                    </a:lnTo>
                    <a:lnTo>
                      <a:pt x="5462" y="5142"/>
                    </a:lnTo>
                    <a:lnTo>
                      <a:pt x="5478" y="5038"/>
                    </a:lnTo>
                    <a:lnTo>
                      <a:pt x="5513" y="4830"/>
                    </a:lnTo>
                    <a:cubicBezTo>
                      <a:pt x="5528" y="4762"/>
                      <a:pt x="5545" y="4695"/>
                      <a:pt x="5560" y="4625"/>
                    </a:cubicBezTo>
                    <a:lnTo>
                      <a:pt x="5585" y="4523"/>
                    </a:lnTo>
                    <a:cubicBezTo>
                      <a:pt x="5592" y="4489"/>
                      <a:pt x="5605" y="4456"/>
                      <a:pt x="5614" y="4422"/>
                    </a:cubicBezTo>
                    <a:lnTo>
                      <a:pt x="5677" y="4220"/>
                    </a:lnTo>
                    <a:cubicBezTo>
                      <a:pt x="5686" y="4187"/>
                      <a:pt x="5700" y="4155"/>
                      <a:pt x="5713" y="4122"/>
                    </a:cubicBezTo>
                    <a:lnTo>
                      <a:pt x="5750" y="4023"/>
                    </a:lnTo>
                    <a:lnTo>
                      <a:pt x="5787" y="3925"/>
                    </a:lnTo>
                    <a:lnTo>
                      <a:pt x="5806" y="3875"/>
                    </a:lnTo>
                    <a:lnTo>
                      <a:pt x="5828" y="3828"/>
                    </a:lnTo>
                    <a:cubicBezTo>
                      <a:pt x="6053" y="3315"/>
                      <a:pt x="6355" y="2835"/>
                      <a:pt x="6715" y="2405"/>
                    </a:cubicBezTo>
                    <a:cubicBezTo>
                      <a:pt x="7079" y="1978"/>
                      <a:pt x="7499" y="1600"/>
                      <a:pt x="7960" y="1280"/>
                    </a:cubicBezTo>
                    <a:lnTo>
                      <a:pt x="8046" y="1219"/>
                    </a:lnTo>
                    <a:cubicBezTo>
                      <a:pt x="8076" y="1200"/>
                      <a:pt x="8102" y="1178"/>
                      <a:pt x="8133" y="1161"/>
                    </a:cubicBezTo>
                    <a:lnTo>
                      <a:pt x="8313" y="1050"/>
                    </a:lnTo>
                    <a:cubicBezTo>
                      <a:pt x="8431" y="974"/>
                      <a:pt x="8555" y="909"/>
                      <a:pt x="8678" y="841"/>
                    </a:cubicBezTo>
                    <a:cubicBezTo>
                      <a:pt x="8928" y="713"/>
                      <a:pt x="9184" y="599"/>
                      <a:pt x="9446" y="500"/>
                    </a:cubicBezTo>
                    <a:cubicBezTo>
                      <a:pt x="9973" y="307"/>
                      <a:pt x="10523" y="178"/>
                      <a:pt x="11082" y="135"/>
                    </a:cubicBezTo>
                    <a:cubicBezTo>
                      <a:pt x="11243" y="121"/>
                      <a:pt x="11405" y="114"/>
                      <a:pt x="11567" y="114"/>
                    </a:cubicBezTo>
                    <a:cubicBezTo>
                      <a:pt x="11965" y="114"/>
                      <a:pt x="12362" y="157"/>
                      <a:pt x="12749" y="245"/>
                    </a:cubicBezTo>
                    <a:cubicBezTo>
                      <a:pt x="13021" y="307"/>
                      <a:pt x="13289" y="392"/>
                      <a:pt x="13545" y="501"/>
                    </a:cubicBezTo>
                    <a:cubicBezTo>
                      <a:pt x="13801" y="612"/>
                      <a:pt x="14048" y="746"/>
                      <a:pt x="14277" y="904"/>
                    </a:cubicBezTo>
                    <a:cubicBezTo>
                      <a:pt x="14738" y="1219"/>
                      <a:pt x="15130" y="1634"/>
                      <a:pt x="15412" y="2114"/>
                    </a:cubicBezTo>
                    <a:lnTo>
                      <a:pt x="15448" y="2176"/>
                    </a:lnTo>
                    <a:lnTo>
                      <a:pt x="15497" y="2123"/>
                    </a:lnTo>
                    <a:cubicBezTo>
                      <a:pt x="15648" y="1962"/>
                      <a:pt x="15806" y="1809"/>
                      <a:pt x="15979" y="1669"/>
                    </a:cubicBezTo>
                    <a:cubicBezTo>
                      <a:pt x="16021" y="1635"/>
                      <a:pt x="16066" y="1602"/>
                      <a:pt x="16109" y="1568"/>
                    </a:cubicBezTo>
                    <a:lnTo>
                      <a:pt x="16175" y="1518"/>
                    </a:lnTo>
                    <a:lnTo>
                      <a:pt x="16242" y="1470"/>
                    </a:lnTo>
                    <a:cubicBezTo>
                      <a:pt x="16288" y="1440"/>
                      <a:pt x="16333" y="1407"/>
                      <a:pt x="16380" y="1378"/>
                    </a:cubicBezTo>
                    <a:lnTo>
                      <a:pt x="16521" y="1291"/>
                    </a:lnTo>
                    <a:cubicBezTo>
                      <a:pt x="16544" y="1276"/>
                      <a:pt x="16568" y="1263"/>
                      <a:pt x="16593" y="1250"/>
                    </a:cubicBezTo>
                    <a:lnTo>
                      <a:pt x="16666" y="1210"/>
                    </a:lnTo>
                    <a:cubicBezTo>
                      <a:pt x="16714" y="1183"/>
                      <a:pt x="16762" y="1157"/>
                      <a:pt x="16814" y="1133"/>
                    </a:cubicBezTo>
                    <a:lnTo>
                      <a:pt x="16962" y="1061"/>
                    </a:lnTo>
                    <a:lnTo>
                      <a:pt x="17114" y="998"/>
                    </a:lnTo>
                    <a:cubicBezTo>
                      <a:pt x="17319" y="916"/>
                      <a:pt x="17528" y="844"/>
                      <a:pt x="17744" y="793"/>
                    </a:cubicBezTo>
                    <a:cubicBezTo>
                      <a:pt x="17850" y="763"/>
                      <a:pt x="17959" y="746"/>
                      <a:pt x="18068" y="725"/>
                    </a:cubicBezTo>
                    <a:lnTo>
                      <a:pt x="18232" y="701"/>
                    </a:lnTo>
                    <a:lnTo>
                      <a:pt x="18314" y="690"/>
                    </a:lnTo>
                    <a:lnTo>
                      <a:pt x="18396" y="684"/>
                    </a:lnTo>
                    <a:cubicBezTo>
                      <a:pt x="18451" y="680"/>
                      <a:pt x="18507" y="674"/>
                      <a:pt x="18562" y="671"/>
                    </a:cubicBezTo>
                    <a:lnTo>
                      <a:pt x="18727" y="665"/>
                    </a:lnTo>
                    <a:cubicBezTo>
                      <a:pt x="18751" y="665"/>
                      <a:pt x="18774" y="664"/>
                      <a:pt x="18797" y="664"/>
                    </a:cubicBezTo>
                    <a:cubicBezTo>
                      <a:pt x="18829" y="664"/>
                      <a:pt x="18860" y="665"/>
                      <a:pt x="18892" y="665"/>
                    </a:cubicBezTo>
                    <a:lnTo>
                      <a:pt x="18975" y="666"/>
                    </a:lnTo>
                    <a:cubicBezTo>
                      <a:pt x="19004" y="666"/>
                      <a:pt x="19031" y="668"/>
                      <a:pt x="19060" y="671"/>
                    </a:cubicBezTo>
                    <a:lnTo>
                      <a:pt x="19225" y="682"/>
                    </a:lnTo>
                    <a:cubicBezTo>
                      <a:pt x="19280" y="687"/>
                      <a:pt x="19334" y="695"/>
                      <a:pt x="19390" y="701"/>
                    </a:cubicBezTo>
                    <a:cubicBezTo>
                      <a:pt x="19416" y="705"/>
                      <a:pt x="19445" y="707"/>
                      <a:pt x="19472" y="712"/>
                    </a:cubicBezTo>
                    <a:lnTo>
                      <a:pt x="19554" y="726"/>
                    </a:lnTo>
                    <a:cubicBezTo>
                      <a:pt x="19608" y="736"/>
                      <a:pt x="19663" y="742"/>
                      <a:pt x="19717" y="756"/>
                    </a:cubicBezTo>
                    <a:cubicBezTo>
                      <a:pt x="19933" y="799"/>
                      <a:pt x="20147" y="861"/>
                      <a:pt x="20355" y="936"/>
                    </a:cubicBezTo>
                    <a:cubicBezTo>
                      <a:pt x="21188" y="1240"/>
                      <a:pt x="21926" y="1798"/>
                      <a:pt x="22451" y="2514"/>
                    </a:cubicBezTo>
                    <a:cubicBezTo>
                      <a:pt x="22582" y="2694"/>
                      <a:pt x="22701" y="2882"/>
                      <a:pt x="22805" y="3080"/>
                    </a:cubicBezTo>
                    <a:cubicBezTo>
                      <a:pt x="22907" y="3276"/>
                      <a:pt x="22998" y="3481"/>
                      <a:pt x="23072" y="3691"/>
                    </a:cubicBezTo>
                    <a:cubicBezTo>
                      <a:pt x="23143" y="3901"/>
                      <a:pt x="23201" y="4117"/>
                      <a:pt x="23245" y="4336"/>
                    </a:cubicBezTo>
                    <a:cubicBezTo>
                      <a:pt x="23291" y="4565"/>
                      <a:pt x="23317" y="4787"/>
                      <a:pt x="23328" y="5010"/>
                    </a:cubicBezTo>
                    <a:cubicBezTo>
                      <a:pt x="23321" y="4787"/>
                      <a:pt x="23300" y="4565"/>
                      <a:pt x="23263" y="4343"/>
                    </a:cubicBezTo>
                    <a:cubicBezTo>
                      <a:pt x="23223" y="4123"/>
                      <a:pt x="23169" y="3906"/>
                      <a:pt x="23099" y="3694"/>
                    </a:cubicBezTo>
                    <a:cubicBezTo>
                      <a:pt x="23027" y="3482"/>
                      <a:pt x="22940" y="3274"/>
                      <a:pt x="22840" y="3074"/>
                    </a:cubicBezTo>
                    <a:cubicBezTo>
                      <a:pt x="22738" y="2874"/>
                      <a:pt x="22620" y="2684"/>
                      <a:pt x="22491" y="2500"/>
                    </a:cubicBezTo>
                    <a:cubicBezTo>
                      <a:pt x="22363" y="2316"/>
                      <a:pt x="22217" y="2145"/>
                      <a:pt x="22061" y="1982"/>
                    </a:cubicBezTo>
                    <a:cubicBezTo>
                      <a:pt x="22022" y="1942"/>
                      <a:pt x="21984" y="1900"/>
                      <a:pt x="21942" y="1863"/>
                    </a:cubicBezTo>
                    <a:lnTo>
                      <a:pt x="21819" y="1747"/>
                    </a:lnTo>
                    <a:cubicBezTo>
                      <a:pt x="21733" y="1675"/>
                      <a:pt x="21650" y="1600"/>
                      <a:pt x="21559" y="1532"/>
                    </a:cubicBezTo>
                    <a:cubicBezTo>
                      <a:pt x="21381" y="1395"/>
                      <a:pt x="21194" y="1269"/>
                      <a:pt x="20997" y="1162"/>
                    </a:cubicBezTo>
                    <a:cubicBezTo>
                      <a:pt x="20972" y="1147"/>
                      <a:pt x="20948" y="1134"/>
                      <a:pt x="20923" y="1121"/>
                    </a:cubicBezTo>
                    <a:lnTo>
                      <a:pt x="20848" y="1083"/>
                    </a:lnTo>
                    <a:cubicBezTo>
                      <a:pt x="20798" y="1058"/>
                      <a:pt x="20748" y="1029"/>
                      <a:pt x="20696" y="1008"/>
                    </a:cubicBezTo>
                    <a:lnTo>
                      <a:pt x="20542" y="939"/>
                    </a:lnTo>
                    <a:lnTo>
                      <a:pt x="20385" y="878"/>
                    </a:lnTo>
                    <a:cubicBezTo>
                      <a:pt x="20173" y="801"/>
                      <a:pt x="19958" y="734"/>
                      <a:pt x="19737" y="688"/>
                    </a:cubicBezTo>
                    <a:cubicBezTo>
                      <a:pt x="19682" y="674"/>
                      <a:pt x="19628" y="667"/>
                      <a:pt x="19572" y="655"/>
                    </a:cubicBezTo>
                    <a:lnTo>
                      <a:pt x="19489" y="640"/>
                    </a:lnTo>
                    <a:cubicBezTo>
                      <a:pt x="19461" y="637"/>
                      <a:pt x="19433" y="633"/>
                      <a:pt x="19405" y="628"/>
                    </a:cubicBezTo>
                    <a:cubicBezTo>
                      <a:pt x="19349" y="622"/>
                      <a:pt x="19294" y="613"/>
                      <a:pt x="19238" y="608"/>
                    </a:cubicBezTo>
                    <a:lnTo>
                      <a:pt x="19070" y="596"/>
                    </a:lnTo>
                    <a:cubicBezTo>
                      <a:pt x="19041" y="593"/>
                      <a:pt x="19013" y="592"/>
                      <a:pt x="18985" y="592"/>
                    </a:cubicBezTo>
                    <a:lnTo>
                      <a:pt x="18901" y="588"/>
                    </a:lnTo>
                    <a:cubicBezTo>
                      <a:pt x="18862" y="588"/>
                      <a:pt x="18823" y="587"/>
                      <a:pt x="18784" y="587"/>
                    </a:cubicBezTo>
                    <a:cubicBezTo>
                      <a:pt x="18766" y="587"/>
                      <a:pt x="18749" y="587"/>
                      <a:pt x="18731" y="587"/>
                    </a:cubicBezTo>
                    <a:lnTo>
                      <a:pt x="18562" y="592"/>
                    </a:lnTo>
                    <a:cubicBezTo>
                      <a:pt x="18506" y="594"/>
                      <a:pt x="18449" y="599"/>
                      <a:pt x="18393" y="603"/>
                    </a:cubicBezTo>
                    <a:lnTo>
                      <a:pt x="18308" y="609"/>
                    </a:lnTo>
                    <a:lnTo>
                      <a:pt x="18225" y="619"/>
                    </a:lnTo>
                    <a:lnTo>
                      <a:pt x="18057" y="642"/>
                    </a:lnTo>
                    <a:cubicBezTo>
                      <a:pt x="17947" y="663"/>
                      <a:pt x="17834" y="679"/>
                      <a:pt x="17724" y="708"/>
                    </a:cubicBezTo>
                    <a:cubicBezTo>
                      <a:pt x="16868" y="906"/>
                      <a:pt x="16077" y="1368"/>
                      <a:pt x="15469" y="2006"/>
                    </a:cubicBezTo>
                    <a:lnTo>
                      <a:pt x="15469" y="2006"/>
                    </a:lnTo>
                    <a:cubicBezTo>
                      <a:pt x="15182" y="1536"/>
                      <a:pt x="14794" y="1131"/>
                      <a:pt x="14342" y="818"/>
                    </a:cubicBezTo>
                    <a:cubicBezTo>
                      <a:pt x="14106" y="655"/>
                      <a:pt x="13853" y="517"/>
                      <a:pt x="13590" y="403"/>
                    </a:cubicBezTo>
                    <a:cubicBezTo>
                      <a:pt x="13328" y="289"/>
                      <a:pt x="13054" y="202"/>
                      <a:pt x="12775" y="137"/>
                    </a:cubicBezTo>
                    <a:cubicBezTo>
                      <a:pt x="12377" y="46"/>
                      <a:pt x="11970" y="0"/>
                      <a:pt x="11563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7" name="Google Shape;2707;p47"/>
              <p:cNvSpPr/>
              <p:nvPr/>
            </p:nvSpPr>
            <p:spPr>
              <a:xfrm>
                <a:off x="5593027" y="785386"/>
                <a:ext cx="162355" cy="176039"/>
              </a:xfrm>
              <a:custGeom>
                <a:rect b="b" l="l" r="r" t="t"/>
                <a:pathLst>
                  <a:path extrusionOk="0" h="7515" w="6939">
                    <a:moveTo>
                      <a:pt x="2625" y="1"/>
                    </a:moveTo>
                    <a:cubicBezTo>
                      <a:pt x="1602" y="1"/>
                      <a:pt x="772" y="830"/>
                      <a:pt x="772" y="1853"/>
                    </a:cubicBezTo>
                    <a:cubicBezTo>
                      <a:pt x="772" y="2009"/>
                      <a:pt x="791" y="2162"/>
                      <a:pt x="828" y="2308"/>
                    </a:cubicBezTo>
                    <a:cubicBezTo>
                      <a:pt x="333" y="2615"/>
                      <a:pt x="1" y="3164"/>
                      <a:pt x="1" y="3790"/>
                    </a:cubicBezTo>
                    <a:cubicBezTo>
                      <a:pt x="1" y="4750"/>
                      <a:pt x="780" y="5530"/>
                      <a:pt x="1740" y="5530"/>
                    </a:cubicBezTo>
                    <a:cubicBezTo>
                      <a:pt x="2118" y="5530"/>
                      <a:pt x="2468" y="5409"/>
                      <a:pt x="2754" y="5203"/>
                    </a:cubicBezTo>
                    <a:lnTo>
                      <a:pt x="2754" y="5203"/>
                    </a:lnTo>
                    <a:cubicBezTo>
                      <a:pt x="2747" y="5273"/>
                      <a:pt x="2744" y="5345"/>
                      <a:pt x="2744" y="5417"/>
                    </a:cubicBezTo>
                    <a:cubicBezTo>
                      <a:pt x="2744" y="5432"/>
                      <a:pt x="2744" y="5448"/>
                      <a:pt x="2745" y="5464"/>
                    </a:cubicBezTo>
                    <a:cubicBezTo>
                      <a:pt x="2749" y="5614"/>
                      <a:pt x="2768" y="5761"/>
                      <a:pt x="2801" y="5903"/>
                    </a:cubicBezTo>
                    <a:cubicBezTo>
                      <a:pt x="2971" y="6619"/>
                      <a:pt x="3509" y="7193"/>
                      <a:pt x="4204" y="7416"/>
                    </a:cubicBezTo>
                    <a:lnTo>
                      <a:pt x="4227" y="7423"/>
                    </a:lnTo>
                    <a:cubicBezTo>
                      <a:pt x="4422" y="7483"/>
                      <a:pt x="4629" y="7514"/>
                      <a:pt x="4841" y="7514"/>
                    </a:cubicBezTo>
                    <a:cubicBezTo>
                      <a:pt x="6000" y="7514"/>
                      <a:pt x="6939" y="6576"/>
                      <a:pt x="6939" y="5417"/>
                    </a:cubicBezTo>
                    <a:cubicBezTo>
                      <a:pt x="6939" y="4580"/>
                      <a:pt x="6447" y="3857"/>
                      <a:pt x="5739" y="3521"/>
                    </a:cubicBezTo>
                    <a:cubicBezTo>
                      <a:pt x="5829" y="3325"/>
                      <a:pt x="5880" y="3106"/>
                      <a:pt x="5880" y="2878"/>
                    </a:cubicBezTo>
                    <a:cubicBezTo>
                      <a:pt x="5880" y="2048"/>
                      <a:pt x="5225" y="1371"/>
                      <a:pt x="4403" y="1335"/>
                    </a:cubicBezTo>
                    <a:cubicBezTo>
                      <a:pt x="4179" y="565"/>
                      <a:pt x="3468" y="1"/>
                      <a:pt x="26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8" name="Google Shape;2708;p47"/>
              <p:cNvSpPr/>
              <p:nvPr/>
            </p:nvSpPr>
            <p:spPr>
              <a:xfrm>
                <a:off x="5680018" y="793796"/>
                <a:ext cx="75012" cy="112440"/>
              </a:xfrm>
              <a:custGeom>
                <a:rect b="b" l="l" r="r" t="t"/>
                <a:pathLst>
                  <a:path extrusionOk="0" h="4800" w="3206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26"/>
                      <a:pt x="299" y="275"/>
                      <a:pt x="411" y="443"/>
                    </a:cubicBezTo>
                    <a:cubicBezTo>
                      <a:pt x="521" y="611"/>
                      <a:pt x="606" y="795"/>
                      <a:pt x="658" y="987"/>
                    </a:cubicBezTo>
                    <a:lnTo>
                      <a:pt x="663" y="1008"/>
                    </a:lnTo>
                    <a:lnTo>
                      <a:pt x="685" y="1010"/>
                    </a:lnTo>
                    <a:cubicBezTo>
                      <a:pt x="932" y="1026"/>
                      <a:pt x="1173" y="1100"/>
                      <a:pt x="1384" y="1226"/>
                    </a:cubicBezTo>
                    <a:lnTo>
                      <a:pt x="1461" y="1277"/>
                    </a:lnTo>
                    <a:cubicBezTo>
                      <a:pt x="1473" y="1285"/>
                      <a:pt x="1486" y="1293"/>
                      <a:pt x="1499" y="1302"/>
                    </a:cubicBezTo>
                    <a:lnTo>
                      <a:pt x="1535" y="1330"/>
                    </a:lnTo>
                    <a:cubicBezTo>
                      <a:pt x="1558" y="1349"/>
                      <a:pt x="1584" y="1367"/>
                      <a:pt x="1606" y="1387"/>
                    </a:cubicBezTo>
                    <a:lnTo>
                      <a:pt x="1673" y="1452"/>
                    </a:lnTo>
                    <a:cubicBezTo>
                      <a:pt x="1685" y="1462"/>
                      <a:pt x="1696" y="1472"/>
                      <a:pt x="1707" y="1484"/>
                    </a:cubicBezTo>
                    <a:lnTo>
                      <a:pt x="1737" y="1519"/>
                    </a:lnTo>
                    <a:lnTo>
                      <a:pt x="1796" y="1587"/>
                    </a:lnTo>
                    <a:lnTo>
                      <a:pt x="1850" y="1662"/>
                    </a:lnTo>
                    <a:lnTo>
                      <a:pt x="1877" y="1699"/>
                    </a:lnTo>
                    <a:lnTo>
                      <a:pt x="1901" y="1739"/>
                    </a:lnTo>
                    <a:lnTo>
                      <a:pt x="1947" y="1818"/>
                    </a:lnTo>
                    <a:cubicBezTo>
                      <a:pt x="1960" y="1846"/>
                      <a:pt x="1972" y="1873"/>
                      <a:pt x="1985" y="1902"/>
                    </a:cubicBezTo>
                    <a:cubicBezTo>
                      <a:pt x="2013" y="1956"/>
                      <a:pt x="2030" y="2016"/>
                      <a:pt x="2050" y="2072"/>
                    </a:cubicBezTo>
                    <a:cubicBezTo>
                      <a:pt x="2061" y="2100"/>
                      <a:pt x="2066" y="2131"/>
                      <a:pt x="2073" y="2161"/>
                    </a:cubicBezTo>
                    <a:lnTo>
                      <a:pt x="2085" y="2206"/>
                    </a:lnTo>
                    <a:lnTo>
                      <a:pt x="2090" y="2227"/>
                    </a:lnTo>
                    <a:lnTo>
                      <a:pt x="2093" y="2251"/>
                    </a:lnTo>
                    <a:cubicBezTo>
                      <a:pt x="2102" y="2310"/>
                      <a:pt x="2114" y="2371"/>
                      <a:pt x="2116" y="2432"/>
                    </a:cubicBezTo>
                    <a:lnTo>
                      <a:pt x="2121" y="2524"/>
                    </a:lnTo>
                    <a:cubicBezTo>
                      <a:pt x="2121" y="2554"/>
                      <a:pt x="2119" y="2585"/>
                      <a:pt x="2118" y="2616"/>
                    </a:cubicBezTo>
                    <a:cubicBezTo>
                      <a:pt x="2114" y="2678"/>
                      <a:pt x="2107" y="2738"/>
                      <a:pt x="2097" y="2798"/>
                    </a:cubicBezTo>
                    <a:cubicBezTo>
                      <a:pt x="2074" y="2919"/>
                      <a:pt x="2038" y="3036"/>
                      <a:pt x="1989" y="3148"/>
                    </a:cubicBezTo>
                    <a:lnTo>
                      <a:pt x="1971" y="3184"/>
                    </a:lnTo>
                    <a:lnTo>
                      <a:pt x="2007" y="3201"/>
                    </a:lnTo>
                    <a:cubicBezTo>
                      <a:pt x="2164" y="3273"/>
                      <a:pt x="2310" y="3366"/>
                      <a:pt x="2445" y="3473"/>
                    </a:cubicBezTo>
                    <a:cubicBezTo>
                      <a:pt x="2580" y="3582"/>
                      <a:pt x="2700" y="3708"/>
                      <a:pt x="2804" y="3847"/>
                    </a:cubicBezTo>
                    <a:cubicBezTo>
                      <a:pt x="2908" y="3985"/>
                      <a:pt x="2996" y="4136"/>
                      <a:pt x="3064" y="4297"/>
                    </a:cubicBezTo>
                    <a:cubicBezTo>
                      <a:pt x="3128" y="4456"/>
                      <a:pt x="3178" y="4624"/>
                      <a:pt x="3205" y="4799"/>
                    </a:cubicBezTo>
                    <a:cubicBezTo>
                      <a:pt x="3190" y="4623"/>
                      <a:pt x="3150" y="4451"/>
                      <a:pt x="3090" y="4285"/>
                    </a:cubicBezTo>
                    <a:cubicBezTo>
                      <a:pt x="3030" y="4118"/>
                      <a:pt x="2948" y="3959"/>
                      <a:pt x="2845" y="3815"/>
                    </a:cubicBezTo>
                    <a:cubicBezTo>
                      <a:pt x="2650" y="3533"/>
                      <a:pt x="2382" y="3300"/>
                      <a:pt x="2075" y="3145"/>
                    </a:cubicBezTo>
                    <a:lnTo>
                      <a:pt x="2075" y="3145"/>
                    </a:lnTo>
                    <a:cubicBezTo>
                      <a:pt x="2173" y="2920"/>
                      <a:pt x="2220" y="2671"/>
                      <a:pt x="2203" y="2426"/>
                    </a:cubicBezTo>
                    <a:cubicBezTo>
                      <a:pt x="2203" y="2361"/>
                      <a:pt x="2190" y="2298"/>
                      <a:pt x="2181" y="2233"/>
                    </a:cubicBezTo>
                    <a:lnTo>
                      <a:pt x="2178" y="2210"/>
                    </a:lnTo>
                    <a:lnTo>
                      <a:pt x="2172" y="2186"/>
                    </a:lnTo>
                    <a:lnTo>
                      <a:pt x="2160" y="2139"/>
                    </a:lnTo>
                    <a:cubicBezTo>
                      <a:pt x="2152" y="2108"/>
                      <a:pt x="2147" y="2077"/>
                      <a:pt x="2135" y="2046"/>
                    </a:cubicBezTo>
                    <a:cubicBezTo>
                      <a:pt x="2112" y="1985"/>
                      <a:pt x="2093" y="1923"/>
                      <a:pt x="2065" y="1864"/>
                    </a:cubicBezTo>
                    <a:cubicBezTo>
                      <a:pt x="2050" y="1836"/>
                      <a:pt x="2037" y="1806"/>
                      <a:pt x="2022" y="1777"/>
                    </a:cubicBezTo>
                    <a:lnTo>
                      <a:pt x="1972" y="1694"/>
                    </a:lnTo>
                    <a:lnTo>
                      <a:pt x="1948" y="1653"/>
                    </a:lnTo>
                    <a:lnTo>
                      <a:pt x="1919" y="1613"/>
                    </a:lnTo>
                    <a:lnTo>
                      <a:pt x="1862" y="1535"/>
                    </a:lnTo>
                    <a:lnTo>
                      <a:pt x="1798" y="1462"/>
                    </a:lnTo>
                    <a:lnTo>
                      <a:pt x="1765" y="1426"/>
                    </a:lnTo>
                    <a:cubicBezTo>
                      <a:pt x="1754" y="1415"/>
                      <a:pt x="1743" y="1405"/>
                      <a:pt x="1731" y="1393"/>
                    </a:cubicBezTo>
                    <a:lnTo>
                      <a:pt x="1661" y="1326"/>
                    </a:lnTo>
                    <a:cubicBezTo>
                      <a:pt x="1636" y="1305"/>
                      <a:pt x="1609" y="1287"/>
                      <a:pt x="1585" y="1266"/>
                    </a:cubicBezTo>
                    <a:lnTo>
                      <a:pt x="1547" y="1237"/>
                    </a:lnTo>
                    <a:cubicBezTo>
                      <a:pt x="1534" y="1226"/>
                      <a:pt x="1519" y="1218"/>
                      <a:pt x="1506" y="1210"/>
                    </a:cubicBezTo>
                    <a:lnTo>
                      <a:pt x="1424" y="1159"/>
                    </a:lnTo>
                    <a:cubicBezTo>
                      <a:pt x="1311" y="1097"/>
                      <a:pt x="1193" y="1042"/>
                      <a:pt x="1068" y="1010"/>
                    </a:cubicBezTo>
                    <a:cubicBezTo>
                      <a:pt x="952" y="973"/>
                      <a:pt x="830" y="960"/>
                      <a:pt x="710" y="951"/>
                    </a:cubicBezTo>
                    <a:lnTo>
                      <a:pt x="710" y="951"/>
                    </a:lnTo>
                    <a:cubicBezTo>
                      <a:pt x="648" y="761"/>
                      <a:pt x="556" y="582"/>
                      <a:pt x="439" y="423"/>
                    </a:cubicBezTo>
                    <a:cubicBezTo>
                      <a:pt x="378" y="341"/>
                      <a:pt x="311" y="264"/>
                      <a:pt x="237" y="193"/>
                    </a:cubicBezTo>
                    <a:cubicBezTo>
                      <a:pt x="164" y="121"/>
                      <a:pt x="85" y="58"/>
                      <a:pt x="0" y="1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9" name="Google Shape;2709;p47"/>
              <p:cNvSpPr/>
              <p:nvPr/>
            </p:nvSpPr>
            <p:spPr>
              <a:xfrm>
                <a:off x="5476437" y="648701"/>
                <a:ext cx="211841" cy="174797"/>
              </a:xfrm>
              <a:custGeom>
                <a:rect b="b" l="l" r="r" t="t"/>
                <a:pathLst>
                  <a:path extrusionOk="0" h="7462" w="9054">
                    <a:moveTo>
                      <a:pt x="2640" y="0"/>
                    </a:moveTo>
                    <a:cubicBezTo>
                      <a:pt x="1183" y="1"/>
                      <a:pt x="1" y="1182"/>
                      <a:pt x="1" y="2640"/>
                    </a:cubicBezTo>
                    <a:cubicBezTo>
                      <a:pt x="1" y="3791"/>
                      <a:pt x="738" y="4770"/>
                      <a:pt x="1767" y="5130"/>
                    </a:cubicBezTo>
                    <a:cubicBezTo>
                      <a:pt x="1958" y="5199"/>
                      <a:pt x="2162" y="5245"/>
                      <a:pt x="2373" y="5266"/>
                    </a:cubicBezTo>
                    <a:cubicBezTo>
                      <a:pt x="2415" y="5269"/>
                      <a:pt x="2457" y="5273"/>
                      <a:pt x="2500" y="5276"/>
                    </a:cubicBezTo>
                    <a:cubicBezTo>
                      <a:pt x="2501" y="5292"/>
                      <a:pt x="2503" y="5309"/>
                      <a:pt x="2505" y="5324"/>
                    </a:cubicBezTo>
                    <a:cubicBezTo>
                      <a:pt x="2525" y="5503"/>
                      <a:pt x="2564" y="5674"/>
                      <a:pt x="2623" y="5840"/>
                    </a:cubicBezTo>
                    <a:cubicBezTo>
                      <a:pt x="2952" y="6785"/>
                      <a:pt x="3849" y="7461"/>
                      <a:pt x="4907" y="7461"/>
                    </a:cubicBezTo>
                    <a:cubicBezTo>
                      <a:pt x="6243" y="7461"/>
                      <a:pt x="7326" y="6378"/>
                      <a:pt x="7326" y="5042"/>
                    </a:cubicBezTo>
                    <a:cubicBezTo>
                      <a:pt x="7326" y="4903"/>
                      <a:pt x="7313" y="4766"/>
                      <a:pt x="7291" y="4633"/>
                    </a:cubicBezTo>
                    <a:cubicBezTo>
                      <a:pt x="8299" y="4410"/>
                      <a:pt x="9053" y="3511"/>
                      <a:pt x="9053" y="2437"/>
                    </a:cubicBezTo>
                    <a:cubicBezTo>
                      <a:pt x="9053" y="1195"/>
                      <a:pt x="8045" y="187"/>
                      <a:pt x="6803" y="187"/>
                    </a:cubicBezTo>
                    <a:cubicBezTo>
                      <a:pt x="5994" y="187"/>
                      <a:pt x="5285" y="614"/>
                      <a:pt x="4887" y="1255"/>
                    </a:cubicBezTo>
                    <a:cubicBezTo>
                      <a:pt x="4423" y="503"/>
                      <a:pt x="3590" y="0"/>
                      <a:pt x="2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0" name="Google Shape;2710;p47"/>
              <p:cNvSpPr/>
              <p:nvPr/>
            </p:nvSpPr>
            <p:spPr>
              <a:xfrm>
                <a:off x="5267404" y="716189"/>
                <a:ext cx="43824" cy="45117"/>
              </a:xfrm>
              <a:custGeom>
                <a:rect b="b" l="l" r="r" t="t"/>
                <a:pathLst>
                  <a:path extrusionOk="0" h="1926" w="1873">
                    <a:moveTo>
                      <a:pt x="936" y="0"/>
                    </a:moveTo>
                    <a:cubicBezTo>
                      <a:pt x="770" y="0"/>
                      <a:pt x="602" y="51"/>
                      <a:pt x="456" y="155"/>
                    </a:cubicBezTo>
                    <a:cubicBezTo>
                      <a:pt x="86" y="421"/>
                      <a:pt x="1" y="936"/>
                      <a:pt x="267" y="1306"/>
                    </a:cubicBezTo>
                    <a:cubicBezTo>
                      <a:pt x="532" y="1677"/>
                      <a:pt x="1727" y="1925"/>
                      <a:pt x="1727" y="1925"/>
                    </a:cubicBezTo>
                    <a:cubicBezTo>
                      <a:pt x="1727" y="1925"/>
                      <a:pt x="1873" y="715"/>
                      <a:pt x="1607" y="345"/>
                    </a:cubicBezTo>
                    <a:cubicBezTo>
                      <a:pt x="1446" y="120"/>
                      <a:pt x="1193" y="0"/>
                      <a:pt x="9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1" name="Google Shape;2711;p47"/>
              <p:cNvSpPr/>
              <p:nvPr/>
            </p:nvSpPr>
            <p:spPr>
              <a:xfrm>
                <a:off x="5106897" y="689836"/>
                <a:ext cx="37085" cy="48958"/>
              </a:xfrm>
              <a:custGeom>
                <a:rect b="b" l="l" r="r" t="t"/>
                <a:pathLst>
                  <a:path extrusionOk="0" h="2090" w="1585">
                    <a:moveTo>
                      <a:pt x="793" y="0"/>
                    </a:moveTo>
                    <a:cubicBezTo>
                      <a:pt x="357" y="0"/>
                      <a:pt x="4" y="354"/>
                      <a:pt x="3" y="789"/>
                    </a:cubicBezTo>
                    <a:cubicBezTo>
                      <a:pt x="1" y="1226"/>
                      <a:pt x="790" y="2089"/>
                      <a:pt x="790" y="2089"/>
                    </a:cubicBezTo>
                    <a:cubicBezTo>
                      <a:pt x="790" y="2089"/>
                      <a:pt x="1582" y="1229"/>
                      <a:pt x="1583" y="793"/>
                    </a:cubicBezTo>
                    <a:cubicBezTo>
                      <a:pt x="1584" y="356"/>
                      <a:pt x="1231" y="2"/>
                      <a:pt x="795" y="0"/>
                    </a:cubicBezTo>
                    <a:cubicBezTo>
                      <a:pt x="794" y="0"/>
                      <a:pt x="793" y="0"/>
                      <a:pt x="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2" name="Google Shape;2712;p47"/>
              <p:cNvSpPr/>
              <p:nvPr/>
            </p:nvSpPr>
            <p:spPr>
              <a:xfrm>
                <a:off x="5165063" y="578450"/>
                <a:ext cx="30042" cy="36590"/>
              </a:xfrm>
              <a:custGeom>
                <a:rect b="b" l="l" r="r" t="t"/>
                <a:pathLst>
                  <a:path extrusionOk="0" h="1562" w="1284">
                    <a:moveTo>
                      <a:pt x="804" y="1"/>
                    </a:moveTo>
                    <a:cubicBezTo>
                      <a:pt x="804" y="1"/>
                      <a:pt x="109" y="543"/>
                      <a:pt x="55" y="867"/>
                    </a:cubicBezTo>
                    <a:cubicBezTo>
                      <a:pt x="1" y="1191"/>
                      <a:pt x="220" y="1499"/>
                      <a:pt x="544" y="1553"/>
                    </a:cubicBezTo>
                    <a:cubicBezTo>
                      <a:pt x="577" y="1559"/>
                      <a:pt x="610" y="1561"/>
                      <a:pt x="642" y="1561"/>
                    </a:cubicBezTo>
                    <a:cubicBezTo>
                      <a:pt x="928" y="1561"/>
                      <a:pt x="1182" y="1355"/>
                      <a:pt x="1231" y="1063"/>
                    </a:cubicBezTo>
                    <a:cubicBezTo>
                      <a:pt x="1284" y="739"/>
                      <a:pt x="804" y="1"/>
                      <a:pt x="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3" name="Google Shape;2713;p47"/>
              <p:cNvSpPr/>
              <p:nvPr/>
            </p:nvSpPr>
            <p:spPr>
              <a:xfrm>
                <a:off x="5219439" y="825677"/>
                <a:ext cx="62846" cy="46850"/>
              </a:xfrm>
              <a:custGeom>
                <a:rect b="b" l="l" r="r" t="t"/>
                <a:pathLst>
                  <a:path extrusionOk="0" h="2000" w="2686">
                    <a:moveTo>
                      <a:pt x="1094" y="0"/>
                    </a:moveTo>
                    <a:cubicBezTo>
                      <a:pt x="967" y="0"/>
                      <a:pt x="854" y="15"/>
                      <a:pt x="767" y="51"/>
                    </a:cubicBezTo>
                    <a:cubicBezTo>
                      <a:pt x="250" y="262"/>
                      <a:pt x="1" y="853"/>
                      <a:pt x="213" y="1370"/>
                    </a:cubicBezTo>
                    <a:cubicBezTo>
                      <a:pt x="373" y="1762"/>
                      <a:pt x="751" y="1999"/>
                      <a:pt x="1150" y="1999"/>
                    </a:cubicBezTo>
                    <a:cubicBezTo>
                      <a:pt x="1277" y="1999"/>
                      <a:pt x="1407" y="1975"/>
                      <a:pt x="1532" y="1924"/>
                    </a:cubicBezTo>
                    <a:cubicBezTo>
                      <a:pt x="2048" y="1712"/>
                      <a:pt x="2686" y="359"/>
                      <a:pt x="2686" y="359"/>
                    </a:cubicBezTo>
                    <a:cubicBezTo>
                      <a:pt x="2686" y="359"/>
                      <a:pt x="1717" y="0"/>
                      <a:pt x="10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4" name="Google Shape;2714;p47"/>
              <p:cNvSpPr/>
              <p:nvPr/>
            </p:nvSpPr>
            <p:spPr>
              <a:xfrm>
                <a:off x="5263894" y="553362"/>
                <a:ext cx="47520" cy="52261"/>
              </a:xfrm>
              <a:custGeom>
                <a:rect b="b" l="l" r="r" t="t"/>
                <a:pathLst>
                  <a:path extrusionOk="0" h="2231" w="2031">
                    <a:moveTo>
                      <a:pt x="1014" y="0"/>
                    </a:moveTo>
                    <a:cubicBezTo>
                      <a:pt x="893" y="0"/>
                      <a:pt x="771" y="25"/>
                      <a:pt x="653" y="77"/>
                    </a:cubicBezTo>
                    <a:cubicBezTo>
                      <a:pt x="203" y="277"/>
                      <a:pt x="0" y="804"/>
                      <a:pt x="200" y="1253"/>
                    </a:cubicBezTo>
                    <a:cubicBezTo>
                      <a:pt x="400" y="1703"/>
                      <a:pt x="1608" y="2231"/>
                      <a:pt x="1608" y="2231"/>
                    </a:cubicBezTo>
                    <a:cubicBezTo>
                      <a:pt x="1608" y="2231"/>
                      <a:pt x="2031" y="980"/>
                      <a:pt x="1831" y="531"/>
                    </a:cubicBezTo>
                    <a:cubicBezTo>
                      <a:pt x="1683" y="198"/>
                      <a:pt x="1356" y="0"/>
                      <a:pt x="10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5" name="Google Shape;2715;p47"/>
              <p:cNvSpPr/>
              <p:nvPr/>
            </p:nvSpPr>
            <p:spPr>
              <a:xfrm>
                <a:off x="5412889" y="757721"/>
                <a:ext cx="73000" cy="53924"/>
              </a:xfrm>
              <a:custGeom>
                <a:rect b="b" l="l" r="r" t="t"/>
                <a:pathLst>
                  <a:path extrusionOk="0" h="2302" w="3120">
                    <a:moveTo>
                      <a:pt x="1822" y="1"/>
                    </a:moveTo>
                    <a:cubicBezTo>
                      <a:pt x="1709" y="1"/>
                      <a:pt x="1594" y="18"/>
                      <a:pt x="1480" y="53"/>
                    </a:cubicBezTo>
                    <a:cubicBezTo>
                      <a:pt x="867" y="240"/>
                      <a:pt x="1" y="1722"/>
                      <a:pt x="1" y="1722"/>
                    </a:cubicBezTo>
                    <a:cubicBezTo>
                      <a:pt x="1" y="1722"/>
                      <a:pt x="1218" y="2302"/>
                      <a:pt x="1922" y="2302"/>
                    </a:cubicBezTo>
                    <a:cubicBezTo>
                      <a:pt x="2012" y="2302"/>
                      <a:pt x="2093" y="2292"/>
                      <a:pt x="2163" y="2271"/>
                    </a:cubicBezTo>
                    <a:cubicBezTo>
                      <a:pt x="2776" y="2083"/>
                      <a:pt x="3120" y="1433"/>
                      <a:pt x="2931" y="820"/>
                    </a:cubicBezTo>
                    <a:cubicBezTo>
                      <a:pt x="2777" y="321"/>
                      <a:pt x="2318" y="1"/>
                      <a:pt x="18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6" name="Google Shape;2716;p47"/>
              <p:cNvSpPr/>
              <p:nvPr/>
            </p:nvSpPr>
            <p:spPr>
              <a:xfrm>
                <a:off x="5458327" y="559241"/>
                <a:ext cx="59570" cy="65192"/>
              </a:xfrm>
              <a:custGeom>
                <a:rect b="b" l="l" r="r" t="t"/>
                <a:pathLst>
                  <a:path extrusionOk="0" h="2783" w="2546">
                    <a:moveTo>
                      <a:pt x="1275" y="1"/>
                    </a:moveTo>
                    <a:cubicBezTo>
                      <a:pt x="852" y="1"/>
                      <a:pt x="447" y="242"/>
                      <a:pt x="260" y="649"/>
                    </a:cubicBezTo>
                    <a:cubicBezTo>
                      <a:pt x="0" y="1209"/>
                      <a:pt x="505" y="2783"/>
                      <a:pt x="505" y="2783"/>
                    </a:cubicBezTo>
                    <a:cubicBezTo>
                      <a:pt x="505" y="2783"/>
                      <a:pt x="2028" y="2145"/>
                      <a:pt x="2286" y="1586"/>
                    </a:cubicBezTo>
                    <a:cubicBezTo>
                      <a:pt x="2546" y="1026"/>
                      <a:pt x="2301" y="361"/>
                      <a:pt x="1742" y="104"/>
                    </a:cubicBezTo>
                    <a:cubicBezTo>
                      <a:pt x="1590" y="34"/>
                      <a:pt x="1431" y="1"/>
                      <a:pt x="12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7" name="Google Shape;2717;p47"/>
              <p:cNvSpPr/>
              <p:nvPr/>
            </p:nvSpPr>
            <p:spPr>
              <a:xfrm>
                <a:off x="5618085" y="506371"/>
                <a:ext cx="56926" cy="73133"/>
              </a:xfrm>
              <a:custGeom>
                <a:rect b="b" l="l" r="r" t="t"/>
                <a:pathLst>
                  <a:path extrusionOk="0" h="3122" w="2433">
                    <a:moveTo>
                      <a:pt x="1215" y="0"/>
                    </a:moveTo>
                    <a:cubicBezTo>
                      <a:pt x="591" y="0"/>
                      <a:pt x="70" y="489"/>
                      <a:pt x="36" y="1119"/>
                    </a:cubicBezTo>
                    <a:cubicBezTo>
                      <a:pt x="0" y="1771"/>
                      <a:pt x="1111" y="3122"/>
                      <a:pt x="1111" y="3122"/>
                    </a:cubicBezTo>
                    <a:cubicBezTo>
                      <a:pt x="1111" y="3122"/>
                      <a:pt x="2361" y="1899"/>
                      <a:pt x="2397" y="1247"/>
                    </a:cubicBezTo>
                    <a:cubicBezTo>
                      <a:pt x="2433" y="595"/>
                      <a:pt x="1934" y="37"/>
                      <a:pt x="1281" y="2"/>
                    </a:cubicBezTo>
                    <a:cubicBezTo>
                      <a:pt x="1259" y="1"/>
                      <a:pt x="1237" y="0"/>
                      <a:pt x="12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8" name="Google Shape;2718;p47"/>
              <p:cNvSpPr/>
              <p:nvPr/>
            </p:nvSpPr>
            <p:spPr>
              <a:xfrm>
                <a:off x="5455239" y="454813"/>
                <a:ext cx="42934" cy="44906"/>
              </a:xfrm>
              <a:custGeom>
                <a:rect b="b" l="l" r="r" t="t"/>
                <a:pathLst>
                  <a:path extrusionOk="0" h="1917" w="1835">
                    <a:moveTo>
                      <a:pt x="1632" y="0"/>
                    </a:moveTo>
                    <a:cubicBezTo>
                      <a:pt x="1631" y="0"/>
                      <a:pt x="480" y="304"/>
                      <a:pt x="240" y="678"/>
                    </a:cubicBezTo>
                    <a:cubicBezTo>
                      <a:pt x="1" y="1052"/>
                      <a:pt x="110" y="1550"/>
                      <a:pt x="484" y="1790"/>
                    </a:cubicBezTo>
                    <a:cubicBezTo>
                      <a:pt x="618" y="1876"/>
                      <a:pt x="768" y="1917"/>
                      <a:pt x="917" y="1917"/>
                    </a:cubicBezTo>
                    <a:cubicBezTo>
                      <a:pt x="1182" y="1917"/>
                      <a:pt x="1442" y="1786"/>
                      <a:pt x="1596" y="1546"/>
                    </a:cubicBezTo>
                    <a:cubicBezTo>
                      <a:pt x="1835" y="1171"/>
                      <a:pt x="1632" y="0"/>
                      <a:pt x="16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9" name="Google Shape;2719;p47"/>
              <p:cNvSpPr/>
              <p:nvPr/>
            </p:nvSpPr>
            <p:spPr>
              <a:xfrm>
                <a:off x="5780745" y="597143"/>
                <a:ext cx="48199" cy="54510"/>
              </a:xfrm>
              <a:custGeom>
                <a:rect b="b" l="l" r="r" t="t"/>
                <a:pathLst>
                  <a:path extrusionOk="0" h="2327" w="2060">
                    <a:moveTo>
                      <a:pt x="526" y="1"/>
                    </a:moveTo>
                    <a:cubicBezTo>
                      <a:pt x="526" y="1"/>
                      <a:pt x="1" y="1245"/>
                      <a:pt x="170" y="1719"/>
                    </a:cubicBezTo>
                    <a:cubicBezTo>
                      <a:pt x="303" y="2094"/>
                      <a:pt x="655" y="2327"/>
                      <a:pt x="1030" y="2327"/>
                    </a:cubicBezTo>
                    <a:cubicBezTo>
                      <a:pt x="1132" y="2327"/>
                      <a:pt x="1236" y="2309"/>
                      <a:pt x="1337" y="2273"/>
                    </a:cubicBezTo>
                    <a:cubicBezTo>
                      <a:pt x="1813" y="2104"/>
                      <a:pt x="2060" y="1581"/>
                      <a:pt x="1891" y="1105"/>
                    </a:cubicBezTo>
                    <a:cubicBezTo>
                      <a:pt x="1721" y="629"/>
                      <a:pt x="526" y="1"/>
                      <a:pt x="5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0" name="Google Shape;2720;p47"/>
              <p:cNvSpPr/>
              <p:nvPr/>
            </p:nvSpPr>
            <p:spPr>
              <a:xfrm>
                <a:off x="5673631" y="618671"/>
                <a:ext cx="61138" cy="45866"/>
              </a:xfrm>
              <a:custGeom>
                <a:rect b="b" l="l" r="r" t="t"/>
                <a:pathLst>
                  <a:path extrusionOk="0" h="1958" w="2613">
                    <a:moveTo>
                      <a:pt x="1605" y="0"/>
                    </a:moveTo>
                    <a:cubicBezTo>
                      <a:pt x="1587" y="0"/>
                      <a:pt x="1568" y="1"/>
                      <a:pt x="1550" y="2"/>
                    </a:cubicBezTo>
                    <a:cubicBezTo>
                      <a:pt x="1011" y="32"/>
                      <a:pt x="1" y="1069"/>
                      <a:pt x="1" y="1069"/>
                    </a:cubicBezTo>
                    <a:cubicBezTo>
                      <a:pt x="1" y="1069"/>
                      <a:pt x="1084" y="1957"/>
                      <a:pt x="1634" y="1957"/>
                    </a:cubicBezTo>
                    <a:cubicBezTo>
                      <a:pt x="1643" y="1957"/>
                      <a:pt x="1652" y="1957"/>
                      <a:pt x="1661" y="1956"/>
                    </a:cubicBezTo>
                    <a:cubicBezTo>
                      <a:pt x="2200" y="1925"/>
                      <a:pt x="2613" y="1464"/>
                      <a:pt x="2582" y="925"/>
                    </a:cubicBezTo>
                    <a:cubicBezTo>
                      <a:pt x="2552" y="403"/>
                      <a:pt x="2120" y="0"/>
                      <a:pt x="16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1" name="Google Shape;2721;p47"/>
              <p:cNvSpPr/>
              <p:nvPr/>
            </p:nvSpPr>
            <p:spPr>
              <a:xfrm>
                <a:off x="5742373" y="741722"/>
                <a:ext cx="58236" cy="42985"/>
              </a:xfrm>
              <a:custGeom>
                <a:rect b="b" l="l" r="r" t="t"/>
                <a:pathLst>
                  <a:path extrusionOk="0" h="1835" w="2489">
                    <a:moveTo>
                      <a:pt x="1470" y="1"/>
                    </a:moveTo>
                    <a:cubicBezTo>
                      <a:pt x="1393" y="1"/>
                      <a:pt x="1316" y="10"/>
                      <a:pt x="1239" y="30"/>
                    </a:cubicBezTo>
                    <a:cubicBezTo>
                      <a:pt x="745" y="157"/>
                      <a:pt x="1" y="1301"/>
                      <a:pt x="1" y="1301"/>
                    </a:cubicBezTo>
                    <a:cubicBezTo>
                      <a:pt x="1" y="1301"/>
                      <a:pt x="999" y="1834"/>
                      <a:pt x="1550" y="1834"/>
                    </a:cubicBezTo>
                    <a:cubicBezTo>
                      <a:pt x="1604" y="1834"/>
                      <a:pt x="1654" y="1829"/>
                      <a:pt x="1698" y="1818"/>
                    </a:cubicBezTo>
                    <a:cubicBezTo>
                      <a:pt x="2191" y="1691"/>
                      <a:pt x="2489" y="1188"/>
                      <a:pt x="2362" y="695"/>
                    </a:cubicBezTo>
                    <a:cubicBezTo>
                      <a:pt x="2255" y="278"/>
                      <a:pt x="1881" y="1"/>
                      <a:pt x="1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2" name="Google Shape;2722;p47"/>
              <p:cNvSpPr/>
              <p:nvPr/>
            </p:nvSpPr>
            <p:spPr>
              <a:xfrm>
                <a:off x="5935987" y="735210"/>
                <a:ext cx="72579" cy="62521"/>
              </a:xfrm>
              <a:custGeom>
                <a:rect b="b" l="l" r="r" t="t"/>
                <a:pathLst>
                  <a:path extrusionOk="0" h="2669" w="3102">
                    <a:moveTo>
                      <a:pt x="433" y="1"/>
                    </a:moveTo>
                    <a:cubicBezTo>
                      <a:pt x="175" y="1"/>
                      <a:pt x="1" y="10"/>
                      <a:pt x="1" y="10"/>
                    </a:cubicBezTo>
                    <a:cubicBezTo>
                      <a:pt x="1" y="10"/>
                      <a:pt x="260" y="1912"/>
                      <a:pt x="814" y="2370"/>
                    </a:cubicBezTo>
                    <a:cubicBezTo>
                      <a:pt x="1057" y="2570"/>
                      <a:pt x="1351" y="2668"/>
                      <a:pt x="1643" y="2668"/>
                    </a:cubicBezTo>
                    <a:cubicBezTo>
                      <a:pt x="2016" y="2668"/>
                      <a:pt x="2387" y="2508"/>
                      <a:pt x="2644" y="2198"/>
                    </a:cubicBezTo>
                    <a:cubicBezTo>
                      <a:pt x="3101" y="1645"/>
                      <a:pt x="3024" y="826"/>
                      <a:pt x="2473" y="369"/>
                    </a:cubicBezTo>
                    <a:cubicBezTo>
                      <a:pt x="2086" y="49"/>
                      <a:pt x="1032" y="1"/>
                      <a:pt x="4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3" name="Google Shape;2723;p47"/>
              <p:cNvSpPr/>
              <p:nvPr/>
            </p:nvSpPr>
            <p:spPr>
              <a:xfrm>
                <a:off x="5861911" y="976534"/>
                <a:ext cx="38957" cy="38206"/>
              </a:xfrm>
              <a:custGeom>
                <a:rect b="b" l="l" r="r" t="t"/>
                <a:pathLst>
                  <a:path extrusionOk="0" h="1631" w="1665">
                    <a:moveTo>
                      <a:pt x="1665" y="0"/>
                    </a:moveTo>
                    <a:cubicBezTo>
                      <a:pt x="1664" y="0"/>
                      <a:pt x="565" y="75"/>
                      <a:pt x="283" y="374"/>
                    </a:cubicBezTo>
                    <a:cubicBezTo>
                      <a:pt x="0" y="671"/>
                      <a:pt x="13" y="1143"/>
                      <a:pt x="311" y="1426"/>
                    </a:cubicBezTo>
                    <a:cubicBezTo>
                      <a:pt x="455" y="1563"/>
                      <a:pt x="639" y="1630"/>
                      <a:pt x="823" y="1630"/>
                    </a:cubicBezTo>
                    <a:cubicBezTo>
                      <a:pt x="1020" y="1630"/>
                      <a:pt x="1217" y="1553"/>
                      <a:pt x="1363" y="1399"/>
                    </a:cubicBezTo>
                    <a:cubicBezTo>
                      <a:pt x="1646" y="1102"/>
                      <a:pt x="1665" y="0"/>
                      <a:pt x="16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4" name="Google Shape;2724;p47"/>
              <p:cNvSpPr/>
              <p:nvPr/>
            </p:nvSpPr>
            <p:spPr>
              <a:xfrm>
                <a:off x="5229921" y="1032637"/>
                <a:ext cx="76463" cy="56407"/>
              </a:xfrm>
              <a:custGeom>
                <a:rect b="b" l="l" r="r" t="t"/>
                <a:pathLst>
                  <a:path extrusionOk="0" h="2408" w="3268">
                    <a:moveTo>
                      <a:pt x="1928" y="1"/>
                    </a:moveTo>
                    <a:cubicBezTo>
                      <a:pt x="1828" y="1"/>
                      <a:pt x="1725" y="13"/>
                      <a:pt x="1623" y="40"/>
                    </a:cubicBezTo>
                    <a:cubicBezTo>
                      <a:pt x="976" y="206"/>
                      <a:pt x="1" y="1708"/>
                      <a:pt x="1" y="1708"/>
                    </a:cubicBezTo>
                    <a:cubicBezTo>
                      <a:pt x="1" y="1708"/>
                      <a:pt x="1309" y="2407"/>
                      <a:pt x="2033" y="2407"/>
                    </a:cubicBezTo>
                    <a:cubicBezTo>
                      <a:pt x="2104" y="2407"/>
                      <a:pt x="2170" y="2400"/>
                      <a:pt x="2228" y="2385"/>
                    </a:cubicBezTo>
                    <a:cubicBezTo>
                      <a:pt x="2876" y="2219"/>
                      <a:pt x="3267" y="1559"/>
                      <a:pt x="3099" y="911"/>
                    </a:cubicBezTo>
                    <a:cubicBezTo>
                      <a:pt x="2958" y="364"/>
                      <a:pt x="2468" y="1"/>
                      <a:pt x="19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5" name="Google Shape;2725;p47"/>
              <p:cNvSpPr/>
              <p:nvPr/>
            </p:nvSpPr>
            <p:spPr>
              <a:xfrm>
                <a:off x="5436544" y="936805"/>
                <a:ext cx="47918" cy="35395"/>
              </a:xfrm>
              <a:custGeom>
                <a:rect b="b" l="l" r="r" t="t"/>
                <a:pathLst>
                  <a:path extrusionOk="0" h="1511" w="2048">
                    <a:moveTo>
                      <a:pt x="1213" y="1"/>
                    </a:moveTo>
                    <a:cubicBezTo>
                      <a:pt x="1156" y="1"/>
                      <a:pt x="1098" y="7"/>
                      <a:pt x="1041" y="20"/>
                    </a:cubicBezTo>
                    <a:cubicBezTo>
                      <a:pt x="633" y="116"/>
                      <a:pt x="0" y="1044"/>
                      <a:pt x="0" y="1044"/>
                    </a:cubicBezTo>
                    <a:cubicBezTo>
                      <a:pt x="0" y="1044"/>
                      <a:pt x="828" y="1510"/>
                      <a:pt x="1279" y="1510"/>
                    </a:cubicBezTo>
                    <a:cubicBezTo>
                      <a:pt x="1317" y="1510"/>
                      <a:pt x="1353" y="1507"/>
                      <a:pt x="1386" y="1499"/>
                    </a:cubicBezTo>
                    <a:cubicBezTo>
                      <a:pt x="1793" y="1404"/>
                      <a:pt x="2047" y="995"/>
                      <a:pt x="1952" y="588"/>
                    </a:cubicBezTo>
                    <a:cubicBezTo>
                      <a:pt x="1871" y="237"/>
                      <a:pt x="1557" y="1"/>
                      <a:pt x="12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6" name="Google Shape;2726;p47"/>
              <p:cNvSpPr/>
              <p:nvPr/>
            </p:nvSpPr>
            <p:spPr>
              <a:xfrm>
                <a:off x="5322271" y="873441"/>
                <a:ext cx="61559" cy="73133"/>
              </a:xfrm>
              <a:custGeom>
                <a:rect b="b" l="l" r="r" t="t"/>
                <a:pathLst>
                  <a:path extrusionOk="0" h="3122" w="2631">
                    <a:moveTo>
                      <a:pt x="1744" y="1"/>
                    </a:moveTo>
                    <a:cubicBezTo>
                      <a:pt x="1744" y="1"/>
                      <a:pt x="291" y="1013"/>
                      <a:pt x="146" y="1660"/>
                    </a:cubicBezTo>
                    <a:cubicBezTo>
                      <a:pt x="0" y="2307"/>
                      <a:pt x="408" y="2949"/>
                      <a:pt x="1055" y="3093"/>
                    </a:cubicBezTo>
                    <a:cubicBezTo>
                      <a:pt x="1143" y="3112"/>
                      <a:pt x="1230" y="3122"/>
                      <a:pt x="1317" y="3122"/>
                    </a:cubicBezTo>
                    <a:cubicBezTo>
                      <a:pt x="1866" y="3122"/>
                      <a:pt x="2362" y="2741"/>
                      <a:pt x="2486" y="2183"/>
                    </a:cubicBezTo>
                    <a:cubicBezTo>
                      <a:pt x="2631" y="1537"/>
                      <a:pt x="1744" y="1"/>
                      <a:pt x="17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7" name="Google Shape;2727;p47"/>
              <p:cNvSpPr/>
              <p:nvPr/>
            </p:nvSpPr>
            <p:spPr>
              <a:xfrm>
                <a:off x="5096719" y="1003590"/>
                <a:ext cx="48105" cy="48818"/>
              </a:xfrm>
              <a:custGeom>
                <a:rect b="b" l="l" r="r" t="t"/>
                <a:pathLst>
                  <a:path extrusionOk="0" h="2084" w="2056">
                    <a:moveTo>
                      <a:pt x="1029" y="0"/>
                    </a:moveTo>
                    <a:cubicBezTo>
                      <a:pt x="761" y="0"/>
                      <a:pt x="495" y="118"/>
                      <a:pt x="315" y="344"/>
                    </a:cubicBezTo>
                    <a:cubicBezTo>
                      <a:pt x="0" y="737"/>
                      <a:pt x="94" y="2084"/>
                      <a:pt x="94" y="2084"/>
                    </a:cubicBezTo>
                    <a:cubicBezTo>
                      <a:pt x="94" y="2084"/>
                      <a:pt x="1428" y="1876"/>
                      <a:pt x="1741" y="1481"/>
                    </a:cubicBezTo>
                    <a:cubicBezTo>
                      <a:pt x="2055" y="1087"/>
                      <a:pt x="1990" y="513"/>
                      <a:pt x="1597" y="199"/>
                    </a:cubicBezTo>
                    <a:cubicBezTo>
                      <a:pt x="1429" y="65"/>
                      <a:pt x="1228" y="0"/>
                      <a:pt x="1029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8" name="Google Shape;2728;p47"/>
              <p:cNvSpPr/>
              <p:nvPr/>
            </p:nvSpPr>
            <p:spPr>
              <a:xfrm>
                <a:off x="5605965" y="972177"/>
                <a:ext cx="50702" cy="40268"/>
              </a:xfrm>
              <a:custGeom>
                <a:rect b="b" l="l" r="r" t="t"/>
                <a:pathLst>
                  <a:path extrusionOk="0" h="1719" w="2167">
                    <a:moveTo>
                      <a:pt x="917" y="0"/>
                    </a:moveTo>
                    <a:cubicBezTo>
                      <a:pt x="464" y="0"/>
                      <a:pt x="0" y="74"/>
                      <a:pt x="0" y="74"/>
                    </a:cubicBezTo>
                    <a:cubicBezTo>
                      <a:pt x="0" y="74"/>
                      <a:pt x="309" y="1313"/>
                      <a:pt x="708" y="1576"/>
                    </a:cubicBezTo>
                    <a:cubicBezTo>
                      <a:pt x="854" y="1673"/>
                      <a:pt x="1019" y="1719"/>
                      <a:pt x="1183" y="1719"/>
                    </a:cubicBezTo>
                    <a:cubicBezTo>
                      <a:pt x="1463" y="1719"/>
                      <a:pt x="1738" y="1583"/>
                      <a:pt x="1904" y="1331"/>
                    </a:cubicBezTo>
                    <a:cubicBezTo>
                      <a:pt x="2166" y="934"/>
                      <a:pt x="2058" y="397"/>
                      <a:pt x="1659" y="135"/>
                    </a:cubicBezTo>
                    <a:cubicBezTo>
                      <a:pt x="1502" y="32"/>
                      <a:pt x="1212" y="0"/>
                      <a:pt x="9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9" name="Google Shape;2729;p47"/>
              <p:cNvSpPr/>
              <p:nvPr/>
            </p:nvSpPr>
            <p:spPr>
              <a:xfrm>
                <a:off x="5620214" y="849055"/>
                <a:ext cx="55218" cy="51933"/>
              </a:xfrm>
              <a:custGeom>
                <a:rect b="b" l="l" r="r" t="t"/>
                <a:pathLst>
                  <a:path extrusionOk="0" h="2217" w="2360">
                    <a:moveTo>
                      <a:pt x="1219" y="1"/>
                    </a:moveTo>
                    <a:cubicBezTo>
                      <a:pt x="960" y="1"/>
                      <a:pt x="700" y="98"/>
                      <a:pt x="499" y="293"/>
                    </a:cubicBezTo>
                    <a:cubicBezTo>
                      <a:pt x="89" y="690"/>
                      <a:pt x="1" y="2217"/>
                      <a:pt x="1" y="2217"/>
                    </a:cubicBezTo>
                    <a:cubicBezTo>
                      <a:pt x="1" y="2217"/>
                      <a:pt x="1529" y="2177"/>
                      <a:pt x="1939" y="1778"/>
                    </a:cubicBezTo>
                    <a:cubicBezTo>
                      <a:pt x="2349" y="1381"/>
                      <a:pt x="2359" y="726"/>
                      <a:pt x="1962" y="315"/>
                    </a:cubicBezTo>
                    <a:cubicBezTo>
                      <a:pt x="1759" y="106"/>
                      <a:pt x="1489" y="1"/>
                      <a:pt x="1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0" name="Google Shape;2730;p47"/>
              <p:cNvSpPr/>
              <p:nvPr/>
            </p:nvSpPr>
            <p:spPr>
              <a:xfrm>
                <a:off x="5774685" y="995602"/>
                <a:ext cx="47848" cy="51441"/>
              </a:xfrm>
              <a:custGeom>
                <a:rect b="b" l="l" r="r" t="t"/>
                <a:pathLst>
                  <a:path extrusionOk="0" h="2196" w="2045">
                    <a:moveTo>
                      <a:pt x="1020" y="0"/>
                    </a:moveTo>
                    <a:cubicBezTo>
                      <a:pt x="880" y="0"/>
                      <a:pt x="738" y="33"/>
                      <a:pt x="605" y="103"/>
                    </a:cubicBezTo>
                    <a:cubicBezTo>
                      <a:pt x="168" y="334"/>
                      <a:pt x="0" y="874"/>
                      <a:pt x="230" y="1312"/>
                    </a:cubicBezTo>
                    <a:cubicBezTo>
                      <a:pt x="461" y="1749"/>
                      <a:pt x="1706" y="2195"/>
                      <a:pt x="1706" y="2195"/>
                    </a:cubicBezTo>
                    <a:cubicBezTo>
                      <a:pt x="1706" y="2195"/>
                      <a:pt x="2044" y="915"/>
                      <a:pt x="1814" y="478"/>
                    </a:cubicBezTo>
                    <a:cubicBezTo>
                      <a:pt x="1654" y="174"/>
                      <a:pt x="1342" y="0"/>
                      <a:pt x="1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1" name="Google Shape;2731;p47"/>
              <p:cNvSpPr/>
              <p:nvPr/>
            </p:nvSpPr>
            <p:spPr>
              <a:xfrm>
                <a:off x="5815911" y="798223"/>
                <a:ext cx="56575" cy="58211"/>
              </a:xfrm>
              <a:custGeom>
                <a:rect b="b" l="l" r="r" t="t"/>
                <a:pathLst>
                  <a:path extrusionOk="0" h="2485" w="2418">
                    <a:moveTo>
                      <a:pt x="1210" y="1"/>
                    </a:moveTo>
                    <a:cubicBezTo>
                      <a:pt x="880" y="1"/>
                      <a:pt x="555" y="153"/>
                      <a:pt x="346" y="439"/>
                    </a:cubicBezTo>
                    <a:cubicBezTo>
                      <a:pt x="0" y="916"/>
                      <a:pt x="177" y="2484"/>
                      <a:pt x="177" y="2484"/>
                    </a:cubicBezTo>
                    <a:cubicBezTo>
                      <a:pt x="177" y="2484"/>
                      <a:pt x="1725" y="2173"/>
                      <a:pt x="2072" y="1696"/>
                    </a:cubicBezTo>
                    <a:cubicBezTo>
                      <a:pt x="2417" y="1219"/>
                      <a:pt x="2313" y="552"/>
                      <a:pt x="1837" y="206"/>
                    </a:cubicBezTo>
                    <a:cubicBezTo>
                      <a:pt x="1647" y="67"/>
                      <a:pt x="1428" y="1"/>
                      <a:pt x="12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2" name="Google Shape;2732;p47"/>
              <p:cNvSpPr/>
              <p:nvPr/>
            </p:nvSpPr>
            <p:spPr>
              <a:xfrm>
                <a:off x="5260712" y="936782"/>
                <a:ext cx="203348" cy="667097"/>
              </a:xfrm>
              <a:custGeom>
                <a:rect b="b" l="l" r="r" t="t"/>
                <a:pathLst>
                  <a:path extrusionOk="0" h="28478" w="8691">
                    <a:moveTo>
                      <a:pt x="5902" y="1"/>
                    </a:moveTo>
                    <a:cubicBezTo>
                      <a:pt x="5875" y="19"/>
                      <a:pt x="5846" y="37"/>
                      <a:pt x="5819" y="55"/>
                    </a:cubicBezTo>
                    <a:cubicBezTo>
                      <a:pt x="5773" y="85"/>
                      <a:pt x="5725" y="114"/>
                      <a:pt x="5677" y="142"/>
                    </a:cubicBezTo>
                    <a:cubicBezTo>
                      <a:pt x="5654" y="158"/>
                      <a:pt x="5630" y="172"/>
                      <a:pt x="5605" y="186"/>
                    </a:cubicBezTo>
                    <a:cubicBezTo>
                      <a:pt x="5594" y="231"/>
                      <a:pt x="5586" y="256"/>
                      <a:pt x="5575" y="301"/>
                    </a:cubicBezTo>
                    <a:lnTo>
                      <a:pt x="7331" y="3379"/>
                    </a:lnTo>
                    <a:cubicBezTo>
                      <a:pt x="7905" y="4383"/>
                      <a:pt x="8141" y="5515"/>
                      <a:pt x="8046" y="6621"/>
                    </a:cubicBezTo>
                    <a:cubicBezTo>
                      <a:pt x="7979" y="7428"/>
                      <a:pt x="7736" y="8220"/>
                      <a:pt x="7321" y="8941"/>
                    </a:cubicBezTo>
                    <a:cubicBezTo>
                      <a:pt x="7229" y="9102"/>
                      <a:pt x="7127" y="9260"/>
                      <a:pt x="7017" y="9412"/>
                    </a:cubicBezTo>
                    <a:lnTo>
                      <a:pt x="6252" y="10479"/>
                    </a:lnTo>
                    <a:lnTo>
                      <a:pt x="1424" y="17202"/>
                    </a:lnTo>
                    <a:cubicBezTo>
                      <a:pt x="1354" y="17299"/>
                      <a:pt x="1288" y="17397"/>
                      <a:pt x="1224" y="17497"/>
                    </a:cubicBezTo>
                    <a:cubicBezTo>
                      <a:pt x="269" y="18996"/>
                      <a:pt x="1" y="20845"/>
                      <a:pt x="501" y="22570"/>
                    </a:cubicBezTo>
                    <a:lnTo>
                      <a:pt x="1139" y="24772"/>
                    </a:lnTo>
                    <a:lnTo>
                      <a:pt x="1277" y="25247"/>
                    </a:lnTo>
                    <a:cubicBezTo>
                      <a:pt x="1387" y="25629"/>
                      <a:pt x="1474" y="26014"/>
                      <a:pt x="1536" y="26404"/>
                    </a:cubicBezTo>
                    <a:cubicBezTo>
                      <a:pt x="1608" y="26854"/>
                      <a:pt x="1647" y="27306"/>
                      <a:pt x="1655" y="27761"/>
                    </a:cubicBezTo>
                    <a:cubicBezTo>
                      <a:pt x="1657" y="27881"/>
                      <a:pt x="1657" y="28002"/>
                      <a:pt x="1655" y="28122"/>
                    </a:cubicBezTo>
                    <a:cubicBezTo>
                      <a:pt x="1652" y="28240"/>
                      <a:pt x="1649" y="28360"/>
                      <a:pt x="1642" y="28478"/>
                    </a:cubicBezTo>
                    <a:lnTo>
                      <a:pt x="4882" y="28478"/>
                    </a:lnTo>
                    <a:cubicBezTo>
                      <a:pt x="4736" y="28206"/>
                      <a:pt x="4591" y="27932"/>
                      <a:pt x="4452" y="27660"/>
                    </a:cubicBezTo>
                    <a:cubicBezTo>
                      <a:pt x="3825" y="26447"/>
                      <a:pt x="3277" y="25249"/>
                      <a:pt x="2912" y="24193"/>
                    </a:cubicBezTo>
                    <a:cubicBezTo>
                      <a:pt x="2616" y="23335"/>
                      <a:pt x="2441" y="22568"/>
                      <a:pt x="2441" y="21958"/>
                    </a:cubicBezTo>
                    <a:cubicBezTo>
                      <a:pt x="2441" y="20773"/>
                      <a:pt x="2925" y="19437"/>
                      <a:pt x="3624" y="18027"/>
                    </a:cubicBezTo>
                    <a:cubicBezTo>
                      <a:pt x="4707" y="15841"/>
                      <a:pt x="6303" y="13482"/>
                      <a:pt x="7402" y="11246"/>
                    </a:cubicBezTo>
                    <a:cubicBezTo>
                      <a:pt x="7780" y="10476"/>
                      <a:pt x="8101" y="9720"/>
                      <a:pt x="8318" y="8992"/>
                    </a:cubicBezTo>
                    <a:cubicBezTo>
                      <a:pt x="8390" y="8754"/>
                      <a:pt x="8450" y="8518"/>
                      <a:pt x="8500" y="8287"/>
                    </a:cubicBezTo>
                    <a:cubicBezTo>
                      <a:pt x="8653" y="7553"/>
                      <a:pt x="8690" y="6861"/>
                      <a:pt x="8645" y="6216"/>
                    </a:cubicBezTo>
                    <a:cubicBezTo>
                      <a:pt x="8476" y="3760"/>
                      <a:pt x="7122" y="2004"/>
                      <a:pt x="6528" y="1343"/>
                    </a:cubicBezTo>
                    <a:cubicBezTo>
                      <a:pt x="6363" y="1159"/>
                      <a:pt x="6321" y="896"/>
                      <a:pt x="6421" y="670"/>
                    </a:cubicBezTo>
                    <a:lnTo>
                      <a:pt x="5902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3" name="Google Shape;2733;p47"/>
              <p:cNvSpPr/>
              <p:nvPr/>
            </p:nvSpPr>
            <p:spPr>
              <a:xfrm>
                <a:off x="5495436" y="771870"/>
                <a:ext cx="42326" cy="268661"/>
              </a:xfrm>
              <a:custGeom>
                <a:rect b="b" l="l" r="r" t="t"/>
                <a:pathLst>
                  <a:path extrusionOk="0" h="11469" w="1809">
                    <a:moveTo>
                      <a:pt x="1507" y="0"/>
                    </a:moveTo>
                    <a:cubicBezTo>
                      <a:pt x="1358" y="585"/>
                      <a:pt x="1091" y="1123"/>
                      <a:pt x="736" y="1589"/>
                    </a:cubicBezTo>
                    <a:lnTo>
                      <a:pt x="486" y="10778"/>
                    </a:lnTo>
                    <a:cubicBezTo>
                      <a:pt x="479" y="11121"/>
                      <a:pt x="267" y="11366"/>
                      <a:pt x="1" y="11468"/>
                    </a:cubicBezTo>
                    <a:lnTo>
                      <a:pt x="894" y="11133"/>
                    </a:lnTo>
                    <a:lnTo>
                      <a:pt x="1193" y="2195"/>
                    </a:lnTo>
                    <a:cubicBezTo>
                      <a:pt x="1203" y="1918"/>
                      <a:pt x="1431" y="1698"/>
                      <a:pt x="1708" y="1698"/>
                    </a:cubicBezTo>
                    <a:lnTo>
                      <a:pt x="1690" y="722"/>
                    </a:lnTo>
                    <a:lnTo>
                      <a:pt x="1809" y="582"/>
                    </a:lnTo>
                    <a:cubicBezTo>
                      <a:pt x="1751" y="418"/>
                      <a:pt x="1711" y="246"/>
                      <a:pt x="1691" y="66"/>
                    </a:cubicBezTo>
                    <a:lnTo>
                      <a:pt x="1561" y="215"/>
                    </a:lnTo>
                    <a:lnTo>
                      <a:pt x="1559" y="8"/>
                    </a:lnTo>
                    <a:cubicBezTo>
                      <a:pt x="1542" y="6"/>
                      <a:pt x="1525" y="4"/>
                      <a:pt x="150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4" name="Google Shape;2734;p47"/>
              <p:cNvSpPr/>
              <p:nvPr/>
            </p:nvSpPr>
            <p:spPr>
              <a:xfrm>
                <a:off x="5495155" y="1040508"/>
                <a:ext cx="304" cy="94"/>
              </a:xfrm>
              <a:custGeom>
                <a:rect b="b" l="l" r="r" t="t"/>
                <a:pathLst>
                  <a:path extrusionOk="0" h="4" w="13">
                    <a:moveTo>
                      <a:pt x="0" y="3"/>
                    </a:moveTo>
                    <a:lnTo>
                      <a:pt x="0" y="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53F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5" name="Google Shape;2735;p47"/>
              <p:cNvSpPr/>
              <p:nvPr/>
            </p:nvSpPr>
            <p:spPr>
              <a:xfrm>
                <a:off x="5596981" y="851749"/>
                <a:ext cx="206974" cy="208740"/>
              </a:xfrm>
              <a:custGeom>
                <a:rect b="b" l="l" r="r" t="t"/>
                <a:pathLst>
                  <a:path extrusionOk="0" h="8911" w="8846">
                    <a:moveTo>
                      <a:pt x="8497" y="0"/>
                    </a:moveTo>
                    <a:lnTo>
                      <a:pt x="8238" y="2226"/>
                    </a:lnTo>
                    <a:lnTo>
                      <a:pt x="3521" y="8240"/>
                    </a:lnTo>
                    <a:lnTo>
                      <a:pt x="4057" y="4589"/>
                    </a:lnTo>
                    <a:cubicBezTo>
                      <a:pt x="4042" y="4586"/>
                      <a:pt x="4048" y="4588"/>
                      <a:pt x="4033" y="4584"/>
                    </a:cubicBezTo>
                    <a:lnTo>
                      <a:pt x="3017" y="8347"/>
                    </a:lnTo>
                    <a:lnTo>
                      <a:pt x="1" y="8911"/>
                    </a:lnTo>
                    <a:lnTo>
                      <a:pt x="1" y="8911"/>
                    </a:lnTo>
                    <a:lnTo>
                      <a:pt x="3042" y="8848"/>
                    </a:lnTo>
                    <a:cubicBezTo>
                      <a:pt x="3425" y="8840"/>
                      <a:pt x="3784" y="8655"/>
                      <a:pt x="4014" y="8349"/>
                    </a:cubicBezTo>
                    <a:lnTo>
                      <a:pt x="8559" y="2280"/>
                    </a:lnTo>
                    <a:lnTo>
                      <a:pt x="8845" y="84"/>
                    </a:lnTo>
                    <a:cubicBezTo>
                      <a:pt x="8727" y="60"/>
                      <a:pt x="8610" y="31"/>
                      <a:pt x="849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6" name="Google Shape;2736;p47"/>
              <p:cNvSpPr/>
              <p:nvPr/>
            </p:nvSpPr>
            <p:spPr>
              <a:xfrm>
                <a:off x="5538276" y="913334"/>
                <a:ext cx="120310" cy="53714"/>
              </a:xfrm>
              <a:custGeom>
                <a:rect b="b" l="l" r="r" t="t"/>
                <a:pathLst>
                  <a:path extrusionOk="0" h="2293" w="5142">
                    <a:moveTo>
                      <a:pt x="5085" y="1"/>
                    </a:moveTo>
                    <a:lnTo>
                      <a:pt x="0" y="2292"/>
                    </a:lnTo>
                    <a:lnTo>
                      <a:pt x="4684" y="366"/>
                    </a:lnTo>
                    <a:lnTo>
                      <a:pt x="4920" y="545"/>
                    </a:lnTo>
                    <a:lnTo>
                      <a:pt x="5141" y="440"/>
                    </a:lnTo>
                    <a:cubicBezTo>
                      <a:pt x="5109" y="298"/>
                      <a:pt x="5089" y="151"/>
                      <a:pt x="5085" y="1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7" name="Google Shape;2737;p47"/>
              <p:cNvSpPr/>
              <p:nvPr/>
            </p:nvSpPr>
            <p:spPr>
              <a:xfrm>
                <a:off x="5404794" y="1101788"/>
                <a:ext cx="220896" cy="502021"/>
              </a:xfrm>
              <a:custGeom>
                <a:rect b="b" l="l" r="r" t="t"/>
                <a:pathLst>
                  <a:path extrusionOk="0" h="21431" w="9441">
                    <a:moveTo>
                      <a:pt x="9440" y="0"/>
                    </a:moveTo>
                    <a:cubicBezTo>
                      <a:pt x="9440" y="0"/>
                      <a:pt x="6574" y="17"/>
                      <a:pt x="5247" y="2892"/>
                    </a:cubicBezTo>
                    <a:cubicBezTo>
                      <a:pt x="4348" y="4840"/>
                      <a:pt x="3663" y="6723"/>
                      <a:pt x="3318" y="7734"/>
                    </a:cubicBezTo>
                    <a:cubicBezTo>
                      <a:pt x="3155" y="8207"/>
                      <a:pt x="2753" y="8558"/>
                      <a:pt x="2262" y="8652"/>
                    </a:cubicBezTo>
                    <a:lnTo>
                      <a:pt x="0" y="9089"/>
                    </a:lnTo>
                    <a:lnTo>
                      <a:pt x="1367" y="9333"/>
                    </a:lnTo>
                    <a:cubicBezTo>
                      <a:pt x="2226" y="9486"/>
                      <a:pt x="2748" y="10364"/>
                      <a:pt x="2475" y="11191"/>
                    </a:cubicBezTo>
                    <a:cubicBezTo>
                      <a:pt x="2136" y="12215"/>
                      <a:pt x="1787" y="13557"/>
                      <a:pt x="1837" y="14626"/>
                    </a:cubicBezTo>
                    <a:cubicBezTo>
                      <a:pt x="1932" y="16639"/>
                      <a:pt x="4337" y="21431"/>
                      <a:pt x="4337" y="21431"/>
                    </a:cubicBezTo>
                    <a:lnTo>
                      <a:pt x="6654" y="21431"/>
                    </a:lnTo>
                    <a:lnTo>
                      <a:pt x="6136" y="20332"/>
                    </a:lnTo>
                    <a:lnTo>
                      <a:pt x="4808" y="17518"/>
                    </a:lnTo>
                    <a:lnTo>
                      <a:pt x="3577" y="14911"/>
                    </a:lnTo>
                    <a:lnTo>
                      <a:pt x="3517" y="14784"/>
                    </a:lnTo>
                    <a:cubicBezTo>
                      <a:pt x="3144" y="13991"/>
                      <a:pt x="3041" y="13104"/>
                      <a:pt x="3215" y="12256"/>
                    </a:cubicBezTo>
                    <a:cubicBezTo>
                      <a:pt x="3250" y="12084"/>
                      <a:pt x="3297" y="11914"/>
                      <a:pt x="3355" y="11748"/>
                    </a:cubicBezTo>
                    <a:lnTo>
                      <a:pt x="5087" y="6769"/>
                    </a:lnTo>
                    <a:lnTo>
                      <a:pt x="6883" y="2199"/>
                    </a:lnTo>
                    <a:cubicBezTo>
                      <a:pt x="7429" y="1379"/>
                      <a:pt x="8170" y="694"/>
                      <a:pt x="9048" y="215"/>
                    </a:cubicBezTo>
                    <a:lnTo>
                      <a:pt x="944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738" name="Google Shape;2738;p47"/>
            <p:cNvSpPr/>
            <p:nvPr/>
          </p:nvSpPr>
          <p:spPr>
            <a:xfrm>
              <a:off x="3637540" y="713579"/>
              <a:ext cx="965405" cy="796587"/>
            </a:xfrm>
            <a:custGeom>
              <a:rect b="b" l="l" r="r" t="t"/>
              <a:pathLst>
                <a:path extrusionOk="0" h="7462" w="9054">
                  <a:moveTo>
                    <a:pt x="2640" y="0"/>
                  </a:moveTo>
                  <a:cubicBezTo>
                    <a:pt x="1183" y="1"/>
                    <a:pt x="1" y="1182"/>
                    <a:pt x="1" y="2640"/>
                  </a:cubicBezTo>
                  <a:cubicBezTo>
                    <a:pt x="1" y="3791"/>
                    <a:pt x="738" y="4770"/>
                    <a:pt x="1767" y="5130"/>
                  </a:cubicBezTo>
                  <a:cubicBezTo>
                    <a:pt x="1958" y="5199"/>
                    <a:pt x="2162" y="5245"/>
                    <a:pt x="2373" y="5266"/>
                  </a:cubicBezTo>
                  <a:cubicBezTo>
                    <a:pt x="2415" y="5269"/>
                    <a:pt x="2457" y="5273"/>
                    <a:pt x="2500" y="5276"/>
                  </a:cubicBezTo>
                  <a:cubicBezTo>
                    <a:pt x="2501" y="5292"/>
                    <a:pt x="2503" y="5309"/>
                    <a:pt x="2505" y="5324"/>
                  </a:cubicBezTo>
                  <a:cubicBezTo>
                    <a:pt x="2525" y="5503"/>
                    <a:pt x="2564" y="5674"/>
                    <a:pt x="2623" y="5840"/>
                  </a:cubicBezTo>
                  <a:cubicBezTo>
                    <a:pt x="2952" y="6785"/>
                    <a:pt x="3849" y="7461"/>
                    <a:pt x="4907" y="7461"/>
                  </a:cubicBezTo>
                  <a:cubicBezTo>
                    <a:pt x="6243" y="7461"/>
                    <a:pt x="7326" y="6378"/>
                    <a:pt x="7326" y="5042"/>
                  </a:cubicBezTo>
                  <a:cubicBezTo>
                    <a:pt x="7326" y="4903"/>
                    <a:pt x="7313" y="4766"/>
                    <a:pt x="7291" y="4633"/>
                  </a:cubicBezTo>
                  <a:cubicBezTo>
                    <a:pt x="8299" y="4410"/>
                    <a:pt x="9053" y="3511"/>
                    <a:pt x="9053" y="2437"/>
                  </a:cubicBezTo>
                  <a:cubicBezTo>
                    <a:pt x="9053" y="1195"/>
                    <a:pt x="8045" y="187"/>
                    <a:pt x="6803" y="187"/>
                  </a:cubicBezTo>
                  <a:cubicBezTo>
                    <a:pt x="5994" y="187"/>
                    <a:pt x="5285" y="614"/>
                    <a:pt x="4887" y="1255"/>
                  </a:cubicBezTo>
                  <a:cubicBezTo>
                    <a:pt x="4423" y="503"/>
                    <a:pt x="3590" y="0"/>
                    <a:pt x="2640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47"/>
            <p:cNvSpPr/>
            <p:nvPr/>
          </p:nvSpPr>
          <p:spPr>
            <a:xfrm>
              <a:off x="4090355" y="901036"/>
              <a:ext cx="231168" cy="254498"/>
            </a:xfrm>
            <a:custGeom>
              <a:rect b="b" l="l" r="r" t="t"/>
              <a:pathLst>
                <a:path extrusionOk="0" h="2384" w="2168">
                  <a:moveTo>
                    <a:pt x="1086" y="0"/>
                  </a:moveTo>
                  <a:cubicBezTo>
                    <a:pt x="720" y="0"/>
                    <a:pt x="370" y="212"/>
                    <a:pt x="213" y="568"/>
                  </a:cubicBezTo>
                  <a:cubicBezTo>
                    <a:pt x="1" y="1050"/>
                    <a:pt x="454" y="2384"/>
                    <a:pt x="454" y="2384"/>
                  </a:cubicBezTo>
                  <a:cubicBezTo>
                    <a:pt x="454" y="2384"/>
                    <a:pt x="1744" y="1819"/>
                    <a:pt x="1957" y="1338"/>
                  </a:cubicBezTo>
                  <a:cubicBezTo>
                    <a:pt x="2168" y="856"/>
                    <a:pt x="1950" y="294"/>
                    <a:pt x="1470" y="81"/>
                  </a:cubicBezTo>
                  <a:cubicBezTo>
                    <a:pt x="1345" y="26"/>
                    <a:pt x="1214" y="0"/>
                    <a:pt x="1086" y="0"/>
                  </a:cubicBezTo>
                  <a:close/>
                </a:path>
              </a:pathLst>
            </a:custGeom>
            <a:solidFill>
              <a:srgbClr val="B4B7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40" name="Google Shape;2740;p47"/>
          <p:cNvGrpSpPr/>
          <p:nvPr/>
        </p:nvGrpSpPr>
        <p:grpSpPr>
          <a:xfrm>
            <a:off x="-571362" y="4535219"/>
            <a:ext cx="10436575" cy="1197200"/>
            <a:chOff x="-646237" y="3946300"/>
            <a:chExt cx="10436575" cy="1197200"/>
          </a:xfrm>
        </p:grpSpPr>
        <p:grpSp>
          <p:nvGrpSpPr>
            <p:cNvPr id="2741" name="Google Shape;2741;p47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2742" name="Google Shape;2742;p47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3" name="Google Shape;2743;p47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4" name="Google Shape;2744;p47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5" name="Google Shape;2745;p47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6" name="Google Shape;2746;p47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7" name="Google Shape;2747;p47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48" name="Google Shape;2748;p47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2749" name="Google Shape;2749;p47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0" name="Google Shape;2750;p47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1" name="Google Shape;2751;p47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2" name="Google Shape;2752;p47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3" name="Google Shape;2753;p47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54" name="Google Shape;2754;p47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2755" name="Google Shape;2755;p47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6" name="Google Shape;2756;p47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7" name="Google Shape;2757;p47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58" name="Google Shape;2758;p47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2759" name="Google Shape;2759;p47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0" name="Google Shape;2760;p47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1" name="Google Shape;2761;p47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62" name="Google Shape;2762;p47"/>
          <p:cNvSpPr txBox="1"/>
          <p:nvPr>
            <p:ph idx="3" type="subTitle"/>
          </p:nvPr>
        </p:nvSpPr>
        <p:spPr>
          <a:xfrm>
            <a:off x="1678750" y="3158439"/>
            <a:ext cx="385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100% nylon sheath with 7 type III twisted inner strands, 550 lbs strength.  Black and green available.</a:t>
            </a:r>
            <a:br>
              <a:rPr lang="es"/>
            </a:br>
            <a:r>
              <a:rPr i="1" lang="es"/>
              <a:t>Slides through branches!</a:t>
            </a:r>
            <a:endParaRPr i="1"/>
          </a:p>
        </p:txBody>
      </p:sp>
      <p:sp>
        <p:nvSpPr>
          <p:cNvPr id="2763" name="Google Shape;2763;p47"/>
          <p:cNvSpPr txBox="1"/>
          <p:nvPr>
            <p:ph idx="5" type="subTitle"/>
          </p:nvPr>
        </p:nvSpPr>
        <p:spPr>
          <a:xfrm>
            <a:off x="1678750" y="2806090"/>
            <a:ext cx="3856800" cy="4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Paracord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7" name="Shape 2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8" name="Google Shape;2768;p48"/>
          <p:cNvGrpSpPr/>
          <p:nvPr/>
        </p:nvGrpSpPr>
        <p:grpSpPr>
          <a:xfrm>
            <a:off x="-37754" y="198074"/>
            <a:ext cx="3214398" cy="3673808"/>
            <a:chOff x="-37754" y="198074"/>
            <a:chExt cx="3214398" cy="3673808"/>
          </a:xfrm>
        </p:grpSpPr>
        <p:grpSp>
          <p:nvGrpSpPr>
            <p:cNvPr id="2769" name="Google Shape;2769;p48"/>
            <p:cNvGrpSpPr/>
            <p:nvPr/>
          </p:nvGrpSpPr>
          <p:grpSpPr>
            <a:xfrm rot="-827937">
              <a:off x="168141" y="1502034"/>
              <a:ext cx="2802606" cy="2065425"/>
              <a:chOff x="325375" y="3506952"/>
              <a:chExt cx="3087600" cy="1587749"/>
            </a:xfrm>
          </p:grpSpPr>
          <p:sp>
            <p:nvSpPr>
              <p:cNvPr id="2770" name="Google Shape;2770;p48"/>
              <p:cNvSpPr/>
              <p:nvPr/>
            </p:nvSpPr>
            <p:spPr>
              <a:xfrm>
                <a:off x="949553" y="3506952"/>
                <a:ext cx="1838700" cy="1473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1" name="Google Shape;2771;p48"/>
              <p:cNvSpPr/>
              <p:nvPr/>
            </p:nvSpPr>
            <p:spPr>
              <a:xfrm>
                <a:off x="714703" y="3941446"/>
                <a:ext cx="2308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2" name="Google Shape;2772;p48"/>
              <p:cNvSpPr/>
              <p:nvPr/>
            </p:nvSpPr>
            <p:spPr>
              <a:xfrm>
                <a:off x="497325" y="4403528"/>
                <a:ext cx="27438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3" name="Google Shape;2773;p48"/>
              <p:cNvSpPr/>
              <p:nvPr/>
            </p:nvSpPr>
            <p:spPr>
              <a:xfrm>
                <a:off x="325375" y="4919802"/>
                <a:ext cx="3087600" cy="174900"/>
              </a:xfrm>
              <a:prstGeom prst="ellipse">
                <a:avLst/>
              </a:pr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74" name="Google Shape;2774;p48"/>
            <p:cNvGrpSpPr/>
            <p:nvPr/>
          </p:nvGrpSpPr>
          <p:grpSpPr>
            <a:xfrm rot="-826804">
              <a:off x="192190" y="387642"/>
              <a:ext cx="1704039" cy="929658"/>
              <a:chOff x="3710932" y="3098628"/>
              <a:chExt cx="1303451" cy="711113"/>
            </a:xfrm>
          </p:grpSpPr>
          <p:sp>
            <p:nvSpPr>
              <p:cNvPr id="2775" name="Google Shape;2775;p48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6" name="Google Shape;2776;p48"/>
              <p:cNvSpPr/>
              <p:nvPr/>
            </p:nvSpPr>
            <p:spPr>
              <a:xfrm>
                <a:off x="4656705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62" y="0"/>
                    </a:moveTo>
                    <a:cubicBezTo>
                      <a:pt x="27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79" y="294"/>
                      <a:pt x="180" y="295"/>
                    </a:cubicBezTo>
                    <a:cubicBezTo>
                      <a:pt x="541" y="302"/>
                      <a:pt x="1195" y="316"/>
                      <a:pt x="1763" y="316"/>
                    </a:cubicBezTo>
                    <a:cubicBezTo>
                      <a:pt x="2140" y="316"/>
                      <a:pt x="2478" y="310"/>
                      <a:pt x="2669" y="291"/>
                    </a:cubicBezTo>
                    <a:cubicBezTo>
                      <a:pt x="3238" y="235"/>
                      <a:pt x="3364" y="0"/>
                      <a:pt x="3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7" name="Google Shape;2777;p48"/>
              <p:cNvSpPr/>
              <p:nvPr/>
            </p:nvSpPr>
            <p:spPr>
              <a:xfrm>
                <a:off x="4644843" y="3186683"/>
                <a:ext cx="28194" cy="19794"/>
              </a:xfrm>
              <a:custGeom>
                <a:rect b="b" l="l" r="r" t="t"/>
                <a:pathLst>
                  <a:path extrusionOk="0" h="845" w="1205">
                    <a:moveTo>
                      <a:pt x="114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5" y="844"/>
                    </a:lnTo>
                    <a:lnTo>
                      <a:pt x="1205" y="130"/>
                    </a:lnTo>
                    <a:cubicBezTo>
                      <a:pt x="1205" y="58"/>
                      <a:pt x="1155" y="0"/>
                      <a:pt x="10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8" name="Google Shape;2778;p48"/>
              <p:cNvSpPr/>
              <p:nvPr/>
            </p:nvSpPr>
            <p:spPr>
              <a:xfrm>
                <a:off x="4650856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29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9" name="Google Shape;2779;p48"/>
              <p:cNvSpPr/>
              <p:nvPr/>
            </p:nvSpPr>
            <p:spPr>
              <a:xfrm>
                <a:off x="4640912" y="3203877"/>
                <a:ext cx="36079" cy="30874"/>
              </a:xfrm>
              <a:custGeom>
                <a:rect b="b" l="l" r="r" t="t"/>
                <a:pathLst>
                  <a:path extrusionOk="0" h="1318" w="1542">
                    <a:moveTo>
                      <a:pt x="144" y="1"/>
                    </a:moveTo>
                    <a:cubicBezTo>
                      <a:pt x="65" y="1"/>
                      <a:pt x="1" y="76"/>
                      <a:pt x="3" y="166"/>
                    </a:cubicBezTo>
                    <a:lnTo>
                      <a:pt x="3" y="1318"/>
                    </a:lnTo>
                    <a:lnTo>
                      <a:pt x="1541" y="971"/>
                    </a:lnTo>
                    <a:lnTo>
                      <a:pt x="1541" y="166"/>
                    </a:lnTo>
                    <a:cubicBezTo>
                      <a:pt x="1541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0" name="Google Shape;2780;p48"/>
              <p:cNvSpPr/>
              <p:nvPr/>
            </p:nvSpPr>
            <p:spPr>
              <a:xfrm>
                <a:off x="4649054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80" y="1"/>
                    </a:moveTo>
                    <a:cubicBezTo>
                      <a:pt x="36" y="1"/>
                      <a:pt x="0" y="76"/>
                      <a:pt x="0" y="166"/>
                    </a:cubicBezTo>
                    <a:lnTo>
                      <a:pt x="0" y="1318"/>
                    </a:lnTo>
                    <a:lnTo>
                      <a:pt x="845" y="971"/>
                    </a:lnTo>
                    <a:lnTo>
                      <a:pt x="845" y="166"/>
                    </a:lnTo>
                    <a:cubicBezTo>
                      <a:pt x="845" y="76"/>
                      <a:pt x="811" y="1"/>
                      <a:pt x="76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1" name="Google Shape;2781;p48"/>
              <p:cNvSpPr/>
              <p:nvPr/>
            </p:nvSpPr>
            <p:spPr>
              <a:xfrm>
                <a:off x="4633519" y="3214793"/>
                <a:ext cx="52106" cy="19958"/>
              </a:xfrm>
              <a:custGeom>
                <a:rect b="b" l="l" r="r" t="t"/>
                <a:pathLst>
                  <a:path extrusionOk="0" h="852" w="2227">
                    <a:moveTo>
                      <a:pt x="2121" y="0"/>
                    </a:moveTo>
                    <a:cubicBezTo>
                      <a:pt x="2116" y="0"/>
                      <a:pt x="2111" y="1"/>
                      <a:pt x="2106" y="1"/>
                    </a:cubicBezTo>
                    <a:lnTo>
                      <a:pt x="1828" y="46"/>
                    </a:lnTo>
                    <a:lnTo>
                      <a:pt x="375" y="279"/>
                    </a:lnTo>
                    <a:lnTo>
                      <a:pt x="91" y="324"/>
                    </a:lnTo>
                    <a:cubicBezTo>
                      <a:pt x="39" y="333"/>
                      <a:pt x="1" y="385"/>
                      <a:pt x="1" y="444"/>
                    </a:cubicBezTo>
                    <a:lnTo>
                      <a:pt x="1" y="852"/>
                    </a:lnTo>
                    <a:lnTo>
                      <a:pt x="335" y="787"/>
                    </a:lnTo>
                    <a:lnTo>
                      <a:pt x="734" y="710"/>
                    </a:lnTo>
                    <a:lnTo>
                      <a:pt x="2226" y="422"/>
                    </a:lnTo>
                    <a:lnTo>
                      <a:pt x="2226" y="122"/>
                    </a:lnTo>
                    <a:cubicBezTo>
                      <a:pt x="2226" y="53"/>
                      <a:pt x="2178" y="0"/>
                      <a:pt x="2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2" name="Google Shape;2782;p48"/>
              <p:cNvSpPr/>
              <p:nvPr/>
            </p:nvSpPr>
            <p:spPr>
              <a:xfrm>
                <a:off x="4641357" y="3216058"/>
                <a:ext cx="36407" cy="17311"/>
              </a:xfrm>
              <a:custGeom>
                <a:rect b="b" l="l" r="r" t="t"/>
                <a:pathLst>
                  <a:path extrusionOk="0" h="739" w="1556">
                    <a:moveTo>
                      <a:pt x="1452" y="0"/>
                    </a:moveTo>
                    <a:cubicBezTo>
                      <a:pt x="1447" y="0"/>
                      <a:pt x="1442" y="1"/>
                      <a:pt x="1437" y="2"/>
                    </a:cubicBezTo>
                    <a:lnTo>
                      <a:pt x="87" y="218"/>
                    </a:lnTo>
                    <a:cubicBezTo>
                      <a:pt x="38" y="225"/>
                      <a:pt x="0" y="271"/>
                      <a:pt x="0" y="331"/>
                    </a:cubicBezTo>
                    <a:lnTo>
                      <a:pt x="0" y="738"/>
                    </a:lnTo>
                    <a:lnTo>
                      <a:pt x="399" y="656"/>
                    </a:lnTo>
                    <a:lnTo>
                      <a:pt x="1556" y="419"/>
                    </a:lnTo>
                    <a:lnTo>
                      <a:pt x="1556" y="118"/>
                    </a:lnTo>
                    <a:lnTo>
                      <a:pt x="1556" y="117"/>
                    </a:lnTo>
                    <a:cubicBezTo>
                      <a:pt x="1556" y="51"/>
                      <a:pt x="1508" y="0"/>
                      <a:pt x="145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3" name="Google Shape;2783;p48"/>
              <p:cNvSpPr/>
              <p:nvPr/>
            </p:nvSpPr>
            <p:spPr>
              <a:xfrm>
                <a:off x="4649827" y="3183240"/>
                <a:ext cx="18273" cy="3467"/>
              </a:xfrm>
              <a:custGeom>
                <a:rect b="b" l="l" r="r" t="t"/>
                <a:pathLst>
                  <a:path extrusionOk="0" h="148" w="781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4" name="Google Shape;2784;p48"/>
              <p:cNvSpPr/>
              <p:nvPr/>
            </p:nvSpPr>
            <p:spPr>
              <a:xfrm>
                <a:off x="4646621" y="3167802"/>
                <a:ext cx="24661" cy="15437"/>
              </a:xfrm>
              <a:custGeom>
                <a:rect b="b" l="l" r="r" t="t"/>
                <a:pathLst>
                  <a:path extrusionOk="0" h="659" w="1054">
                    <a:moveTo>
                      <a:pt x="528" y="0"/>
                    </a:moveTo>
                    <a:cubicBezTo>
                      <a:pt x="237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3" y="659"/>
                    </a:cubicBezTo>
                    <a:lnTo>
                      <a:pt x="1012" y="659"/>
                    </a:lnTo>
                    <a:cubicBezTo>
                      <a:pt x="1036" y="659"/>
                      <a:pt x="1054" y="637"/>
                      <a:pt x="1054" y="611"/>
                    </a:cubicBezTo>
                    <a:cubicBezTo>
                      <a:pt x="1054" y="273"/>
                      <a:pt x="818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5" name="Google Shape;2785;p48"/>
              <p:cNvSpPr/>
              <p:nvPr/>
            </p:nvSpPr>
            <p:spPr>
              <a:xfrm>
                <a:off x="4648306" y="3170403"/>
                <a:ext cx="21292" cy="12837"/>
              </a:xfrm>
              <a:custGeom>
                <a:rect b="b" l="l" r="r" t="t"/>
                <a:pathLst>
                  <a:path extrusionOk="0" h="548" w="910">
                    <a:moveTo>
                      <a:pt x="453" y="0"/>
                    </a:moveTo>
                    <a:cubicBezTo>
                      <a:pt x="203" y="0"/>
                      <a:pt x="1" y="203"/>
                      <a:pt x="1" y="453"/>
                    </a:cubicBezTo>
                    <a:lnTo>
                      <a:pt x="1" y="512"/>
                    </a:lnTo>
                    <a:cubicBezTo>
                      <a:pt x="1" y="531"/>
                      <a:pt x="16" y="548"/>
                      <a:pt x="36" y="548"/>
                    </a:cubicBezTo>
                    <a:lnTo>
                      <a:pt x="873" y="548"/>
                    </a:lnTo>
                    <a:cubicBezTo>
                      <a:pt x="893" y="548"/>
                      <a:pt x="909" y="532"/>
                      <a:pt x="909" y="512"/>
                    </a:cubicBezTo>
                    <a:lnTo>
                      <a:pt x="909" y="453"/>
                    </a:lnTo>
                    <a:cubicBezTo>
                      <a:pt x="909" y="203"/>
                      <a:pt x="707" y="0"/>
                      <a:pt x="4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6" name="Google Shape;2786;p48"/>
              <p:cNvSpPr/>
              <p:nvPr/>
            </p:nvSpPr>
            <p:spPr>
              <a:xfrm>
                <a:off x="4649803" y="3183216"/>
                <a:ext cx="18273" cy="3443"/>
              </a:xfrm>
              <a:custGeom>
                <a:rect b="b" l="l" r="r" t="t"/>
                <a:pathLst>
                  <a:path extrusionOk="0" h="147" w="781">
                    <a:moveTo>
                      <a:pt x="0" y="1"/>
                    </a:moveTo>
                    <a:lnTo>
                      <a:pt x="0" y="146"/>
                    </a:lnTo>
                    <a:lnTo>
                      <a:pt x="105" y="146"/>
                    </a:lnTo>
                    <a:lnTo>
                      <a:pt x="105" y="126"/>
                    </a:lnTo>
                    <a:cubicBezTo>
                      <a:pt x="105" y="88"/>
                      <a:pt x="131" y="57"/>
                      <a:pt x="164" y="57"/>
                    </a:cubicBezTo>
                    <a:lnTo>
                      <a:pt x="781" y="5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7" name="Google Shape;2787;p48"/>
              <p:cNvSpPr/>
              <p:nvPr/>
            </p:nvSpPr>
            <p:spPr>
              <a:xfrm>
                <a:off x="4564847" y="3171433"/>
                <a:ext cx="90923" cy="7426"/>
              </a:xfrm>
              <a:custGeom>
                <a:rect b="b" l="l" r="r" t="t"/>
                <a:pathLst>
                  <a:path extrusionOk="0" h="317" w="3886">
                    <a:moveTo>
                      <a:pt x="1" y="0"/>
                    </a:moveTo>
                    <a:cubicBezTo>
                      <a:pt x="1" y="0"/>
                      <a:pt x="127" y="235"/>
                      <a:pt x="696" y="291"/>
                    </a:cubicBezTo>
                    <a:cubicBezTo>
                      <a:pt x="887" y="310"/>
                      <a:pt x="1308" y="316"/>
                      <a:pt x="1784" y="316"/>
                    </a:cubicBezTo>
                    <a:cubicBezTo>
                      <a:pt x="2502" y="316"/>
                      <a:pt x="3344" y="302"/>
                      <a:pt x="3706" y="295"/>
                    </a:cubicBezTo>
                    <a:cubicBezTo>
                      <a:pt x="3805" y="294"/>
                      <a:pt x="3885" y="199"/>
                      <a:pt x="3885" y="83"/>
                    </a:cubicBezTo>
                    <a:lnTo>
                      <a:pt x="3885" y="72"/>
                    </a:lnTo>
                    <a:cubicBezTo>
                      <a:pt x="3884" y="31"/>
                      <a:pt x="3857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8" name="Google Shape;2788;p48"/>
              <p:cNvSpPr/>
              <p:nvPr/>
            </p:nvSpPr>
            <p:spPr>
              <a:xfrm>
                <a:off x="3989900" y="3171433"/>
                <a:ext cx="78733" cy="7426"/>
              </a:xfrm>
              <a:custGeom>
                <a:rect b="b" l="l" r="r" t="t"/>
                <a:pathLst>
                  <a:path extrusionOk="0" h="317" w="3365">
                    <a:moveTo>
                      <a:pt x="0" y="0"/>
                    </a:moveTo>
                    <a:cubicBezTo>
                      <a:pt x="0" y="0"/>
                      <a:pt x="125" y="235"/>
                      <a:pt x="696" y="291"/>
                    </a:cubicBezTo>
                    <a:cubicBezTo>
                      <a:pt x="886" y="310"/>
                      <a:pt x="1224" y="316"/>
                      <a:pt x="1601" y="316"/>
                    </a:cubicBezTo>
                    <a:cubicBezTo>
                      <a:pt x="2169" y="316"/>
                      <a:pt x="2823" y="302"/>
                      <a:pt x="3185" y="295"/>
                    </a:cubicBezTo>
                    <a:cubicBezTo>
                      <a:pt x="3285" y="294"/>
                      <a:pt x="3364" y="199"/>
                      <a:pt x="3364" y="83"/>
                    </a:cubicBezTo>
                    <a:lnTo>
                      <a:pt x="3364" y="72"/>
                    </a:lnTo>
                    <a:cubicBezTo>
                      <a:pt x="3364" y="31"/>
                      <a:pt x="3336" y="0"/>
                      <a:pt x="3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9" name="Google Shape;2789;p48"/>
              <p:cNvSpPr/>
              <p:nvPr/>
            </p:nvSpPr>
            <p:spPr>
              <a:xfrm>
                <a:off x="4052278" y="3186683"/>
                <a:ext cx="28147" cy="19794"/>
              </a:xfrm>
              <a:custGeom>
                <a:rect b="b" l="l" r="r" t="t"/>
                <a:pathLst>
                  <a:path extrusionOk="0" h="845" w="1203">
                    <a:moveTo>
                      <a:pt x="113" y="0"/>
                    </a:moveTo>
                    <a:cubicBezTo>
                      <a:pt x="51" y="0"/>
                      <a:pt x="1" y="58"/>
                      <a:pt x="1" y="130"/>
                    </a:cubicBezTo>
                    <a:lnTo>
                      <a:pt x="1" y="844"/>
                    </a:lnTo>
                    <a:lnTo>
                      <a:pt x="1203" y="844"/>
                    </a:lnTo>
                    <a:lnTo>
                      <a:pt x="1203" y="130"/>
                    </a:lnTo>
                    <a:cubicBezTo>
                      <a:pt x="1203" y="58"/>
                      <a:pt x="1153" y="0"/>
                      <a:pt x="10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0" name="Google Shape;2790;p48"/>
              <p:cNvSpPr/>
              <p:nvPr/>
            </p:nvSpPr>
            <p:spPr>
              <a:xfrm>
                <a:off x="4058291" y="3186683"/>
                <a:ext cx="16191" cy="19794"/>
              </a:xfrm>
              <a:custGeom>
                <a:rect b="b" l="l" r="r" t="t"/>
                <a:pathLst>
                  <a:path extrusionOk="0" h="845" w="692">
                    <a:moveTo>
                      <a:pt x="65" y="0"/>
                    </a:moveTo>
                    <a:cubicBezTo>
                      <a:pt x="30" y="0"/>
                      <a:pt x="0" y="58"/>
                      <a:pt x="0" y="130"/>
                    </a:cubicBezTo>
                    <a:lnTo>
                      <a:pt x="0" y="844"/>
                    </a:lnTo>
                    <a:lnTo>
                      <a:pt x="691" y="844"/>
                    </a:lnTo>
                    <a:lnTo>
                      <a:pt x="691" y="130"/>
                    </a:lnTo>
                    <a:cubicBezTo>
                      <a:pt x="691" y="58"/>
                      <a:pt x="662" y="0"/>
                      <a:pt x="627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1" name="Google Shape;2791;p48"/>
              <p:cNvSpPr/>
              <p:nvPr/>
            </p:nvSpPr>
            <p:spPr>
              <a:xfrm>
                <a:off x="4048324" y="3203877"/>
                <a:ext cx="36032" cy="30874"/>
              </a:xfrm>
              <a:custGeom>
                <a:rect b="b" l="l" r="r" t="t"/>
                <a:pathLst>
                  <a:path extrusionOk="0" h="1318" w="1540">
                    <a:moveTo>
                      <a:pt x="144" y="1"/>
                    </a:moveTo>
                    <a:cubicBezTo>
                      <a:pt x="64" y="1"/>
                      <a:pt x="1" y="76"/>
                      <a:pt x="1" y="166"/>
                    </a:cubicBezTo>
                    <a:lnTo>
                      <a:pt x="1" y="971"/>
                    </a:lnTo>
                    <a:lnTo>
                      <a:pt x="1539" y="1318"/>
                    </a:lnTo>
                    <a:lnTo>
                      <a:pt x="1539" y="166"/>
                    </a:lnTo>
                    <a:cubicBezTo>
                      <a:pt x="1540" y="76"/>
                      <a:pt x="1476" y="1"/>
                      <a:pt x="1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2" name="Google Shape;2792;p48"/>
              <p:cNvSpPr/>
              <p:nvPr/>
            </p:nvSpPr>
            <p:spPr>
              <a:xfrm>
                <a:off x="4056489" y="3203877"/>
                <a:ext cx="19794" cy="30874"/>
              </a:xfrm>
              <a:custGeom>
                <a:rect b="b" l="l" r="r" t="t"/>
                <a:pathLst>
                  <a:path extrusionOk="0" h="1318" w="846">
                    <a:moveTo>
                      <a:pt x="78" y="1"/>
                    </a:moveTo>
                    <a:cubicBezTo>
                      <a:pt x="35" y="1"/>
                      <a:pt x="0" y="76"/>
                      <a:pt x="0" y="166"/>
                    </a:cubicBezTo>
                    <a:lnTo>
                      <a:pt x="0" y="971"/>
                    </a:lnTo>
                    <a:lnTo>
                      <a:pt x="845" y="1318"/>
                    </a:lnTo>
                    <a:lnTo>
                      <a:pt x="845" y="166"/>
                    </a:lnTo>
                    <a:cubicBezTo>
                      <a:pt x="843" y="76"/>
                      <a:pt x="809" y="1"/>
                      <a:pt x="76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3" name="Google Shape;2793;p48"/>
              <p:cNvSpPr/>
              <p:nvPr/>
            </p:nvSpPr>
            <p:spPr>
              <a:xfrm>
                <a:off x="4039713" y="3214793"/>
                <a:ext cx="52083" cy="19958"/>
              </a:xfrm>
              <a:custGeom>
                <a:rect b="b" l="l" r="r" t="t"/>
                <a:pathLst>
                  <a:path extrusionOk="0" h="852" w="2226">
                    <a:moveTo>
                      <a:pt x="105" y="0"/>
                    </a:moveTo>
                    <a:cubicBezTo>
                      <a:pt x="48" y="0"/>
                      <a:pt x="0" y="53"/>
                      <a:pt x="0" y="122"/>
                    </a:cubicBezTo>
                    <a:lnTo>
                      <a:pt x="0" y="422"/>
                    </a:lnTo>
                    <a:lnTo>
                      <a:pt x="1493" y="710"/>
                    </a:lnTo>
                    <a:lnTo>
                      <a:pt x="1891" y="787"/>
                    </a:lnTo>
                    <a:lnTo>
                      <a:pt x="2226" y="852"/>
                    </a:lnTo>
                    <a:lnTo>
                      <a:pt x="2226" y="444"/>
                    </a:lnTo>
                    <a:cubicBezTo>
                      <a:pt x="2226" y="385"/>
                      <a:pt x="2188" y="333"/>
                      <a:pt x="2136" y="324"/>
                    </a:cubicBezTo>
                    <a:lnTo>
                      <a:pt x="1851" y="279"/>
                    </a:lnTo>
                    <a:lnTo>
                      <a:pt x="398" y="46"/>
                    </a:lnTo>
                    <a:lnTo>
                      <a:pt x="120" y="1"/>
                    </a:lnTo>
                    <a:cubicBezTo>
                      <a:pt x="115" y="1"/>
                      <a:pt x="110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4" name="Google Shape;2794;p48"/>
              <p:cNvSpPr/>
              <p:nvPr/>
            </p:nvSpPr>
            <p:spPr>
              <a:xfrm>
                <a:off x="4047481" y="3216058"/>
                <a:ext cx="36477" cy="17311"/>
              </a:xfrm>
              <a:custGeom>
                <a:rect b="b" l="l" r="r" t="t"/>
                <a:pathLst>
                  <a:path extrusionOk="0" h="739" w="1559">
                    <a:moveTo>
                      <a:pt x="104" y="0"/>
                    </a:moveTo>
                    <a:cubicBezTo>
                      <a:pt x="49" y="0"/>
                      <a:pt x="1" y="51"/>
                      <a:pt x="1" y="117"/>
                    </a:cubicBezTo>
                    <a:cubicBezTo>
                      <a:pt x="2" y="117"/>
                      <a:pt x="2" y="117"/>
                      <a:pt x="2" y="118"/>
                    </a:cubicBezTo>
                    <a:lnTo>
                      <a:pt x="2" y="419"/>
                    </a:lnTo>
                    <a:lnTo>
                      <a:pt x="1160" y="656"/>
                    </a:lnTo>
                    <a:lnTo>
                      <a:pt x="1558" y="738"/>
                    </a:lnTo>
                    <a:cubicBezTo>
                      <a:pt x="1558" y="733"/>
                      <a:pt x="1557" y="331"/>
                      <a:pt x="1557" y="331"/>
                    </a:cubicBezTo>
                    <a:cubicBezTo>
                      <a:pt x="1557" y="271"/>
                      <a:pt x="1518" y="225"/>
                      <a:pt x="1470" y="218"/>
                    </a:cubicBezTo>
                    <a:lnTo>
                      <a:pt x="120" y="2"/>
                    </a:lnTo>
                    <a:cubicBezTo>
                      <a:pt x="114" y="1"/>
                      <a:pt x="109" y="0"/>
                      <a:pt x="104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5" name="Google Shape;2795;p48"/>
              <p:cNvSpPr/>
              <p:nvPr/>
            </p:nvSpPr>
            <p:spPr>
              <a:xfrm>
                <a:off x="4057238" y="3183216"/>
                <a:ext cx="18297" cy="3467"/>
              </a:xfrm>
              <a:custGeom>
                <a:rect b="b" l="l" r="r" t="t"/>
                <a:pathLst>
                  <a:path extrusionOk="0" h="148" w="782">
                    <a:moveTo>
                      <a:pt x="0" y="1"/>
                    </a:moveTo>
                    <a:lnTo>
                      <a:pt x="0" y="147"/>
                    </a:lnTo>
                    <a:lnTo>
                      <a:pt x="781" y="147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6" name="Google Shape;2796;p48"/>
              <p:cNvSpPr/>
              <p:nvPr/>
            </p:nvSpPr>
            <p:spPr>
              <a:xfrm>
                <a:off x="4054009" y="3167802"/>
                <a:ext cx="24684" cy="15437"/>
              </a:xfrm>
              <a:custGeom>
                <a:rect b="b" l="l" r="r" t="t"/>
                <a:pathLst>
                  <a:path extrusionOk="0" h="659" w="1055">
                    <a:moveTo>
                      <a:pt x="528" y="0"/>
                    </a:moveTo>
                    <a:cubicBezTo>
                      <a:pt x="236" y="0"/>
                      <a:pt x="1" y="273"/>
                      <a:pt x="1" y="611"/>
                    </a:cubicBezTo>
                    <a:cubicBezTo>
                      <a:pt x="1" y="637"/>
                      <a:pt x="20" y="659"/>
                      <a:pt x="44" y="659"/>
                    </a:cubicBezTo>
                    <a:lnTo>
                      <a:pt x="1013" y="659"/>
                    </a:lnTo>
                    <a:cubicBezTo>
                      <a:pt x="1035" y="659"/>
                      <a:pt x="1055" y="637"/>
                      <a:pt x="1055" y="611"/>
                    </a:cubicBezTo>
                    <a:cubicBezTo>
                      <a:pt x="1055" y="273"/>
                      <a:pt x="819" y="0"/>
                      <a:pt x="5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7" name="Google Shape;2797;p48"/>
              <p:cNvSpPr/>
              <p:nvPr/>
            </p:nvSpPr>
            <p:spPr>
              <a:xfrm>
                <a:off x="4055717" y="3170403"/>
                <a:ext cx="21315" cy="12837"/>
              </a:xfrm>
              <a:custGeom>
                <a:rect b="b" l="l" r="r" t="t"/>
                <a:pathLst>
                  <a:path extrusionOk="0" h="548" w="911">
                    <a:moveTo>
                      <a:pt x="457" y="0"/>
                    </a:moveTo>
                    <a:cubicBezTo>
                      <a:pt x="202" y="0"/>
                      <a:pt x="0" y="203"/>
                      <a:pt x="0" y="453"/>
                    </a:cubicBezTo>
                    <a:lnTo>
                      <a:pt x="0" y="512"/>
                    </a:lnTo>
                    <a:cubicBezTo>
                      <a:pt x="0" y="532"/>
                      <a:pt x="17" y="548"/>
                      <a:pt x="35" y="548"/>
                    </a:cubicBezTo>
                    <a:lnTo>
                      <a:pt x="873" y="548"/>
                    </a:lnTo>
                    <a:cubicBezTo>
                      <a:pt x="894" y="548"/>
                      <a:pt x="909" y="531"/>
                      <a:pt x="909" y="512"/>
                    </a:cubicBezTo>
                    <a:lnTo>
                      <a:pt x="909" y="453"/>
                    </a:lnTo>
                    <a:cubicBezTo>
                      <a:pt x="910" y="203"/>
                      <a:pt x="706" y="0"/>
                      <a:pt x="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8" name="Google Shape;2798;p48"/>
              <p:cNvSpPr/>
              <p:nvPr/>
            </p:nvSpPr>
            <p:spPr>
              <a:xfrm>
                <a:off x="4057238" y="3183216"/>
                <a:ext cx="18297" cy="3443"/>
              </a:xfrm>
              <a:custGeom>
                <a:rect b="b" l="l" r="r" t="t"/>
                <a:pathLst>
                  <a:path extrusionOk="0" h="147" w="782">
                    <a:moveTo>
                      <a:pt x="0" y="1"/>
                    </a:moveTo>
                    <a:lnTo>
                      <a:pt x="0" y="57"/>
                    </a:lnTo>
                    <a:lnTo>
                      <a:pt x="617" y="57"/>
                    </a:lnTo>
                    <a:cubicBezTo>
                      <a:pt x="650" y="57"/>
                      <a:pt x="677" y="88"/>
                      <a:pt x="677" y="126"/>
                    </a:cubicBezTo>
                    <a:lnTo>
                      <a:pt x="677" y="146"/>
                    </a:lnTo>
                    <a:lnTo>
                      <a:pt x="781" y="146"/>
                    </a:lnTo>
                    <a:lnTo>
                      <a:pt x="781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9" name="Google Shape;2799;p48"/>
              <p:cNvSpPr/>
              <p:nvPr/>
            </p:nvSpPr>
            <p:spPr>
              <a:xfrm>
                <a:off x="4069569" y="3171433"/>
                <a:ext cx="90899" cy="7426"/>
              </a:xfrm>
              <a:custGeom>
                <a:rect b="b" l="l" r="r" t="t"/>
                <a:pathLst>
                  <a:path extrusionOk="0" h="317" w="3885">
                    <a:moveTo>
                      <a:pt x="62" y="0"/>
                    </a:moveTo>
                    <a:cubicBezTo>
                      <a:pt x="28" y="0"/>
                      <a:pt x="0" y="31"/>
                      <a:pt x="0" y="72"/>
                    </a:cubicBezTo>
                    <a:lnTo>
                      <a:pt x="0" y="83"/>
                    </a:lnTo>
                    <a:cubicBezTo>
                      <a:pt x="0" y="199"/>
                      <a:pt x="80" y="294"/>
                      <a:pt x="180" y="295"/>
                    </a:cubicBezTo>
                    <a:cubicBezTo>
                      <a:pt x="541" y="302"/>
                      <a:pt x="1384" y="316"/>
                      <a:pt x="2102" y="316"/>
                    </a:cubicBezTo>
                    <a:cubicBezTo>
                      <a:pt x="2578" y="316"/>
                      <a:pt x="2999" y="310"/>
                      <a:pt x="3190" y="291"/>
                    </a:cubicBezTo>
                    <a:cubicBezTo>
                      <a:pt x="3759" y="235"/>
                      <a:pt x="3885" y="0"/>
                      <a:pt x="38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0" name="Google Shape;2800;p48"/>
              <p:cNvSpPr/>
              <p:nvPr/>
            </p:nvSpPr>
            <p:spPr>
              <a:xfrm>
                <a:off x="4289271" y="3249649"/>
                <a:ext cx="146773" cy="30991"/>
              </a:xfrm>
              <a:custGeom>
                <a:rect b="b" l="l" r="r" t="t"/>
                <a:pathLst>
                  <a:path extrusionOk="0" h="1323" w="6273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6272" y="1322"/>
                    </a:lnTo>
                    <a:lnTo>
                      <a:pt x="6272" y="39"/>
                    </a:lnTo>
                    <a:cubicBezTo>
                      <a:pt x="6272" y="17"/>
                      <a:pt x="6255" y="0"/>
                      <a:pt x="62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1" name="Google Shape;2801;p48"/>
              <p:cNvSpPr/>
              <p:nvPr/>
            </p:nvSpPr>
            <p:spPr>
              <a:xfrm>
                <a:off x="4307147" y="3249649"/>
                <a:ext cx="111045" cy="30991"/>
              </a:xfrm>
              <a:custGeom>
                <a:rect b="b" l="l" r="r" t="t"/>
                <a:pathLst>
                  <a:path extrusionOk="0" h="1323" w="4746">
                    <a:moveTo>
                      <a:pt x="39" y="0"/>
                    </a:moveTo>
                    <a:cubicBezTo>
                      <a:pt x="17" y="0"/>
                      <a:pt x="0" y="19"/>
                      <a:pt x="0" y="39"/>
                    </a:cubicBezTo>
                    <a:lnTo>
                      <a:pt x="0" y="1322"/>
                    </a:lnTo>
                    <a:lnTo>
                      <a:pt x="4745" y="1322"/>
                    </a:lnTo>
                    <a:lnTo>
                      <a:pt x="4745" y="39"/>
                    </a:lnTo>
                    <a:cubicBezTo>
                      <a:pt x="4745" y="17"/>
                      <a:pt x="4727" y="0"/>
                      <a:pt x="4706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2" name="Google Shape;2802;p48"/>
              <p:cNvSpPr/>
              <p:nvPr/>
            </p:nvSpPr>
            <p:spPr>
              <a:xfrm>
                <a:off x="3992216" y="3219595"/>
                <a:ext cx="740905" cy="214596"/>
              </a:xfrm>
              <a:custGeom>
                <a:rect b="b" l="l" r="r" t="t"/>
                <a:pathLst>
                  <a:path extrusionOk="0" h="9161" w="31666">
                    <a:moveTo>
                      <a:pt x="1122" y="0"/>
                    </a:moveTo>
                    <a:cubicBezTo>
                      <a:pt x="666" y="0"/>
                      <a:pt x="267" y="412"/>
                      <a:pt x="93" y="1008"/>
                    </a:cubicBezTo>
                    <a:cubicBezTo>
                      <a:pt x="64" y="1109"/>
                      <a:pt x="41" y="1216"/>
                      <a:pt x="25" y="1325"/>
                    </a:cubicBezTo>
                    <a:cubicBezTo>
                      <a:pt x="10" y="1437"/>
                      <a:pt x="1" y="1554"/>
                      <a:pt x="1" y="1672"/>
                    </a:cubicBezTo>
                    <a:cubicBezTo>
                      <a:pt x="1" y="2478"/>
                      <a:pt x="211" y="3073"/>
                      <a:pt x="559" y="3533"/>
                    </a:cubicBezTo>
                    <a:cubicBezTo>
                      <a:pt x="906" y="3994"/>
                      <a:pt x="1391" y="4317"/>
                      <a:pt x="1940" y="4581"/>
                    </a:cubicBezTo>
                    <a:lnTo>
                      <a:pt x="10073" y="8210"/>
                    </a:lnTo>
                    <a:lnTo>
                      <a:pt x="11710" y="8940"/>
                    </a:lnTo>
                    <a:cubicBezTo>
                      <a:pt x="12403" y="9088"/>
                      <a:pt x="13101" y="9161"/>
                      <a:pt x="13803" y="9161"/>
                    </a:cubicBezTo>
                    <a:lnTo>
                      <a:pt x="17864" y="9161"/>
                    </a:lnTo>
                    <a:cubicBezTo>
                      <a:pt x="18563" y="9161"/>
                      <a:pt x="19264" y="9087"/>
                      <a:pt x="19957" y="8940"/>
                    </a:cubicBezTo>
                    <a:lnTo>
                      <a:pt x="21595" y="8210"/>
                    </a:lnTo>
                    <a:lnTo>
                      <a:pt x="29727" y="4581"/>
                    </a:lnTo>
                    <a:cubicBezTo>
                      <a:pt x="30276" y="4318"/>
                      <a:pt x="30760" y="3994"/>
                      <a:pt x="31108" y="3533"/>
                    </a:cubicBezTo>
                    <a:cubicBezTo>
                      <a:pt x="31456" y="3073"/>
                      <a:pt x="31666" y="2478"/>
                      <a:pt x="31666" y="1672"/>
                    </a:cubicBezTo>
                    <a:cubicBezTo>
                      <a:pt x="31666" y="1554"/>
                      <a:pt x="31658" y="1438"/>
                      <a:pt x="31643" y="1325"/>
                    </a:cubicBezTo>
                    <a:cubicBezTo>
                      <a:pt x="31628" y="1216"/>
                      <a:pt x="31605" y="1109"/>
                      <a:pt x="31576" y="1008"/>
                    </a:cubicBezTo>
                    <a:cubicBezTo>
                      <a:pt x="31403" y="412"/>
                      <a:pt x="31003" y="0"/>
                      <a:pt x="30547" y="0"/>
                    </a:cubicBezTo>
                    <a:cubicBezTo>
                      <a:pt x="30513" y="0"/>
                      <a:pt x="30478" y="3"/>
                      <a:pt x="30442" y="8"/>
                    </a:cubicBezTo>
                    <a:lnTo>
                      <a:pt x="19940" y="2180"/>
                    </a:lnTo>
                    <a:cubicBezTo>
                      <a:pt x="19259" y="2320"/>
                      <a:pt x="18573" y="2391"/>
                      <a:pt x="17885" y="2391"/>
                    </a:cubicBezTo>
                    <a:lnTo>
                      <a:pt x="13783" y="2391"/>
                    </a:lnTo>
                    <a:cubicBezTo>
                      <a:pt x="13096" y="2391"/>
                      <a:pt x="12410" y="2320"/>
                      <a:pt x="11730" y="2180"/>
                    </a:cubicBezTo>
                    <a:lnTo>
                      <a:pt x="1226" y="8"/>
                    </a:lnTo>
                    <a:cubicBezTo>
                      <a:pt x="1191" y="3"/>
                      <a:pt x="1156" y="0"/>
                      <a:pt x="1122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3" name="Google Shape;2803;p48"/>
              <p:cNvSpPr/>
              <p:nvPr/>
            </p:nvSpPr>
            <p:spPr>
              <a:xfrm>
                <a:off x="4260328" y="3261502"/>
                <a:ext cx="204658" cy="43149"/>
              </a:xfrm>
              <a:custGeom>
                <a:rect b="b" l="l" r="r" t="t"/>
                <a:pathLst>
                  <a:path extrusionOk="0" h="1842" w="8747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8746" y="1842"/>
                    </a:lnTo>
                    <a:lnTo>
                      <a:pt x="8746" y="52"/>
                    </a:lnTo>
                    <a:cubicBezTo>
                      <a:pt x="8746" y="23"/>
                      <a:pt x="8723" y="0"/>
                      <a:pt x="86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4" name="Google Shape;2804;p48"/>
              <p:cNvSpPr/>
              <p:nvPr/>
            </p:nvSpPr>
            <p:spPr>
              <a:xfrm>
                <a:off x="4818125" y="3352579"/>
                <a:ext cx="62214" cy="42891"/>
              </a:xfrm>
              <a:custGeom>
                <a:rect b="b" l="l" r="r" t="t"/>
                <a:pathLst>
                  <a:path extrusionOk="0" h="1831" w="2659">
                    <a:moveTo>
                      <a:pt x="0" y="1"/>
                    </a:moveTo>
                    <a:lnTo>
                      <a:pt x="0" y="1351"/>
                    </a:lnTo>
                    <a:cubicBezTo>
                      <a:pt x="0" y="1424"/>
                      <a:pt x="15" y="1492"/>
                      <a:pt x="39" y="1553"/>
                    </a:cubicBezTo>
                    <a:cubicBezTo>
                      <a:pt x="106" y="1718"/>
                      <a:pt x="252" y="1830"/>
                      <a:pt x="415" y="1830"/>
                    </a:cubicBezTo>
                    <a:cubicBezTo>
                      <a:pt x="447" y="1830"/>
                      <a:pt x="479" y="1826"/>
                      <a:pt x="511" y="1817"/>
                    </a:cubicBezTo>
                    <a:lnTo>
                      <a:pt x="2356" y="1137"/>
                    </a:lnTo>
                    <a:cubicBezTo>
                      <a:pt x="2374" y="1132"/>
                      <a:pt x="2392" y="1125"/>
                      <a:pt x="2408" y="1118"/>
                    </a:cubicBezTo>
                    <a:cubicBezTo>
                      <a:pt x="2557" y="1051"/>
                      <a:pt x="2659" y="884"/>
                      <a:pt x="2659" y="694"/>
                    </a:cubicBezTo>
                    <a:lnTo>
                      <a:pt x="26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5" name="Google Shape;2805;p48"/>
              <p:cNvSpPr/>
              <p:nvPr/>
            </p:nvSpPr>
            <p:spPr>
              <a:xfrm>
                <a:off x="4804695" y="3330700"/>
                <a:ext cx="84582" cy="58328"/>
              </a:xfrm>
              <a:custGeom>
                <a:rect b="b" l="l" r="r" t="t"/>
                <a:pathLst>
                  <a:path extrusionOk="0" h="2490" w="3615">
                    <a:moveTo>
                      <a:pt x="0" y="1"/>
                    </a:moveTo>
                    <a:lnTo>
                      <a:pt x="0" y="1837"/>
                    </a:lnTo>
                    <a:cubicBezTo>
                      <a:pt x="0" y="2205"/>
                      <a:pt x="260" y="2489"/>
                      <a:pt x="563" y="2489"/>
                    </a:cubicBezTo>
                    <a:cubicBezTo>
                      <a:pt x="579" y="2489"/>
                      <a:pt x="596" y="2488"/>
                      <a:pt x="612" y="2487"/>
                    </a:cubicBezTo>
                    <a:cubicBezTo>
                      <a:pt x="639" y="2484"/>
                      <a:pt x="666" y="2478"/>
                      <a:pt x="692" y="2471"/>
                    </a:cubicBezTo>
                    <a:lnTo>
                      <a:pt x="3031" y="1608"/>
                    </a:lnTo>
                    <a:lnTo>
                      <a:pt x="3203" y="1545"/>
                    </a:lnTo>
                    <a:cubicBezTo>
                      <a:pt x="3213" y="1543"/>
                      <a:pt x="3223" y="1540"/>
                      <a:pt x="3233" y="1536"/>
                    </a:cubicBezTo>
                    <a:cubicBezTo>
                      <a:pt x="3458" y="1459"/>
                      <a:pt x="3614" y="1220"/>
                      <a:pt x="3614" y="944"/>
                    </a:cubicBezTo>
                    <a:lnTo>
                      <a:pt x="36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6" name="Google Shape;2806;p48"/>
              <p:cNvSpPr/>
              <p:nvPr/>
            </p:nvSpPr>
            <p:spPr>
              <a:xfrm>
                <a:off x="3847901" y="3349206"/>
                <a:ext cx="62214" cy="42868"/>
              </a:xfrm>
              <a:custGeom>
                <a:rect b="b" l="l" r="r" t="t"/>
                <a:pathLst>
                  <a:path extrusionOk="0" h="1830" w="2659">
                    <a:moveTo>
                      <a:pt x="0" y="0"/>
                    </a:moveTo>
                    <a:lnTo>
                      <a:pt x="0" y="694"/>
                    </a:lnTo>
                    <a:cubicBezTo>
                      <a:pt x="0" y="775"/>
                      <a:pt x="19" y="853"/>
                      <a:pt x="53" y="920"/>
                    </a:cubicBezTo>
                    <a:cubicBezTo>
                      <a:pt x="107" y="1027"/>
                      <a:pt x="195" y="1107"/>
                      <a:pt x="303" y="1136"/>
                    </a:cubicBezTo>
                    <a:lnTo>
                      <a:pt x="569" y="1235"/>
                    </a:lnTo>
                    <a:lnTo>
                      <a:pt x="2149" y="1817"/>
                    </a:lnTo>
                    <a:cubicBezTo>
                      <a:pt x="2181" y="1825"/>
                      <a:pt x="2213" y="1830"/>
                      <a:pt x="2245" y="1830"/>
                    </a:cubicBezTo>
                    <a:cubicBezTo>
                      <a:pt x="2407" y="1830"/>
                      <a:pt x="2553" y="1718"/>
                      <a:pt x="2619" y="1551"/>
                    </a:cubicBezTo>
                    <a:cubicBezTo>
                      <a:pt x="2644" y="1489"/>
                      <a:pt x="2658" y="1422"/>
                      <a:pt x="2658" y="1350"/>
                    </a:cubicBezTo>
                    <a:lnTo>
                      <a:pt x="26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7" name="Google Shape;2807;p48"/>
              <p:cNvSpPr/>
              <p:nvPr/>
            </p:nvSpPr>
            <p:spPr>
              <a:xfrm>
                <a:off x="3838986" y="3327303"/>
                <a:ext cx="84559" cy="58305"/>
              </a:xfrm>
              <a:custGeom>
                <a:rect b="b" l="l" r="r" t="t"/>
                <a:pathLst>
                  <a:path extrusionOk="0" h="2489" w="3614">
                    <a:moveTo>
                      <a:pt x="1" y="0"/>
                    </a:moveTo>
                    <a:lnTo>
                      <a:pt x="1" y="944"/>
                    </a:lnTo>
                    <a:cubicBezTo>
                      <a:pt x="1" y="1219"/>
                      <a:pt x="159" y="1459"/>
                      <a:pt x="384" y="1536"/>
                    </a:cubicBezTo>
                    <a:cubicBezTo>
                      <a:pt x="393" y="1540"/>
                      <a:pt x="404" y="1542"/>
                      <a:pt x="413" y="1546"/>
                    </a:cubicBezTo>
                    <a:lnTo>
                      <a:pt x="902" y="1726"/>
                    </a:lnTo>
                    <a:lnTo>
                      <a:pt x="2921" y="2471"/>
                    </a:lnTo>
                    <a:cubicBezTo>
                      <a:pt x="2948" y="2479"/>
                      <a:pt x="2975" y="2484"/>
                      <a:pt x="3002" y="2486"/>
                    </a:cubicBezTo>
                    <a:cubicBezTo>
                      <a:pt x="3020" y="2488"/>
                      <a:pt x="3037" y="2489"/>
                      <a:pt x="3054" y="2489"/>
                    </a:cubicBezTo>
                    <a:cubicBezTo>
                      <a:pt x="3356" y="2489"/>
                      <a:pt x="3614" y="2205"/>
                      <a:pt x="3614" y="1838"/>
                    </a:cubicBezTo>
                    <a:lnTo>
                      <a:pt x="3614" y="1"/>
                    </a:lnTo>
                    <a:lnTo>
                      <a:pt x="36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8" name="Google Shape;2808;p48"/>
              <p:cNvSpPr/>
              <p:nvPr/>
            </p:nvSpPr>
            <p:spPr>
              <a:xfrm>
                <a:off x="4284802" y="3261502"/>
                <a:ext cx="155664" cy="43149"/>
              </a:xfrm>
              <a:custGeom>
                <a:rect b="b" l="l" r="r" t="t"/>
                <a:pathLst>
                  <a:path extrusionOk="0" h="1842" w="6653">
                    <a:moveTo>
                      <a:pt x="53" y="0"/>
                    </a:moveTo>
                    <a:cubicBezTo>
                      <a:pt x="24" y="0"/>
                      <a:pt x="0" y="23"/>
                      <a:pt x="0" y="52"/>
                    </a:cubicBezTo>
                    <a:lnTo>
                      <a:pt x="0" y="1842"/>
                    </a:lnTo>
                    <a:lnTo>
                      <a:pt x="6652" y="1842"/>
                    </a:lnTo>
                    <a:lnTo>
                      <a:pt x="6652" y="52"/>
                    </a:lnTo>
                    <a:cubicBezTo>
                      <a:pt x="6652" y="23"/>
                      <a:pt x="6630" y="0"/>
                      <a:pt x="6600" y="0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9" name="Google Shape;2809;p48"/>
              <p:cNvSpPr/>
              <p:nvPr/>
            </p:nvSpPr>
            <p:spPr>
              <a:xfrm>
                <a:off x="4829566" y="3107132"/>
                <a:ext cx="184817" cy="17358"/>
              </a:xfrm>
              <a:custGeom>
                <a:rect b="b" l="l" r="r" t="t"/>
                <a:pathLst>
                  <a:path extrusionOk="0" h="741" w="7899">
                    <a:moveTo>
                      <a:pt x="144" y="1"/>
                    </a:moveTo>
                    <a:cubicBezTo>
                      <a:pt x="65" y="1"/>
                      <a:pt x="2" y="75"/>
                      <a:pt x="1" y="167"/>
                    </a:cubicBezTo>
                    <a:lnTo>
                      <a:pt x="1" y="196"/>
                    </a:lnTo>
                    <a:cubicBezTo>
                      <a:pt x="1" y="465"/>
                      <a:pt x="187" y="688"/>
                      <a:pt x="422" y="691"/>
                    </a:cubicBezTo>
                    <a:cubicBezTo>
                      <a:pt x="1277" y="707"/>
                      <a:pt x="2827" y="740"/>
                      <a:pt x="4168" y="740"/>
                    </a:cubicBezTo>
                    <a:cubicBezTo>
                      <a:pt x="5040" y="740"/>
                      <a:pt x="5824" y="726"/>
                      <a:pt x="6268" y="683"/>
                    </a:cubicBezTo>
                    <a:cubicBezTo>
                      <a:pt x="7603" y="551"/>
                      <a:pt x="7898" y="1"/>
                      <a:pt x="7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0" name="Google Shape;2810;p48"/>
              <p:cNvSpPr/>
              <p:nvPr/>
            </p:nvSpPr>
            <p:spPr>
              <a:xfrm>
                <a:off x="4801770" y="3142902"/>
                <a:ext cx="66168" cy="46545"/>
              </a:xfrm>
              <a:custGeom>
                <a:rect b="b" l="l" r="r" t="t"/>
                <a:pathLst>
                  <a:path extrusionOk="0" h="1987" w="2828">
                    <a:moveTo>
                      <a:pt x="264" y="1"/>
                    </a:moveTo>
                    <a:cubicBezTo>
                      <a:pt x="11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2827" y="1986"/>
                    </a:lnTo>
                    <a:lnTo>
                      <a:pt x="2827" y="305"/>
                    </a:lnTo>
                    <a:cubicBezTo>
                      <a:pt x="2827" y="137"/>
                      <a:pt x="2709" y="1"/>
                      <a:pt x="25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1" name="Google Shape;2811;p48"/>
              <p:cNvSpPr/>
              <p:nvPr/>
            </p:nvSpPr>
            <p:spPr>
              <a:xfrm>
                <a:off x="4815832" y="3142902"/>
                <a:ext cx="38044" cy="46545"/>
              </a:xfrm>
              <a:custGeom>
                <a:rect b="b" l="l" r="r" t="t"/>
                <a:pathLst>
                  <a:path extrusionOk="0" h="1987" w="1626">
                    <a:moveTo>
                      <a:pt x="153" y="1"/>
                    </a:moveTo>
                    <a:cubicBezTo>
                      <a:pt x="68" y="2"/>
                      <a:pt x="1" y="137"/>
                      <a:pt x="1" y="305"/>
                    </a:cubicBezTo>
                    <a:lnTo>
                      <a:pt x="1" y="1986"/>
                    </a:lnTo>
                    <a:lnTo>
                      <a:pt x="1625" y="1986"/>
                    </a:lnTo>
                    <a:lnTo>
                      <a:pt x="1625" y="305"/>
                    </a:lnTo>
                    <a:cubicBezTo>
                      <a:pt x="1625" y="137"/>
                      <a:pt x="1558" y="1"/>
                      <a:pt x="1475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2" name="Google Shape;2812;p48"/>
              <p:cNvSpPr/>
              <p:nvPr/>
            </p:nvSpPr>
            <p:spPr>
              <a:xfrm>
                <a:off x="4792551" y="3183357"/>
                <a:ext cx="84582" cy="72454"/>
              </a:xfrm>
              <a:custGeom>
                <a:rect b="b" l="l" r="r" t="t"/>
                <a:pathLst>
                  <a:path extrusionOk="0" h="3093" w="3615">
                    <a:moveTo>
                      <a:pt x="338" y="1"/>
                    </a:moveTo>
                    <a:cubicBezTo>
                      <a:pt x="152" y="1"/>
                      <a:pt x="1" y="174"/>
                      <a:pt x="0" y="391"/>
                    </a:cubicBezTo>
                    <a:lnTo>
                      <a:pt x="0" y="3093"/>
                    </a:lnTo>
                    <a:lnTo>
                      <a:pt x="3614" y="2279"/>
                    </a:lnTo>
                    <a:lnTo>
                      <a:pt x="3614" y="390"/>
                    </a:lnTo>
                    <a:cubicBezTo>
                      <a:pt x="3614" y="175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3" name="Google Shape;2813;p48"/>
              <p:cNvSpPr/>
              <p:nvPr/>
            </p:nvSpPr>
            <p:spPr>
              <a:xfrm>
                <a:off x="4811644" y="3183357"/>
                <a:ext cx="46397" cy="72454"/>
              </a:xfrm>
              <a:custGeom>
                <a:rect b="b" l="l" r="r" t="t"/>
                <a:pathLst>
                  <a:path extrusionOk="0" h="3093" w="1983">
                    <a:moveTo>
                      <a:pt x="184" y="1"/>
                    </a:moveTo>
                    <a:cubicBezTo>
                      <a:pt x="83" y="1"/>
                      <a:pt x="0" y="174"/>
                      <a:pt x="0" y="391"/>
                    </a:cubicBezTo>
                    <a:lnTo>
                      <a:pt x="0" y="3093"/>
                    </a:lnTo>
                    <a:lnTo>
                      <a:pt x="1983" y="2279"/>
                    </a:lnTo>
                    <a:lnTo>
                      <a:pt x="1983" y="390"/>
                    </a:lnTo>
                    <a:cubicBezTo>
                      <a:pt x="1983" y="175"/>
                      <a:pt x="1900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4" name="Google Shape;2814;p48"/>
              <p:cNvSpPr/>
              <p:nvPr/>
            </p:nvSpPr>
            <p:spPr>
              <a:xfrm>
                <a:off x="4775120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4980" y="0"/>
                    </a:moveTo>
                    <a:cubicBezTo>
                      <a:pt x="4969" y="0"/>
                      <a:pt x="4957" y="1"/>
                      <a:pt x="4945" y="3"/>
                    </a:cubicBezTo>
                    <a:lnTo>
                      <a:pt x="4292" y="108"/>
                    </a:lnTo>
                    <a:lnTo>
                      <a:pt x="878" y="655"/>
                    </a:lnTo>
                    <a:lnTo>
                      <a:pt x="215" y="762"/>
                    </a:lnTo>
                    <a:cubicBezTo>
                      <a:pt x="92" y="781"/>
                      <a:pt x="1" y="902"/>
                      <a:pt x="1" y="1045"/>
                    </a:cubicBezTo>
                    <a:lnTo>
                      <a:pt x="1" y="1999"/>
                    </a:lnTo>
                    <a:lnTo>
                      <a:pt x="786" y="1847"/>
                    </a:lnTo>
                    <a:lnTo>
                      <a:pt x="1722" y="1668"/>
                    </a:lnTo>
                    <a:lnTo>
                      <a:pt x="5227" y="992"/>
                    </a:lnTo>
                    <a:lnTo>
                      <a:pt x="5227" y="286"/>
                    </a:lnTo>
                    <a:cubicBezTo>
                      <a:pt x="5227" y="126"/>
                      <a:pt x="5115" y="0"/>
                      <a:pt x="49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5" name="Google Shape;2815;p48"/>
              <p:cNvSpPr/>
              <p:nvPr/>
            </p:nvSpPr>
            <p:spPr>
              <a:xfrm>
                <a:off x="4793511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3408" y="1"/>
                    </a:moveTo>
                    <a:cubicBezTo>
                      <a:pt x="3397" y="1"/>
                      <a:pt x="3386" y="2"/>
                      <a:pt x="3374" y="3"/>
                    </a:cubicBezTo>
                    <a:lnTo>
                      <a:pt x="206" y="512"/>
                    </a:lnTo>
                    <a:cubicBezTo>
                      <a:pt x="92" y="530"/>
                      <a:pt x="3" y="640"/>
                      <a:pt x="1" y="778"/>
                    </a:cubicBezTo>
                    <a:lnTo>
                      <a:pt x="0" y="1724"/>
                    </a:lnTo>
                    <a:lnTo>
                      <a:pt x="0" y="1735"/>
                    </a:lnTo>
                    <a:lnTo>
                      <a:pt x="936" y="1543"/>
                    </a:lnTo>
                    <a:lnTo>
                      <a:pt x="3655" y="986"/>
                    </a:lnTo>
                    <a:lnTo>
                      <a:pt x="3656" y="278"/>
                    </a:lnTo>
                    <a:cubicBezTo>
                      <a:pt x="3656" y="276"/>
                      <a:pt x="3656" y="275"/>
                      <a:pt x="3655" y="274"/>
                    </a:cubicBezTo>
                    <a:cubicBezTo>
                      <a:pt x="3652" y="119"/>
                      <a:pt x="3538" y="1"/>
                      <a:pt x="3408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6" name="Google Shape;2816;p48"/>
              <p:cNvSpPr/>
              <p:nvPr/>
            </p:nvSpPr>
            <p:spPr>
              <a:xfrm>
                <a:off x="4813375" y="3134867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7" name="Google Shape;2817;p48"/>
              <p:cNvSpPr/>
              <p:nvPr/>
            </p:nvSpPr>
            <p:spPr>
              <a:xfrm>
                <a:off x="4805864" y="3098628"/>
                <a:ext cx="57956" cy="36285"/>
              </a:xfrm>
              <a:custGeom>
                <a:rect b="b" l="l" r="r" t="t"/>
                <a:pathLst>
                  <a:path extrusionOk="0" h="1549" w="2477">
                    <a:moveTo>
                      <a:pt x="1239" y="1"/>
                    </a:moveTo>
                    <a:cubicBezTo>
                      <a:pt x="555" y="1"/>
                      <a:pt x="0" y="642"/>
                      <a:pt x="1" y="1432"/>
                    </a:cubicBezTo>
                    <a:cubicBezTo>
                      <a:pt x="1" y="1497"/>
                      <a:pt x="45" y="1548"/>
                      <a:pt x="101" y="1548"/>
                    </a:cubicBezTo>
                    <a:lnTo>
                      <a:pt x="2378" y="1548"/>
                    </a:lnTo>
                    <a:cubicBezTo>
                      <a:pt x="2431" y="1548"/>
                      <a:pt x="2476" y="1497"/>
                      <a:pt x="2476" y="1432"/>
                    </a:cubicBezTo>
                    <a:cubicBezTo>
                      <a:pt x="2476" y="642"/>
                      <a:pt x="1922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8" name="Google Shape;2818;p48"/>
              <p:cNvSpPr/>
              <p:nvPr/>
            </p:nvSpPr>
            <p:spPr>
              <a:xfrm>
                <a:off x="4809842" y="3104742"/>
                <a:ext cx="49977" cy="30195"/>
              </a:xfrm>
              <a:custGeom>
                <a:rect b="b" l="l" r="r" t="t"/>
                <a:pathLst>
                  <a:path extrusionOk="0" h="1289" w="2136">
                    <a:moveTo>
                      <a:pt x="1065" y="0"/>
                    </a:moveTo>
                    <a:cubicBezTo>
                      <a:pt x="477" y="0"/>
                      <a:pt x="1" y="475"/>
                      <a:pt x="3" y="1064"/>
                    </a:cubicBezTo>
                    <a:lnTo>
                      <a:pt x="3" y="1202"/>
                    </a:lnTo>
                    <a:cubicBezTo>
                      <a:pt x="3" y="1249"/>
                      <a:pt x="40" y="1288"/>
                      <a:pt x="87" y="1288"/>
                    </a:cubicBezTo>
                    <a:lnTo>
                      <a:pt x="2051" y="1288"/>
                    </a:lnTo>
                    <a:cubicBezTo>
                      <a:pt x="2097" y="1288"/>
                      <a:pt x="2136" y="1249"/>
                      <a:pt x="2136" y="1202"/>
                    </a:cubicBezTo>
                    <a:lnTo>
                      <a:pt x="2136" y="1064"/>
                    </a:lnTo>
                    <a:cubicBezTo>
                      <a:pt x="2136" y="475"/>
                      <a:pt x="1660" y="0"/>
                      <a:pt x="1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9" name="Google Shape;2819;p48"/>
              <p:cNvSpPr/>
              <p:nvPr/>
            </p:nvSpPr>
            <p:spPr>
              <a:xfrm>
                <a:off x="4813422" y="3134914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0" y="0"/>
                    </a:moveTo>
                    <a:lnTo>
                      <a:pt x="0" y="344"/>
                    </a:lnTo>
                    <a:lnTo>
                      <a:pt x="244" y="344"/>
                    </a:lnTo>
                    <a:lnTo>
                      <a:pt x="244" y="294"/>
                    </a:lnTo>
                    <a:cubicBezTo>
                      <a:pt x="244" y="204"/>
                      <a:pt x="307" y="131"/>
                      <a:pt x="384" y="131"/>
                    </a:cubicBezTo>
                    <a:lnTo>
                      <a:pt x="1834" y="131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0" name="Google Shape;2820;p48"/>
              <p:cNvSpPr/>
              <p:nvPr/>
            </p:nvSpPr>
            <p:spPr>
              <a:xfrm>
                <a:off x="4613888" y="3107132"/>
                <a:ext cx="213432" cy="17358"/>
              </a:xfrm>
              <a:custGeom>
                <a:rect b="b" l="l" r="r" t="t"/>
                <a:pathLst>
                  <a:path extrusionOk="0" h="741" w="9122">
                    <a:moveTo>
                      <a:pt x="1" y="1"/>
                    </a:moveTo>
                    <a:cubicBezTo>
                      <a:pt x="1" y="1"/>
                      <a:pt x="296" y="551"/>
                      <a:pt x="1632" y="683"/>
                    </a:cubicBezTo>
                    <a:cubicBezTo>
                      <a:pt x="2075" y="726"/>
                      <a:pt x="3048" y="740"/>
                      <a:pt x="4151" y="740"/>
                    </a:cubicBezTo>
                    <a:cubicBezTo>
                      <a:pt x="5845" y="740"/>
                      <a:pt x="7844" y="707"/>
                      <a:pt x="8699" y="691"/>
                    </a:cubicBezTo>
                    <a:cubicBezTo>
                      <a:pt x="8933" y="688"/>
                      <a:pt x="9121" y="465"/>
                      <a:pt x="9121" y="196"/>
                    </a:cubicBezTo>
                    <a:lnTo>
                      <a:pt x="9121" y="167"/>
                    </a:lnTo>
                    <a:cubicBezTo>
                      <a:pt x="9121" y="75"/>
                      <a:pt x="9057" y="1"/>
                      <a:pt x="8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1" name="Google Shape;2821;p48"/>
              <p:cNvSpPr/>
              <p:nvPr/>
            </p:nvSpPr>
            <p:spPr>
              <a:xfrm>
                <a:off x="3710932" y="3107132"/>
                <a:ext cx="184793" cy="17358"/>
              </a:xfrm>
              <a:custGeom>
                <a:rect b="b" l="l" r="r" t="t"/>
                <a:pathLst>
                  <a:path extrusionOk="0" h="741" w="7898">
                    <a:moveTo>
                      <a:pt x="0" y="1"/>
                    </a:moveTo>
                    <a:cubicBezTo>
                      <a:pt x="0" y="1"/>
                      <a:pt x="295" y="551"/>
                      <a:pt x="1631" y="683"/>
                    </a:cubicBezTo>
                    <a:cubicBezTo>
                      <a:pt x="2074" y="726"/>
                      <a:pt x="2858" y="740"/>
                      <a:pt x="3731" y="740"/>
                    </a:cubicBezTo>
                    <a:cubicBezTo>
                      <a:pt x="5071" y="740"/>
                      <a:pt x="6622" y="707"/>
                      <a:pt x="7476" y="691"/>
                    </a:cubicBezTo>
                    <a:cubicBezTo>
                      <a:pt x="7711" y="688"/>
                      <a:pt x="7898" y="465"/>
                      <a:pt x="7898" y="196"/>
                    </a:cubicBezTo>
                    <a:lnTo>
                      <a:pt x="7898" y="167"/>
                    </a:lnTo>
                    <a:cubicBezTo>
                      <a:pt x="7898" y="74"/>
                      <a:pt x="7834" y="1"/>
                      <a:pt x="7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2" name="Google Shape;2822;p48"/>
              <p:cNvSpPr/>
              <p:nvPr/>
            </p:nvSpPr>
            <p:spPr>
              <a:xfrm>
                <a:off x="3857423" y="3142902"/>
                <a:ext cx="66121" cy="46545"/>
              </a:xfrm>
              <a:custGeom>
                <a:rect b="b" l="l" r="r" t="t"/>
                <a:pathLst>
                  <a:path extrusionOk="0" h="1987" w="2826">
                    <a:moveTo>
                      <a:pt x="263" y="1"/>
                    </a:moveTo>
                    <a:cubicBezTo>
                      <a:pt x="11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2826" y="1986"/>
                    </a:lnTo>
                    <a:lnTo>
                      <a:pt x="2826" y="305"/>
                    </a:lnTo>
                    <a:cubicBezTo>
                      <a:pt x="2826" y="137"/>
                      <a:pt x="2708" y="2"/>
                      <a:pt x="25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3" name="Google Shape;2823;p48"/>
              <p:cNvSpPr/>
              <p:nvPr/>
            </p:nvSpPr>
            <p:spPr>
              <a:xfrm>
                <a:off x="3871462" y="3142902"/>
                <a:ext cx="37998" cy="46545"/>
              </a:xfrm>
              <a:custGeom>
                <a:rect b="b" l="l" r="r" t="t"/>
                <a:pathLst>
                  <a:path extrusionOk="0" h="1987" w="1624">
                    <a:moveTo>
                      <a:pt x="151" y="1"/>
                    </a:moveTo>
                    <a:cubicBezTo>
                      <a:pt x="68" y="1"/>
                      <a:pt x="0" y="137"/>
                      <a:pt x="0" y="305"/>
                    </a:cubicBezTo>
                    <a:lnTo>
                      <a:pt x="0" y="1986"/>
                    </a:lnTo>
                    <a:lnTo>
                      <a:pt x="1624" y="1986"/>
                    </a:lnTo>
                    <a:lnTo>
                      <a:pt x="1624" y="305"/>
                    </a:lnTo>
                    <a:cubicBezTo>
                      <a:pt x="1624" y="137"/>
                      <a:pt x="1556" y="2"/>
                      <a:pt x="1473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4" name="Google Shape;2824;p48"/>
              <p:cNvSpPr/>
              <p:nvPr/>
            </p:nvSpPr>
            <p:spPr>
              <a:xfrm>
                <a:off x="3848181" y="3183357"/>
                <a:ext cx="84582" cy="72430"/>
              </a:xfrm>
              <a:custGeom>
                <a:rect b="b" l="l" r="r" t="t"/>
                <a:pathLst>
                  <a:path extrusionOk="0" h="3092" w="3615">
                    <a:moveTo>
                      <a:pt x="336" y="1"/>
                    </a:moveTo>
                    <a:cubicBezTo>
                      <a:pt x="150" y="1"/>
                      <a:pt x="0" y="175"/>
                      <a:pt x="0" y="390"/>
                    </a:cubicBezTo>
                    <a:lnTo>
                      <a:pt x="0" y="2278"/>
                    </a:lnTo>
                    <a:lnTo>
                      <a:pt x="3614" y="3092"/>
                    </a:lnTo>
                    <a:lnTo>
                      <a:pt x="3614" y="390"/>
                    </a:lnTo>
                    <a:cubicBezTo>
                      <a:pt x="3614" y="174"/>
                      <a:pt x="3464" y="1"/>
                      <a:pt x="32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5" name="Google Shape;2825;p48"/>
              <p:cNvSpPr/>
              <p:nvPr/>
            </p:nvSpPr>
            <p:spPr>
              <a:xfrm>
                <a:off x="3867250" y="3183357"/>
                <a:ext cx="46421" cy="72454"/>
              </a:xfrm>
              <a:custGeom>
                <a:rect b="b" l="l" r="r" t="t"/>
                <a:pathLst>
                  <a:path extrusionOk="0" h="3093" w="1984">
                    <a:moveTo>
                      <a:pt x="185" y="1"/>
                    </a:moveTo>
                    <a:cubicBezTo>
                      <a:pt x="83" y="1"/>
                      <a:pt x="1" y="175"/>
                      <a:pt x="1" y="390"/>
                    </a:cubicBezTo>
                    <a:lnTo>
                      <a:pt x="1" y="2279"/>
                    </a:lnTo>
                    <a:lnTo>
                      <a:pt x="1982" y="3093"/>
                    </a:lnTo>
                    <a:lnTo>
                      <a:pt x="1982" y="391"/>
                    </a:lnTo>
                    <a:cubicBezTo>
                      <a:pt x="1983" y="174"/>
                      <a:pt x="1900" y="1"/>
                      <a:pt x="1799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6" name="Google Shape;2826;p48"/>
              <p:cNvSpPr/>
              <p:nvPr/>
            </p:nvSpPr>
            <p:spPr>
              <a:xfrm>
                <a:off x="3827896" y="3208960"/>
                <a:ext cx="122299" cy="46827"/>
              </a:xfrm>
              <a:custGeom>
                <a:rect b="b" l="l" r="r" t="t"/>
                <a:pathLst>
                  <a:path extrusionOk="0" h="1999" w="5227">
                    <a:moveTo>
                      <a:pt x="247" y="0"/>
                    </a:moveTo>
                    <a:cubicBezTo>
                      <a:pt x="113" y="0"/>
                      <a:pt x="1" y="126"/>
                      <a:pt x="1" y="286"/>
                    </a:cubicBezTo>
                    <a:lnTo>
                      <a:pt x="1" y="992"/>
                    </a:lnTo>
                    <a:lnTo>
                      <a:pt x="3505" y="1668"/>
                    </a:lnTo>
                    <a:lnTo>
                      <a:pt x="4441" y="1847"/>
                    </a:lnTo>
                    <a:lnTo>
                      <a:pt x="5227" y="1999"/>
                    </a:lnTo>
                    <a:lnTo>
                      <a:pt x="5227" y="1045"/>
                    </a:lnTo>
                    <a:cubicBezTo>
                      <a:pt x="5227" y="902"/>
                      <a:pt x="5136" y="781"/>
                      <a:pt x="5013" y="762"/>
                    </a:cubicBezTo>
                    <a:lnTo>
                      <a:pt x="4349" y="655"/>
                    </a:lnTo>
                    <a:lnTo>
                      <a:pt x="936" y="108"/>
                    </a:lnTo>
                    <a:lnTo>
                      <a:pt x="283" y="3"/>
                    </a:lnTo>
                    <a:cubicBezTo>
                      <a:pt x="271" y="1"/>
                      <a:pt x="259" y="0"/>
                      <a:pt x="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7" name="Google Shape;2827;p48"/>
              <p:cNvSpPr/>
              <p:nvPr/>
            </p:nvSpPr>
            <p:spPr>
              <a:xfrm>
                <a:off x="3846263" y="3211865"/>
                <a:ext cx="85565" cy="40666"/>
              </a:xfrm>
              <a:custGeom>
                <a:rect b="b" l="l" r="r" t="t"/>
                <a:pathLst>
                  <a:path extrusionOk="0" h="1736" w="3657">
                    <a:moveTo>
                      <a:pt x="247" y="1"/>
                    </a:moveTo>
                    <a:cubicBezTo>
                      <a:pt x="116" y="1"/>
                      <a:pt x="2" y="119"/>
                      <a:pt x="0" y="274"/>
                    </a:cubicBezTo>
                    <a:lnTo>
                      <a:pt x="0" y="278"/>
                    </a:lnTo>
                    <a:lnTo>
                      <a:pt x="1" y="986"/>
                    </a:lnTo>
                    <a:lnTo>
                      <a:pt x="2720" y="1543"/>
                    </a:lnTo>
                    <a:lnTo>
                      <a:pt x="3656" y="1735"/>
                    </a:lnTo>
                    <a:lnTo>
                      <a:pt x="3656" y="1724"/>
                    </a:lnTo>
                    <a:lnTo>
                      <a:pt x="3655" y="778"/>
                    </a:lnTo>
                    <a:cubicBezTo>
                      <a:pt x="3653" y="640"/>
                      <a:pt x="3564" y="530"/>
                      <a:pt x="3450" y="512"/>
                    </a:cubicBezTo>
                    <a:lnTo>
                      <a:pt x="281" y="3"/>
                    </a:lnTo>
                    <a:cubicBezTo>
                      <a:pt x="270" y="2"/>
                      <a:pt x="259" y="1"/>
                      <a:pt x="247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8" name="Google Shape;2828;p48"/>
              <p:cNvSpPr/>
              <p:nvPr/>
            </p:nvSpPr>
            <p:spPr>
              <a:xfrm>
                <a:off x="3869029" y="3134890"/>
                <a:ext cx="42911" cy="8058"/>
              </a:xfrm>
              <a:custGeom>
                <a:rect b="b" l="l" r="r" t="t"/>
                <a:pathLst>
                  <a:path extrusionOk="0" h="344" w="1834">
                    <a:moveTo>
                      <a:pt x="1" y="0"/>
                    </a:moveTo>
                    <a:lnTo>
                      <a:pt x="1" y="344"/>
                    </a:lnTo>
                    <a:lnTo>
                      <a:pt x="1833" y="344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9" name="Google Shape;2829;p48"/>
              <p:cNvSpPr/>
              <p:nvPr/>
            </p:nvSpPr>
            <p:spPr>
              <a:xfrm>
                <a:off x="3861518" y="3098628"/>
                <a:ext cx="57932" cy="36285"/>
              </a:xfrm>
              <a:custGeom>
                <a:rect b="b" l="l" r="r" t="t"/>
                <a:pathLst>
                  <a:path extrusionOk="0" h="1549" w="2476">
                    <a:moveTo>
                      <a:pt x="1237" y="1"/>
                    </a:moveTo>
                    <a:cubicBezTo>
                      <a:pt x="554" y="1"/>
                      <a:pt x="1" y="642"/>
                      <a:pt x="1" y="1432"/>
                    </a:cubicBezTo>
                    <a:cubicBezTo>
                      <a:pt x="1" y="1495"/>
                      <a:pt x="46" y="1548"/>
                      <a:pt x="99" y="1548"/>
                    </a:cubicBezTo>
                    <a:lnTo>
                      <a:pt x="2376" y="1548"/>
                    </a:lnTo>
                    <a:cubicBezTo>
                      <a:pt x="2431" y="1548"/>
                      <a:pt x="2475" y="1497"/>
                      <a:pt x="2475" y="1432"/>
                    </a:cubicBezTo>
                    <a:cubicBezTo>
                      <a:pt x="2475" y="642"/>
                      <a:pt x="1920" y="1"/>
                      <a:pt x="12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0" name="Google Shape;2830;p48"/>
              <p:cNvSpPr/>
              <p:nvPr/>
            </p:nvSpPr>
            <p:spPr>
              <a:xfrm>
                <a:off x="3865472" y="3104742"/>
                <a:ext cx="49954" cy="30195"/>
              </a:xfrm>
              <a:custGeom>
                <a:rect b="b" l="l" r="r" t="t"/>
                <a:pathLst>
                  <a:path extrusionOk="0" h="1289" w="2135">
                    <a:moveTo>
                      <a:pt x="1072" y="0"/>
                    </a:moveTo>
                    <a:cubicBezTo>
                      <a:pt x="478" y="0"/>
                      <a:pt x="1" y="475"/>
                      <a:pt x="1" y="1064"/>
                    </a:cubicBezTo>
                    <a:lnTo>
                      <a:pt x="1" y="1202"/>
                    </a:lnTo>
                    <a:cubicBezTo>
                      <a:pt x="1" y="1249"/>
                      <a:pt x="39" y="1288"/>
                      <a:pt x="87" y="1288"/>
                    </a:cubicBezTo>
                    <a:lnTo>
                      <a:pt x="2051" y="1288"/>
                    </a:lnTo>
                    <a:cubicBezTo>
                      <a:pt x="2098" y="1288"/>
                      <a:pt x="2135" y="1249"/>
                      <a:pt x="2135" y="1202"/>
                    </a:cubicBezTo>
                    <a:lnTo>
                      <a:pt x="2135" y="1064"/>
                    </a:lnTo>
                    <a:cubicBezTo>
                      <a:pt x="2135" y="475"/>
                      <a:pt x="1660" y="0"/>
                      <a:pt x="10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1" name="Google Shape;2831;p48"/>
              <p:cNvSpPr/>
              <p:nvPr/>
            </p:nvSpPr>
            <p:spPr>
              <a:xfrm>
                <a:off x="3868982" y="3134890"/>
                <a:ext cx="42934" cy="8058"/>
              </a:xfrm>
              <a:custGeom>
                <a:rect b="b" l="l" r="r" t="t"/>
                <a:pathLst>
                  <a:path extrusionOk="0" h="344" w="1835">
                    <a:moveTo>
                      <a:pt x="1" y="0"/>
                    </a:moveTo>
                    <a:lnTo>
                      <a:pt x="1" y="132"/>
                    </a:lnTo>
                    <a:lnTo>
                      <a:pt x="1451" y="132"/>
                    </a:lnTo>
                    <a:cubicBezTo>
                      <a:pt x="1528" y="132"/>
                      <a:pt x="1590" y="205"/>
                      <a:pt x="1590" y="294"/>
                    </a:cubicBezTo>
                    <a:lnTo>
                      <a:pt x="1590" y="344"/>
                    </a:lnTo>
                    <a:lnTo>
                      <a:pt x="1834" y="344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2" name="Google Shape;2832;p48"/>
              <p:cNvSpPr/>
              <p:nvPr/>
            </p:nvSpPr>
            <p:spPr>
              <a:xfrm>
                <a:off x="3898018" y="3107132"/>
                <a:ext cx="213409" cy="17358"/>
              </a:xfrm>
              <a:custGeom>
                <a:rect b="b" l="l" r="r" t="t"/>
                <a:pathLst>
                  <a:path extrusionOk="0" h="741" w="9121">
                    <a:moveTo>
                      <a:pt x="144" y="1"/>
                    </a:moveTo>
                    <a:cubicBezTo>
                      <a:pt x="65" y="1"/>
                      <a:pt x="0" y="74"/>
                      <a:pt x="0" y="167"/>
                    </a:cubicBezTo>
                    <a:lnTo>
                      <a:pt x="0" y="196"/>
                    </a:lnTo>
                    <a:cubicBezTo>
                      <a:pt x="0" y="465"/>
                      <a:pt x="189" y="688"/>
                      <a:pt x="423" y="691"/>
                    </a:cubicBezTo>
                    <a:cubicBezTo>
                      <a:pt x="1278" y="707"/>
                      <a:pt x="3276" y="740"/>
                      <a:pt x="4970" y="740"/>
                    </a:cubicBezTo>
                    <a:cubicBezTo>
                      <a:pt x="6073" y="740"/>
                      <a:pt x="7046" y="726"/>
                      <a:pt x="7490" y="683"/>
                    </a:cubicBezTo>
                    <a:cubicBezTo>
                      <a:pt x="8825" y="551"/>
                      <a:pt x="9121" y="1"/>
                      <a:pt x="9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3" name="Google Shape;2833;p48"/>
              <p:cNvSpPr/>
              <p:nvPr/>
            </p:nvSpPr>
            <p:spPr>
              <a:xfrm>
                <a:off x="3781779" y="3222640"/>
                <a:ext cx="1161686" cy="261048"/>
              </a:xfrm>
              <a:custGeom>
                <a:rect b="b" l="l" r="r" t="t"/>
                <a:pathLst>
                  <a:path extrusionOk="0" h="11144" w="49650">
                    <a:moveTo>
                      <a:pt x="1755" y="1"/>
                    </a:moveTo>
                    <a:cubicBezTo>
                      <a:pt x="1040" y="1"/>
                      <a:pt x="416" y="502"/>
                      <a:pt x="144" y="1226"/>
                    </a:cubicBezTo>
                    <a:cubicBezTo>
                      <a:pt x="98" y="1349"/>
                      <a:pt x="62" y="1480"/>
                      <a:pt x="39" y="1614"/>
                    </a:cubicBezTo>
                    <a:cubicBezTo>
                      <a:pt x="14" y="1749"/>
                      <a:pt x="1" y="1891"/>
                      <a:pt x="1" y="2034"/>
                    </a:cubicBezTo>
                    <a:cubicBezTo>
                      <a:pt x="1" y="2497"/>
                      <a:pt x="74" y="2902"/>
                      <a:pt x="209" y="3260"/>
                    </a:cubicBezTo>
                    <a:cubicBezTo>
                      <a:pt x="360" y="3661"/>
                      <a:pt x="588" y="4001"/>
                      <a:pt x="875" y="4298"/>
                    </a:cubicBezTo>
                    <a:cubicBezTo>
                      <a:pt x="1419" y="4857"/>
                      <a:pt x="2179" y="5252"/>
                      <a:pt x="3039" y="5573"/>
                    </a:cubicBezTo>
                    <a:lnTo>
                      <a:pt x="15791" y="9988"/>
                    </a:lnTo>
                    <a:lnTo>
                      <a:pt x="18358" y="10876"/>
                    </a:lnTo>
                    <a:cubicBezTo>
                      <a:pt x="19446" y="11054"/>
                      <a:pt x="20543" y="11143"/>
                      <a:pt x="21642" y="11143"/>
                    </a:cubicBezTo>
                    <a:lnTo>
                      <a:pt x="28010" y="11143"/>
                    </a:lnTo>
                    <a:cubicBezTo>
                      <a:pt x="29108" y="11143"/>
                      <a:pt x="30205" y="11054"/>
                      <a:pt x="31292" y="10876"/>
                    </a:cubicBezTo>
                    <a:lnTo>
                      <a:pt x="33860" y="9988"/>
                    </a:lnTo>
                    <a:lnTo>
                      <a:pt x="46611" y="5573"/>
                    </a:lnTo>
                    <a:cubicBezTo>
                      <a:pt x="47472" y="5252"/>
                      <a:pt x="48230" y="4857"/>
                      <a:pt x="48775" y="4298"/>
                    </a:cubicBezTo>
                    <a:cubicBezTo>
                      <a:pt x="49064" y="4003"/>
                      <a:pt x="49292" y="3661"/>
                      <a:pt x="49442" y="3260"/>
                    </a:cubicBezTo>
                    <a:cubicBezTo>
                      <a:pt x="49577" y="2902"/>
                      <a:pt x="49650" y="2497"/>
                      <a:pt x="49650" y="2034"/>
                    </a:cubicBezTo>
                    <a:cubicBezTo>
                      <a:pt x="49650" y="1890"/>
                      <a:pt x="49637" y="1749"/>
                      <a:pt x="49608" y="1614"/>
                    </a:cubicBezTo>
                    <a:cubicBezTo>
                      <a:pt x="49583" y="1480"/>
                      <a:pt x="49547" y="1349"/>
                      <a:pt x="49501" y="1226"/>
                    </a:cubicBezTo>
                    <a:cubicBezTo>
                      <a:pt x="49230" y="502"/>
                      <a:pt x="48606" y="1"/>
                      <a:pt x="47891" y="1"/>
                    </a:cubicBezTo>
                    <a:cubicBezTo>
                      <a:pt x="47836" y="1"/>
                      <a:pt x="47780" y="4"/>
                      <a:pt x="47724" y="10"/>
                    </a:cubicBezTo>
                    <a:lnTo>
                      <a:pt x="31258" y="2652"/>
                    </a:lnTo>
                    <a:cubicBezTo>
                      <a:pt x="30191" y="2824"/>
                      <a:pt x="29115" y="2910"/>
                      <a:pt x="28038" y="2910"/>
                    </a:cubicBezTo>
                    <a:lnTo>
                      <a:pt x="21607" y="2910"/>
                    </a:lnTo>
                    <a:cubicBezTo>
                      <a:pt x="20530" y="2910"/>
                      <a:pt x="19454" y="2824"/>
                      <a:pt x="18388" y="2652"/>
                    </a:cubicBezTo>
                    <a:lnTo>
                      <a:pt x="1922" y="10"/>
                    </a:lnTo>
                    <a:cubicBezTo>
                      <a:pt x="1865" y="4"/>
                      <a:pt x="1810" y="1"/>
                      <a:pt x="1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4" name="Google Shape;2834;p48"/>
              <p:cNvSpPr/>
              <p:nvPr/>
            </p:nvSpPr>
            <p:spPr>
              <a:xfrm>
                <a:off x="3788401" y="3273801"/>
                <a:ext cx="1148583" cy="209888"/>
              </a:xfrm>
              <a:custGeom>
                <a:rect b="b" l="l" r="r" t="t"/>
                <a:pathLst>
                  <a:path extrusionOk="0" h="8960" w="49090">
                    <a:moveTo>
                      <a:pt x="47616" y="1"/>
                    </a:moveTo>
                    <a:cubicBezTo>
                      <a:pt x="47561" y="1"/>
                      <a:pt x="47505" y="3"/>
                      <a:pt x="47449" y="9"/>
                    </a:cubicBezTo>
                    <a:lnTo>
                      <a:pt x="30983" y="2651"/>
                    </a:lnTo>
                    <a:cubicBezTo>
                      <a:pt x="29916" y="2820"/>
                      <a:pt x="28840" y="2908"/>
                      <a:pt x="27764" y="2908"/>
                    </a:cubicBezTo>
                    <a:lnTo>
                      <a:pt x="21330" y="2908"/>
                    </a:lnTo>
                    <a:cubicBezTo>
                      <a:pt x="20253" y="2908"/>
                      <a:pt x="19179" y="2821"/>
                      <a:pt x="18112" y="2651"/>
                    </a:cubicBezTo>
                    <a:lnTo>
                      <a:pt x="1644" y="9"/>
                    </a:lnTo>
                    <a:cubicBezTo>
                      <a:pt x="1589" y="4"/>
                      <a:pt x="1535" y="1"/>
                      <a:pt x="1481" y="1"/>
                    </a:cubicBezTo>
                    <a:cubicBezTo>
                      <a:pt x="1302" y="1"/>
                      <a:pt x="1128" y="32"/>
                      <a:pt x="965" y="88"/>
                    </a:cubicBezTo>
                    <a:cubicBezTo>
                      <a:pt x="211" y="357"/>
                      <a:pt x="1" y="1495"/>
                      <a:pt x="588" y="2104"/>
                    </a:cubicBezTo>
                    <a:lnTo>
                      <a:pt x="597" y="2113"/>
                    </a:lnTo>
                    <a:cubicBezTo>
                      <a:pt x="999" y="2526"/>
                      <a:pt x="1516" y="2849"/>
                      <a:pt x="2106" y="3118"/>
                    </a:cubicBezTo>
                    <a:cubicBezTo>
                      <a:pt x="2315" y="3215"/>
                      <a:pt x="2536" y="3305"/>
                      <a:pt x="2761" y="3389"/>
                    </a:cubicBezTo>
                    <a:lnTo>
                      <a:pt x="3004" y="3472"/>
                    </a:lnTo>
                    <a:lnTo>
                      <a:pt x="11910" y="6556"/>
                    </a:lnTo>
                    <a:lnTo>
                      <a:pt x="12545" y="6775"/>
                    </a:lnTo>
                    <a:lnTo>
                      <a:pt x="15513" y="7804"/>
                    </a:lnTo>
                    <a:lnTo>
                      <a:pt x="15795" y="7902"/>
                    </a:lnTo>
                    <a:lnTo>
                      <a:pt x="16646" y="8195"/>
                    </a:lnTo>
                    <a:lnTo>
                      <a:pt x="18081" y="8693"/>
                    </a:lnTo>
                    <a:cubicBezTo>
                      <a:pt x="19166" y="8870"/>
                      <a:pt x="20264" y="8959"/>
                      <a:pt x="21363" y="8959"/>
                    </a:cubicBezTo>
                    <a:lnTo>
                      <a:pt x="27729" y="8959"/>
                    </a:lnTo>
                    <a:cubicBezTo>
                      <a:pt x="28827" y="8959"/>
                      <a:pt x="29923" y="8871"/>
                      <a:pt x="31010" y="8693"/>
                    </a:cubicBezTo>
                    <a:lnTo>
                      <a:pt x="33578" y="7804"/>
                    </a:lnTo>
                    <a:lnTo>
                      <a:pt x="38029" y="6262"/>
                    </a:lnTo>
                    <a:lnTo>
                      <a:pt x="38664" y="6042"/>
                    </a:lnTo>
                    <a:lnTo>
                      <a:pt x="46328" y="3389"/>
                    </a:lnTo>
                    <a:cubicBezTo>
                      <a:pt x="46403" y="3362"/>
                      <a:pt x="46477" y="3333"/>
                      <a:pt x="46551" y="3303"/>
                    </a:cubicBezTo>
                    <a:cubicBezTo>
                      <a:pt x="46725" y="3235"/>
                      <a:pt x="46892" y="3163"/>
                      <a:pt x="47056" y="3085"/>
                    </a:cubicBezTo>
                    <a:cubicBezTo>
                      <a:pt x="47194" y="3020"/>
                      <a:pt x="47327" y="2953"/>
                      <a:pt x="47456" y="2881"/>
                    </a:cubicBezTo>
                    <a:cubicBezTo>
                      <a:pt x="47851" y="2664"/>
                      <a:pt x="48203" y="2413"/>
                      <a:pt x="48492" y="2114"/>
                    </a:cubicBezTo>
                    <a:cubicBezTo>
                      <a:pt x="48496" y="2112"/>
                      <a:pt x="48499" y="2108"/>
                      <a:pt x="48501" y="2106"/>
                    </a:cubicBezTo>
                    <a:cubicBezTo>
                      <a:pt x="49090" y="1495"/>
                      <a:pt x="48880" y="356"/>
                      <a:pt x="48128" y="88"/>
                    </a:cubicBezTo>
                    <a:cubicBezTo>
                      <a:pt x="47965" y="30"/>
                      <a:pt x="47793" y="1"/>
                      <a:pt x="47616" y="1"/>
                    </a:cubicBezTo>
                    <a:close/>
                  </a:path>
                </a:pathLst>
              </a:custGeom>
              <a:solidFill>
                <a:srgbClr val="FFFFFF">
                  <a:alpha val="142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5" name="Google Shape;2835;p48"/>
              <p:cNvSpPr/>
              <p:nvPr/>
            </p:nvSpPr>
            <p:spPr>
              <a:xfrm>
                <a:off x="3923404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6" y="1"/>
                    </a:moveTo>
                    <a:cubicBezTo>
                      <a:pt x="150" y="1"/>
                      <a:pt x="0" y="228"/>
                      <a:pt x="55" y="458"/>
                    </a:cubicBezTo>
                    <a:lnTo>
                      <a:pt x="257" y="1304"/>
                    </a:lnTo>
                    <a:cubicBezTo>
                      <a:pt x="294" y="1460"/>
                      <a:pt x="417" y="1569"/>
                      <a:pt x="557" y="1569"/>
                    </a:cubicBezTo>
                    <a:cubicBezTo>
                      <a:pt x="599" y="1569"/>
                      <a:pt x="638" y="1560"/>
                      <a:pt x="674" y="1542"/>
                    </a:cubicBezTo>
                    <a:cubicBezTo>
                      <a:pt x="816" y="1476"/>
                      <a:pt x="902" y="1295"/>
                      <a:pt x="861" y="1111"/>
                    </a:cubicBezTo>
                    <a:lnTo>
                      <a:pt x="659" y="265"/>
                    </a:lnTo>
                    <a:cubicBezTo>
                      <a:pt x="639" y="187"/>
                      <a:pt x="599" y="121"/>
                      <a:pt x="546" y="74"/>
                    </a:cubicBezTo>
                    <a:cubicBezTo>
                      <a:pt x="524" y="55"/>
                      <a:pt x="499" y="38"/>
                      <a:pt x="473" y="26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6" name="Google Shape;2836;p48"/>
              <p:cNvSpPr/>
              <p:nvPr/>
            </p:nvSpPr>
            <p:spPr>
              <a:xfrm>
                <a:off x="3929137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227" y="0"/>
                    </a:moveTo>
                    <a:cubicBezTo>
                      <a:pt x="86" y="66"/>
                      <a:pt x="1" y="248"/>
                      <a:pt x="44" y="432"/>
                    </a:cubicBezTo>
                    <a:lnTo>
                      <a:pt x="245" y="1278"/>
                    </a:lnTo>
                    <a:cubicBezTo>
                      <a:pt x="272" y="1389"/>
                      <a:pt x="341" y="1476"/>
                      <a:pt x="429" y="1516"/>
                    </a:cubicBezTo>
                    <a:cubicBezTo>
                      <a:pt x="571" y="1450"/>
                      <a:pt x="657" y="1269"/>
                      <a:pt x="614" y="1085"/>
                    </a:cubicBezTo>
                    <a:lnTo>
                      <a:pt x="413" y="239"/>
                    </a:lnTo>
                    <a:cubicBezTo>
                      <a:pt x="393" y="161"/>
                      <a:pt x="352" y="95"/>
                      <a:pt x="300" y="48"/>
                    </a:cubicBezTo>
                    <a:cubicBezTo>
                      <a:pt x="276" y="29"/>
                      <a:pt x="253" y="12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7" name="Google Shape;2837;p48"/>
              <p:cNvSpPr/>
              <p:nvPr/>
            </p:nvSpPr>
            <p:spPr>
              <a:xfrm>
                <a:off x="3954944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356" y="1"/>
                    </a:moveTo>
                    <a:cubicBezTo>
                      <a:pt x="150" y="1"/>
                      <a:pt x="0" y="228"/>
                      <a:pt x="54" y="457"/>
                    </a:cubicBezTo>
                    <a:lnTo>
                      <a:pt x="256" y="1302"/>
                    </a:lnTo>
                    <a:cubicBezTo>
                      <a:pt x="293" y="1459"/>
                      <a:pt x="416" y="1567"/>
                      <a:pt x="557" y="1567"/>
                    </a:cubicBezTo>
                    <a:cubicBezTo>
                      <a:pt x="598" y="1567"/>
                      <a:pt x="638" y="1559"/>
                      <a:pt x="674" y="1540"/>
                    </a:cubicBezTo>
                    <a:cubicBezTo>
                      <a:pt x="815" y="1475"/>
                      <a:pt x="902" y="1293"/>
                      <a:pt x="859" y="1113"/>
                    </a:cubicBezTo>
                    <a:lnTo>
                      <a:pt x="658" y="267"/>
                    </a:lnTo>
                    <a:cubicBezTo>
                      <a:pt x="639" y="188"/>
                      <a:pt x="598" y="121"/>
                      <a:pt x="546" y="74"/>
                    </a:cubicBezTo>
                    <a:cubicBezTo>
                      <a:pt x="522" y="54"/>
                      <a:pt x="498" y="38"/>
                      <a:pt x="473" y="27"/>
                    </a:cubicBezTo>
                    <a:cubicBezTo>
                      <a:pt x="437" y="10"/>
                      <a:pt x="397" y="1"/>
                      <a:pt x="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8" name="Google Shape;2838;p48"/>
              <p:cNvSpPr/>
              <p:nvPr/>
            </p:nvSpPr>
            <p:spPr>
              <a:xfrm>
                <a:off x="3960653" y="3339110"/>
                <a:ext cx="15396" cy="35489"/>
              </a:xfrm>
              <a:custGeom>
                <a:rect b="b" l="l" r="r" t="t"/>
                <a:pathLst>
                  <a:path extrusionOk="0" h="1515" w="658">
                    <a:moveTo>
                      <a:pt x="227" y="1"/>
                    </a:moveTo>
                    <a:cubicBezTo>
                      <a:pt x="86" y="66"/>
                      <a:pt x="0" y="248"/>
                      <a:pt x="44" y="431"/>
                    </a:cubicBezTo>
                    <a:lnTo>
                      <a:pt x="245" y="1276"/>
                    </a:lnTo>
                    <a:cubicBezTo>
                      <a:pt x="272" y="1387"/>
                      <a:pt x="342" y="1474"/>
                      <a:pt x="430" y="1514"/>
                    </a:cubicBezTo>
                    <a:cubicBezTo>
                      <a:pt x="571" y="1449"/>
                      <a:pt x="658" y="1267"/>
                      <a:pt x="614" y="1087"/>
                    </a:cubicBezTo>
                    <a:lnTo>
                      <a:pt x="413" y="241"/>
                    </a:lnTo>
                    <a:cubicBezTo>
                      <a:pt x="394" y="162"/>
                      <a:pt x="353" y="95"/>
                      <a:pt x="301" y="48"/>
                    </a:cubicBezTo>
                    <a:cubicBezTo>
                      <a:pt x="277" y="28"/>
                      <a:pt x="252" y="12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9" name="Google Shape;2839;p48"/>
              <p:cNvSpPr/>
              <p:nvPr/>
            </p:nvSpPr>
            <p:spPr>
              <a:xfrm>
                <a:off x="3986484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357" y="0"/>
                    </a:moveTo>
                    <a:cubicBezTo>
                      <a:pt x="150" y="0"/>
                      <a:pt x="1" y="227"/>
                      <a:pt x="55" y="457"/>
                    </a:cubicBezTo>
                    <a:lnTo>
                      <a:pt x="257" y="1303"/>
                    </a:lnTo>
                    <a:cubicBezTo>
                      <a:pt x="294" y="1459"/>
                      <a:pt x="417" y="1568"/>
                      <a:pt x="558" y="1568"/>
                    </a:cubicBezTo>
                    <a:cubicBezTo>
                      <a:pt x="599" y="1568"/>
                      <a:pt x="639" y="1559"/>
                      <a:pt x="674" y="1541"/>
                    </a:cubicBezTo>
                    <a:cubicBezTo>
                      <a:pt x="816" y="1476"/>
                      <a:pt x="901" y="1294"/>
                      <a:pt x="860" y="1111"/>
                    </a:cubicBezTo>
                    <a:lnTo>
                      <a:pt x="659" y="265"/>
                    </a:lnTo>
                    <a:cubicBezTo>
                      <a:pt x="640" y="187"/>
                      <a:pt x="599" y="120"/>
                      <a:pt x="546" y="73"/>
                    </a:cubicBezTo>
                    <a:cubicBezTo>
                      <a:pt x="524" y="54"/>
                      <a:pt x="499" y="37"/>
                      <a:pt x="473" y="26"/>
                    </a:cubicBezTo>
                    <a:cubicBezTo>
                      <a:pt x="438" y="9"/>
                      <a:pt x="398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0" name="Google Shape;2840;p48"/>
              <p:cNvSpPr/>
              <p:nvPr/>
            </p:nvSpPr>
            <p:spPr>
              <a:xfrm>
                <a:off x="3992193" y="3349791"/>
                <a:ext cx="15396" cy="35512"/>
              </a:xfrm>
              <a:custGeom>
                <a:rect b="b" l="l" r="r" t="t"/>
                <a:pathLst>
                  <a:path extrusionOk="0" h="1516" w="658">
                    <a:moveTo>
                      <a:pt x="228" y="1"/>
                    </a:moveTo>
                    <a:cubicBezTo>
                      <a:pt x="87" y="66"/>
                      <a:pt x="1" y="248"/>
                      <a:pt x="45" y="432"/>
                    </a:cubicBezTo>
                    <a:lnTo>
                      <a:pt x="246" y="1278"/>
                    </a:lnTo>
                    <a:cubicBezTo>
                      <a:pt x="273" y="1390"/>
                      <a:pt x="342" y="1476"/>
                      <a:pt x="430" y="1516"/>
                    </a:cubicBezTo>
                    <a:cubicBezTo>
                      <a:pt x="572" y="1451"/>
                      <a:pt x="657" y="1269"/>
                      <a:pt x="615" y="1086"/>
                    </a:cubicBezTo>
                    <a:lnTo>
                      <a:pt x="414" y="240"/>
                    </a:lnTo>
                    <a:cubicBezTo>
                      <a:pt x="395" y="162"/>
                      <a:pt x="354" y="95"/>
                      <a:pt x="301" y="48"/>
                    </a:cubicBezTo>
                    <a:cubicBezTo>
                      <a:pt x="278" y="29"/>
                      <a:pt x="254" y="12"/>
                      <a:pt x="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1" name="Google Shape;2841;p48"/>
              <p:cNvSpPr/>
              <p:nvPr/>
            </p:nvSpPr>
            <p:spPr>
              <a:xfrm>
                <a:off x="3782692" y="3251359"/>
                <a:ext cx="1159908" cy="151911"/>
              </a:xfrm>
              <a:custGeom>
                <a:rect b="b" l="l" r="r" t="t"/>
                <a:pathLst>
                  <a:path extrusionOk="0" h="6485" w="49574">
                    <a:moveTo>
                      <a:pt x="107" y="0"/>
                    </a:moveTo>
                    <a:cubicBezTo>
                      <a:pt x="61" y="123"/>
                      <a:pt x="25" y="254"/>
                      <a:pt x="1" y="388"/>
                    </a:cubicBezTo>
                    <a:lnTo>
                      <a:pt x="54" y="407"/>
                    </a:lnTo>
                    <a:lnTo>
                      <a:pt x="12453" y="4877"/>
                    </a:lnTo>
                    <a:cubicBezTo>
                      <a:pt x="15412" y="5943"/>
                      <a:pt x="18482" y="6485"/>
                      <a:pt x="21580" y="6485"/>
                    </a:cubicBezTo>
                    <a:lnTo>
                      <a:pt x="27993" y="6485"/>
                    </a:lnTo>
                    <a:cubicBezTo>
                      <a:pt x="31091" y="6485"/>
                      <a:pt x="34163" y="5943"/>
                      <a:pt x="37121" y="4877"/>
                    </a:cubicBezTo>
                    <a:lnTo>
                      <a:pt x="49520" y="407"/>
                    </a:lnTo>
                    <a:lnTo>
                      <a:pt x="49574" y="388"/>
                    </a:lnTo>
                    <a:cubicBezTo>
                      <a:pt x="49548" y="254"/>
                      <a:pt x="49513" y="123"/>
                      <a:pt x="49464" y="0"/>
                    </a:cubicBezTo>
                    <a:lnTo>
                      <a:pt x="37014" y="4490"/>
                    </a:lnTo>
                    <a:cubicBezTo>
                      <a:pt x="34090" y="5543"/>
                      <a:pt x="31054" y="6079"/>
                      <a:pt x="27992" y="6079"/>
                    </a:cubicBezTo>
                    <a:lnTo>
                      <a:pt x="21579" y="6079"/>
                    </a:lnTo>
                    <a:cubicBezTo>
                      <a:pt x="18517" y="6079"/>
                      <a:pt x="15481" y="5544"/>
                      <a:pt x="12558" y="4490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2" name="Google Shape;2842;p48"/>
              <p:cNvSpPr/>
              <p:nvPr/>
            </p:nvSpPr>
            <p:spPr>
              <a:xfrm>
                <a:off x="3782762" y="3256396"/>
                <a:ext cx="1159837" cy="146875"/>
              </a:xfrm>
              <a:custGeom>
                <a:rect b="b" l="l" r="r" t="t"/>
                <a:pathLst>
                  <a:path extrusionOk="0" h="6270" w="49571">
                    <a:moveTo>
                      <a:pt x="39" y="1"/>
                    </a:moveTo>
                    <a:cubicBezTo>
                      <a:pt x="18" y="54"/>
                      <a:pt x="16" y="119"/>
                      <a:pt x="1" y="173"/>
                    </a:cubicBezTo>
                    <a:lnTo>
                      <a:pt x="12452" y="4662"/>
                    </a:lnTo>
                    <a:cubicBezTo>
                      <a:pt x="15411" y="5728"/>
                      <a:pt x="18481" y="6270"/>
                      <a:pt x="21579" y="6270"/>
                    </a:cubicBezTo>
                    <a:lnTo>
                      <a:pt x="27991" y="6270"/>
                    </a:lnTo>
                    <a:cubicBezTo>
                      <a:pt x="31090" y="6270"/>
                      <a:pt x="34162" y="5728"/>
                      <a:pt x="37119" y="4662"/>
                    </a:cubicBezTo>
                    <a:lnTo>
                      <a:pt x="49571" y="173"/>
                    </a:lnTo>
                    <a:cubicBezTo>
                      <a:pt x="49554" y="119"/>
                      <a:pt x="49551" y="52"/>
                      <a:pt x="49532" y="1"/>
                    </a:cubicBezTo>
                    <a:lnTo>
                      <a:pt x="37014" y="4522"/>
                    </a:lnTo>
                    <a:cubicBezTo>
                      <a:pt x="34090" y="5578"/>
                      <a:pt x="31055" y="6112"/>
                      <a:pt x="27991" y="6112"/>
                    </a:cubicBezTo>
                    <a:lnTo>
                      <a:pt x="21579" y="6112"/>
                    </a:lnTo>
                    <a:cubicBezTo>
                      <a:pt x="18517" y="6112"/>
                      <a:pt x="15481" y="5578"/>
                      <a:pt x="12557" y="4522"/>
                    </a:cubicBez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3" name="Google Shape;2843;p48"/>
              <p:cNvSpPr/>
              <p:nvPr/>
            </p:nvSpPr>
            <p:spPr>
              <a:xfrm>
                <a:off x="4780806" y="3327772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6"/>
                    </a:cubicBezTo>
                    <a:cubicBezTo>
                      <a:pt x="404" y="38"/>
                      <a:pt x="379" y="55"/>
                      <a:pt x="357" y="74"/>
                    </a:cubicBezTo>
                    <a:cubicBezTo>
                      <a:pt x="303" y="121"/>
                      <a:pt x="262" y="187"/>
                      <a:pt x="245" y="265"/>
                    </a:cubicBezTo>
                    <a:lnTo>
                      <a:pt x="44" y="1111"/>
                    </a:lnTo>
                    <a:cubicBezTo>
                      <a:pt x="1" y="1295"/>
                      <a:pt x="87" y="1476"/>
                      <a:pt x="228" y="1542"/>
                    </a:cubicBezTo>
                    <a:cubicBezTo>
                      <a:pt x="264" y="1560"/>
                      <a:pt x="303" y="1569"/>
                      <a:pt x="344" y="1569"/>
                    </a:cubicBezTo>
                    <a:cubicBezTo>
                      <a:pt x="486" y="1569"/>
                      <a:pt x="609" y="1460"/>
                      <a:pt x="646" y="1304"/>
                    </a:cubicBezTo>
                    <a:lnTo>
                      <a:pt x="847" y="458"/>
                    </a:lnTo>
                    <a:cubicBezTo>
                      <a:pt x="901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4" name="Google Shape;2844;p48"/>
              <p:cNvSpPr/>
              <p:nvPr/>
            </p:nvSpPr>
            <p:spPr>
              <a:xfrm>
                <a:off x="4780806" y="332838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0"/>
                    </a:moveTo>
                    <a:cubicBezTo>
                      <a:pt x="405" y="12"/>
                      <a:pt x="380" y="29"/>
                      <a:pt x="358" y="48"/>
                    </a:cubicBezTo>
                    <a:cubicBezTo>
                      <a:pt x="305" y="95"/>
                      <a:pt x="264" y="161"/>
                      <a:pt x="246" y="239"/>
                    </a:cubicBezTo>
                    <a:lnTo>
                      <a:pt x="45" y="1085"/>
                    </a:lnTo>
                    <a:cubicBezTo>
                      <a:pt x="1" y="1269"/>
                      <a:pt x="87" y="1450"/>
                      <a:pt x="228" y="1516"/>
                    </a:cubicBezTo>
                    <a:cubicBezTo>
                      <a:pt x="317" y="1476"/>
                      <a:pt x="385" y="1389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5" name="Google Shape;2845;p48"/>
              <p:cNvSpPr/>
              <p:nvPr/>
            </p:nvSpPr>
            <p:spPr>
              <a:xfrm>
                <a:off x="4749266" y="3338500"/>
                <a:ext cx="21105" cy="36707"/>
              </a:xfrm>
              <a:custGeom>
                <a:rect b="b" l="l" r="r" t="t"/>
                <a:pathLst>
                  <a:path extrusionOk="0" h="1567" w="902">
                    <a:moveTo>
                      <a:pt x="546" y="1"/>
                    </a:moveTo>
                    <a:cubicBezTo>
                      <a:pt x="505" y="1"/>
                      <a:pt x="465" y="10"/>
                      <a:pt x="429" y="27"/>
                    </a:cubicBezTo>
                    <a:cubicBezTo>
                      <a:pt x="403" y="38"/>
                      <a:pt x="378" y="54"/>
                      <a:pt x="356" y="74"/>
                    </a:cubicBezTo>
                    <a:cubicBezTo>
                      <a:pt x="303" y="121"/>
                      <a:pt x="262" y="188"/>
                      <a:pt x="244" y="267"/>
                    </a:cubicBezTo>
                    <a:lnTo>
                      <a:pt x="42" y="1113"/>
                    </a:lnTo>
                    <a:cubicBezTo>
                      <a:pt x="0" y="1293"/>
                      <a:pt x="86" y="1475"/>
                      <a:pt x="228" y="1540"/>
                    </a:cubicBezTo>
                    <a:cubicBezTo>
                      <a:pt x="264" y="1559"/>
                      <a:pt x="303" y="1567"/>
                      <a:pt x="344" y="1567"/>
                    </a:cubicBezTo>
                    <a:cubicBezTo>
                      <a:pt x="485" y="1567"/>
                      <a:pt x="608" y="1459"/>
                      <a:pt x="645" y="1302"/>
                    </a:cubicBezTo>
                    <a:lnTo>
                      <a:pt x="846" y="457"/>
                    </a:lnTo>
                    <a:cubicBezTo>
                      <a:pt x="902" y="228"/>
                      <a:pt x="752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6" name="Google Shape;2846;p48"/>
              <p:cNvSpPr/>
              <p:nvPr/>
            </p:nvSpPr>
            <p:spPr>
              <a:xfrm>
                <a:off x="4749266" y="3339110"/>
                <a:ext cx="15372" cy="35489"/>
              </a:xfrm>
              <a:custGeom>
                <a:rect b="b" l="l" r="r" t="t"/>
                <a:pathLst>
                  <a:path extrusionOk="0" h="1515" w="657">
                    <a:moveTo>
                      <a:pt x="430" y="1"/>
                    </a:moveTo>
                    <a:cubicBezTo>
                      <a:pt x="404" y="12"/>
                      <a:pt x="379" y="28"/>
                      <a:pt x="357" y="48"/>
                    </a:cubicBezTo>
                    <a:cubicBezTo>
                      <a:pt x="305" y="95"/>
                      <a:pt x="264" y="162"/>
                      <a:pt x="245" y="241"/>
                    </a:cubicBezTo>
                    <a:lnTo>
                      <a:pt x="44" y="1087"/>
                    </a:lnTo>
                    <a:cubicBezTo>
                      <a:pt x="0" y="1267"/>
                      <a:pt x="86" y="1449"/>
                      <a:pt x="228" y="1514"/>
                    </a:cubicBezTo>
                    <a:cubicBezTo>
                      <a:pt x="316" y="1474"/>
                      <a:pt x="385" y="1387"/>
                      <a:pt x="412" y="1276"/>
                    </a:cubicBezTo>
                    <a:lnTo>
                      <a:pt x="613" y="431"/>
                    </a:lnTo>
                    <a:cubicBezTo>
                      <a:pt x="656" y="248"/>
                      <a:pt x="571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7" name="Google Shape;2847;p48"/>
              <p:cNvSpPr/>
              <p:nvPr/>
            </p:nvSpPr>
            <p:spPr>
              <a:xfrm>
                <a:off x="4717703" y="3349206"/>
                <a:ext cx="21105" cy="36754"/>
              </a:xfrm>
              <a:custGeom>
                <a:rect b="b" l="l" r="r" t="t"/>
                <a:pathLst>
                  <a:path extrusionOk="0" h="1569" w="902">
                    <a:moveTo>
                      <a:pt x="546" y="0"/>
                    </a:moveTo>
                    <a:cubicBezTo>
                      <a:pt x="505" y="0"/>
                      <a:pt x="465" y="9"/>
                      <a:pt x="429" y="26"/>
                    </a:cubicBezTo>
                    <a:cubicBezTo>
                      <a:pt x="403" y="37"/>
                      <a:pt x="379" y="54"/>
                      <a:pt x="356" y="73"/>
                    </a:cubicBezTo>
                    <a:cubicBezTo>
                      <a:pt x="303" y="120"/>
                      <a:pt x="262" y="187"/>
                      <a:pt x="243" y="265"/>
                    </a:cubicBezTo>
                    <a:lnTo>
                      <a:pt x="41" y="1111"/>
                    </a:lnTo>
                    <a:cubicBezTo>
                      <a:pt x="0" y="1294"/>
                      <a:pt x="87" y="1476"/>
                      <a:pt x="228" y="1541"/>
                    </a:cubicBezTo>
                    <a:cubicBezTo>
                      <a:pt x="264" y="1559"/>
                      <a:pt x="303" y="1568"/>
                      <a:pt x="344" y="1568"/>
                    </a:cubicBezTo>
                    <a:cubicBezTo>
                      <a:pt x="486" y="1568"/>
                      <a:pt x="609" y="1459"/>
                      <a:pt x="646" y="1303"/>
                    </a:cubicBezTo>
                    <a:lnTo>
                      <a:pt x="847" y="457"/>
                    </a:lnTo>
                    <a:cubicBezTo>
                      <a:pt x="902" y="227"/>
                      <a:pt x="752" y="0"/>
                      <a:pt x="5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8" name="Google Shape;2848;p48"/>
              <p:cNvSpPr/>
              <p:nvPr/>
            </p:nvSpPr>
            <p:spPr>
              <a:xfrm>
                <a:off x="4717703" y="3349791"/>
                <a:ext cx="15372" cy="35512"/>
              </a:xfrm>
              <a:custGeom>
                <a:rect b="b" l="l" r="r" t="t"/>
                <a:pathLst>
                  <a:path extrusionOk="0" h="1516" w="657">
                    <a:moveTo>
                      <a:pt x="430" y="1"/>
                    </a:moveTo>
                    <a:cubicBezTo>
                      <a:pt x="405" y="12"/>
                      <a:pt x="380" y="29"/>
                      <a:pt x="357" y="48"/>
                    </a:cubicBezTo>
                    <a:cubicBezTo>
                      <a:pt x="305" y="95"/>
                      <a:pt x="264" y="162"/>
                      <a:pt x="245" y="240"/>
                    </a:cubicBezTo>
                    <a:lnTo>
                      <a:pt x="44" y="1086"/>
                    </a:lnTo>
                    <a:cubicBezTo>
                      <a:pt x="0" y="1269"/>
                      <a:pt x="87" y="1451"/>
                      <a:pt x="228" y="1516"/>
                    </a:cubicBezTo>
                    <a:cubicBezTo>
                      <a:pt x="316" y="1476"/>
                      <a:pt x="385" y="1390"/>
                      <a:pt x="413" y="1278"/>
                    </a:cubicBezTo>
                    <a:lnTo>
                      <a:pt x="614" y="432"/>
                    </a:lnTo>
                    <a:cubicBezTo>
                      <a:pt x="657" y="248"/>
                      <a:pt x="572" y="66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9" name="Google Shape;2849;p48"/>
              <p:cNvSpPr/>
              <p:nvPr/>
            </p:nvSpPr>
            <p:spPr>
              <a:xfrm>
                <a:off x="3837676" y="3346816"/>
                <a:ext cx="340153" cy="367819"/>
              </a:xfrm>
              <a:custGeom>
                <a:rect b="b" l="l" r="r" t="t"/>
                <a:pathLst>
                  <a:path extrusionOk="0" h="15702" w="14538">
                    <a:moveTo>
                      <a:pt x="0" y="1"/>
                    </a:moveTo>
                    <a:lnTo>
                      <a:pt x="1608" y="14187"/>
                    </a:lnTo>
                    <a:cubicBezTo>
                      <a:pt x="1706" y="15050"/>
                      <a:pt x="2347" y="15701"/>
                      <a:pt x="3099" y="15701"/>
                    </a:cubicBezTo>
                    <a:lnTo>
                      <a:pt x="11642" y="15701"/>
                    </a:lnTo>
                    <a:cubicBezTo>
                      <a:pt x="13239" y="15701"/>
                      <a:pt x="14537" y="14198"/>
                      <a:pt x="14537" y="12350"/>
                    </a:cubicBezTo>
                    <a:lnTo>
                      <a:pt x="14537" y="5078"/>
                    </a:lnTo>
                    <a:lnTo>
                      <a:pt x="13960" y="4878"/>
                    </a:lnTo>
                    <a:lnTo>
                      <a:pt x="13689" y="4785"/>
                    </a:lnTo>
                    <a:lnTo>
                      <a:pt x="13689" y="12351"/>
                    </a:lnTo>
                    <a:cubicBezTo>
                      <a:pt x="13689" y="13656"/>
                      <a:pt x="12770" y="14718"/>
                      <a:pt x="11643" y="14718"/>
                    </a:cubicBezTo>
                    <a:lnTo>
                      <a:pt x="3100" y="14718"/>
                    </a:lnTo>
                    <a:cubicBezTo>
                      <a:pt x="2773" y="14718"/>
                      <a:pt x="2495" y="14434"/>
                      <a:pt x="2453" y="14060"/>
                    </a:cubicBezTo>
                    <a:lnTo>
                      <a:pt x="1039" y="1589"/>
                    </a:lnTo>
                    <a:lnTo>
                      <a:pt x="1010" y="1337"/>
                    </a:lnTo>
                    <a:lnTo>
                      <a:pt x="850" y="1278"/>
                    </a:lnTo>
                    <a:lnTo>
                      <a:pt x="744" y="1238"/>
                    </a:lnTo>
                    <a:cubicBezTo>
                      <a:pt x="635" y="1209"/>
                      <a:pt x="547" y="1129"/>
                      <a:pt x="494" y="1022"/>
                    </a:cubicBezTo>
                    <a:cubicBezTo>
                      <a:pt x="477" y="988"/>
                      <a:pt x="465" y="953"/>
                      <a:pt x="456" y="915"/>
                    </a:cubicBezTo>
                    <a:cubicBezTo>
                      <a:pt x="446" y="878"/>
                      <a:pt x="441" y="837"/>
                      <a:pt x="441" y="796"/>
                    </a:cubicBezTo>
                    <a:lnTo>
                      <a:pt x="441" y="703"/>
                    </a:lnTo>
                    <a:cubicBezTo>
                      <a:pt x="215" y="626"/>
                      <a:pt x="59" y="386"/>
                      <a:pt x="59" y="111"/>
                    </a:cubicBezTo>
                    <a:lnTo>
                      <a:pt x="59" y="26"/>
                    </a:lnTo>
                    <a:cubicBezTo>
                      <a:pt x="39" y="18"/>
                      <a:pt x="20" y="10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0" name="Google Shape;2850;p48"/>
              <p:cNvSpPr/>
              <p:nvPr/>
            </p:nvSpPr>
            <p:spPr>
              <a:xfrm>
                <a:off x="3849141" y="3370757"/>
                <a:ext cx="318604" cy="332986"/>
              </a:xfrm>
              <a:custGeom>
                <a:rect b="b" l="l" r="r" t="t"/>
                <a:pathLst>
                  <a:path extrusionOk="0" h="14215" w="13617">
                    <a:moveTo>
                      <a:pt x="0" y="0"/>
                    </a:moveTo>
                    <a:lnTo>
                      <a:pt x="1449" y="12791"/>
                    </a:lnTo>
                    <a:cubicBezTo>
                      <a:pt x="1544" y="13602"/>
                      <a:pt x="2146" y="14214"/>
                      <a:pt x="2853" y="14214"/>
                    </a:cubicBezTo>
                    <a:lnTo>
                      <a:pt x="10892" y="14214"/>
                    </a:lnTo>
                    <a:cubicBezTo>
                      <a:pt x="12394" y="14214"/>
                      <a:pt x="13617" y="12801"/>
                      <a:pt x="13617" y="11061"/>
                    </a:cubicBezTo>
                    <a:lnTo>
                      <a:pt x="13617" y="3908"/>
                    </a:lnTo>
                    <a:lnTo>
                      <a:pt x="13196" y="3763"/>
                    </a:lnTo>
                    <a:lnTo>
                      <a:pt x="13196" y="11329"/>
                    </a:lnTo>
                    <a:cubicBezTo>
                      <a:pt x="13196" y="12634"/>
                      <a:pt x="12277" y="13696"/>
                      <a:pt x="11150" y="13696"/>
                    </a:cubicBezTo>
                    <a:lnTo>
                      <a:pt x="2607" y="13696"/>
                    </a:lnTo>
                    <a:cubicBezTo>
                      <a:pt x="2280" y="13696"/>
                      <a:pt x="2002" y="13412"/>
                      <a:pt x="1960" y="13038"/>
                    </a:cubicBezTo>
                    <a:lnTo>
                      <a:pt x="516" y="315"/>
                    </a:lnTo>
                    <a:lnTo>
                      <a:pt x="250" y="216"/>
                    </a:lnTo>
                    <a:cubicBezTo>
                      <a:pt x="141" y="187"/>
                      <a:pt x="53" y="10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1" name="Google Shape;2851;p48"/>
              <p:cNvSpPr/>
              <p:nvPr/>
            </p:nvSpPr>
            <p:spPr>
              <a:xfrm>
                <a:off x="4558085" y="3341265"/>
                <a:ext cx="340691" cy="373371"/>
              </a:xfrm>
              <a:custGeom>
                <a:rect b="b" l="l" r="r" t="t"/>
                <a:pathLst>
                  <a:path extrusionOk="0" h="15939" w="14561">
                    <a:moveTo>
                      <a:pt x="14560" y="1"/>
                    </a:moveTo>
                    <a:cubicBezTo>
                      <a:pt x="14432" y="73"/>
                      <a:pt x="14298" y="140"/>
                      <a:pt x="14154" y="206"/>
                    </a:cubicBezTo>
                    <a:lnTo>
                      <a:pt x="14154" y="492"/>
                    </a:lnTo>
                    <a:cubicBezTo>
                      <a:pt x="14154" y="591"/>
                      <a:pt x="14134" y="687"/>
                      <a:pt x="14097" y="771"/>
                    </a:cubicBezTo>
                    <a:cubicBezTo>
                      <a:pt x="14032" y="920"/>
                      <a:pt x="13916" y="1036"/>
                      <a:pt x="13773" y="1084"/>
                    </a:cubicBezTo>
                    <a:lnTo>
                      <a:pt x="13773" y="1176"/>
                    </a:lnTo>
                    <a:cubicBezTo>
                      <a:pt x="13773" y="1365"/>
                      <a:pt x="13671" y="1531"/>
                      <a:pt x="13522" y="1600"/>
                    </a:cubicBezTo>
                    <a:lnTo>
                      <a:pt x="12087" y="14294"/>
                    </a:lnTo>
                    <a:cubicBezTo>
                      <a:pt x="12045" y="14670"/>
                      <a:pt x="11766" y="14952"/>
                      <a:pt x="11439" y="14952"/>
                    </a:cubicBezTo>
                    <a:lnTo>
                      <a:pt x="2897" y="14952"/>
                    </a:lnTo>
                    <a:cubicBezTo>
                      <a:pt x="1768" y="14952"/>
                      <a:pt x="851" y="13891"/>
                      <a:pt x="851" y="12585"/>
                    </a:cubicBezTo>
                    <a:lnTo>
                      <a:pt x="851" y="4869"/>
                    </a:lnTo>
                    <a:lnTo>
                      <a:pt x="430" y="5016"/>
                    </a:lnTo>
                    <a:lnTo>
                      <a:pt x="0" y="5165"/>
                    </a:lnTo>
                    <a:lnTo>
                      <a:pt x="0" y="12587"/>
                    </a:lnTo>
                    <a:cubicBezTo>
                      <a:pt x="0" y="14435"/>
                      <a:pt x="1299" y="15938"/>
                      <a:pt x="2897" y="15938"/>
                    </a:cubicBezTo>
                    <a:lnTo>
                      <a:pt x="11439" y="15938"/>
                    </a:lnTo>
                    <a:cubicBezTo>
                      <a:pt x="12191" y="15938"/>
                      <a:pt x="12832" y="15287"/>
                      <a:pt x="12930" y="14424"/>
                    </a:cubicBezTo>
                    <a:lnTo>
                      <a:pt x="14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2" name="Google Shape;2852;p48"/>
              <p:cNvSpPr/>
              <p:nvPr/>
            </p:nvSpPr>
            <p:spPr>
              <a:xfrm>
                <a:off x="4568099" y="3359349"/>
                <a:ext cx="319820" cy="344394"/>
              </a:xfrm>
              <a:custGeom>
                <a:rect b="b" l="l" r="r" t="t"/>
                <a:pathLst>
                  <a:path extrusionOk="0" h="14702" w="13669">
                    <a:moveTo>
                      <a:pt x="13669" y="0"/>
                    </a:moveTo>
                    <a:cubicBezTo>
                      <a:pt x="13603" y="149"/>
                      <a:pt x="13488" y="265"/>
                      <a:pt x="13343" y="313"/>
                    </a:cubicBezTo>
                    <a:lnTo>
                      <a:pt x="13343" y="405"/>
                    </a:lnTo>
                    <a:cubicBezTo>
                      <a:pt x="13343" y="594"/>
                      <a:pt x="13241" y="761"/>
                      <a:pt x="13092" y="829"/>
                    </a:cubicBezTo>
                    <a:lnTo>
                      <a:pt x="11657" y="13524"/>
                    </a:lnTo>
                    <a:cubicBezTo>
                      <a:pt x="11615" y="13899"/>
                      <a:pt x="11337" y="14182"/>
                      <a:pt x="11009" y="14182"/>
                    </a:cubicBezTo>
                    <a:lnTo>
                      <a:pt x="2467" y="14182"/>
                    </a:lnTo>
                    <a:cubicBezTo>
                      <a:pt x="1338" y="14182"/>
                      <a:pt x="421" y="13120"/>
                      <a:pt x="421" y="11815"/>
                    </a:cubicBezTo>
                    <a:lnTo>
                      <a:pt x="421" y="4099"/>
                    </a:lnTo>
                    <a:lnTo>
                      <a:pt x="0" y="4244"/>
                    </a:lnTo>
                    <a:lnTo>
                      <a:pt x="0" y="11548"/>
                    </a:lnTo>
                    <a:cubicBezTo>
                      <a:pt x="0" y="13288"/>
                      <a:pt x="1224" y="14701"/>
                      <a:pt x="2726" y="14701"/>
                    </a:cubicBezTo>
                    <a:lnTo>
                      <a:pt x="10763" y="14701"/>
                    </a:lnTo>
                    <a:cubicBezTo>
                      <a:pt x="11471" y="14701"/>
                      <a:pt x="12075" y="14089"/>
                      <a:pt x="12167" y="13278"/>
                    </a:cubicBezTo>
                    <a:lnTo>
                      <a:pt x="13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3" name="Google Shape;2853;p48"/>
              <p:cNvSpPr/>
              <p:nvPr/>
            </p:nvSpPr>
            <p:spPr>
              <a:xfrm>
                <a:off x="4889253" y="3346043"/>
                <a:ext cx="164" cy="1288"/>
              </a:xfrm>
              <a:custGeom>
                <a:rect b="b" l="l" r="r" t="t"/>
                <a:pathLst>
                  <a:path extrusionOk="0" h="55" w="7">
                    <a:moveTo>
                      <a:pt x="6" y="1"/>
                    </a:moveTo>
                    <a:lnTo>
                      <a:pt x="6" y="1"/>
                    </a:lnTo>
                    <a:cubicBezTo>
                      <a:pt x="4" y="2"/>
                      <a:pt x="3" y="2"/>
                      <a:pt x="0" y="4"/>
                    </a:cubicBezTo>
                    <a:lnTo>
                      <a:pt x="0" y="54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BABC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4" name="Google Shape;2854;p48"/>
              <p:cNvSpPr/>
              <p:nvPr/>
            </p:nvSpPr>
            <p:spPr>
              <a:xfrm>
                <a:off x="4115638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2" y="607"/>
                      <a:pt x="274" y="611"/>
                    </a:cubicBezTo>
                    <a:lnTo>
                      <a:pt x="1225" y="640"/>
                    </a:lnTo>
                    <a:cubicBezTo>
                      <a:pt x="1226" y="640"/>
                      <a:pt x="1228" y="640"/>
                      <a:pt x="1230" y="640"/>
                    </a:cubicBezTo>
                    <a:cubicBezTo>
                      <a:pt x="1381" y="640"/>
                      <a:pt x="1506" y="501"/>
                      <a:pt x="1509" y="327"/>
                    </a:cubicBezTo>
                    <a:lnTo>
                      <a:pt x="1516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5" name="Google Shape;2855;p48"/>
              <p:cNvSpPr/>
              <p:nvPr/>
            </p:nvSpPr>
            <p:spPr>
              <a:xfrm>
                <a:off x="4118165" y="3535294"/>
                <a:ext cx="13851" cy="45702"/>
              </a:xfrm>
              <a:custGeom>
                <a:rect b="b" l="l" r="r" t="t"/>
                <a:pathLst>
                  <a:path extrusionOk="0" h="1951" w="592">
                    <a:moveTo>
                      <a:pt x="114" y="1"/>
                    </a:moveTo>
                    <a:cubicBezTo>
                      <a:pt x="72" y="1"/>
                      <a:pt x="34" y="38"/>
                      <a:pt x="33" y="92"/>
                    </a:cubicBezTo>
                    <a:lnTo>
                      <a:pt x="1" y="1568"/>
                    </a:lnTo>
                    <a:cubicBezTo>
                      <a:pt x="1" y="1598"/>
                      <a:pt x="14" y="1627"/>
                      <a:pt x="35" y="1645"/>
                    </a:cubicBezTo>
                    <a:lnTo>
                      <a:pt x="369" y="1932"/>
                    </a:lnTo>
                    <a:cubicBezTo>
                      <a:pt x="384" y="1945"/>
                      <a:pt x="401" y="1951"/>
                      <a:pt x="417" y="1951"/>
                    </a:cubicBezTo>
                    <a:cubicBezTo>
                      <a:pt x="455" y="1951"/>
                      <a:pt x="492" y="1919"/>
                      <a:pt x="497" y="1869"/>
                    </a:cubicBezTo>
                    <a:lnTo>
                      <a:pt x="571" y="1241"/>
                    </a:lnTo>
                    <a:lnTo>
                      <a:pt x="571" y="1231"/>
                    </a:lnTo>
                    <a:lnTo>
                      <a:pt x="591" y="362"/>
                    </a:lnTo>
                    <a:cubicBezTo>
                      <a:pt x="592" y="327"/>
                      <a:pt x="576" y="296"/>
                      <a:pt x="551" y="278"/>
                    </a:cubicBezTo>
                    <a:lnTo>
                      <a:pt x="155" y="14"/>
                    </a:lnTo>
                    <a:cubicBezTo>
                      <a:pt x="142" y="5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6" name="Google Shape;2856;p48"/>
              <p:cNvSpPr/>
              <p:nvPr/>
            </p:nvSpPr>
            <p:spPr>
              <a:xfrm>
                <a:off x="4144230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2" y="4"/>
                      <a:pt x="470" y="11"/>
                    </a:cubicBezTo>
                    <a:lnTo>
                      <a:pt x="64" y="254"/>
                    </a:lnTo>
                    <a:cubicBezTo>
                      <a:pt x="39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4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8" y="97"/>
                    </a:lnTo>
                    <a:cubicBezTo>
                      <a:pt x="589" y="41"/>
                      <a:pt x="550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7" name="Google Shape;2857;p48"/>
              <p:cNvSpPr/>
              <p:nvPr/>
            </p:nvSpPr>
            <p:spPr>
              <a:xfrm>
                <a:off x="4096101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28" y="0"/>
                    </a:moveTo>
                    <a:cubicBezTo>
                      <a:pt x="1451" y="658"/>
                      <a:pt x="1353" y="1312"/>
                      <a:pt x="1236" y="1962"/>
                    </a:cubicBezTo>
                    <a:cubicBezTo>
                      <a:pt x="1232" y="1984"/>
                      <a:pt x="1229" y="2004"/>
                      <a:pt x="1225" y="2026"/>
                    </a:cubicBezTo>
                    <a:cubicBezTo>
                      <a:pt x="1219" y="2057"/>
                      <a:pt x="1214" y="2090"/>
                      <a:pt x="1206" y="2122"/>
                    </a:cubicBezTo>
                    <a:cubicBezTo>
                      <a:pt x="1204" y="2136"/>
                      <a:pt x="1201" y="2149"/>
                      <a:pt x="1199" y="2163"/>
                    </a:cubicBezTo>
                    <a:cubicBezTo>
                      <a:pt x="1050" y="2985"/>
                      <a:pt x="867" y="3800"/>
                      <a:pt x="658" y="4605"/>
                    </a:cubicBezTo>
                    <a:cubicBezTo>
                      <a:pt x="345" y="5804"/>
                      <a:pt x="183" y="6557"/>
                      <a:pt x="98" y="7059"/>
                    </a:cubicBezTo>
                    <a:cubicBezTo>
                      <a:pt x="87" y="7123"/>
                      <a:pt x="77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1" y="7887"/>
                      <a:pt x="1" y="7922"/>
                    </a:cubicBezTo>
                    <a:cubicBezTo>
                      <a:pt x="0" y="7959"/>
                      <a:pt x="0" y="7995"/>
                      <a:pt x="1" y="8033"/>
                    </a:cubicBezTo>
                    <a:cubicBezTo>
                      <a:pt x="5" y="8105"/>
                      <a:pt x="10" y="8177"/>
                      <a:pt x="19" y="8246"/>
                    </a:cubicBezTo>
                    <a:cubicBezTo>
                      <a:pt x="132" y="9134"/>
                      <a:pt x="783" y="9825"/>
                      <a:pt x="1585" y="9849"/>
                    </a:cubicBezTo>
                    <a:cubicBezTo>
                      <a:pt x="1598" y="9849"/>
                      <a:pt x="1610" y="9849"/>
                      <a:pt x="1623" y="9849"/>
                    </a:cubicBezTo>
                    <a:cubicBezTo>
                      <a:pt x="1667" y="9849"/>
                      <a:pt x="1710" y="9847"/>
                      <a:pt x="1754" y="9843"/>
                    </a:cubicBezTo>
                    <a:cubicBezTo>
                      <a:pt x="2481" y="9778"/>
                      <a:pt x="3077" y="9156"/>
                      <a:pt x="3219" y="8338"/>
                    </a:cubicBezTo>
                    <a:cubicBezTo>
                      <a:pt x="3230" y="8270"/>
                      <a:pt x="3239" y="8199"/>
                      <a:pt x="3244" y="8128"/>
                    </a:cubicBezTo>
                    <a:cubicBezTo>
                      <a:pt x="3246" y="8092"/>
                      <a:pt x="3248" y="8055"/>
                      <a:pt x="3249" y="8016"/>
                    </a:cubicBezTo>
                    <a:cubicBezTo>
                      <a:pt x="3250" y="7983"/>
                      <a:pt x="3250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6" y="7762"/>
                      <a:pt x="3244" y="7698"/>
                      <a:pt x="3239" y="7628"/>
                    </a:cubicBezTo>
                    <a:cubicBezTo>
                      <a:pt x="3234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3" y="7151"/>
                    </a:cubicBezTo>
                    <a:cubicBezTo>
                      <a:pt x="3128" y="6635"/>
                      <a:pt x="2995" y="5860"/>
                      <a:pt x="2727" y="4610"/>
                    </a:cubicBezTo>
                    <a:cubicBezTo>
                      <a:pt x="2557" y="3813"/>
                      <a:pt x="2415" y="3009"/>
                      <a:pt x="2302" y="2199"/>
                    </a:cubicBezTo>
                    <a:cubicBezTo>
                      <a:pt x="2301" y="2185"/>
                      <a:pt x="2298" y="2172"/>
                      <a:pt x="2297" y="2158"/>
                    </a:cubicBezTo>
                    <a:cubicBezTo>
                      <a:pt x="2291" y="2123"/>
                      <a:pt x="2287" y="2088"/>
                      <a:pt x="2282" y="2054"/>
                    </a:cubicBezTo>
                    <a:cubicBezTo>
                      <a:pt x="2280" y="2035"/>
                      <a:pt x="2277" y="2014"/>
                      <a:pt x="2275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8" name="Google Shape;2858;p48"/>
              <p:cNvSpPr/>
              <p:nvPr/>
            </p:nvSpPr>
            <p:spPr>
              <a:xfrm>
                <a:off x="4135456" y="3534216"/>
                <a:ext cx="6154" cy="52378"/>
              </a:xfrm>
              <a:custGeom>
                <a:rect b="b" l="l" r="r" t="t"/>
                <a:pathLst>
                  <a:path extrusionOk="0" h="2236" w="263">
                    <a:moveTo>
                      <a:pt x="36" y="0"/>
                    </a:moveTo>
                    <a:cubicBezTo>
                      <a:pt x="16" y="0"/>
                      <a:pt x="0" y="19"/>
                      <a:pt x="0" y="41"/>
                    </a:cubicBezTo>
                    <a:lnTo>
                      <a:pt x="45" y="2196"/>
                    </a:lnTo>
                    <a:cubicBezTo>
                      <a:pt x="45" y="2218"/>
                      <a:pt x="61" y="2235"/>
                      <a:pt x="87" y="2236"/>
                    </a:cubicBezTo>
                    <a:cubicBezTo>
                      <a:pt x="107" y="2236"/>
                      <a:pt x="122" y="2219"/>
                      <a:pt x="123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9" name="Google Shape;2859;p48"/>
              <p:cNvSpPr/>
              <p:nvPr/>
            </p:nvSpPr>
            <p:spPr>
              <a:xfrm>
                <a:off x="4129583" y="358994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9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7" y="134"/>
                    </a:cubicBezTo>
                    <a:cubicBezTo>
                      <a:pt x="90" y="134"/>
                      <a:pt x="116" y="105"/>
                      <a:pt x="117" y="68"/>
                    </a:cubicBezTo>
                    <a:cubicBezTo>
                      <a:pt x="118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0" name="Google Shape;2860;p48"/>
              <p:cNvSpPr/>
              <p:nvPr/>
            </p:nvSpPr>
            <p:spPr>
              <a:xfrm>
                <a:off x="4130425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9" y="0"/>
                      <a:pt x="3" y="29"/>
                      <a:pt x="3" y="66"/>
                    </a:cubicBezTo>
                    <a:cubicBezTo>
                      <a:pt x="1" y="102"/>
                      <a:pt x="27" y="132"/>
                      <a:pt x="59" y="133"/>
                    </a:cubicBezTo>
                    <a:cubicBezTo>
                      <a:pt x="60" y="133"/>
                      <a:pt x="61" y="134"/>
                      <a:pt x="63" y="134"/>
                    </a:cubicBezTo>
                    <a:cubicBezTo>
                      <a:pt x="93" y="134"/>
                      <a:pt x="117" y="104"/>
                      <a:pt x="118" y="68"/>
                    </a:cubicBezTo>
                    <a:cubicBezTo>
                      <a:pt x="119" y="33"/>
                      <a:pt x="93" y="2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1" name="Google Shape;2861;p48"/>
              <p:cNvSpPr/>
              <p:nvPr/>
            </p:nvSpPr>
            <p:spPr>
              <a:xfrm>
                <a:off x="4131291" y="3568628"/>
                <a:ext cx="2738" cy="3162"/>
              </a:xfrm>
              <a:custGeom>
                <a:rect b="b" l="l" r="r" t="t"/>
                <a:pathLst>
                  <a:path extrusionOk="0" h="135" w="117">
                    <a:moveTo>
                      <a:pt x="56" y="1"/>
                    </a:moveTo>
                    <a:cubicBezTo>
                      <a:pt x="27" y="1"/>
                      <a:pt x="2" y="30"/>
                      <a:pt x="1" y="65"/>
                    </a:cubicBezTo>
                    <a:cubicBezTo>
                      <a:pt x="1" y="101"/>
                      <a:pt x="24" y="132"/>
                      <a:pt x="56" y="134"/>
                    </a:cubicBezTo>
                    <a:cubicBezTo>
                      <a:pt x="57" y="134"/>
                      <a:pt x="57" y="134"/>
                      <a:pt x="58" y="134"/>
                    </a:cubicBezTo>
                    <a:cubicBezTo>
                      <a:pt x="90" y="134"/>
                      <a:pt x="115" y="105"/>
                      <a:pt x="116" y="68"/>
                    </a:cubicBezTo>
                    <a:cubicBezTo>
                      <a:pt x="117" y="33"/>
                      <a:pt x="91" y="2"/>
                      <a:pt x="59" y="1"/>
                    </a:cubicBezTo>
                    <a:cubicBezTo>
                      <a:pt x="58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2" name="Google Shape;2862;p48"/>
              <p:cNvSpPr/>
              <p:nvPr/>
            </p:nvSpPr>
            <p:spPr>
              <a:xfrm>
                <a:off x="4132087" y="3557969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1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6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9" y="32"/>
                      <a:pt x="93" y="1"/>
                      <a:pt x="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3" name="Google Shape;2863;p48"/>
              <p:cNvSpPr/>
              <p:nvPr/>
            </p:nvSpPr>
            <p:spPr>
              <a:xfrm>
                <a:off x="4142288" y="3590296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8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4" name="Google Shape;2864;p48"/>
              <p:cNvSpPr/>
              <p:nvPr/>
            </p:nvSpPr>
            <p:spPr>
              <a:xfrm>
                <a:off x="414191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8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0" y="134"/>
                      <a:pt x="117" y="104"/>
                      <a:pt x="117" y="68"/>
                    </a:cubicBezTo>
                    <a:cubicBezTo>
                      <a:pt x="117" y="32"/>
                      <a:pt x="92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5" name="Google Shape;2865;p48"/>
              <p:cNvSpPr/>
              <p:nvPr/>
            </p:nvSpPr>
            <p:spPr>
              <a:xfrm>
                <a:off x="4141516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60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1" y="103"/>
                      <a:pt x="26" y="133"/>
                      <a:pt x="58" y="133"/>
                    </a:cubicBezTo>
                    <a:cubicBezTo>
                      <a:pt x="59" y="133"/>
                      <a:pt x="59" y="133"/>
                      <a:pt x="60" y="133"/>
                    </a:cubicBezTo>
                    <a:cubicBezTo>
                      <a:pt x="91" y="133"/>
                      <a:pt x="118" y="104"/>
                      <a:pt x="118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1" y="0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6" name="Google Shape;2866;p48"/>
              <p:cNvSpPr/>
              <p:nvPr/>
            </p:nvSpPr>
            <p:spPr>
              <a:xfrm>
                <a:off x="4141165" y="3558227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59" y="1"/>
                    </a:moveTo>
                    <a:cubicBezTo>
                      <a:pt x="27" y="1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6"/>
                      <a:pt x="117" y="68"/>
                    </a:cubicBezTo>
                    <a:cubicBezTo>
                      <a:pt x="117" y="32"/>
                      <a:pt x="93" y="2"/>
                      <a:pt x="61" y="1"/>
                    </a:cubicBezTo>
                    <a:cubicBezTo>
                      <a:pt x="60" y="1"/>
                      <a:pt x="60" y="1"/>
                      <a:pt x="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7" name="Google Shape;2867;p48"/>
              <p:cNvSpPr/>
              <p:nvPr/>
            </p:nvSpPr>
            <p:spPr>
              <a:xfrm>
                <a:off x="4096172" y="3738389"/>
                <a:ext cx="75901" cy="13423"/>
              </a:xfrm>
              <a:custGeom>
                <a:rect b="b" l="l" r="r" t="t"/>
                <a:pathLst>
                  <a:path extrusionOk="0" h="573" w="3244">
                    <a:moveTo>
                      <a:pt x="0" y="0"/>
                    </a:move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7" y="572"/>
                      <a:pt x="2994" y="422"/>
                      <a:pt x="3218" y="304"/>
                    </a:cubicBezTo>
                    <a:cubicBezTo>
                      <a:pt x="3229" y="236"/>
                      <a:pt x="3238" y="165"/>
                      <a:pt x="3243" y="94"/>
                    </a:cubicBezTo>
                    <a:lnTo>
                      <a:pt x="3243" y="94"/>
                    </a:lnTo>
                    <a:cubicBezTo>
                      <a:pt x="3091" y="194"/>
                      <a:pt x="2669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59" y="115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8" name="Google Shape;2868;p48"/>
              <p:cNvSpPr/>
              <p:nvPr/>
            </p:nvSpPr>
            <p:spPr>
              <a:xfrm>
                <a:off x="4096405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1" y="71"/>
                      <a:pt x="4" y="132"/>
                      <a:pt x="1" y="191"/>
                    </a:cubicBezTo>
                    <a:cubicBezTo>
                      <a:pt x="230" y="331"/>
                      <a:pt x="710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7" y="562"/>
                      <a:pt x="3017" y="403"/>
                      <a:pt x="3236" y="284"/>
                    </a:cubicBezTo>
                    <a:cubicBezTo>
                      <a:pt x="3235" y="227"/>
                      <a:pt x="3232" y="163"/>
                      <a:pt x="3227" y="93"/>
                    </a:cubicBezTo>
                    <a:cubicBezTo>
                      <a:pt x="3061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1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9" name="Google Shape;2869;p48"/>
              <p:cNvSpPr/>
              <p:nvPr/>
            </p:nvSpPr>
            <p:spPr>
              <a:xfrm>
                <a:off x="4097763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30" y="0"/>
                    </a:moveTo>
                    <a:cubicBezTo>
                      <a:pt x="19" y="64"/>
                      <a:pt x="9" y="123"/>
                      <a:pt x="0" y="180"/>
                    </a:cubicBezTo>
                    <a:cubicBezTo>
                      <a:pt x="244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3" y="271"/>
                    </a:cubicBezTo>
                    <a:cubicBezTo>
                      <a:pt x="3138" y="214"/>
                      <a:pt x="3131" y="154"/>
                      <a:pt x="3123" y="89"/>
                    </a:cubicBezTo>
                    <a:cubicBezTo>
                      <a:pt x="2925" y="196"/>
                      <a:pt x="2507" y="350"/>
                      <a:pt x="1745" y="350"/>
                    </a:cubicBezTo>
                    <a:cubicBezTo>
                      <a:pt x="1689" y="350"/>
                      <a:pt x="1630" y="349"/>
                      <a:pt x="1570" y="348"/>
                    </a:cubicBezTo>
                    <a:cubicBezTo>
                      <a:pt x="694" y="322"/>
                      <a:pt x="236" y="125"/>
                      <a:pt x="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0" name="Google Shape;2870;p48"/>
              <p:cNvSpPr/>
              <p:nvPr/>
            </p:nvSpPr>
            <p:spPr>
              <a:xfrm>
                <a:off x="4124178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8" y="0"/>
                    </a:moveTo>
                    <a:cubicBezTo>
                      <a:pt x="34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9" y="160"/>
                    </a:cubicBezTo>
                    <a:cubicBezTo>
                      <a:pt x="5" y="174"/>
                      <a:pt x="3" y="187"/>
                      <a:pt x="0" y="201"/>
                    </a:cubicBezTo>
                    <a:cubicBezTo>
                      <a:pt x="96" y="253"/>
                      <a:pt x="262" y="310"/>
                      <a:pt x="551" y="319"/>
                    </a:cubicBezTo>
                    <a:cubicBezTo>
                      <a:pt x="575" y="320"/>
                      <a:pt x="599" y="320"/>
                      <a:pt x="622" y="320"/>
                    </a:cubicBezTo>
                    <a:cubicBezTo>
                      <a:pt x="865" y="320"/>
                      <a:pt x="1014" y="277"/>
                      <a:pt x="1102" y="235"/>
                    </a:cubicBezTo>
                    <a:cubicBezTo>
                      <a:pt x="1101" y="221"/>
                      <a:pt x="1098" y="207"/>
                      <a:pt x="1097" y="194"/>
                    </a:cubicBezTo>
                    <a:cubicBezTo>
                      <a:pt x="1091" y="159"/>
                      <a:pt x="1087" y="124"/>
                      <a:pt x="1082" y="89"/>
                    </a:cubicBezTo>
                    <a:cubicBezTo>
                      <a:pt x="1080" y="71"/>
                      <a:pt x="1077" y="50"/>
                      <a:pt x="1075" y="31"/>
                    </a:cubicBezTo>
                    <a:cubicBezTo>
                      <a:pt x="1032" y="60"/>
                      <a:pt x="903" y="124"/>
                      <a:pt x="614" y="124"/>
                    </a:cubicBezTo>
                    <a:cubicBezTo>
                      <a:pt x="595" y="124"/>
                      <a:pt x="576" y="124"/>
                      <a:pt x="556" y="123"/>
                    </a:cubicBezTo>
                    <a:cubicBezTo>
                      <a:pt x="218" y="114"/>
                      <a:pt x="78" y="32"/>
                      <a:pt x="38" y="0"/>
                    </a:cubicBezTo>
                    <a:close/>
                  </a:path>
                </a:pathLst>
              </a:custGeom>
              <a:solidFill>
                <a:srgbClr val="3E597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1" name="Google Shape;2871;p48"/>
              <p:cNvSpPr/>
              <p:nvPr/>
            </p:nvSpPr>
            <p:spPr>
              <a:xfrm>
                <a:off x="4137141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6" y="4810"/>
                      <a:pt x="250" y="5451"/>
                    </a:cubicBezTo>
                    <a:cubicBezTo>
                      <a:pt x="684" y="7677"/>
                      <a:pt x="292" y="9133"/>
                      <a:pt x="0" y="9835"/>
                    </a:cubicBezTo>
                    <a:cubicBezTo>
                      <a:pt x="727" y="9770"/>
                      <a:pt x="1323" y="9148"/>
                      <a:pt x="1465" y="8330"/>
                    </a:cubicBezTo>
                    <a:cubicBezTo>
                      <a:pt x="1476" y="8262"/>
                      <a:pt x="1485" y="8191"/>
                      <a:pt x="1490" y="8120"/>
                    </a:cubicBezTo>
                    <a:cubicBezTo>
                      <a:pt x="1492" y="8084"/>
                      <a:pt x="1494" y="8047"/>
                      <a:pt x="1495" y="8008"/>
                    </a:cubicBezTo>
                    <a:cubicBezTo>
                      <a:pt x="1496" y="7975"/>
                      <a:pt x="1496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2" y="7754"/>
                      <a:pt x="1490" y="7690"/>
                      <a:pt x="1485" y="7620"/>
                    </a:cubicBezTo>
                    <a:cubicBezTo>
                      <a:pt x="1480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9" y="7143"/>
                    </a:cubicBezTo>
                    <a:cubicBezTo>
                      <a:pt x="1374" y="6627"/>
                      <a:pt x="1241" y="5852"/>
                      <a:pt x="973" y="4602"/>
                    </a:cubicBezTo>
                    <a:cubicBezTo>
                      <a:pt x="803" y="3805"/>
                      <a:pt x="661" y="3001"/>
                      <a:pt x="548" y="2191"/>
                    </a:cubicBezTo>
                    <a:cubicBezTo>
                      <a:pt x="547" y="2177"/>
                      <a:pt x="544" y="2164"/>
                      <a:pt x="543" y="2150"/>
                    </a:cubicBezTo>
                    <a:cubicBezTo>
                      <a:pt x="537" y="2115"/>
                      <a:pt x="533" y="2080"/>
                      <a:pt x="528" y="2046"/>
                    </a:cubicBezTo>
                    <a:cubicBezTo>
                      <a:pt x="526" y="2027"/>
                      <a:pt x="523" y="2006"/>
                      <a:pt x="521" y="1987"/>
                    </a:cubicBezTo>
                    <a:cubicBezTo>
                      <a:pt x="438" y="1360"/>
                      <a:pt x="372" y="731"/>
                      <a:pt x="325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2" name="Google Shape;2872;p48"/>
              <p:cNvSpPr/>
              <p:nvPr/>
            </p:nvSpPr>
            <p:spPr>
              <a:xfrm>
                <a:off x="4586256" y="3768794"/>
                <a:ext cx="35471" cy="14992"/>
              </a:xfrm>
              <a:custGeom>
                <a:rect b="b" l="l" r="r" t="t"/>
                <a:pathLst>
                  <a:path extrusionOk="0" h="640" w="1516">
                    <a:moveTo>
                      <a:pt x="10" y="1"/>
                    </a:moveTo>
                    <a:lnTo>
                      <a:pt x="4" y="283"/>
                    </a:lnTo>
                    <a:cubicBezTo>
                      <a:pt x="0" y="460"/>
                      <a:pt x="121" y="607"/>
                      <a:pt x="274" y="611"/>
                    </a:cubicBezTo>
                    <a:lnTo>
                      <a:pt x="1224" y="640"/>
                    </a:lnTo>
                    <a:cubicBezTo>
                      <a:pt x="1226" y="640"/>
                      <a:pt x="1227" y="640"/>
                      <a:pt x="1229" y="640"/>
                    </a:cubicBezTo>
                    <a:cubicBezTo>
                      <a:pt x="1380" y="640"/>
                      <a:pt x="1505" y="501"/>
                      <a:pt x="1509" y="327"/>
                    </a:cubicBezTo>
                    <a:lnTo>
                      <a:pt x="1515" y="4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3" name="Google Shape;2873;p48"/>
              <p:cNvSpPr/>
              <p:nvPr/>
            </p:nvSpPr>
            <p:spPr>
              <a:xfrm>
                <a:off x="4588829" y="3535294"/>
                <a:ext cx="13828" cy="45702"/>
              </a:xfrm>
              <a:custGeom>
                <a:rect b="b" l="l" r="r" t="t"/>
                <a:pathLst>
                  <a:path extrusionOk="0" h="1951" w="591">
                    <a:moveTo>
                      <a:pt x="113" y="1"/>
                    </a:moveTo>
                    <a:cubicBezTo>
                      <a:pt x="71" y="1"/>
                      <a:pt x="34" y="38"/>
                      <a:pt x="32" y="92"/>
                    </a:cubicBezTo>
                    <a:lnTo>
                      <a:pt x="0" y="1568"/>
                    </a:lnTo>
                    <a:cubicBezTo>
                      <a:pt x="0" y="1598"/>
                      <a:pt x="14" y="1627"/>
                      <a:pt x="34" y="1645"/>
                    </a:cubicBezTo>
                    <a:lnTo>
                      <a:pt x="368" y="1932"/>
                    </a:lnTo>
                    <a:cubicBezTo>
                      <a:pt x="383" y="1945"/>
                      <a:pt x="399" y="1951"/>
                      <a:pt x="415" y="1951"/>
                    </a:cubicBezTo>
                    <a:cubicBezTo>
                      <a:pt x="453" y="1951"/>
                      <a:pt x="490" y="1919"/>
                      <a:pt x="496" y="1869"/>
                    </a:cubicBezTo>
                    <a:lnTo>
                      <a:pt x="569" y="1241"/>
                    </a:lnTo>
                    <a:cubicBezTo>
                      <a:pt x="570" y="1237"/>
                      <a:pt x="570" y="1235"/>
                      <a:pt x="570" y="1231"/>
                    </a:cubicBezTo>
                    <a:lnTo>
                      <a:pt x="590" y="362"/>
                    </a:lnTo>
                    <a:cubicBezTo>
                      <a:pt x="591" y="327"/>
                      <a:pt x="576" y="296"/>
                      <a:pt x="550" y="278"/>
                    </a:cubicBezTo>
                    <a:lnTo>
                      <a:pt x="154" y="14"/>
                    </a:lnTo>
                    <a:cubicBezTo>
                      <a:pt x="141" y="5"/>
                      <a:pt x="126" y="1"/>
                      <a:pt x="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4" name="Google Shape;2874;p48"/>
              <p:cNvSpPr/>
              <p:nvPr/>
            </p:nvSpPr>
            <p:spPr>
              <a:xfrm>
                <a:off x="4614871" y="3536278"/>
                <a:ext cx="13805" cy="45281"/>
              </a:xfrm>
              <a:custGeom>
                <a:rect b="b" l="l" r="r" t="t"/>
                <a:pathLst>
                  <a:path extrusionOk="0" h="1933" w="590">
                    <a:moveTo>
                      <a:pt x="507" y="0"/>
                    </a:moveTo>
                    <a:cubicBezTo>
                      <a:pt x="495" y="0"/>
                      <a:pt x="483" y="4"/>
                      <a:pt x="471" y="11"/>
                    </a:cubicBezTo>
                    <a:lnTo>
                      <a:pt x="63" y="254"/>
                    </a:lnTo>
                    <a:cubicBezTo>
                      <a:pt x="38" y="269"/>
                      <a:pt x="20" y="300"/>
                      <a:pt x="20" y="334"/>
                    </a:cubicBezTo>
                    <a:lnTo>
                      <a:pt x="1" y="1203"/>
                    </a:lnTo>
                    <a:lnTo>
                      <a:pt x="1" y="1214"/>
                    </a:lnTo>
                    <a:lnTo>
                      <a:pt x="49" y="1845"/>
                    </a:lnTo>
                    <a:cubicBezTo>
                      <a:pt x="53" y="1897"/>
                      <a:pt x="90" y="1932"/>
                      <a:pt x="130" y="1932"/>
                    </a:cubicBezTo>
                    <a:cubicBezTo>
                      <a:pt x="145" y="1932"/>
                      <a:pt x="160" y="1927"/>
                      <a:pt x="174" y="1916"/>
                    </a:cubicBezTo>
                    <a:lnTo>
                      <a:pt x="521" y="1649"/>
                    </a:lnTo>
                    <a:cubicBezTo>
                      <a:pt x="542" y="1633"/>
                      <a:pt x="557" y="1604"/>
                      <a:pt x="557" y="1574"/>
                    </a:cubicBezTo>
                    <a:lnTo>
                      <a:pt x="589" y="97"/>
                    </a:lnTo>
                    <a:cubicBezTo>
                      <a:pt x="589" y="41"/>
                      <a:pt x="551" y="0"/>
                      <a:pt x="5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5" name="Google Shape;2875;p48"/>
              <p:cNvSpPr/>
              <p:nvPr/>
            </p:nvSpPr>
            <p:spPr>
              <a:xfrm>
                <a:off x="4566719" y="3550192"/>
                <a:ext cx="76065" cy="230713"/>
              </a:xfrm>
              <a:custGeom>
                <a:rect b="b" l="l" r="r" t="t"/>
                <a:pathLst>
                  <a:path extrusionOk="0" h="9849" w="3251">
                    <a:moveTo>
                      <a:pt x="1530" y="0"/>
                    </a:moveTo>
                    <a:cubicBezTo>
                      <a:pt x="1452" y="658"/>
                      <a:pt x="1354" y="1312"/>
                      <a:pt x="1236" y="1962"/>
                    </a:cubicBezTo>
                    <a:cubicBezTo>
                      <a:pt x="1232" y="1984"/>
                      <a:pt x="1228" y="2004"/>
                      <a:pt x="1225" y="2026"/>
                    </a:cubicBezTo>
                    <a:cubicBezTo>
                      <a:pt x="1218" y="2057"/>
                      <a:pt x="1213" y="2090"/>
                      <a:pt x="1207" y="2122"/>
                    </a:cubicBezTo>
                    <a:cubicBezTo>
                      <a:pt x="1205" y="2136"/>
                      <a:pt x="1202" y="2149"/>
                      <a:pt x="1200" y="2163"/>
                    </a:cubicBezTo>
                    <a:cubicBezTo>
                      <a:pt x="1048" y="2985"/>
                      <a:pt x="867" y="3800"/>
                      <a:pt x="658" y="4605"/>
                    </a:cubicBezTo>
                    <a:cubicBezTo>
                      <a:pt x="345" y="5804"/>
                      <a:pt x="182" y="6557"/>
                      <a:pt x="98" y="7059"/>
                    </a:cubicBezTo>
                    <a:cubicBezTo>
                      <a:pt x="87" y="7123"/>
                      <a:pt x="78" y="7182"/>
                      <a:pt x="68" y="7239"/>
                    </a:cubicBezTo>
                    <a:cubicBezTo>
                      <a:pt x="52" y="7349"/>
                      <a:pt x="39" y="7447"/>
                      <a:pt x="30" y="7533"/>
                    </a:cubicBezTo>
                    <a:cubicBezTo>
                      <a:pt x="22" y="7604"/>
                      <a:pt x="16" y="7665"/>
                      <a:pt x="12" y="7723"/>
                    </a:cubicBezTo>
                    <a:cubicBezTo>
                      <a:pt x="10" y="7757"/>
                      <a:pt x="7" y="7789"/>
                      <a:pt x="6" y="7820"/>
                    </a:cubicBezTo>
                    <a:cubicBezTo>
                      <a:pt x="5" y="7854"/>
                      <a:pt x="2" y="7887"/>
                      <a:pt x="2" y="7922"/>
                    </a:cubicBezTo>
                    <a:cubicBezTo>
                      <a:pt x="1" y="7959"/>
                      <a:pt x="1" y="7995"/>
                      <a:pt x="2" y="8033"/>
                    </a:cubicBezTo>
                    <a:cubicBezTo>
                      <a:pt x="5" y="8105"/>
                      <a:pt x="10" y="8177"/>
                      <a:pt x="18" y="8246"/>
                    </a:cubicBezTo>
                    <a:cubicBezTo>
                      <a:pt x="131" y="9134"/>
                      <a:pt x="782" y="9825"/>
                      <a:pt x="1585" y="9849"/>
                    </a:cubicBezTo>
                    <a:cubicBezTo>
                      <a:pt x="1598" y="9849"/>
                      <a:pt x="1611" y="9849"/>
                      <a:pt x="1623" y="9849"/>
                    </a:cubicBezTo>
                    <a:cubicBezTo>
                      <a:pt x="1667" y="9849"/>
                      <a:pt x="1711" y="9847"/>
                      <a:pt x="1754" y="9843"/>
                    </a:cubicBezTo>
                    <a:cubicBezTo>
                      <a:pt x="2481" y="9778"/>
                      <a:pt x="3078" y="9156"/>
                      <a:pt x="3218" y="8338"/>
                    </a:cubicBezTo>
                    <a:cubicBezTo>
                      <a:pt x="3230" y="8270"/>
                      <a:pt x="3238" y="8199"/>
                      <a:pt x="3243" y="8128"/>
                    </a:cubicBezTo>
                    <a:cubicBezTo>
                      <a:pt x="3247" y="8092"/>
                      <a:pt x="3248" y="8055"/>
                      <a:pt x="3249" y="8016"/>
                    </a:cubicBezTo>
                    <a:cubicBezTo>
                      <a:pt x="3251" y="7983"/>
                      <a:pt x="3251" y="7949"/>
                      <a:pt x="3249" y="7916"/>
                    </a:cubicBezTo>
                    <a:cubicBezTo>
                      <a:pt x="3249" y="7886"/>
                      <a:pt x="3249" y="7854"/>
                      <a:pt x="3248" y="7819"/>
                    </a:cubicBezTo>
                    <a:cubicBezTo>
                      <a:pt x="3247" y="7762"/>
                      <a:pt x="3243" y="7698"/>
                      <a:pt x="3238" y="7628"/>
                    </a:cubicBezTo>
                    <a:cubicBezTo>
                      <a:pt x="3233" y="7541"/>
                      <a:pt x="3225" y="7445"/>
                      <a:pt x="3213" y="7332"/>
                    </a:cubicBezTo>
                    <a:cubicBezTo>
                      <a:pt x="3208" y="7275"/>
                      <a:pt x="3200" y="7215"/>
                      <a:pt x="3192" y="7151"/>
                    </a:cubicBezTo>
                    <a:cubicBezTo>
                      <a:pt x="3129" y="6635"/>
                      <a:pt x="2995" y="5860"/>
                      <a:pt x="2728" y="4610"/>
                    </a:cubicBezTo>
                    <a:cubicBezTo>
                      <a:pt x="2556" y="3813"/>
                      <a:pt x="2415" y="3009"/>
                      <a:pt x="2302" y="2199"/>
                    </a:cubicBezTo>
                    <a:cubicBezTo>
                      <a:pt x="2300" y="2185"/>
                      <a:pt x="2298" y="2172"/>
                      <a:pt x="2297" y="2158"/>
                    </a:cubicBezTo>
                    <a:cubicBezTo>
                      <a:pt x="2292" y="2123"/>
                      <a:pt x="2288" y="2088"/>
                      <a:pt x="2282" y="2054"/>
                    </a:cubicBezTo>
                    <a:cubicBezTo>
                      <a:pt x="2279" y="2035"/>
                      <a:pt x="2277" y="2014"/>
                      <a:pt x="2274" y="1995"/>
                    </a:cubicBezTo>
                    <a:cubicBezTo>
                      <a:pt x="2191" y="1368"/>
                      <a:pt x="2126" y="739"/>
                      <a:pt x="2078" y="108"/>
                    </a:cubicBezTo>
                    <a:lnTo>
                      <a:pt x="2072" y="16"/>
                    </a:lnTo>
                    <a:lnTo>
                      <a:pt x="1815" y="8"/>
                    </a:lnTo>
                    <a:lnTo>
                      <a:pt x="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6" name="Google Shape;2876;p48"/>
              <p:cNvSpPr/>
              <p:nvPr/>
            </p:nvSpPr>
            <p:spPr>
              <a:xfrm>
                <a:off x="4606097" y="3534216"/>
                <a:ext cx="6177" cy="52378"/>
              </a:xfrm>
              <a:custGeom>
                <a:rect b="b" l="l" r="r" t="t"/>
                <a:pathLst>
                  <a:path extrusionOk="0" h="2236" w="264">
                    <a:moveTo>
                      <a:pt x="36" y="0"/>
                    </a:moveTo>
                    <a:cubicBezTo>
                      <a:pt x="16" y="0"/>
                      <a:pt x="1" y="19"/>
                      <a:pt x="1" y="41"/>
                    </a:cubicBezTo>
                    <a:lnTo>
                      <a:pt x="46" y="2196"/>
                    </a:lnTo>
                    <a:cubicBezTo>
                      <a:pt x="46" y="2218"/>
                      <a:pt x="61" y="2235"/>
                      <a:pt x="88" y="2236"/>
                    </a:cubicBezTo>
                    <a:cubicBezTo>
                      <a:pt x="107" y="2236"/>
                      <a:pt x="123" y="2219"/>
                      <a:pt x="124" y="2199"/>
                    </a:cubicBezTo>
                    <a:lnTo>
                      <a:pt x="262" y="49"/>
                    </a:lnTo>
                    <a:cubicBezTo>
                      <a:pt x="263" y="26"/>
                      <a:pt x="248" y="6"/>
                      <a:pt x="229" y="5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7" name="Google Shape;2877;p48"/>
              <p:cNvSpPr/>
              <p:nvPr/>
            </p:nvSpPr>
            <p:spPr>
              <a:xfrm>
                <a:off x="4600224" y="3589944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30"/>
                      <a:pt x="1" y="66"/>
                    </a:cubicBezTo>
                    <a:cubicBezTo>
                      <a:pt x="0" y="102"/>
                      <a:pt x="26" y="133"/>
                      <a:pt x="58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8" name="Google Shape;2878;p48"/>
              <p:cNvSpPr/>
              <p:nvPr/>
            </p:nvSpPr>
            <p:spPr>
              <a:xfrm>
                <a:off x="4601066" y="3579286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3" y="29"/>
                      <a:pt x="1" y="66"/>
                    </a:cubicBezTo>
                    <a:cubicBezTo>
                      <a:pt x="0" y="102"/>
                      <a:pt x="26" y="132"/>
                      <a:pt x="58" y="133"/>
                    </a:cubicBezTo>
                    <a:cubicBezTo>
                      <a:pt x="59" y="133"/>
                      <a:pt x="60" y="133"/>
                      <a:pt x="61" y="133"/>
                    </a:cubicBezTo>
                    <a:cubicBezTo>
                      <a:pt x="91" y="133"/>
                      <a:pt x="115" y="103"/>
                      <a:pt x="117" y="68"/>
                    </a:cubicBezTo>
                    <a:cubicBezTo>
                      <a:pt x="118" y="33"/>
                      <a:pt x="93" y="2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9" name="Google Shape;2879;p48"/>
              <p:cNvSpPr/>
              <p:nvPr/>
            </p:nvSpPr>
            <p:spPr>
              <a:xfrm>
                <a:off x="4601908" y="3568628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58" y="1"/>
                    </a:moveTo>
                    <a:cubicBezTo>
                      <a:pt x="27" y="1"/>
                      <a:pt x="3" y="30"/>
                      <a:pt x="1" y="65"/>
                    </a:cubicBezTo>
                    <a:cubicBezTo>
                      <a:pt x="0" y="101"/>
                      <a:pt x="26" y="132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6" y="105"/>
                      <a:pt x="117" y="68"/>
                    </a:cubicBezTo>
                    <a:cubicBezTo>
                      <a:pt x="118" y="33"/>
                      <a:pt x="92" y="2"/>
                      <a:pt x="61" y="1"/>
                    </a:cubicBezTo>
                    <a:cubicBezTo>
                      <a:pt x="60" y="1"/>
                      <a:pt x="59" y="1"/>
                      <a:pt x="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0" name="Google Shape;2880;p48"/>
              <p:cNvSpPr/>
              <p:nvPr/>
            </p:nvSpPr>
            <p:spPr>
              <a:xfrm>
                <a:off x="4602727" y="3557969"/>
                <a:ext cx="2761" cy="3162"/>
              </a:xfrm>
              <a:custGeom>
                <a:rect b="b" l="l" r="r" t="t"/>
                <a:pathLst>
                  <a:path extrusionOk="0" h="135" w="118">
                    <a:moveTo>
                      <a:pt x="62" y="0"/>
                    </a:moveTo>
                    <a:cubicBezTo>
                      <a:pt x="30" y="0"/>
                      <a:pt x="4" y="28"/>
                      <a:pt x="2" y="67"/>
                    </a:cubicBezTo>
                    <a:cubicBezTo>
                      <a:pt x="1" y="103"/>
                      <a:pt x="27" y="134"/>
                      <a:pt x="58" y="135"/>
                    </a:cubicBezTo>
                    <a:cubicBezTo>
                      <a:pt x="91" y="135"/>
                      <a:pt x="117" y="106"/>
                      <a:pt x="118" y="69"/>
                    </a:cubicBezTo>
                    <a:cubicBezTo>
                      <a:pt x="118" y="32"/>
                      <a:pt x="93" y="1"/>
                      <a:pt x="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1" name="Google Shape;2881;p48"/>
              <p:cNvSpPr/>
              <p:nvPr/>
            </p:nvSpPr>
            <p:spPr>
              <a:xfrm>
                <a:off x="4612905" y="3590296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2" y="30"/>
                      <a:pt x="2" y="66"/>
                    </a:cubicBezTo>
                    <a:cubicBezTo>
                      <a:pt x="1" y="103"/>
                      <a:pt x="26" y="134"/>
                      <a:pt x="58" y="134"/>
                    </a:cubicBezTo>
                    <a:cubicBezTo>
                      <a:pt x="59" y="134"/>
                      <a:pt x="59" y="134"/>
                      <a:pt x="60" y="134"/>
                    </a:cubicBezTo>
                    <a:cubicBezTo>
                      <a:pt x="91" y="134"/>
                      <a:pt x="118" y="106"/>
                      <a:pt x="118" y="68"/>
                    </a:cubicBezTo>
                    <a:cubicBezTo>
                      <a:pt x="119" y="33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2" name="Google Shape;2882;p48"/>
              <p:cNvSpPr/>
              <p:nvPr/>
            </p:nvSpPr>
            <p:spPr>
              <a:xfrm>
                <a:off x="4612554" y="3579614"/>
                <a:ext cx="2761" cy="3139"/>
              </a:xfrm>
              <a:custGeom>
                <a:rect b="b" l="l" r="r" t="t"/>
                <a:pathLst>
                  <a:path extrusionOk="0" h="134" w="118">
                    <a:moveTo>
                      <a:pt x="59" y="0"/>
                    </a:moveTo>
                    <a:cubicBezTo>
                      <a:pt x="27" y="0"/>
                      <a:pt x="1" y="30"/>
                      <a:pt x="1" y="66"/>
                    </a:cubicBezTo>
                    <a:cubicBezTo>
                      <a:pt x="0" y="103"/>
                      <a:pt x="26" y="134"/>
                      <a:pt x="58" y="134"/>
                    </a:cubicBezTo>
                    <a:cubicBezTo>
                      <a:pt x="58" y="134"/>
                      <a:pt x="59" y="134"/>
                      <a:pt x="59" y="134"/>
                    </a:cubicBezTo>
                    <a:cubicBezTo>
                      <a:pt x="91" y="134"/>
                      <a:pt x="117" y="104"/>
                      <a:pt x="117" y="68"/>
                    </a:cubicBezTo>
                    <a:cubicBezTo>
                      <a:pt x="117" y="32"/>
                      <a:pt x="93" y="1"/>
                      <a:pt x="61" y="0"/>
                    </a:cubicBezTo>
                    <a:cubicBezTo>
                      <a:pt x="60" y="0"/>
                      <a:pt x="60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3" name="Google Shape;2883;p48"/>
              <p:cNvSpPr/>
              <p:nvPr/>
            </p:nvSpPr>
            <p:spPr>
              <a:xfrm>
                <a:off x="4612157" y="3568932"/>
                <a:ext cx="2784" cy="3139"/>
              </a:xfrm>
              <a:custGeom>
                <a:rect b="b" l="l" r="r" t="t"/>
                <a:pathLst>
                  <a:path extrusionOk="0" h="134" w="119">
                    <a:moveTo>
                      <a:pt x="59" y="0"/>
                    </a:moveTo>
                    <a:cubicBezTo>
                      <a:pt x="28" y="0"/>
                      <a:pt x="2" y="29"/>
                      <a:pt x="2" y="66"/>
                    </a:cubicBezTo>
                    <a:cubicBezTo>
                      <a:pt x="0" y="103"/>
                      <a:pt x="26" y="133"/>
                      <a:pt x="58" y="133"/>
                    </a:cubicBezTo>
                    <a:cubicBezTo>
                      <a:pt x="59" y="133"/>
                      <a:pt x="60" y="133"/>
                      <a:pt x="60" y="133"/>
                    </a:cubicBezTo>
                    <a:cubicBezTo>
                      <a:pt x="91" y="133"/>
                      <a:pt x="117" y="104"/>
                      <a:pt x="117" y="68"/>
                    </a:cubicBezTo>
                    <a:cubicBezTo>
                      <a:pt x="119" y="32"/>
                      <a:pt x="93" y="1"/>
                      <a:pt x="61" y="0"/>
                    </a:cubicBezTo>
                    <a:cubicBezTo>
                      <a:pt x="60" y="0"/>
                      <a:pt x="59" y="0"/>
                      <a:pt x="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4" name="Google Shape;2884;p48"/>
              <p:cNvSpPr/>
              <p:nvPr/>
            </p:nvSpPr>
            <p:spPr>
              <a:xfrm>
                <a:off x="4611759" y="3558227"/>
                <a:ext cx="2784" cy="3162"/>
              </a:xfrm>
              <a:custGeom>
                <a:rect b="b" l="l" r="r" t="t"/>
                <a:pathLst>
                  <a:path extrusionOk="0" h="135" w="119">
                    <a:moveTo>
                      <a:pt x="60" y="1"/>
                    </a:moveTo>
                    <a:cubicBezTo>
                      <a:pt x="28" y="1"/>
                      <a:pt x="3" y="30"/>
                      <a:pt x="3" y="66"/>
                    </a:cubicBezTo>
                    <a:cubicBezTo>
                      <a:pt x="1" y="103"/>
                      <a:pt x="26" y="134"/>
                      <a:pt x="59" y="134"/>
                    </a:cubicBezTo>
                    <a:cubicBezTo>
                      <a:pt x="60" y="134"/>
                      <a:pt x="60" y="134"/>
                      <a:pt x="61" y="134"/>
                    </a:cubicBezTo>
                    <a:cubicBezTo>
                      <a:pt x="92" y="134"/>
                      <a:pt x="118" y="106"/>
                      <a:pt x="118" y="68"/>
                    </a:cubicBezTo>
                    <a:cubicBezTo>
                      <a:pt x="119" y="32"/>
                      <a:pt x="9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5" name="Google Shape;2885;p48"/>
              <p:cNvSpPr/>
              <p:nvPr/>
            </p:nvSpPr>
            <p:spPr>
              <a:xfrm>
                <a:off x="4566836" y="3738389"/>
                <a:ext cx="75878" cy="13423"/>
              </a:xfrm>
              <a:custGeom>
                <a:rect b="b" l="l" r="r" t="t"/>
                <a:pathLst>
                  <a:path extrusionOk="0" h="573" w="3243">
                    <a:moveTo>
                      <a:pt x="1" y="0"/>
                    </a:moveTo>
                    <a:lnTo>
                      <a:pt x="1" y="0"/>
                    </a:lnTo>
                    <a:cubicBezTo>
                      <a:pt x="3" y="72"/>
                      <a:pt x="8" y="143"/>
                      <a:pt x="17" y="212"/>
                    </a:cubicBezTo>
                    <a:cubicBezTo>
                      <a:pt x="252" y="351"/>
                      <a:pt x="731" y="544"/>
                      <a:pt x="1611" y="570"/>
                    </a:cubicBezTo>
                    <a:cubicBezTo>
                      <a:pt x="1673" y="571"/>
                      <a:pt x="1733" y="572"/>
                      <a:pt x="1791" y="572"/>
                    </a:cubicBezTo>
                    <a:cubicBezTo>
                      <a:pt x="2556" y="572"/>
                      <a:pt x="2993" y="422"/>
                      <a:pt x="3217" y="304"/>
                    </a:cubicBezTo>
                    <a:cubicBezTo>
                      <a:pt x="3228" y="236"/>
                      <a:pt x="3237" y="165"/>
                      <a:pt x="3243" y="94"/>
                    </a:cubicBezTo>
                    <a:lnTo>
                      <a:pt x="3243" y="94"/>
                    </a:lnTo>
                    <a:cubicBezTo>
                      <a:pt x="3088" y="194"/>
                      <a:pt x="2666" y="399"/>
                      <a:pt x="1787" y="399"/>
                    </a:cubicBezTo>
                    <a:cubicBezTo>
                      <a:pt x="1731" y="399"/>
                      <a:pt x="1674" y="398"/>
                      <a:pt x="1615" y="396"/>
                    </a:cubicBezTo>
                    <a:cubicBezTo>
                      <a:pt x="616" y="366"/>
                      <a:pt x="160" y="11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6" name="Google Shape;2886;p48"/>
              <p:cNvSpPr/>
              <p:nvPr/>
            </p:nvSpPr>
            <p:spPr>
              <a:xfrm>
                <a:off x="4567046" y="3726700"/>
                <a:ext cx="75738" cy="13188"/>
              </a:xfrm>
              <a:custGeom>
                <a:rect b="b" l="l" r="r" t="t"/>
                <a:pathLst>
                  <a:path extrusionOk="0" h="563" w="3237">
                    <a:moveTo>
                      <a:pt x="18" y="1"/>
                    </a:moveTo>
                    <a:cubicBezTo>
                      <a:pt x="10" y="71"/>
                      <a:pt x="4" y="132"/>
                      <a:pt x="1" y="191"/>
                    </a:cubicBezTo>
                    <a:cubicBezTo>
                      <a:pt x="230" y="331"/>
                      <a:pt x="711" y="534"/>
                      <a:pt x="1612" y="560"/>
                    </a:cubicBezTo>
                    <a:cubicBezTo>
                      <a:pt x="1672" y="562"/>
                      <a:pt x="1731" y="562"/>
                      <a:pt x="1787" y="562"/>
                    </a:cubicBezTo>
                    <a:cubicBezTo>
                      <a:pt x="2578" y="562"/>
                      <a:pt x="3017" y="403"/>
                      <a:pt x="3237" y="284"/>
                    </a:cubicBezTo>
                    <a:cubicBezTo>
                      <a:pt x="3235" y="227"/>
                      <a:pt x="3233" y="163"/>
                      <a:pt x="3227" y="93"/>
                    </a:cubicBezTo>
                    <a:cubicBezTo>
                      <a:pt x="3059" y="197"/>
                      <a:pt x="2634" y="388"/>
                      <a:pt x="1777" y="388"/>
                    </a:cubicBezTo>
                    <a:cubicBezTo>
                      <a:pt x="1725" y="388"/>
                      <a:pt x="1671" y="387"/>
                      <a:pt x="1616" y="386"/>
                    </a:cubicBezTo>
                    <a:cubicBezTo>
                      <a:pt x="649" y="357"/>
                      <a:pt x="192" y="121"/>
                      <a:pt x="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7" name="Google Shape;2887;p48"/>
              <p:cNvSpPr/>
              <p:nvPr/>
            </p:nvSpPr>
            <p:spPr>
              <a:xfrm>
                <a:off x="4568380" y="3715573"/>
                <a:ext cx="73562" cy="12298"/>
              </a:xfrm>
              <a:custGeom>
                <a:rect b="b" l="l" r="r" t="t"/>
                <a:pathLst>
                  <a:path extrusionOk="0" h="525" w="3144">
                    <a:moveTo>
                      <a:pt x="29" y="0"/>
                    </a:moveTo>
                    <a:cubicBezTo>
                      <a:pt x="18" y="64"/>
                      <a:pt x="9" y="123"/>
                      <a:pt x="0" y="180"/>
                    </a:cubicBezTo>
                    <a:cubicBezTo>
                      <a:pt x="243" y="318"/>
                      <a:pt x="719" y="497"/>
                      <a:pt x="1565" y="522"/>
                    </a:cubicBezTo>
                    <a:cubicBezTo>
                      <a:pt x="1625" y="524"/>
                      <a:pt x="1683" y="525"/>
                      <a:pt x="1739" y="525"/>
                    </a:cubicBezTo>
                    <a:cubicBezTo>
                      <a:pt x="2477" y="525"/>
                      <a:pt x="2911" y="386"/>
                      <a:pt x="3144" y="271"/>
                    </a:cubicBezTo>
                    <a:cubicBezTo>
                      <a:pt x="3139" y="214"/>
                      <a:pt x="3130" y="154"/>
                      <a:pt x="3123" y="89"/>
                    </a:cubicBezTo>
                    <a:cubicBezTo>
                      <a:pt x="2926" y="196"/>
                      <a:pt x="2507" y="350"/>
                      <a:pt x="1745" y="350"/>
                    </a:cubicBezTo>
                    <a:cubicBezTo>
                      <a:pt x="1689" y="350"/>
                      <a:pt x="1631" y="349"/>
                      <a:pt x="1571" y="348"/>
                    </a:cubicBezTo>
                    <a:cubicBezTo>
                      <a:pt x="695" y="322"/>
                      <a:pt x="236" y="125"/>
                      <a:pt x="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8" name="Google Shape;2888;p48"/>
              <p:cNvSpPr/>
              <p:nvPr/>
            </p:nvSpPr>
            <p:spPr>
              <a:xfrm>
                <a:off x="4594796" y="3596175"/>
                <a:ext cx="25784" cy="7519"/>
              </a:xfrm>
              <a:custGeom>
                <a:rect b="b" l="l" r="r" t="t"/>
                <a:pathLst>
                  <a:path extrusionOk="0" h="321" w="1102">
                    <a:moveTo>
                      <a:pt x="37" y="0"/>
                    </a:moveTo>
                    <a:cubicBezTo>
                      <a:pt x="33" y="21"/>
                      <a:pt x="30" y="42"/>
                      <a:pt x="26" y="64"/>
                    </a:cubicBezTo>
                    <a:cubicBezTo>
                      <a:pt x="20" y="96"/>
                      <a:pt x="15" y="128"/>
                      <a:pt x="8" y="160"/>
                    </a:cubicBezTo>
                    <a:cubicBezTo>
                      <a:pt x="6" y="174"/>
                      <a:pt x="3" y="187"/>
                      <a:pt x="1" y="201"/>
                    </a:cubicBezTo>
                    <a:cubicBezTo>
                      <a:pt x="95" y="253"/>
                      <a:pt x="262" y="310"/>
                      <a:pt x="550" y="319"/>
                    </a:cubicBezTo>
                    <a:cubicBezTo>
                      <a:pt x="575" y="320"/>
                      <a:pt x="598" y="320"/>
                      <a:pt x="621" y="320"/>
                    </a:cubicBezTo>
                    <a:cubicBezTo>
                      <a:pt x="865" y="320"/>
                      <a:pt x="1013" y="277"/>
                      <a:pt x="1102" y="235"/>
                    </a:cubicBezTo>
                    <a:cubicBezTo>
                      <a:pt x="1100" y="221"/>
                      <a:pt x="1098" y="207"/>
                      <a:pt x="1097" y="194"/>
                    </a:cubicBezTo>
                    <a:cubicBezTo>
                      <a:pt x="1092" y="159"/>
                      <a:pt x="1088" y="124"/>
                      <a:pt x="1082" y="89"/>
                    </a:cubicBezTo>
                    <a:cubicBezTo>
                      <a:pt x="1079" y="71"/>
                      <a:pt x="1077" y="50"/>
                      <a:pt x="1074" y="31"/>
                    </a:cubicBezTo>
                    <a:cubicBezTo>
                      <a:pt x="1031" y="60"/>
                      <a:pt x="904" y="124"/>
                      <a:pt x="614" y="124"/>
                    </a:cubicBezTo>
                    <a:cubicBezTo>
                      <a:pt x="595" y="124"/>
                      <a:pt x="575" y="124"/>
                      <a:pt x="555" y="123"/>
                    </a:cubicBezTo>
                    <a:cubicBezTo>
                      <a:pt x="217" y="114"/>
                      <a:pt x="80" y="32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9" name="Google Shape;2889;p48"/>
              <p:cNvSpPr/>
              <p:nvPr/>
            </p:nvSpPr>
            <p:spPr>
              <a:xfrm>
                <a:off x="4607758" y="3550380"/>
                <a:ext cx="35026" cy="230408"/>
              </a:xfrm>
              <a:custGeom>
                <a:rect b="b" l="l" r="r" t="t"/>
                <a:pathLst>
                  <a:path extrusionOk="0" h="9836" w="1497">
                    <a:moveTo>
                      <a:pt x="57" y="0"/>
                    </a:moveTo>
                    <a:lnTo>
                      <a:pt x="57" y="3501"/>
                    </a:lnTo>
                    <a:cubicBezTo>
                      <a:pt x="57" y="4157"/>
                      <a:pt x="125" y="4810"/>
                      <a:pt x="251" y="5451"/>
                    </a:cubicBezTo>
                    <a:cubicBezTo>
                      <a:pt x="683" y="7677"/>
                      <a:pt x="294" y="9133"/>
                      <a:pt x="0" y="9835"/>
                    </a:cubicBezTo>
                    <a:cubicBezTo>
                      <a:pt x="727" y="9770"/>
                      <a:pt x="1324" y="9148"/>
                      <a:pt x="1464" y="8330"/>
                    </a:cubicBezTo>
                    <a:cubicBezTo>
                      <a:pt x="1476" y="8262"/>
                      <a:pt x="1484" y="8191"/>
                      <a:pt x="1489" y="8120"/>
                    </a:cubicBezTo>
                    <a:cubicBezTo>
                      <a:pt x="1493" y="8084"/>
                      <a:pt x="1494" y="8047"/>
                      <a:pt x="1495" y="8008"/>
                    </a:cubicBezTo>
                    <a:cubicBezTo>
                      <a:pt x="1497" y="7975"/>
                      <a:pt x="1497" y="7941"/>
                      <a:pt x="1495" y="7908"/>
                    </a:cubicBezTo>
                    <a:cubicBezTo>
                      <a:pt x="1495" y="7878"/>
                      <a:pt x="1495" y="7846"/>
                      <a:pt x="1494" y="7811"/>
                    </a:cubicBezTo>
                    <a:cubicBezTo>
                      <a:pt x="1493" y="7754"/>
                      <a:pt x="1489" y="7690"/>
                      <a:pt x="1484" y="7620"/>
                    </a:cubicBezTo>
                    <a:cubicBezTo>
                      <a:pt x="1479" y="7533"/>
                      <a:pt x="1471" y="7437"/>
                      <a:pt x="1459" y="7324"/>
                    </a:cubicBezTo>
                    <a:cubicBezTo>
                      <a:pt x="1454" y="7267"/>
                      <a:pt x="1446" y="7207"/>
                      <a:pt x="1438" y="7143"/>
                    </a:cubicBezTo>
                    <a:cubicBezTo>
                      <a:pt x="1375" y="6627"/>
                      <a:pt x="1241" y="5852"/>
                      <a:pt x="974" y="4602"/>
                    </a:cubicBezTo>
                    <a:cubicBezTo>
                      <a:pt x="802" y="3805"/>
                      <a:pt x="661" y="3001"/>
                      <a:pt x="548" y="2191"/>
                    </a:cubicBezTo>
                    <a:cubicBezTo>
                      <a:pt x="546" y="2177"/>
                      <a:pt x="544" y="2164"/>
                      <a:pt x="543" y="2150"/>
                    </a:cubicBezTo>
                    <a:cubicBezTo>
                      <a:pt x="538" y="2115"/>
                      <a:pt x="534" y="2080"/>
                      <a:pt x="528" y="2046"/>
                    </a:cubicBezTo>
                    <a:cubicBezTo>
                      <a:pt x="525" y="2027"/>
                      <a:pt x="523" y="2006"/>
                      <a:pt x="520" y="1987"/>
                    </a:cubicBezTo>
                    <a:cubicBezTo>
                      <a:pt x="437" y="1360"/>
                      <a:pt x="372" y="731"/>
                      <a:pt x="324" y="100"/>
                    </a:cubicBezTo>
                    <a:lnTo>
                      <a:pt x="318" y="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0" name="Google Shape;2890;p48"/>
              <p:cNvSpPr/>
              <p:nvPr/>
            </p:nvSpPr>
            <p:spPr>
              <a:xfrm>
                <a:off x="4347086" y="3791610"/>
                <a:ext cx="42841" cy="18131"/>
              </a:xfrm>
              <a:custGeom>
                <a:rect b="b" l="l" r="r" t="t"/>
                <a:pathLst>
                  <a:path extrusionOk="0" h="774" w="1831">
                    <a:moveTo>
                      <a:pt x="13" y="1"/>
                    </a:moveTo>
                    <a:lnTo>
                      <a:pt x="5" y="342"/>
                    </a:lnTo>
                    <a:cubicBezTo>
                      <a:pt x="1" y="556"/>
                      <a:pt x="147" y="734"/>
                      <a:pt x="332" y="739"/>
                    </a:cubicBezTo>
                    <a:lnTo>
                      <a:pt x="1480" y="773"/>
                    </a:lnTo>
                    <a:cubicBezTo>
                      <a:pt x="1483" y="773"/>
                      <a:pt x="1486" y="773"/>
                      <a:pt x="1489" y="773"/>
                    </a:cubicBezTo>
                    <a:cubicBezTo>
                      <a:pt x="1670" y="773"/>
                      <a:pt x="1818" y="606"/>
                      <a:pt x="1823" y="396"/>
                    </a:cubicBezTo>
                    <a:lnTo>
                      <a:pt x="1830" y="55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1" name="Google Shape;2891;p48"/>
              <p:cNvSpPr/>
              <p:nvPr/>
            </p:nvSpPr>
            <p:spPr>
              <a:xfrm>
                <a:off x="4350198" y="3509550"/>
                <a:ext cx="16706" cy="55213"/>
              </a:xfrm>
              <a:custGeom>
                <a:rect b="b" l="l" r="r" t="t"/>
                <a:pathLst>
                  <a:path extrusionOk="0" h="2357" w="714">
                    <a:moveTo>
                      <a:pt x="136" y="0"/>
                    </a:moveTo>
                    <a:cubicBezTo>
                      <a:pt x="85" y="0"/>
                      <a:pt x="40" y="47"/>
                      <a:pt x="39" y="111"/>
                    </a:cubicBezTo>
                    <a:lnTo>
                      <a:pt x="0" y="1894"/>
                    </a:lnTo>
                    <a:cubicBezTo>
                      <a:pt x="0" y="1931"/>
                      <a:pt x="14" y="1966"/>
                      <a:pt x="40" y="1987"/>
                    </a:cubicBezTo>
                    <a:lnTo>
                      <a:pt x="444" y="2334"/>
                    </a:lnTo>
                    <a:cubicBezTo>
                      <a:pt x="462" y="2349"/>
                      <a:pt x="482" y="2357"/>
                      <a:pt x="502" y="2357"/>
                    </a:cubicBezTo>
                    <a:cubicBezTo>
                      <a:pt x="548" y="2357"/>
                      <a:pt x="592" y="2318"/>
                      <a:pt x="599" y="2258"/>
                    </a:cubicBezTo>
                    <a:lnTo>
                      <a:pt x="688" y="1499"/>
                    </a:lnTo>
                    <a:cubicBezTo>
                      <a:pt x="689" y="1495"/>
                      <a:pt x="689" y="1490"/>
                      <a:pt x="689" y="1487"/>
                    </a:cubicBezTo>
                    <a:lnTo>
                      <a:pt x="713" y="437"/>
                    </a:lnTo>
                    <a:cubicBezTo>
                      <a:pt x="714" y="396"/>
                      <a:pt x="694" y="357"/>
                      <a:pt x="664" y="336"/>
                    </a:cubicBezTo>
                    <a:lnTo>
                      <a:pt x="186" y="16"/>
                    </a:lnTo>
                    <a:cubicBezTo>
                      <a:pt x="169" y="5"/>
                      <a:pt x="152" y="0"/>
                      <a:pt x="1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2" name="Google Shape;2892;p48"/>
              <p:cNvSpPr/>
              <p:nvPr/>
            </p:nvSpPr>
            <p:spPr>
              <a:xfrm>
                <a:off x="4381691" y="3510838"/>
                <a:ext cx="16636" cy="54627"/>
              </a:xfrm>
              <a:custGeom>
                <a:rect b="b" l="l" r="r" t="t"/>
                <a:pathLst>
                  <a:path extrusionOk="0" h="2332" w="711">
                    <a:moveTo>
                      <a:pt x="611" y="0"/>
                    </a:moveTo>
                    <a:cubicBezTo>
                      <a:pt x="596" y="0"/>
                      <a:pt x="581" y="4"/>
                      <a:pt x="567" y="13"/>
                    </a:cubicBezTo>
                    <a:lnTo>
                      <a:pt x="75" y="305"/>
                    </a:lnTo>
                    <a:cubicBezTo>
                      <a:pt x="44" y="323"/>
                      <a:pt x="23" y="361"/>
                      <a:pt x="23" y="402"/>
                    </a:cubicBezTo>
                    <a:lnTo>
                      <a:pt x="1" y="1451"/>
                    </a:lnTo>
                    <a:lnTo>
                      <a:pt x="1" y="1465"/>
                    </a:lnTo>
                    <a:lnTo>
                      <a:pt x="58" y="2228"/>
                    </a:lnTo>
                    <a:cubicBezTo>
                      <a:pt x="62" y="2290"/>
                      <a:pt x="106" y="2331"/>
                      <a:pt x="154" y="2331"/>
                    </a:cubicBezTo>
                    <a:cubicBezTo>
                      <a:pt x="172" y="2331"/>
                      <a:pt x="191" y="2325"/>
                      <a:pt x="209" y="2312"/>
                    </a:cubicBezTo>
                    <a:lnTo>
                      <a:pt x="627" y="1991"/>
                    </a:lnTo>
                    <a:cubicBezTo>
                      <a:pt x="654" y="1970"/>
                      <a:pt x="669" y="1935"/>
                      <a:pt x="670" y="1900"/>
                    </a:cubicBezTo>
                    <a:lnTo>
                      <a:pt x="709" y="116"/>
                    </a:lnTo>
                    <a:cubicBezTo>
                      <a:pt x="710" y="49"/>
                      <a:pt x="663" y="0"/>
                      <a:pt x="6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3" name="Google Shape;2893;p48"/>
              <p:cNvSpPr/>
              <p:nvPr/>
            </p:nvSpPr>
            <p:spPr>
              <a:xfrm>
                <a:off x="4323548" y="3527564"/>
                <a:ext cx="91882" cy="278711"/>
              </a:xfrm>
              <a:custGeom>
                <a:rect b="b" l="l" r="r" t="t"/>
                <a:pathLst>
                  <a:path extrusionOk="0" h="11898" w="3927">
                    <a:moveTo>
                      <a:pt x="1845" y="0"/>
                    </a:moveTo>
                    <a:cubicBezTo>
                      <a:pt x="1750" y="795"/>
                      <a:pt x="1632" y="1586"/>
                      <a:pt x="1493" y="2371"/>
                    </a:cubicBezTo>
                    <a:cubicBezTo>
                      <a:pt x="1488" y="2397"/>
                      <a:pt x="1484" y="2422"/>
                      <a:pt x="1478" y="2448"/>
                    </a:cubicBezTo>
                    <a:cubicBezTo>
                      <a:pt x="1471" y="2487"/>
                      <a:pt x="1465" y="2526"/>
                      <a:pt x="1457" y="2565"/>
                    </a:cubicBezTo>
                    <a:cubicBezTo>
                      <a:pt x="1455" y="2580"/>
                      <a:pt x="1452" y="2597"/>
                      <a:pt x="1448" y="2613"/>
                    </a:cubicBezTo>
                    <a:cubicBezTo>
                      <a:pt x="1266" y="3607"/>
                      <a:pt x="1047" y="4590"/>
                      <a:pt x="794" y="5564"/>
                    </a:cubicBezTo>
                    <a:cubicBezTo>
                      <a:pt x="417" y="7012"/>
                      <a:pt x="220" y="7920"/>
                      <a:pt x="118" y="8529"/>
                    </a:cubicBezTo>
                    <a:cubicBezTo>
                      <a:pt x="104" y="8606"/>
                      <a:pt x="93" y="8677"/>
                      <a:pt x="83" y="8745"/>
                    </a:cubicBezTo>
                    <a:cubicBezTo>
                      <a:pt x="63" y="8879"/>
                      <a:pt x="48" y="8997"/>
                      <a:pt x="37" y="9102"/>
                    </a:cubicBezTo>
                    <a:cubicBezTo>
                      <a:pt x="26" y="9186"/>
                      <a:pt x="20" y="9262"/>
                      <a:pt x="15" y="9331"/>
                    </a:cubicBezTo>
                    <a:cubicBezTo>
                      <a:pt x="12" y="9372"/>
                      <a:pt x="10" y="9411"/>
                      <a:pt x="7" y="9447"/>
                    </a:cubicBezTo>
                    <a:cubicBezTo>
                      <a:pt x="5" y="9487"/>
                      <a:pt x="2" y="9529"/>
                      <a:pt x="2" y="9570"/>
                    </a:cubicBezTo>
                    <a:cubicBezTo>
                      <a:pt x="1" y="9616"/>
                      <a:pt x="1" y="9659"/>
                      <a:pt x="2" y="9704"/>
                    </a:cubicBezTo>
                    <a:cubicBezTo>
                      <a:pt x="5" y="9791"/>
                      <a:pt x="11" y="9877"/>
                      <a:pt x="22" y="9960"/>
                    </a:cubicBezTo>
                    <a:cubicBezTo>
                      <a:pt x="159" y="11033"/>
                      <a:pt x="945" y="11868"/>
                      <a:pt x="1914" y="11897"/>
                    </a:cubicBezTo>
                    <a:cubicBezTo>
                      <a:pt x="1931" y="11897"/>
                      <a:pt x="1948" y="11897"/>
                      <a:pt x="1965" y="11897"/>
                    </a:cubicBezTo>
                    <a:cubicBezTo>
                      <a:pt x="2017" y="11897"/>
                      <a:pt x="2068" y="11895"/>
                      <a:pt x="2119" y="11889"/>
                    </a:cubicBezTo>
                    <a:cubicBezTo>
                      <a:pt x="2996" y="11810"/>
                      <a:pt x="3718" y="11059"/>
                      <a:pt x="3888" y="10072"/>
                    </a:cubicBezTo>
                    <a:cubicBezTo>
                      <a:pt x="3902" y="9989"/>
                      <a:pt x="3912" y="9903"/>
                      <a:pt x="3918" y="9817"/>
                    </a:cubicBezTo>
                    <a:cubicBezTo>
                      <a:pt x="3921" y="9774"/>
                      <a:pt x="3923" y="9728"/>
                      <a:pt x="3924" y="9682"/>
                    </a:cubicBezTo>
                    <a:cubicBezTo>
                      <a:pt x="3926" y="9642"/>
                      <a:pt x="3926" y="9601"/>
                      <a:pt x="3924" y="9561"/>
                    </a:cubicBezTo>
                    <a:cubicBezTo>
                      <a:pt x="3924" y="9524"/>
                      <a:pt x="3923" y="9484"/>
                      <a:pt x="3922" y="9443"/>
                    </a:cubicBezTo>
                    <a:cubicBezTo>
                      <a:pt x="3919" y="9375"/>
                      <a:pt x="3916" y="9298"/>
                      <a:pt x="3911" y="9213"/>
                    </a:cubicBezTo>
                    <a:cubicBezTo>
                      <a:pt x="3904" y="9109"/>
                      <a:pt x="3894" y="8991"/>
                      <a:pt x="3880" y="8856"/>
                    </a:cubicBezTo>
                    <a:cubicBezTo>
                      <a:pt x="3872" y="8787"/>
                      <a:pt x="3863" y="8714"/>
                      <a:pt x="3855" y="8637"/>
                    </a:cubicBezTo>
                    <a:cubicBezTo>
                      <a:pt x="3776" y="8015"/>
                      <a:pt x="3616" y="7076"/>
                      <a:pt x="3292" y="5567"/>
                    </a:cubicBezTo>
                    <a:cubicBezTo>
                      <a:pt x="3086" y="4605"/>
                      <a:pt x="2913" y="3633"/>
                      <a:pt x="2778" y="2654"/>
                    </a:cubicBezTo>
                    <a:cubicBezTo>
                      <a:pt x="2776" y="2639"/>
                      <a:pt x="2774" y="2622"/>
                      <a:pt x="2771" y="2606"/>
                    </a:cubicBezTo>
                    <a:cubicBezTo>
                      <a:pt x="2766" y="2565"/>
                      <a:pt x="2759" y="2524"/>
                      <a:pt x="2754" y="2482"/>
                    </a:cubicBezTo>
                    <a:cubicBezTo>
                      <a:pt x="2752" y="2457"/>
                      <a:pt x="2748" y="2434"/>
                      <a:pt x="2745" y="2410"/>
                    </a:cubicBezTo>
                    <a:cubicBezTo>
                      <a:pt x="2646" y="1653"/>
                      <a:pt x="2566" y="894"/>
                      <a:pt x="2508" y="131"/>
                    </a:cubicBezTo>
                    <a:lnTo>
                      <a:pt x="2499" y="19"/>
                    </a:lnTo>
                    <a:lnTo>
                      <a:pt x="2189" y="10"/>
                    </a:lnTo>
                    <a:lnTo>
                      <a:pt x="18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4" name="Google Shape;2894;p48"/>
              <p:cNvSpPr/>
              <p:nvPr/>
            </p:nvSpPr>
            <p:spPr>
              <a:xfrm>
                <a:off x="4371069" y="3508261"/>
                <a:ext cx="7440" cy="63271"/>
              </a:xfrm>
              <a:custGeom>
                <a:rect b="b" l="l" r="r" t="t"/>
                <a:pathLst>
                  <a:path extrusionOk="0" h="2701" w="318">
                    <a:moveTo>
                      <a:pt x="42" y="1"/>
                    </a:moveTo>
                    <a:cubicBezTo>
                      <a:pt x="20" y="1"/>
                      <a:pt x="0" y="22"/>
                      <a:pt x="0" y="51"/>
                    </a:cubicBezTo>
                    <a:lnTo>
                      <a:pt x="56" y="2653"/>
                    </a:lnTo>
                    <a:cubicBezTo>
                      <a:pt x="57" y="2678"/>
                      <a:pt x="75" y="2701"/>
                      <a:pt x="97" y="2701"/>
                    </a:cubicBezTo>
                    <a:lnTo>
                      <a:pt x="107" y="2701"/>
                    </a:lnTo>
                    <a:cubicBezTo>
                      <a:pt x="128" y="2701"/>
                      <a:pt x="148" y="2681"/>
                      <a:pt x="149" y="2656"/>
                    </a:cubicBezTo>
                    <a:lnTo>
                      <a:pt x="316" y="60"/>
                    </a:lnTo>
                    <a:cubicBezTo>
                      <a:pt x="317" y="32"/>
                      <a:pt x="299" y="9"/>
                      <a:pt x="275" y="7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5" name="Google Shape;2895;p48"/>
              <p:cNvSpPr/>
              <p:nvPr/>
            </p:nvSpPr>
            <p:spPr>
              <a:xfrm>
                <a:off x="4363956" y="3575608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3" y="34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1" y="161"/>
                      <a:pt x="71" y="161"/>
                    </a:cubicBezTo>
                    <a:cubicBezTo>
                      <a:pt x="109" y="161"/>
                      <a:pt x="140" y="128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6" name="Google Shape;2896;p48"/>
              <p:cNvSpPr/>
              <p:nvPr/>
            </p:nvSpPr>
            <p:spPr>
              <a:xfrm>
                <a:off x="4364962" y="3562701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3" y="0"/>
                    </a:moveTo>
                    <a:cubicBezTo>
                      <a:pt x="35" y="0"/>
                      <a:pt x="4" y="36"/>
                      <a:pt x="3" y="79"/>
                    </a:cubicBezTo>
                    <a:cubicBezTo>
                      <a:pt x="1" y="124"/>
                      <a:pt x="32" y="161"/>
                      <a:pt x="70" y="162"/>
                    </a:cubicBezTo>
                    <a:cubicBezTo>
                      <a:pt x="71" y="163"/>
                      <a:pt x="72" y="163"/>
                      <a:pt x="72" y="163"/>
                    </a:cubicBezTo>
                    <a:cubicBezTo>
                      <a:pt x="109" y="163"/>
                      <a:pt x="141" y="128"/>
                      <a:pt x="142" y="85"/>
                    </a:cubicBezTo>
                    <a:cubicBezTo>
                      <a:pt x="143" y="39"/>
                      <a:pt x="113" y="2"/>
                      <a:pt x="75" y="0"/>
                    </a:cubicBezTo>
                    <a:cubicBezTo>
                      <a:pt x="74" y="0"/>
                      <a:pt x="74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7" name="Google Shape;2897;p48"/>
              <p:cNvSpPr/>
              <p:nvPr/>
            </p:nvSpPr>
            <p:spPr>
              <a:xfrm>
                <a:off x="4365968" y="3549817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4" y="1"/>
                    </a:moveTo>
                    <a:cubicBezTo>
                      <a:pt x="35" y="1"/>
                      <a:pt x="3" y="36"/>
                      <a:pt x="2" y="79"/>
                    </a:cubicBezTo>
                    <a:cubicBezTo>
                      <a:pt x="1" y="124"/>
                      <a:pt x="32" y="161"/>
                      <a:pt x="70" y="163"/>
                    </a:cubicBezTo>
                    <a:cubicBezTo>
                      <a:pt x="70" y="163"/>
                      <a:pt x="71" y="163"/>
                      <a:pt x="71" y="163"/>
                    </a:cubicBezTo>
                    <a:cubicBezTo>
                      <a:pt x="109" y="163"/>
                      <a:pt x="140" y="128"/>
                      <a:pt x="141" y="84"/>
                    </a:cubicBezTo>
                    <a:cubicBezTo>
                      <a:pt x="142" y="40"/>
                      <a:pt x="112" y="2"/>
                      <a:pt x="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8" name="Google Shape;2898;p48"/>
              <p:cNvSpPr/>
              <p:nvPr/>
            </p:nvSpPr>
            <p:spPr>
              <a:xfrm>
                <a:off x="4366974" y="3536980"/>
                <a:ext cx="3369" cy="3818"/>
              </a:xfrm>
              <a:custGeom>
                <a:rect b="b" l="l" r="r" t="t"/>
                <a:pathLst>
                  <a:path extrusionOk="0" h="163" w="144">
                    <a:moveTo>
                      <a:pt x="72" y="0"/>
                    </a:moveTo>
                    <a:cubicBezTo>
                      <a:pt x="35" y="0"/>
                      <a:pt x="4" y="36"/>
                      <a:pt x="2" y="78"/>
                    </a:cubicBezTo>
                    <a:cubicBezTo>
                      <a:pt x="1" y="123"/>
                      <a:pt x="32" y="160"/>
                      <a:pt x="70" y="162"/>
                    </a:cubicBezTo>
                    <a:cubicBezTo>
                      <a:pt x="70" y="162"/>
                      <a:pt x="71" y="162"/>
                      <a:pt x="71" y="162"/>
                    </a:cubicBezTo>
                    <a:cubicBezTo>
                      <a:pt x="109" y="162"/>
                      <a:pt x="140" y="128"/>
                      <a:pt x="142" y="83"/>
                    </a:cubicBezTo>
                    <a:cubicBezTo>
                      <a:pt x="143" y="39"/>
                      <a:pt x="113" y="1"/>
                      <a:pt x="74" y="0"/>
                    </a:cubicBezTo>
                    <a:cubicBezTo>
                      <a:pt x="73" y="0"/>
                      <a:pt x="73" y="0"/>
                      <a:pt x="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9" name="Google Shape;2899;p48"/>
              <p:cNvSpPr/>
              <p:nvPr/>
            </p:nvSpPr>
            <p:spPr>
              <a:xfrm>
                <a:off x="4379305" y="3576007"/>
                <a:ext cx="3322" cy="3818"/>
              </a:xfrm>
              <a:custGeom>
                <a:rect b="b" l="l" r="r" t="t"/>
                <a:pathLst>
                  <a:path extrusionOk="0" h="163" w="142">
                    <a:moveTo>
                      <a:pt x="71" y="1"/>
                    </a:moveTo>
                    <a:cubicBezTo>
                      <a:pt x="33" y="1"/>
                      <a:pt x="2" y="36"/>
                      <a:pt x="1" y="79"/>
                    </a:cubicBezTo>
                    <a:cubicBezTo>
                      <a:pt x="0" y="124"/>
                      <a:pt x="30" y="161"/>
                      <a:pt x="69" y="163"/>
                    </a:cubicBezTo>
                    <a:cubicBezTo>
                      <a:pt x="69" y="163"/>
                      <a:pt x="70" y="163"/>
                      <a:pt x="70" y="163"/>
                    </a:cubicBezTo>
                    <a:cubicBezTo>
                      <a:pt x="108" y="163"/>
                      <a:pt x="140" y="127"/>
                      <a:pt x="141" y="84"/>
                    </a:cubicBezTo>
                    <a:cubicBezTo>
                      <a:pt x="142" y="40"/>
                      <a:pt x="111" y="2"/>
                      <a:pt x="73" y="1"/>
                    </a:cubicBezTo>
                    <a:cubicBezTo>
                      <a:pt x="72" y="1"/>
                      <a:pt x="72" y="1"/>
                      <a:pt x="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0" name="Google Shape;2900;p48"/>
              <p:cNvSpPr/>
              <p:nvPr/>
            </p:nvSpPr>
            <p:spPr>
              <a:xfrm>
                <a:off x="4378837" y="3563123"/>
                <a:ext cx="3322" cy="3795"/>
              </a:xfrm>
              <a:custGeom>
                <a:rect b="b" l="l" r="r" t="t"/>
                <a:pathLst>
                  <a:path extrusionOk="0" h="162" w="142">
                    <a:moveTo>
                      <a:pt x="72" y="1"/>
                    </a:moveTo>
                    <a:cubicBezTo>
                      <a:pt x="34" y="1"/>
                      <a:pt x="3" y="36"/>
                      <a:pt x="2" y="79"/>
                    </a:cubicBezTo>
                    <a:cubicBezTo>
                      <a:pt x="1" y="124"/>
                      <a:pt x="31" y="161"/>
                      <a:pt x="69" y="162"/>
                    </a:cubicBezTo>
                    <a:cubicBezTo>
                      <a:pt x="70" y="162"/>
                      <a:pt x="71" y="162"/>
                      <a:pt x="72" y="162"/>
                    </a:cubicBezTo>
                    <a:cubicBezTo>
                      <a:pt x="110" y="162"/>
                      <a:pt x="140" y="127"/>
                      <a:pt x="141" y="84"/>
                    </a:cubicBezTo>
                    <a:cubicBezTo>
                      <a:pt x="141" y="38"/>
                      <a:pt x="112" y="1"/>
                      <a:pt x="73" y="1"/>
                    </a:cubicBezTo>
                    <a:cubicBezTo>
                      <a:pt x="73" y="1"/>
                      <a:pt x="72" y="1"/>
                      <a:pt x="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1" name="Google Shape;2901;p48"/>
              <p:cNvSpPr/>
              <p:nvPr/>
            </p:nvSpPr>
            <p:spPr>
              <a:xfrm>
                <a:off x="4378369" y="3550192"/>
                <a:ext cx="3346" cy="3818"/>
              </a:xfrm>
              <a:custGeom>
                <a:rect b="b" l="l" r="r" t="t"/>
                <a:pathLst>
                  <a:path extrusionOk="0" h="163" w="143">
                    <a:moveTo>
                      <a:pt x="71" y="0"/>
                    </a:moveTo>
                    <a:cubicBezTo>
                      <a:pt x="34" y="0"/>
                      <a:pt x="2" y="36"/>
                      <a:pt x="1" y="78"/>
                    </a:cubicBezTo>
                    <a:cubicBezTo>
                      <a:pt x="0" y="123"/>
                      <a:pt x="31" y="160"/>
                      <a:pt x="69" y="162"/>
                    </a:cubicBezTo>
                    <a:cubicBezTo>
                      <a:pt x="69" y="162"/>
                      <a:pt x="70" y="162"/>
                      <a:pt x="70" y="162"/>
                    </a:cubicBezTo>
                    <a:cubicBezTo>
                      <a:pt x="109" y="162"/>
                      <a:pt x="140" y="127"/>
                      <a:pt x="141" y="83"/>
                    </a:cubicBezTo>
                    <a:cubicBezTo>
                      <a:pt x="143" y="39"/>
                      <a:pt x="112" y="1"/>
                      <a:pt x="73" y="0"/>
                    </a:cubicBezTo>
                    <a:cubicBezTo>
                      <a:pt x="72" y="0"/>
                      <a:pt x="72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2" name="Google Shape;2902;p48"/>
              <p:cNvSpPr/>
              <p:nvPr/>
            </p:nvSpPr>
            <p:spPr>
              <a:xfrm>
                <a:off x="4377901" y="3537285"/>
                <a:ext cx="3369" cy="3795"/>
              </a:xfrm>
              <a:custGeom>
                <a:rect b="b" l="l" r="r" t="t"/>
                <a:pathLst>
                  <a:path extrusionOk="0" h="162" w="144">
                    <a:moveTo>
                      <a:pt x="70" y="0"/>
                    </a:moveTo>
                    <a:cubicBezTo>
                      <a:pt x="34" y="0"/>
                      <a:pt x="4" y="35"/>
                      <a:pt x="2" y="78"/>
                    </a:cubicBezTo>
                    <a:cubicBezTo>
                      <a:pt x="1" y="123"/>
                      <a:pt x="31" y="160"/>
                      <a:pt x="69" y="161"/>
                    </a:cubicBezTo>
                    <a:cubicBezTo>
                      <a:pt x="70" y="161"/>
                      <a:pt x="70" y="161"/>
                      <a:pt x="71" y="161"/>
                    </a:cubicBezTo>
                    <a:cubicBezTo>
                      <a:pt x="109" y="161"/>
                      <a:pt x="140" y="126"/>
                      <a:pt x="141" y="83"/>
                    </a:cubicBezTo>
                    <a:cubicBezTo>
                      <a:pt x="143" y="38"/>
                      <a:pt x="112" y="1"/>
                      <a:pt x="73" y="0"/>
                    </a:cubicBezTo>
                    <a:cubicBezTo>
                      <a:pt x="72" y="0"/>
                      <a:pt x="71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3" name="Google Shape;2903;p48"/>
              <p:cNvSpPr/>
              <p:nvPr/>
            </p:nvSpPr>
            <p:spPr>
              <a:xfrm>
                <a:off x="4323619" y="3754833"/>
                <a:ext cx="91648" cy="16257"/>
              </a:xfrm>
              <a:custGeom>
                <a:rect b="b" l="l" r="r" t="t"/>
                <a:pathLst>
                  <a:path extrusionOk="0" h="694" w="3917">
                    <a:moveTo>
                      <a:pt x="1" y="1"/>
                    </a:moveTo>
                    <a:lnTo>
                      <a:pt x="1" y="1"/>
                    </a:lnTo>
                    <a:cubicBezTo>
                      <a:pt x="3" y="88"/>
                      <a:pt x="11" y="174"/>
                      <a:pt x="21" y="257"/>
                    </a:cubicBezTo>
                    <a:cubicBezTo>
                      <a:pt x="304" y="427"/>
                      <a:pt x="884" y="659"/>
                      <a:pt x="1945" y="690"/>
                    </a:cubicBezTo>
                    <a:cubicBezTo>
                      <a:pt x="2019" y="692"/>
                      <a:pt x="2091" y="693"/>
                      <a:pt x="2161" y="693"/>
                    </a:cubicBezTo>
                    <a:cubicBezTo>
                      <a:pt x="3087" y="693"/>
                      <a:pt x="3616" y="511"/>
                      <a:pt x="3886" y="370"/>
                    </a:cubicBezTo>
                    <a:cubicBezTo>
                      <a:pt x="3900" y="287"/>
                      <a:pt x="3910" y="201"/>
                      <a:pt x="3916" y="115"/>
                    </a:cubicBezTo>
                    <a:lnTo>
                      <a:pt x="3916" y="115"/>
                    </a:lnTo>
                    <a:cubicBezTo>
                      <a:pt x="3731" y="236"/>
                      <a:pt x="3223" y="482"/>
                      <a:pt x="2165" y="482"/>
                    </a:cubicBezTo>
                    <a:cubicBezTo>
                      <a:pt x="2096" y="482"/>
                      <a:pt x="2024" y="481"/>
                      <a:pt x="1950" y="479"/>
                    </a:cubicBezTo>
                    <a:cubicBezTo>
                      <a:pt x="742" y="444"/>
                      <a:pt x="191" y="1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4" name="Google Shape;2904;p48"/>
              <p:cNvSpPr/>
              <p:nvPr/>
            </p:nvSpPr>
            <p:spPr>
              <a:xfrm>
                <a:off x="4323899" y="3740755"/>
                <a:ext cx="91461" cy="15882"/>
              </a:xfrm>
              <a:custGeom>
                <a:rect b="b" l="l" r="r" t="t"/>
                <a:pathLst>
                  <a:path extrusionOk="0" h="678" w="3909">
                    <a:moveTo>
                      <a:pt x="21" y="1"/>
                    </a:moveTo>
                    <a:cubicBezTo>
                      <a:pt x="11" y="85"/>
                      <a:pt x="5" y="161"/>
                      <a:pt x="0" y="230"/>
                    </a:cubicBezTo>
                    <a:cubicBezTo>
                      <a:pt x="276" y="399"/>
                      <a:pt x="857" y="643"/>
                      <a:pt x="1945" y="675"/>
                    </a:cubicBezTo>
                    <a:cubicBezTo>
                      <a:pt x="2020" y="677"/>
                      <a:pt x="2093" y="678"/>
                      <a:pt x="2163" y="678"/>
                    </a:cubicBezTo>
                    <a:cubicBezTo>
                      <a:pt x="3114" y="678"/>
                      <a:pt x="3645" y="486"/>
                      <a:pt x="3908" y="342"/>
                    </a:cubicBezTo>
                    <a:cubicBezTo>
                      <a:pt x="3906" y="274"/>
                      <a:pt x="3903" y="197"/>
                      <a:pt x="3897" y="112"/>
                    </a:cubicBezTo>
                    <a:cubicBezTo>
                      <a:pt x="3696" y="237"/>
                      <a:pt x="3186" y="468"/>
                      <a:pt x="2159" y="468"/>
                    </a:cubicBezTo>
                    <a:cubicBezTo>
                      <a:pt x="2091" y="468"/>
                      <a:pt x="2022" y="467"/>
                      <a:pt x="1950" y="464"/>
                    </a:cubicBezTo>
                    <a:cubicBezTo>
                      <a:pt x="784" y="432"/>
                      <a:pt x="228" y="145"/>
                      <a:pt x="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5" name="Google Shape;2905;p48"/>
              <p:cNvSpPr/>
              <p:nvPr/>
            </p:nvSpPr>
            <p:spPr>
              <a:xfrm>
                <a:off x="4325490" y="3727332"/>
                <a:ext cx="88887" cy="14851"/>
              </a:xfrm>
              <a:custGeom>
                <a:rect b="b" l="l" r="r" t="t"/>
                <a:pathLst>
                  <a:path extrusionOk="0" h="634" w="3799">
                    <a:moveTo>
                      <a:pt x="36" y="1"/>
                    </a:moveTo>
                    <a:cubicBezTo>
                      <a:pt x="23" y="78"/>
                      <a:pt x="11" y="149"/>
                      <a:pt x="1" y="217"/>
                    </a:cubicBezTo>
                    <a:cubicBezTo>
                      <a:pt x="296" y="384"/>
                      <a:pt x="870" y="601"/>
                      <a:pt x="1892" y="630"/>
                    </a:cubicBezTo>
                    <a:cubicBezTo>
                      <a:pt x="1968" y="633"/>
                      <a:pt x="2043" y="634"/>
                      <a:pt x="2114" y="634"/>
                    </a:cubicBezTo>
                    <a:cubicBezTo>
                      <a:pt x="2999" y="634"/>
                      <a:pt x="3519" y="466"/>
                      <a:pt x="3798" y="328"/>
                    </a:cubicBezTo>
                    <a:cubicBezTo>
                      <a:pt x="3790" y="258"/>
                      <a:pt x="3783" y="186"/>
                      <a:pt x="3773" y="108"/>
                    </a:cubicBezTo>
                    <a:cubicBezTo>
                      <a:pt x="3534" y="237"/>
                      <a:pt x="3028" y="423"/>
                      <a:pt x="2106" y="423"/>
                    </a:cubicBezTo>
                    <a:cubicBezTo>
                      <a:pt x="2038" y="423"/>
                      <a:pt x="1968" y="422"/>
                      <a:pt x="1896" y="420"/>
                    </a:cubicBezTo>
                    <a:cubicBezTo>
                      <a:pt x="840" y="389"/>
                      <a:pt x="286" y="153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6" name="Google Shape;2906;p48"/>
              <p:cNvSpPr/>
              <p:nvPr/>
            </p:nvSpPr>
            <p:spPr>
              <a:xfrm>
                <a:off x="4357405" y="3583081"/>
                <a:ext cx="31142" cy="9089"/>
              </a:xfrm>
              <a:custGeom>
                <a:rect b="b" l="l" r="r" t="t"/>
                <a:pathLst>
                  <a:path extrusionOk="0" h="388" w="1331">
                    <a:moveTo>
                      <a:pt x="45" y="0"/>
                    </a:moveTo>
                    <a:cubicBezTo>
                      <a:pt x="40" y="27"/>
                      <a:pt x="36" y="52"/>
                      <a:pt x="30" y="78"/>
                    </a:cubicBezTo>
                    <a:cubicBezTo>
                      <a:pt x="24" y="117"/>
                      <a:pt x="18" y="155"/>
                      <a:pt x="10" y="195"/>
                    </a:cubicBezTo>
                    <a:cubicBezTo>
                      <a:pt x="8" y="211"/>
                      <a:pt x="4" y="228"/>
                      <a:pt x="1" y="245"/>
                    </a:cubicBezTo>
                    <a:cubicBezTo>
                      <a:pt x="116" y="308"/>
                      <a:pt x="317" y="376"/>
                      <a:pt x="665" y="387"/>
                    </a:cubicBezTo>
                    <a:cubicBezTo>
                      <a:pt x="693" y="388"/>
                      <a:pt x="720" y="388"/>
                      <a:pt x="745" y="388"/>
                    </a:cubicBezTo>
                    <a:cubicBezTo>
                      <a:pt x="1042" y="388"/>
                      <a:pt x="1223" y="336"/>
                      <a:pt x="1331" y="284"/>
                    </a:cubicBezTo>
                    <a:cubicBezTo>
                      <a:pt x="1328" y="268"/>
                      <a:pt x="1327" y="251"/>
                      <a:pt x="1324" y="235"/>
                    </a:cubicBezTo>
                    <a:cubicBezTo>
                      <a:pt x="1319" y="194"/>
                      <a:pt x="1312" y="151"/>
                      <a:pt x="1307" y="110"/>
                    </a:cubicBezTo>
                    <a:cubicBezTo>
                      <a:pt x="1305" y="86"/>
                      <a:pt x="1302" y="63"/>
                      <a:pt x="1298" y="38"/>
                    </a:cubicBezTo>
                    <a:cubicBezTo>
                      <a:pt x="1247" y="75"/>
                      <a:pt x="1092" y="151"/>
                      <a:pt x="743" y="151"/>
                    </a:cubicBezTo>
                    <a:cubicBezTo>
                      <a:pt x="720" y="151"/>
                      <a:pt x="696" y="151"/>
                      <a:pt x="671" y="150"/>
                    </a:cubicBezTo>
                    <a:cubicBezTo>
                      <a:pt x="262" y="139"/>
                      <a:pt x="96" y="40"/>
                      <a:pt x="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7" name="Google Shape;2907;p48"/>
              <p:cNvSpPr/>
              <p:nvPr/>
            </p:nvSpPr>
            <p:spPr>
              <a:xfrm>
                <a:off x="4373128" y="3527751"/>
                <a:ext cx="42303" cy="278312"/>
              </a:xfrm>
              <a:custGeom>
                <a:rect b="b" l="l" r="r" t="t"/>
                <a:pathLst>
                  <a:path extrusionOk="0" h="11881" w="1808">
                    <a:moveTo>
                      <a:pt x="69" y="0"/>
                    </a:moveTo>
                    <a:lnTo>
                      <a:pt x="69" y="4230"/>
                    </a:lnTo>
                    <a:cubicBezTo>
                      <a:pt x="69" y="5022"/>
                      <a:pt x="152" y="5812"/>
                      <a:pt x="302" y="6584"/>
                    </a:cubicBezTo>
                    <a:cubicBezTo>
                      <a:pt x="825" y="9273"/>
                      <a:pt x="354" y="11032"/>
                      <a:pt x="0" y="11880"/>
                    </a:cubicBezTo>
                    <a:cubicBezTo>
                      <a:pt x="877" y="11801"/>
                      <a:pt x="1599" y="11050"/>
                      <a:pt x="1769" y="10063"/>
                    </a:cubicBezTo>
                    <a:cubicBezTo>
                      <a:pt x="1783" y="9979"/>
                      <a:pt x="1793" y="9894"/>
                      <a:pt x="1799" y="9808"/>
                    </a:cubicBezTo>
                    <a:cubicBezTo>
                      <a:pt x="1802" y="9764"/>
                      <a:pt x="1804" y="9719"/>
                      <a:pt x="1805" y="9673"/>
                    </a:cubicBezTo>
                    <a:cubicBezTo>
                      <a:pt x="1807" y="9633"/>
                      <a:pt x="1807" y="9592"/>
                      <a:pt x="1805" y="9552"/>
                    </a:cubicBezTo>
                    <a:cubicBezTo>
                      <a:pt x="1805" y="9515"/>
                      <a:pt x="1804" y="9475"/>
                      <a:pt x="1803" y="9434"/>
                    </a:cubicBezTo>
                    <a:cubicBezTo>
                      <a:pt x="1800" y="9366"/>
                      <a:pt x="1797" y="9289"/>
                      <a:pt x="1792" y="9204"/>
                    </a:cubicBezTo>
                    <a:cubicBezTo>
                      <a:pt x="1785" y="9100"/>
                      <a:pt x="1775" y="8982"/>
                      <a:pt x="1761" y="8846"/>
                    </a:cubicBezTo>
                    <a:cubicBezTo>
                      <a:pt x="1753" y="8778"/>
                      <a:pt x="1744" y="8705"/>
                      <a:pt x="1736" y="8628"/>
                    </a:cubicBezTo>
                    <a:cubicBezTo>
                      <a:pt x="1657" y="8005"/>
                      <a:pt x="1497" y="7066"/>
                      <a:pt x="1173" y="5558"/>
                    </a:cubicBezTo>
                    <a:cubicBezTo>
                      <a:pt x="967" y="4595"/>
                      <a:pt x="794" y="3624"/>
                      <a:pt x="659" y="2645"/>
                    </a:cubicBezTo>
                    <a:cubicBezTo>
                      <a:pt x="657" y="2630"/>
                      <a:pt x="655" y="2613"/>
                      <a:pt x="652" y="2597"/>
                    </a:cubicBezTo>
                    <a:cubicBezTo>
                      <a:pt x="647" y="2556"/>
                      <a:pt x="640" y="2515"/>
                      <a:pt x="635" y="2472"/>
                    </a:cubicBezTo>
                    <a:cubicBezTo>
                      <a:pt x="633" y="2448"/>
                      <a:pt x="629" y="2425"/>
                      <a:pt x="626" y="2400"/>
                    </a:cubicBezTo>
                    <a:cubicBezTo>
                      <a:pt x="527" y="1644"/>
                      <a:pt x="447" y="885"/>
                      <a:pt x="389" y="122"/>
                    </a:cubicBezTo>
                    <a:lnTo>
                      <a:pt x="380" y="9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EC9836">
                  <a:alpha val="4345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8" name="Google Shape;2908;p48"/>
              <p:cNvSpPr/>
              <p:nvPr/>
            </p:nvSpPr>
            <p:spPr>
              <a:xfrm>
                <a:off x="4067018" y="3415311"/>
                <a:ext cx="626000" cy="197028"/>
              </a:xfrm>
              <a:custGeom>
                <a:rect b="b" l="l" r="r" t="t"/>
                <a:pathLst>
                  <a:path extrusionOk="0" h="8411" w="26755">
                    <a:moveTo>
                      <a:pt x="26754" y="1"/>
                    </a:moveTo>
                    <a:lnTo>
                      <a:pt x="26119" y="221"/>
                    </a:lnTo>
                    <a:lnTo>
                      <a:pt x="26119" y="7013"/>
                    </a:lnTo>
                    <a:cubicBezTo>
                      <a:pt x="26119" y="7380"/>
                      <a:pt x="25865" y="7676"/>
                      <a:pt x="25549" y="7676"/>
                    </a:cubicBezTo>
                    <a:lnTo>
                      <a:pt x="1208" y="7676"/>
                    </a:lnTo>
                    <a:cubicBezTo>
                      <a:pt x="891" y="7676"/>
                      <a:pt x="634" y="7379"/>
                      <a:pt x="634" y="7013"/>
                    </a:cubicBezTo>
                    <a:lnTo>
                      <a:pt x="634" y="734"/>
                    </a:lnTo>
                    <a:lnTo>
                      <a:pt x="0" y="515"/>
                    </a:lnTo>
                    <a:lnTo>
                      <a:pt x="0" y="7013"/>
                    </a:lnTo>
                    <a:cubicBezTo>
                      <a:pt x="0" y="7784"/>
                      <a:pt x="541" y="8410"/>
                      <a:pt x="1208" y="8410"/>
                    </a:cubicBezTo>
                    <a:lnTo>
                      <a:pt x="25548" y="8410"/>
                    </a:lnTo>
                    <a:cubicBezTo>
                      <a:pt x="26214" y="8410"/>
                      <a:pt x="26754" y="7783"/>
                      <a:pt x="26754" y="7013"/>
                    </a:cubicBezTo>
                    <a:lnTo>
                      <a:pt x="267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09" name="Google Shape;2909;p48"/>
          <p:cNvGrpSpPr/>
          <p:nvPr/>
        </p:nvGrpSpPr>
        <p:grpSpPr>
          <a:xfrm flipH="1">
            <a:off x="-646237" y="3632730"/>
            <a:ext cx="10436575" cy="1242270"/>
            <a:chOff x="-12" y="3708930"/>
            <a:chExt cx="10436575" cy="1242270"/>
          </a:xfrm>
        </p:grpSpPr>
        <p:grpSp>
          <p:nvGrpSpPr>
            <p:cNvPr id="2910" name="Google Shape;2910;p48"/>
            <p:cNvGrpSpPr/>
            <p:nvPr/>
          </p:nvGrpSpPr>
          <p:grpSpPr>
            <a:xfrm>
              <a:off x="-12" y="4147734"/>
              <a:ext cx="10436575" cy="803466"/>
              <a:chOff x="0" y="4340034"/>
              <a:chExt cx="10436575" cy="803466"/>
            </a:xfrm>
          </p:grpSpPr>
          <p:sp>
            <p:nvSpPr>
              <p:cNvPr id="2911" name="Google Shape;2911;p48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2" name="Google Shape;2912;p48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3" name="Google Shape;2913;p48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4" name="Google Shape;2914;p48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5" name="Google Shape;2915;p48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6" name="Google Shape;2916;p48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17" name="Google Shape;2917;p48"/>
            <p:cNvGrpSpPr/>
            <p:nvPr/>
          </p:nvGrpSpPr>
          <p:grpSpPr>
            <a:xfrm>
              <a:off x="6221512" y="3708930"/>
              <a:ext cx="1307895" cy="575273"/>
              <a:chOff x="2161713" y="3315239"/>
              <a:chExt cx="607984" cy="267420"/>
            </a:xfrm>
          </p:grpSpPr>
          <p:sp>
            <p:nvSpPr>
              <p:cNvPr id="2918" name="Google Shape;2918;p48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9" name="Google Shape;2919;p48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0" name="Google Shape;2920;p48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1" name="Google Shape;2921;p48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2" name="Google Shape;2922;p48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23" name="Google Shape;2923;p48"/>
            <p:cNvGrpSpPr/>
            <p:nvPr/>
          </p:nvGrpSpPr>
          <p:grpSpPr>
            <a:xfrm>
              <a:off x="2631902" y="3737325"/>
              <a:ext cx="767639" cy="575285"/>
              <a:chOff x="1286413" y="3306853"/>
              <a:chExt cx="450519" cy="337648"/>
            </a:xfrm>
          </p:grpSpPr>
          <p:sp>
            <p:nvSpPr>
              <p:cNvPr id="2924" name="Google Shape;2924;p48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5" name="Google Shape;2925;p48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6" name="Google Shape;2926;p48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27" name="Google Shape;2927;p48"/>
          <p:cNvSpPr txBox="1"/>
          <p:nvPr>
            <p:ph type="title"/>
          </p:nvPr>
        </p:nvSpPr>
        <p:spPr>
          <a:xfrm>
            <a:off x="2487775" y="1681225"/>
            <a:ext cx="4312500" cy="7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Legal Requirements</a:t>
            </a:r>
            <a:endParaRPr/>
          </a:p>
        </p:txBody>
      </p:sp>
      <p:sp>
        <p:nvSpPr>
          <p:cNvPr id="2928" name="Google Shape;2928;p48"/>
          <p:cNvSpPr txBox="1"/>
          <p:nvPr>
            <p:ph idx="2" type="title"/>
          </p:nvPr>
        </p:nvSpPr>
        <p:spPr>
          <a:xfrm>
            <a:off x="1193575" y="1734150"/>
            <a:ext cx="1065600" cy="106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sp>
        <p:nvSpPr>
          <p:cNvPr id="2929" name="Google Shape;2929;p48"/>
          <p:cNvSpPr txBox="1"/>
          <p:nvPr>
            <p:ph idx="1" type="subTitle"/>
          </p:nvPr>
        </p:nvSpPr>
        <p:spPr>
          <a:xfrm>
            <a:off x="2487775" y="2208875"/>
            <a:ext cx="2952000" cy="6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What are the legal requirements for using this equipment.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30" name="Google Shape;2930;p48"/>
          <p:cNvGrpSpPr/>
          <p:nvPr/>
        </p:nvGrpSpPr>
        <p:grpSpPr>
          <a:xfrm>
            <a:off x="6672234" y="614851"/>
            <a:ext cx="3423695" cy="3913780"/>
            <a:chOff x="1634550" y="-170011"/>
            <a:chExt cx="4580806" cy="5236526"/>
          </a:xfrm>
        </p:grpSpPr>
        <p:grpSp>
          <p:nvGrpSpPr>
            <p:cNvPr id="2931" name="Google Shape;2931;p48"/>
            <p:cNvGrpSpPr/>
            <p:nvPr/>
          </p:nvGrpSpPr>
          <p:grpSpPr>
            <a:xfrm>
              <a:off x="1634550" y="-170011"/>
              <a:ext cx="4580806" cy="5236526"/>
              <a:chOff x="5036915" y="454813"/>
              <a:chExt cx="1005180" cy="1149067"/>
            </a:xfrm>
          </p:grpSpPr>
          <p:sp>
            <p:nvSpPr>
              <p:cNvPr id="2932" name="Google Shape;2932;p48"/>
              <p:cNvSpPr/>
              <p:nvPr/>
            </p:nvSpPr>
            <p:spPr>
              <a:xfrm>
                <a:off x="5756552" y="515390"/>
                <a:ext cx="29996" cy="22137"/>
              </a:xfrm>
              <a:custGeom>
                <a:rect b="b" l="l" r="r" t="t"/>
                <a:pathLst>
                  <a:path extrusionOk="0" h="945" w="1282">
                    <a:moveTo>
                      <a:pt x="491" y="0"/>
                    </a:moveTo>
                    <a:cubicBezTo>
                      <a:pt x="455" y="0"/>
                      <a:pt x="423" y="4"/>
                      <a:pt x="396" y="12"/>
                    </a:cubicBezTo>
                    <a:cubicBezTo>
                      <a:pt x="144" y="88"/>
                      <a:pt x="1" y="354"/>
                      <a:pt x="78" y="606"/>
                    </a:cubicBezTo>
                    <a:cubicBezTo>
                      <a:pt x="140" y="811"/>
                      <a:pt x="330" y="944"/>
                      <a:pt x="534" y="944"/>
                    </a:cubicBezTo>
                    <a:cubicBezTo>
                      <a:pt x="580" y="944"/>
                      <a:pt x="626" y="937"/>
                      <a:pt x="672" y="924"/>
                    </a:cubicBezTo>
                    <a:cubicBezTo>
                      <a:pt x="923" y="848"/>
                      <a:pt x="1282" y="242"/>
                      <a:pt x="1282" y="242"/>
                    </a:cubicBezTo>
                    <a:cubicBezTo>
                      <a:pt x="1282" y="242"/>
                      <a:pt x="778" y="0"/>
                      <a:pt x="491" y="0"/>
                    </a:cubicBezTo>
                    <a:close/>
                  </a:path>
                </a:pathLst>
              </a:custGeom>
              <a:solidFill>
                <a:srgbClr val="909E3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3" name="Google Shape;2933;p48"/>
              <p:cNvSpPr/>
              <p:nvPr/>
            </p:nvSpPr>
            <p:spPr>
              <a:xfrm>
                <a:off x="5690360" y="460013"/>
                <a:ext cx="28545" cy="22090"/>
              </a:xfrm>
              <a:custGeom>
                <a:rect b="b" l="l" r="r" t="t"/>
                <a:pathLst>
                  <a:path extrusionOk="0" h="943" w="1220">
                    <a:moveTo>
                      <a:pt x="610" y="0"/>
                    </a:moveTo>
                    <a:cubicBezTo>
                      <a:pt x="331" y="0"/>
                      <a:pt x="0" y="73"/>
                      <a:pt x="0" y="73"/>
                    </a:cubicBezTo>
                    <a:cubicBezTo>
                      <a:pt x="0" y="73"/>
                      <a:pt x="210" y="745"/>
                      <a:pt x="436" y="878"/>
                    </a:cubicBezTo>
                    <a:cubicBezTo>
                      <a:pt x="512" y="922"/>
                      <a:pt x="595" y="943"/>
                      <a:pt x="677" y="943"/>
                    </a:cubicBezTo>
                    <a:cubicBezTo>
                      <a:pt x="841" y="943"/>
                      <a:pt x="1000" y="858"/>
                      <a:pt x="1087" y="706"/>
                    </a:cubicBezTo>
                    <a:cubicBezTo>
                      <a:pt x="1220" y="479"/>
                      <a:pt x="1144" y="186"/>
                      <a:pt x="916" y="55"/>
                    </a:cubicBezTo>
                    <a:cubicBezTo>
                      <a:pt x="846" y="15"/>
                      <a:pt x="733" y="0"/>
                      <a:pt x="6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4" name="Google Shape;2934;p48"/>
              <p:cNvSpPr/>
              <p:nvPr/>
            </p:nvSpPr>
            <p:spPr>
              <a:xfrm>
                <a:off x="5129452" y="471046"/>
                <a:ext cx="788238" cy="666137"/>
              </a:xfrm>
              <a:custGeom>
                <a:rect b="b" l="l" r="r" t="t"/>
                <a:pathLst>
                  <a:path extrusionOk="0" h="28437" w="33689">
                    <a:moveTo>
                      <a:pt x="20645" y="0"/>
                    </a:moveTo>
                    <a:cubicBezTo>
                      <a:pt x="14931" y="0"/>
                      <a:pt x="10233" y="4352"/>
                      <a:pt x="9684" y="9924"/>
                    </a:cubicBezTo>
                    <a:cubicBezTo>
                      <a:pt x="9448" y="9906"/>
                      <a:pt x="9208" y="9896"/>
                      <a:pt x="8967" y="9896"/>
                    </a:cubicBezTo>
                    <a:cubicBezTo>
                      <a:pt x="4016" y="9896"/>
                      <a:pt x="4" y="13908"/>
                      <a:pt x="1" y="18856"/>
                    </a:cubicBezTo>
                    <a:cubicBezTo>
                      <a:pt x="1" y="23808"/>
                      <a:pt x="4015" y="27820"/>
                      <a:pt x="8964" y="27820"/>
                    </a:cubicBezTo>
                    <a:cubicBezTo>
                      <a:pt x="12967" y="27820"/>
                      <a:pt x="16357" y="25197"/>
                      <a:pt x="17507" y="21577"/>
                    </a:cubicBezTo>
                    <a:cubicBezTo>
                      <a:pt x="18253" y="21798"/>
                      <a:pt x="19029" y="21941"/>
                      <a:pt x="19830" y="22000"/>
                    </a:cubicBezTo>
                    <a:cubicBezTo>
                      <a:pt x="20089" y="25597"/>
                      <a:pt x="23086" y="28436"/>
                      <a:pt x="26751" y="28436"/>
                    </a:cubicBezTo>
                    <a:cubicBezTo>
                      <a:pt x="30582" y="28436"/>
                      <a:pt x="33688" y="25331"/>
                      <a:pt x="33688" y="21498"/>
                    </a:cubicBezTo>
                    <a:cubicBezTo>
                      <a:pt x="33688" y="19092"/>
                      <a:pt x="32463" y="16973"/>
                      <a:pt x="30603" y="15728"/>
                    </a:cubicBezTo>
                    <a:cubicBezTo>
                      <a:pt x="31280" y="14299"/>
                      <a:pt x="31660" y="12702"/>
                      <a:pt x="31660" y="11015"/>
                    </a:cubicBezTo>
                    <a:cubicBezTo>
                      <a:pt x="31660" y="4931"/>
                      <a:pt x="26729" y="0"/>
                      <a:pt x="206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5" name="Google Shape;2935;p48"/>
              <p:cNvSpPr/>
              <p:nvPr/>
            </p:nvSpPr>
            <p:spPr>
              <a:xfrm>
                <a:off x="5527677" y="470203"/>
                <a:ext cx="320452" cy="154136"/>
              </a:xfrm>
              <a:custGeom>
                <a:rect b="b" l="l" r="r" t="t"/>
                <a:pathLst>
                  <a:path extrusionOk="0" h="6580" w="13696">
                    <a:moveTo>
                      <a:pt x="3698" y="1"/>
                    </a:moveTo>
                    <a:cubicBezTo>
                      <a:pt x="3124" y="1"/>
                      <a:pt x="2550" y="43"/>
                      <a:pt x="1985" y="131"/>
                    </a:cubicBezTo>
                    <a:cubicBezTo>
                      <a:pt x="1308" y="246"/>
                      <a:pt x="643" y="415"/>
                      <a:pt x="0" y="648"/>
                    </a:cubicBezTo>
                    <a:cubicBezTo>
                      <a:pt x="1150" y="265"/>
                      <a:pt x="2359" y="69"/>
                      <a:pt x="3568" y="69"/>
                    </a:cubicBezTo>
                    <a:cubicBezTo>
                      <a:pt x="3722" y="69"/>
                      <a:pt x="3876" y="72"/>
                      <a:pt x="4029" y="79"/>
                    </a:cubicBezTo>
                    <a:cubicBezTo>
                      <a:pt x="4710" y="109"/>
                      <a:pt x="5387" y="197"/>
                      <a:pt x="6051" y="346"/>
                    </a:cubicBezTo>
                    <a:cubicBezTo>
                      <a:pt x="6714" y="500"/>
                      <a:pt x="7364" y="712"/>
                      <a:pt x="7988" y="984"/>
                    </a:cubicBezTo>
                    <a:cubicBezTo>
                      <a:pt x="9237" y="1525"/>
                      <a:pt x="10386" y="2298"/>
                      <a:pt x="11355" y="3254"/>
                    </a:cubicBezTo>
                    <a:cubicBezTo>
                      <a:pt x="11478" y="3371"/>
                      <a:pt x="11594" y="3497"/>
                      <a:pt x="11712" y="3620"/>
                    </a:cubicBezTo>
                    <a:cubicBezTo>
                      <a:pt x="11742" y="3651"/>
                      <a:pt x="11770" y="3681"/>
                      <a:pt x="11798" y="3713"/>
                    </a:cubicBezTo>
                    <a:lnTo>
                      <a:pt x="11883" y="3807"/>
                    </a:lnTo>
                    <a:lnTo>
                      <a:pt x="11967" y="3903"/>
                    </a:lnTo>
                    <a:lnTo>
                      <a:pt x="12009" y="3950"/>
                    </a:lnTo>
                    <a:lnTo>
                      <a:pt x="12050" y="3999"/>
                    </a:lnTo>
                    <a:cubicBezTo>
                      <a:pt x="12160" y="4129"/>
                      <a:pt x="12270" y="4261"/>
                      <a:pt x="12371" y="4396"/>
                    </a:cubicBezTo>
                    <a:lnTo>
                      <a:pt x="12449" y="4498"/>
                    </a:lnTo>
                    <a:cubicBezTo>
                      <a:pt x="12475" y="4530"/>
                      <a:pt x="12502" y="4565"/>
                      <a:pt x="12526" y="4600"/>
                    </a:cubicBezTo>
                    <a:lnTo>
                      <a:pt x="12675" y="4807"/>
                    </a:lnTo>
                    <a:cubicBezTo>
                      <a:pt x="13070" y="5364"/>
                      <a:pt x="13406" y="5961"/>
                      <a:pt x="13695" y="6580"/>
                    </a:cubicBezTo>
                    <a:cubicBezTo>
                      <a:pt x="13557" y="6268"/>
                      <a:pt x="13413" y="5956"/>
                      <a:pt x="13245" y="5659"/>
                    </a:cubicBezTo>
                    <a:cubicBezTo>
                      <a:pt x="13166" y="5508"/>
                      <a:pt x="13075" y="5363"/>
                      <a:pt x="12989" y="5215"/>
                    </a:cubicBezTo>
                    <a:cubicBezTo>
                      <a:pt x="12946" y="5141"/>
                      <a:pt x="12896" y="5069"/>
                      <a:pt x="12852" y="4997"/>
                    </a:cubicBezTo>
                    <a:cubicBezTo>
                      <a:pt x="12806" y="4925"/>
                      <a:pt x="12761" y="4852"/>
                      <a:pt x="12711" y="4784"/>
                    </a:cubicBezTo>
                    <a:cubicBezTo>
                      <a:pt x="12324" y="4220"/>
                      <a:pt x="11888" y="3686"/>
                      <a:pt x="11402" y="3202"/>
                    </a:cubicBezTo>
                    <a:cubicBezTo>
                      <a:pt x="11162" y="2958"/>
                      <a:pt x="10906" y="2730"/>
                      <a:pt x="10643" y="2509"/>
                    </a:cubicBezTo>
                    <a:cubicBezTo>
                      <a:pt x="10509" y="2402"/>
                      <a:pt x="10378" y="2293"/>
                      <a:pt x="10238" y="2191"/>
                    </a:cubicBezTo>
                    <a:cubicBezTo>
                      <a:pt x="10168" y="2140"/>
                      <a:pt x="10101" y="2089"/>
                      <a:pt x="10032" y="2038"/>
                    </a:cubicBezTo>
                    <a:lnTo>
                      <a:pt x="9820" y="1893"/>
                    </a:lnTo>
                    <a:cubicBezTo>
                      <a:pt x="9784" y="1868"/>
                      <a:pt x="9750" y="1843"/>
                      <a:pt x="9714" y="1820"/>
                    </a:cubicBezTo>
                    <a:lnTo>
                      <a:pt x="9606" y="1750"/>
                    </a:lnTo>
                    <a:lnTo>
                      <a:pt x="9389" y="1612"/>
                    </a:lnTo>
                    <a:lnTo>
                      <a:pt x="9168" y="1481"/>
                    </a:lnTo>
                    <a:lnTo>
                      <a:pt x="9058" y="1416"/>
                    </a:lnTo>
                    <a:lnTo>
                      <a:pt x="8945" y="1354"/>
                    </a:lnTo>
                    <a:lnTo>
                      <a:pt x="8719" y="1231"/>
                    </a:lnTo>
                    <a:lnTo>
                      <a:pt x="8490" y="1115"/>
                    </a:lnTo>
                    <a:lnTo>
                      <a:pt x="8374" y="1058"/>
                    </a:lnTo>
                    <a:cubicBezTo>
                      <a:pt x="8336" y="1038"/>
                      <a:pt x="8296" y="1022"/>
                      <a:pt x="8258" y="1005"/>
                    </a:cubicBezTo>
                    <a:lnTo>
                      <a:pt x="8023" y="898"/>
                    </a:lnTo>
                    <a:cubicBezTo>
                      <a:pt x="7392" y="627"/>
                      <a:pt x="6737" y="416"/>
                      <a:pt x="6069" y="263"/>
                    </a:cubicBezTo>
                    <a:cubicBezTo>
                      <a:pt x="5400" y="117"/>
                      <a:pt x="4717" y="26"/>
                      <a:pt x="4033" y="6"/>
                    </a:cubicBezTo>
                    <a:cubicBezTo>
                      <a:pt x="3921" y="3"/>
                      <a:pt x="3810" y="1"/>
                      <a:pt x="3698" y="1"/>
                    </a:cubicBezTo>
                    <a:close/>
                  </a:path>
                </a:pathLst>
              </a:custGeom>
              <a:solidFill>
                <a:srgbClr val="98A0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6" name="Google Shape;2936;p48"/>
              <p:cNvSpPr/>
              <p:nvPr/>
            </p:nvSpPr>
            <p:spPr>
              <a:xfrm>
                <a:off x="5143935" y="596604"/>
                <a:ext cx="844697" cy="1007275"/>
              </a:xfrm>
              <a:custGeom>
                <a:rect b="b" l="l" r="r" t="t"/>
                <a:pathLst>
                  <a:path extrusionOk="0" h="43000" w="36102">
                    <a:moveTo>
                      <a:pt x="19501" y="0"/>
                    </a:moveTo>
                    <a:lnTo>
                      <a:pt x="16128" y="2275"/>
                    </a:lnTo>
                    <a:lnTo>
                      <a:pt x="16127" y="2321"/>
                    </a:lnTo>
                    <a:lnTo>
                      <a:pt x="16009" y="6411"/>
                    </a:lnTo>
                    <a:lnTo>
                      <a:pt x="15982" y="7348"/>
                    </a:lnTo>
                    <a:lnTo>
                      <a:pt x="15975" y="7564"/>
                    </a:lnTo>
                    <a:lnTo>
                      <a:pt x="15795" y="7962"/>
                    </a:lnTo>
                    <a:lnTo>
                      <a:pt x="15765" y="9066"/>
                    </a:lnTo>
                    <a:lnTo>
                      <a:pt x="15515" y="18255"/>
                    </a:lnTo>
                    <a:cubicBezTo>
                      <a:pt x="15507" y="18595"/>
                      <a:pt x="15295" y="18843"/>
                      <a:pt x="15028" y="18943"/>
                    </a:cubicBezTo>
                    <a:lnTo>
                      <a:pt x="15017" y="18947"/>
                    </a:lnTo>
                    <a:cubicBezTo>
                      <a:pt x="14931" y="18978"/>
                      <a:pt x="14841" y="18994"/>
                      <a:pt x="14749" y="18994"/>
                    </a:cubicBezTo>
                    <a:cubicBezTo>
                      <a:pt x="14534" y="18994"/>
                      <a:pt x="14315" y="18904"/>
                      <a:pt x="14158" y="18701"/>
                    </a:cubicBezTo>
                    <a:lnTo>
                      <a:pt x="11418" y="15182"/>
                    </a:lnTo>
                    <a:lnTo>
                      <a:pt x="10898" y="14515"/>
                    </a:lnTo>
                    <a:lnTo>
                      <a:pt x="10693" y="14250"/>
                    </a:lnTo>
                    <a:lnTo>
                      <a:pt x="10099" y="14058"/>
                    </a:lnTo>
                    <a:lnTo>
                      <a:pt x="7826" y="13322"/>
                    </a:lnTo>
                    <a:lnTo>
                      <a:pt x="4669" y="12301"/>
                    </a:lnTo>
                    <a:lnTo>
                      <a:pt x="3129" y="11802"/>
                    </a:lnTo>
                    <a:lnTo>
                      <a:pt x="3618" y="11423"/>
                    </a:lnTo>
                    <a:lnTo>
                      <a:pt x="5467" y="9983"/>
                    </a:lnTo>
                    <a:lnTo>
                      <a:pt x="13731" y="3549"/>
                    </a:lnTo>
                    <a:lnTo>
                      <a:pt x="9218" y="6216"/>
                    </a:lnTo>
                    <a:lnTo>
                      <a:pt x="8257" y="4528"/>
                    </a:lnTo>
                    <a:lnTo>
                      <a:pt x="7321" y="2883"/>
                    </a:lnTo>
                    <a:lnTo>
                      <a:pt x="8043" y="4533"/>
                    </a:lnTo>
                    <a:lnTo>
                      <a:pt x="8882" y="6449"/>
                    </a:lnTo>
                    <a:lnTo>
                      <a:pt x="4531" y="9783"/>
                    </a:lnTo>
                    <a:lnTo>
                      <a:pt x="3375" y="10670"/>
                    </a:lnTo>
                    <a:lnTo>
                      <a:pt x="2962" y="10987"/>
                    </a:lnTo>
                    <a:lnTo>
                      <a:pt x="1590" y="7613"/>
                    </a:lnTo>
                    <a:lnTo>
                      <a:pt x="0" y="3732"/>
                    </a:lnTo>
                    <a:lnTo>
                      <a:pt x="1338" y="7915"/>
                    </a:lnTo>
                    <a:lnTo>
                      <a:pt x="2669" y="12081"/>
                    </a:lnTo>
                    <a:lnTo>
                      <a:pt x="4077" y="12555"/>
                    </a:lnTo>
                    <a:lnTo>
                      <a:pt x="7740" y="13792"/>
                    </a:lnTo>
                    <a:lnTo>
                      <a:pt x="9862" y="14507"/>
                    </a:lnTo>
                    <a:lnTo>
                      <a:pt x="10514" y="14727"/>
                    </a:lnTo>
                    <a:lnTo>
                      <a:pt x="10526" y="14747"/>
                    </a:lnTo>
                    <a:lnTo>
                      <a:pt x="12323" y="17896"/>
                    </a:lnTo>
                    <a:cubicBezTo>
                      <a:pt x="12897" y="18900"/>
                      <a:pt x="13133" y="20031"/>
                      <a:pt x="13038" y="21138"/>
                    </a:cubicBezTo>
                    <a:cubicBezTo>
                      <a:pt x="12971" y="21945"/>
                      <a:pt x="12728" y="22737"/>
                      <a:pt x="12313" y="23458"/>
                    </a:cubicBezTo>
                    <a:cubicBezTo>
                      <a:pt x="12221" y="23619"/>
                      <a:pt x="12119" y="23777"/>
                      <a:pt x="12010" y="23929"/>
                    </a:cubicBezTo>
                    <a:lnTo>
                      <a:pt x="11244" y="24996"/>
                    </a:lnTo>
                    <a:lnTo>
                      <a:pt x="6417" y="31718"/>
                    </a:lnTo>
                    <a:cubicBezTo>
                      <a:pt x="6349" y="31816"/>
                      <a:pt x="6282" y="31914"/>
                      <a:pt x="6217" y="32014"/>
                    </a:cubicBezTo>
                    <a:cubicBezTo>
                      <a:pt x="5263" y="33519"/>
                      <a:pt x="4993" y="35369"/>
                      <a:pt x="5493" y="37093"/>
                    </a:cubicBezTo>
                    <a:lnTo>
                      <a:pt x="6131" y="39295"/>
                    </a:lnTo>
                    <a:lnTo>
                      <a:pt x="6269" y="39770"/>
                    </a:lnTo>
                    <a:cubicBezTo>
                      <a:pt x="6379" y="40152"/>
                      <a:pt x="6467" y="40537"/>
                      <a:pt x="6528" y="40927"/>
                    </a:cubicBezTo>
                    <a:cubicBezTo>
                      <a:pt x="6600" y="41377"/>
                      <a:pt x="6639" y="41829"/>
                      <a:pt x="6647" y="42284"/>
                    </a:cubicBezTo>
                    <a:cubicBezTo>
                      <a:pt x="6649" y="42404"/>
                      <a:pt x="6649" y="42525"/>
                      <a:pt x="6647" y="42644"/>
                    </a:cubicBezTo>
                    <a:cubicBezTo>
                      <a:pt x="6644" y="42762"/>
                      <a:pt x="6641" y="42882"/>
                      <a:pt x="6634" y="43000"/>
                    </a:cubicBezTo>
                    <a:lnTo>
                      <a:pt x="17801" y="43000"/>
                    </a:lnTo>
                    <a:lnTo>
                      <a:pt x="17283" y="41900"/>
                    </a:lnTo>
                    <a:lnTo>
                      <a:pt x="15955" y="39087"/>
                    </a:lnTo>
                    <a:lnTo>
                      <a:pt x="14724" y="36479"/>
                    </a:lnTo>
                    <a:lnTo>
                      <a:pt x="14664" y="36352"/>
                    </a:lnTo>
                    <a:cubicBezTo>
                      <a:pt x="14292" y="35560"/>
                      <a:pt x="14189" y="34673"/>
                      <a:pt x="14363" y="33824"/>
                    </a:cubicBezTo>
                    <a:cubicBezTo>
                      <a:pt x="14397" y="33653"/>
                      <a:pt x="14445" y="33483"/>
                      <a:pt x="14503" y="33316"/>
                    </a:cubicBezTo>
                    <a:lnTo>
                      <a:pt x="16235" y="28337"/>
                    </a:lnTo>
                    <a:lnTo>
                      <a:pt x="18031" y="23767"/>
                    </a:lnTo>
                    <a:cubicBezTo>
                      <a:pt x="18576" y="22947"/>
                      <a:pt x="19318" y="22263"/>
                      <a:pt x="20196" y="21783"/>
                    </a:cubicBezTo>
                    <a:lnTo>
                      <a:pt x="20588" y="21569"/>
                    </a:lnTo>
                    <a:lnTo>
                      <a:pt x="21340" y="21158"/>
                    </a:lnTo>
                    <a:lnTo>
                      <a:pt x="23137" y="20177"/>
                    </a:lnTo>
                    <a:lnTo>
                      <a:pt x="27711" y="14018"/>
                    </a:lnTo>
                    <a:lnTo>
                      <a:pt x="30662" y="13353"/>
                    </a:lnTo>
                    <a:lnTo>
                      <a:pt x="31708" y="13117"/>
                    </a:lnTo>
                    <a:lnTo>
                      <a:pt x="32039" y="12500"/>
                    </a:lnTo>
                    <a:lnTo>
                      <a:pt x="34444" y="8004"/>
                    </a:lnTo>
                    <a:lnTo>
                      <a:pt x="35516" y="6000"/>
                    </a:lnTo>
                    <a:lnTo>
                      <a:pt x="36102" y="4905"/>
                    </a:lnTo>
                    <a:lnTo>
                      <a:pt x="35425" y="5985"/>
                    </a:lnTo>
                    <a:lnTo>
                      <a:pt x="34319" y="7751"/>
                    </a:lnTo>
                    <a:lnTo>
                      <a:pt x="31677" y="11966"/>
                    </a:lnTo>
                    <a:lnTo>
                      <a:pt x="31205" y="12718"/>
                    </a:lnTo>
                    <a:lnTo>
                      <a:pt x="29958" y="12797"/>
                    </a:lnTo>
                    <a:lnTo>
                      <a:pt x="28324" y="12897"/>
                    </a:lnTo>
                    <a:lnTo>
                      <a:pt x="28324" y="12897"/>
                    </a:lnTo>
                    <a:lnTo>
                      <a:pt x="28375" y="11003"/>
                    </a:lnTo>
                    <a:lnTo>
                      <a:pt x="28540" y="5011"/>
                    </a:lnTo>
                    <a:lnTo>
                      <a:pt x="27902" y="10541"/>
                    </a:lnTo>
                    <a:lnTo>
                      <a:pt x="27862" y="10887"/>
                    </a:lnTo>
                    <a:lnTo>
                      <a:pt x="27604" y="13113"/>
                    </a:lnTo>
                    <a:lnTo>
                      <a:pt x="22887" y="19127"/>
                    </a:lnTo>
                    <a:lnTo>
                      <a:pt x="23422" y="15479"/>
                    </a:lnTo>
                    <a:lnTo>
                      <a:pt x="23453" y="15274"/>
                    </a:lnTo>
                    <a:lnTo>
                      <a:pt x="23399" y="15472"/>
                    </a:lnTo>
                    <a:lnTo>
                      <a:pt x="22383" y="19235"/>
                    </a:lnTo>
                    <a:lnTo>
                      <a:pt x="20153" y="19653"/>
                    </a:lnTo>
                    <a:lnTo>
                      <a:pt x="19366" y="19798"/>
                    </a:lnTo>
                    <a:lnTo>
                      <a:pt x="19269" y="19817"/>
                    </a:lnTo>
                    <a:cubicBezTo>
                      <a:pt x="19155" y="19837"/>
                      <a:pt x="19042" y="19848"/>
                      <a:pt x="18932" y="19848"/>
                    </a:cubicBezTo>
                    <a:cubicBezTo>
                      <a:pt x="18814" y="19848"/>
                      <a:pt x="18698" y="19835"/>
                      <a:pt x="18586" y="19814"/>
                    </a:cubicBezTo>
                    <a:cubicBezTo>
                      <a:pt x="17776" y="19656"/>
                      <a:pt x="17137" y="18955"/>
                      <a:pt x="17113" y="18073"/>
                    </a:cubicBezTo>
                    <a:cubicBezTo>
                      <a:pt x="17096" y="17463"/>
                      <a:pt x="17284" y="16880"/>
                      <a:pt x="17628" y="16404"/>
                    </a:cubicBezTo>
                    <a:cubicBezTo>
                      <a:pt x="17892" y="16039"/>
                      <a:pt x="18246" y="15737"/>
                      <a:pt x="18671" y="15536"/>
                    </a:cubicBezTo>
                    <a:lnTo>
                      <a:pt x="21775" y="14061"/>
                    </a:lnTo>
                    <a:lnTo>
                      <a:pt x="21997" y="13957"/>
                    </a:lnTo>
                    <a:lnTo>
                      <a:pt x="22345" y="13792"/>
                    </a:lnTo>
                    <a:lnTo>
                      <a:pt x="23245" y="13364"/>
                    </a:lnTo>
                    <a:lnTo>
                      <a:pt x="23453" y="10153"/>
                    </a:lnTo>
                    <a:lnTo>
                      <a:pt x="22825" y="13120"/>
                    </a:lnTo>
                    <a:lnTo>
                      <a:pt x="22472" y="13279"/>
                    </a:lnTo>
                    <a:lnTo>
                      <a:pt x="21942" y="13518"/>
                    </a:lnTo>
                    <a:lnTo>
                      <a:pt x="16857" y="15808"/>
                    </a:lnTo>
                    <a:lnTo>
                      <a:pt x="16735" y="9175"/>
                    </a:lnTo>
                    <a:lnTo>
                      <a:pt x="16718" y="8199"/>
                    </a:lnTo>
                    <a:lnTo>
                      <a:pt x="16837" y="8059"/>
                    </a:lnTo>
                    <a:lnTo>
                      <a:pt x="17845" y="6872"/>
                    </a:lnTo>
                    <a:lnTo>
                      <a:pt x="18324" y="6308"/>
                    </a:lnTo>
                    <a:lnTo>
                      <a:pt x="19884" y="4472"/>
                    </a:lnTo>
                    <a:lnTo>
                      <a:pt x="20498" y="2466"/>
                    </a:lnTo>
                    <a:lnTo>
                      <a:pt x="20548" y="2301"/>
                    </a:lnTo>
                    <a:lnTo>
                      <a:pt x="20548" y="2301"/>
                    </a:lnTo>
                    <a:lnTo>
                      <a:pt x="20267" y="2353"/>
                    </a:lnTo>
                    <a:lnTo>
                      <a:pt x="20194" y="2562"/>
                    </a:lnTo>
                    <a:lnTo>
                      <a:pt x="19578" y="4295"/>
                    </a:lnTo>
                    <a:lnTo>
                      <a:pt x="17760" y="6362"/>
                    </a:lnTo>
                    <a:lnTo>
                      <a:pt x="17406" y="6764"/>
                    </a:lnTo>
                    <a:lnTo>
                      <a:pt x="16721" y="7543"/>
                    </a:lnTo>
                    <a:lnTo>
                      <a:pt x="16590" y="7692"/>
                    </a:lnTo>
                    <a:lnTo>
                      <a:pt x="16589" y="7485"/>
                    </a:lnTo>
                    <a:lnTo>
                      <a:pt x="16587" y="7259"/>
                    </a:lnTo>
                    <a:lnTo>
                      <a:pt x="16584" y="6557"/>
                    </a:lnTo>
                    <a:lnTo>
                      <a:pt x="16563" y="2249"/>
                    </a:lnTo>
                    <a:lnTo>
                      <a:pt x="16587" y="2232"/>
                    </a:lnTo>
                    <a:lnTo>
                      <a:pt x="19501" y="332"/>
                    </a:lnTo>
                    <a:lnTo>
                      <a:pt x="195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7" name="Google Shape;2937;p48"/>
              <p:cNvSpPr/>
              <p:nvPr/>
            </p:nvSpPr>
            <p:spPr>
              <a:xfrm>
                <a:off x="5723397" y="664537"/>
                <a:ext cx="317785" cy="258471"/>
              </a:xfrm>
              <a:custGeom>
                <a:rect b="b" l="l" r="r" t="t"/>
                <a:pathLst>
                  <a:path extrusionOk="0" h="11034" w="13582">
                    <a:moveTo>
                      <a:pt x="10390" y="0"/>
                    </a:moveTo>
                    <a:cubicBezTo>
                      <a:pt x="9179" y="0"/>
                      <a:pt x="8125" y="674"/>
                      <a:pt x="7585" y="1669"/>
                    </a:cubicBezTo>
                    <a:cubicBezTo>
                      <a:pt x="6779" y="1073"/>
                      <a:pt x="5714" y="709"/>
                      <a:pt x="4545" y="709"/>
                    </a:cubicBezTo>
                    <a:cubicBezTo>
                      <a:pt x="2034" y="709"/>
                      <a:pt x="1" y="2383"/>
                      <a:pt x="1" y="4447"/>
                    </a:cubicBezTo>
                    <a:cubicBezTo>
                      <a:pt x="1" y="6094"/>
                      <a:pt x="1295" y="7492"/>
                      <a:pt x="3094" y="7990"/>
                    </a:cubicBezTo>
                    <a:cubicBezTo>
                      <a:pt x="3207" y="8022"/>
                      <a:pt x="3324" y="8051"/>
                      <a:pt x="3442" y="8073"/>
                    </a:cubicBezTo>
                    <a:cubicBezTo>
                      <a:pt x="3675" y="8121"/>
                      <a:pt x="3915" y="8155"/>
                      <a:pt x="4160" y="8171"/>
                    </a:cubicBezTo>
                    <a:cubicBezTo>
                      <a:pt x="4636" y="9825"/>
                      <a:pt x="6160" y="11033"/>
                      <a:pt x="7966" y="11033"/>
                    </a:cubicBezTo>
                    <a:cubicBezTo>
                      <a:pt x="10154" y="11033"/>
                      <a:pt x="11928" y="9261"/>
                      <a:pt x="11928" y="7074"/>
                    </a:cubicBezTo>
                    <a:cubicBezTo>
                      <a:pt x="11928" y="6723"/>
                      <a:pt x="11882" y="6381"/>
                      <a:pt x="11795" y="6058"/>
                    </a:cubicBezTo>
                    <a:cubicBezTo>
                      <a:pt x="12854" y="5539"/>
                      <a:pt x="13582" y="4451"/>
                      <a:pt x="13582" y="3192"/>
                    </a:cubicBezTo>
                    <a:cubicBezTo>
                      <a:pt x="13582" y="1429"/>
                      <a:pt x="12153" y="0"/>
                      <a:pt x="10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8" name="Google Shape;2938;p48"/>
              <p:cNvSpPr/>
              <p:nvPr/>
            </p:nvSpPr>
            <p:spPr>
              <a:xfrm>
                <a:off x="5814624" y="663506"/>
                <a:ext cx="227470" cy="176625"/>
              </a:xfrm>
              <a:custGeom>
                <a:rect b="b" l="l" r="r" t="t"/>
                <a:pathLst>
                  <a:path extrusionOk="0" h="7540" w="9722">
                    <a:moveTo>
                      <a:pt x="6488" y="0"/>
                    </a:moveTo>
                    <a:lnTo>
                      <a:pt x="6441" y="1"/>
                    </a:lnTo>
                    <a:cubicBezTo>
                      <a:pt x="6379" y="4"/>
                      <a:pt x="6314" y="5"/>
                      <a:pt x="6251" y="9"/>
                    </a:cubicBezTo>
                    <a:lnTo>
                      <a:pt x="6063" y="30"/>
                    </a:lnTo>
                    <a:cubicBezTo>
                      <a:pt x="5561" y="101"/>
                      <a:pt x="5076" y="285"/>
                      <a:pt x="4661" y="575"/>
                    </a:cubicBezTo>
                    <a:cubicBezTo>
                      <a:pt x="4256" y="856"/>
                      <a:pt x="3918" y="1233"/>
                      <a:pt x="3677" y="1664"/>
                    </a:cubicBezTo>
                    <a:lnTo>
                      <a:pt x="3677" y="1664"/>
                    </a:lnTo>
                    <a:cubicBezTo>
                      <a:pt x="3421" y="1482"/>
                      <a:pt x="3148" y="1326"/>
                      <a:pt x="2862" y="1196"/>
                    </a:cubicBezTo>
                    <a:cubicBezTo>
                      <a:pt x="2565" y="1065"/>
                      <a:pt x="2255" y="959"/>
                      <a:pt x="1938" y="885"/>
                    </a:cubicBezTo>
                    <a:cubicBezTo>
                      <a:pt x="1621" y="810"/>
                      <a:pt x="1297" y="768"/>
                      <a:pt x="973" y="751"/>
                    </a:cubicBezTo>
                    <a:cubicBezTo>
                      <a:pt x="932" y="750"/>
                      <a:pt x="892" y="746"/>
                      <a:pt x="851" y="746"/>
                    </a:cubicBezTo>
                    <a:lnTo>
                      <a:pt x="729" y="745"/>
                    </a:lnTo>
                    <a:cubicBezTo>
                      <a:pt x="710" y="745"/>
                      <a:pt x="691" y="744"/>
                      <a:pt x="671" y="744"/>
                    </a:cubicBezTo>
                    <a:cubicBezTo>
                      <a:pt x="609" y="744"/>
                      <a:pt x="547" y="746"/>
                      <a:pt x="486" y="749"/>
                    </a:cubicBezTo>
                    <a:cubicBezTo>
                      <a:pt x="324" y="755"/>
                      <a:pt x="161" y="769"/>
                      <a:pt x="1" y="790"/>
                    </a:cubicBezTo>
                    <a:cubicBezTo>
                      <a:pt x="163" y="773"/>
                      <a:pt x="324" y="763"/>
                      <a:pt x="486" y="760"/>
                    </a:cubicBezTo>
                    <a:cubicBezTo>
                      <a:pt x="519" y="760"/>
                      <a:pt x="552" y="759"/>
                      <a:pt x="586" y="759"/>
                    </a:cubicBezTo>
                    <a:cubicBezTo>
                      <a:pt x="633" y="759"/>
                      <a:pt x="680" y="760"/>
                      <a:pt x="728" y="761"/>
                    </a:cubicBezTo>
                    <a:lnTo>
                      <a:pt x="850" y="765"/>
                    </a:lnTo>
                    <a:cubicBezTo>
                      <a:pt x="891" y="766"/>
                      <a:pt x="930" y="770"/>
                      <a:pt x="970" y="773"/>
                    </a:cubicBezTo>
                    <a:cubicBezTo>
                      <a:pt x="1293" y="795"/>
                      <a:pt x="1614" y="843"/>
                      <a:pt x="1927" y="923"/>
                    </a:cubicBezTo>
                    <a:cubicBezTo>
                      <a:pt x="2239" y="1004"/>
                      <a:pt x="2545" y="1109"/>
                      <a:pt x="2837" y="1243"/>
                    </a:cubicBezTo>
                    <a:cubicBezTo>
                      <a:pt x="3130" y="1380"/>
                      <a:pt x="3409" y="1545"/>
                      <a:pt x="3667" y="1737"/>
                    </a:cubicBezTo>
                    <a:lnTo>
                      <a:pt x="3697" y="1759"/>
                    </a:lnTo>
                    <a:lnTo>
                      <a:pt x="3714" y="1727"/>
                    </a:lnTo>
                    <a:cubicBezTo>
                      <a:pt x="3955" y="1293"/>
                      <a:pt x="4298" y="920"/>
                      <a:pt x="4703" y="638"/>
                    </a:cubicBezTo>
                    <a:cubicBezTo>
                      <a:pt x="5109" y="358"/>
                      <a:pt x="5584" y="179"/>
                      <a:pt x="6072" y="113"/>
                    </a:cubicBezTo>
                    <a:lnTo>
                      <a:pt x="6257" y="94"/>
                    </a:lnTo>
                    <a:cubicBezTo>
                      <a:pt x="6318" y="89"/>
                      <a:pt x="6380" y="88"/>
                      <a:pt x="6441" y="87"/>
                    </a:cubicBezTo>
                    <a:lnTo>
                      <a:pt x="6487" y="86"/>
                    </a:lnTo>
                    <a:cubicBezTo>
                      <a:pt x="6503" y="86"/>
                      <a:pt x="6518" y="87"/>
                      <a:pt x="6533" y="87"/>
                    </a:cubicBezTo>
                    <a:lnTo>
                      <a:pt x="6626" y="89"/>
                    </a:lnTo>
                    <a:cubicBezTo>
                      <a:pt x="6687" y="93"/>
                      <a:pt x="6749" y="99"/>
                      <a:pt x="6810" y="103"/>
                    </a:cubicBezTo>
                    <a:cubicBezTo>
                      <a:pt x="7056" y="128"/>
                      <a:pt x="7298" y="184"/>
                      <a:pt x="7531" y="264"/>
                    </a:cubicBezTo>
                    <a:cubicBezTo>
                      <a:pt x="7764" y="345"/>
                      <a:pt x="7986" y="456"/>
                      <a:pt x="8194" y="587"/>
                    </a:cubicBezTo>
                    <a:cubicBezTo>
                      <a:pt x="8298" y="652"/>
                      <a:pt x="8396" y="727"/>
                      <a:pt x="8493" y="804"/>
                    </a:cubicBezTo>
                    <a:cubicBezTo>
                      <a:pt x="8588" y="883"/>
                      <a:pt x="8680" y="965"/>
                      <a:pt x="8764" y="1056"/>
                    </a:cubicBezTo>
                    <a:cubicBezTo>
                      <a:pt x="9108" y="1409"/>
                      <a:pt x="9364" y="1847"/>
                      <a:pt x="9509" y="2319"/>
                    </a:cubicBezTo>
                    <a:cubicBezTo>
                      <a:pt x="9580" y="2555"/>
                      <a:pt x="9625" y="2800"/>
                      <a:pt x="9640" y="3046"/>
                    </a:cubicBezTo>
                    <a:cubicBezTo>
                      <a:pt x="9644" y="3108"/>
                      <a:pt x="9644" y="3169"/>
                      <a:pt x="9646" y="3231"/>
                    </a:cubicBezTo>
                    <a:lnTo>
                      <a:pt x="9641" y="3415"/>
                    </a:lnTo>
                    <a:lnTo>
                      <a:pt x="9640" y="3461"/>
                    </a:lnTo>
                    <a:cubicBezTo>
                      <a:pt x="9639" y="3477"/>
                      <a:pt x="9637" y="3492"/>
                      <a:pt x="9635" y="3508"/>
                    </a:cubicBezTo>
                    <a:lnTo>
                      <a:pt x="9626" y="3600"/>
                    </a:lnTo>
                    <a:lnTo>
                      <a:pt x="9616" y="3692"/>
                    </a:lnTo>
                    <a:lnTo>
                      <a:pt x="9600" y="3783"/>
                    </a:lnTo>
                    <a:cubicBezTo>
                      <a:pt x="9522" y="4272"/>
                      <a:pt x="9316" y="4737"/>
                      <a:pt x="9021" y="5135"/>
                    </a:cubicBezTo>
                    <a:cubicBezTo>
                      <a:pt x="8876" y="5335"/>
                      <a:pt x="8702" y="5515"/>
                      <a:pt x="8512" y="5676"/>
                    </a:cubicBezTo>
                    <a:cubicBezTo>
                      <a:pt x="8322" y="5836"/>
                      <a:pt x="8113" y="5973"/>
                      <a:pt x="7891" y="6087"/>
                    </a:cubicBezTo>
                    <a:lnTo>
                      <a:pt x="7880" y="6092"/>
                    </a:lnTo>
                    <a:lnTo>
                      <a:pt x="7883" y="6103"/>
                    </a:lnTo>
                    <a:cubicBezTo>
                      <a:pt x="7948" y="6335"/>
                      <a:pt x="7990" y="6574"/>
                      <a:pt x="8010" y="6814"/>
                    </a:cubicBezTo>
                    <a:cubicBezTo>
                      <a:pt x="8029" y="7057"/>
                      <a:pt x="8029" y="7300"/>
                      <a:pt x="8006" y="7539"/>
                    </a:cubicBezTo>
                    <a:cubicBezTo>
                      <a:pt x="8035" y="7300"/>
                      <a:pt x="8042" y="7056"/>
                      <a:pt x="8026" y="6815"/>
                    </a:cubicBezTo>
                    <a:cubicBezTo>
                      <a:pt x="8010" y="6578"/>
                      <a:pt x="7974" y="6342"/>
                      <a:pt x="7915" y="6111"/>
                    </a:cubicBezTo>
                    <a:lnTo>
                      <a:pt x="7915" y="6111"/>
                    </a:lnTo>
                    <a:cubicBezTo>
                      <a:pt x="8362" y="5891"/>
                      <a:pt x="8762" y="5570"/>
                      <a:pt x="9063" y="5170"/>
                    </a:cubicBezTo>
                    <a:cubicBezTo>
                      <a:pt x="9365" y="4769"/>
                      <a:pt x="9582" y="4296"/>
                      <a:pt x="9668" y="3798"/>
                    </a:cubicBezTo>
                    <a:lnTo>
                      <a:pt x="9686" y="3703"/>
                    </a:lnTo>
                    <a:lnTo>
                      <a:pt x="9696" y="3610"/>
                    </a:lnTo>
                    <a:lnTo>
                      <a:pt x="9707" y="3517"/>
                    </a:lnTo>
                    <a:cubicBezTo>
                      <a:pt x="9708" y="3501"/>
                      <a:pt x="9710" y="3486"/>
                      <a:pt x="9712" y="3470"/>
                    </a:cubicBezTo>
                    <a:lnTo>
                      <a:pt x="9714" y="3421"/>
                    </a:lnTo>
                    <a:lnTo>
                      <a:pt x="9722" y="3232"/>
                    </a:lnTo>
                    <a:cubicBezTo>
                      <a:pt x="9719" y="3169"/>
                      <a:pt x="9721" y="3106"/>
                      <a:pt x="9716" y="3042"/>
                    </a:cubicBezTo>
                    <a:cubicBezTo>
                      <a:pt x="9700" y="2790"/>
                      <a:pt x="9656" y="2538"/>
                      <a:pt x="9585" y="2296"/>
                    </a:cubicBezTo>
                    <a:cubicBezTo>
                      <a:pt x="9439" y="1811"/>
                      <a:pt x="9177" y="1362"/>
                      <a:pt x="8826" y="996"/>
                    </a:cubicBezTo>
                    <a:cubicBezTo>
                      <a:pt x="8738" y="904"/>
                      <a:pt x="8645" y="820"/>
                      <a:pt x="8549" y="738"/>
                    </a:cubicBezTo>
                    <a:cubicBezTo>
                      <a:pt x="8450" y="658"/>
                      <a:pt x="8349" y="581"/>
                      <a:pt x="8242" y="513"/>
                    </a:cubicBezTo>
                    <a:cubicBezTo>
                      <a:pt x="8030" y="376"/>
                      <a:pt x="7801" y="262"/>
                      <a:pt x="7561" y="180"/>
                    </a:cubicBezTo>
                    <a:cubicBezTo>
                      <a:pt x="7322" y="97"/>
                      <a:pt x="7073" y="41"/>
                      <a:pt x="6821" y="17"/>
                    </a:cubicBezTo>
                    <a:cubicBezTo>
                      <a:pt x="6758" y="14"/>
                      <a:pt x="6696" y="6"/>
                      <a:pt x="6631" y="4"/>
                    </a:cubicBezTo>
                    <a:lnTo>
                      <a:pt x="6537" y="1"/>
                    </a:lnTo>
                    <a:cubicBezTo>
                      <a:pt x="6521" y="1"/>
                      <a:pt x="6504" y="0"/>
                      <a:pt x="6488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9" name="Google Shape;2939;p48"/>
              <p:cNvSpPr/>
              <p:nvPr/>
            </p:nvSpPr>
            <p:spPr>
              <a:xfrm>
                <a:off x="5036915" y="516092"/>
                <a:ext cx="604732" cy="456108"/>
              </a:xfrm>
              <a:custGeom>
                <a:rect b="b" l="l" r="r" t="t"/>
                <a:pathLst>
                  <a:path extrusionOk="0" h="19471" w="25846">
                    <a:moveTo>
                      <a:pt x="13019" y="0"/>
                    </a:moveTo>
                    <a:cubicBezTo>
                      <a:pt x="11984" y="0"/>
                      <a:pt x="10886" y="283"/>
                      <a:pt x="9866" y="872"/>
                    </a:cubicBezTo>
                    <a:cubicBezTo>
                      <a:pt x="8038" y="1927"/>
                      <a:pt x="6938" y="3688"/>
                      <a:pt x="6848" y="5396"/>
                    </a:cubicBezTo>
                    <a:cubicBezTo>
                      <a:pt x="6585" y="5566"/>
                      <a:pt x="6338" y="5756"/>
                      <a:pt x="6109" y="5965"/>
                    </a:cubicBezTo>
                    <a:cubicBezTo>
                      <a:pt x="5525" y="5032"/>
                      <a:pt x="4488" y="4411"/>
                      <a:pt x="3307" y="4411"/>
                    </a:cubicBezTo>
                    <a:cubicBezTo>
                      <a:pt x="3305" y="4411"/>
                      <a:pt x="3303" y="4411"/>
                      <a:pt x="3301" y="4411"/>
                    </a:cubicBezTo>
                    <a:cubicBezTo>
                      <a:pt x="1476" y="4411"/>
                      <a:pt x="0" y="5890"/>
                      <a:pt x="0" y="7713"/>
                    </a:cubicBezTo>
                    <a:cubicBezTo>
                      <a:pt x="0" y="9537"/>
                      <a:pt x="1478" y="11016"/>
                      <a:pt x="3304" y="11016"/>
                    </a:cubicBezTo>
                    <a:cubicBezTo>
                      <a:pt x="3620" y="11016"/>
                      <a:pt x="3924" y="10971"/>
                      <a:pt x="4214" y="10889"/>
                    </a:cubicBezTo>
                    <a:cubicBezTo>
                      <a:pt x="4384" y="12554"/>
                      <a:pt x="5252" y="14014"/>
                      <a:pt x="6524" y="14965"/>
                    </a:cubicBezTo>
                    <a:cubicBezTo>
                      <a:pt x="5907" y="15678"/>
                      <a:pt x="5616" y="16463"/>
                      <a:pt x="5780" y="17208"/>
                    </a:cubicBezTo>
                    <a:cubicBezTo>
                      <a:pt x="6085" y="18611"/>
                      <a:pt x="7897" y="19471"/>
                      <a:pt x="10186" y="19471"/>
                    </a:cubicBezTo>
                    <a:cubicBezTo>
                      <a:pt x="10867" y="19471"/>
                      <a:pt x="11591" y="19394"/>
                      <a:pt x="12330" y="19234"/>
                    </a:cubicBezTo>
                    <a:cubicBezTo>
                      <a:pt x="13371" y="19006"/>
                      <a:pt x="14314" y="18640"/>
                      <a:pt x="15102" y="18185"/>
                    </a:cubicBezTo>
                    <a:cubicBezTo>
                      <a:pt x="15491" y="17960"/>
                      <a:pt x="15842" y="17713"/>
                      <a:pt x="16149" y="17451"/>
                    </a:cubicBezTo>
                    <a:cubicBezTo>
                      <a:pt x="17136" y="16606"/>
                      <a:pt x="17647" y="15606"/>
                      <a:pt x="17442" y="14666"/>
                    </a:cubicBezTo>
                    <a:cubicBezTo>
                      <a:pt x="17410" y="14518"/>
                      <a:pt x="17362" y="14378"/>
                      <a:pt x="17296" y="14241"/>
                    </a:cubicBezTo>
                    <a:cubicBezTo>
                      <a:pt x="18534" y="14099"/>
                      <a:pt x="19618" y="13452"/>
                      <a:pt x="20336" y="12511"/>
                    </a:cubicBezTo>
                    <a:cubicBezTo>
                      <a:pt x="20691" y="12045"/>
                      <a:pt x="20957" y="11507"/>
                      <a:pt x="21107" y="10923"/>
                    </a:cubicBezTo>
                    <a:cubicBezTo>
                      <a:pt x="21199" y="10566"/>
                      <a:pt x="21249" y="10191"/>
                      <a:pt x="21249" y="9807"/>
                    </a:cubicBezTo>
                    <a:cubicBezTo>
                      <a:pt x="21249" y="9776"/>
                      <a:pt x="21249" y="9745"/>
                      <a:pt x="21247" y="9714"/>
                    </a:cubicBezTo>
                    <a:lnTo>
                      <a:pt x="21247" y="9714"/>
                    </a:lnTo>
                    <a:cubicBezTo>
                      <a:pt x="21544" y="9775"/>
                      <a:pt x="21856" y="9807"/>
                      <a:pt x="22177" y="9807"/>
                    </a:cubicBezTo>
                    <a:cubicBezTo>
                      <a:pt x="24204" y="9807"/>
                      <a:pt x="25845" y="8530"/>
                      <a:pt x="25845" y="6956"/>
                    </a:cubicBezTo>
                    <a:cubicBezTo>
                      <a:pt x="25845" y="6173"/>
                      <a:pt x="25439" y="5464"/>
                      <a:pt x="24782" y="4949"/>
                    </a:cubicBezTo>
                    <a:cubicBezTo>
                      <a:pt x="24702" y="2515"/>
                      <a:pt x="22705" y="569"/>
                      <a:pt x="20254" y="569"/>
                    </a:cubicBezTo>
                    <a:cubicBezTo>
                      <a:pt x="18933" y="569"/>
                      <a:pt x="17745" y="1134"/>
                      <a:pt x="16917" y="2035"/>
                    </a:cubicBezTo>
                    <a:cubicBezTo>
                      <a:pt x="16142" y="709"/>
                      <a:pt x="14658" y="0"/>
                      <a:pt x="1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0" name="Google Shape;2940;p48"/>
              <p:cNvSpPr/>
              <p:nvPr/>
            </p:nvSpPr>
            <p:spPr>
              <a:xfrm>
                <a:off x="5070888" y="514617"/>
                <a:ext cx="545817" cy="142401"/>
              </a:xfrm>
              <a:custGeom>
                <a:rect b="b" l="l" r="r" t="t"/>
                <a:pathLst>
                  <a:path extrusionOk="0" h="6079" w="23328">
                    <a:moveTo>
                      <a:pt x="11563" y="0"/>
                    </a:moveTo>
                    <a:cubicBezTo>
                      <a:pt x="11399" y="0"/>
                      <a:pt x="11235" y="8"/>
                      <a:pt x="11071" y="22"/>
                    </a:cubicBezTo>
                    <a:cubicBezTo>
                      <a:pt x="10502" y="69"/>
                      <a:pt x="9942" y="202"/>
                      <a:pt x="9406" y="399"/>
                    </a:cubicBezTo>
                    <a:cubicBezTo>
                      <a:pt x="9139" y="500"/>
                      <a:pt x="8879" y="617"/>
                      <a:pt x="8626" y="747"/>
                    </a:cubicBezTo>
                    <a:cubicBezTo>
                      <a:pt x="8501" y="817"/>
                      <a:pt x="8374" y="884"/>
                      <a:pt x="8255" y="961"/>
                    </a:cubicBezTo>
                    <a:lnTo>
                      <a:pt x="8073" y="1074"/>
                    </a:lnTo>
                    <a:cubicBezTo>
                      <a:pt x="8042" y="1091"/>
                      <a:pt x="8014" y="1114"/>
                      <a:pt x="7985" y="1134"/>
                    </a:cubicBezTo>
                    <a:lnTo>
                      <a:pt x="7897" y="1196"/>
                    </a:lnTo>
                    <a:cubicBezTo>
                      <a:pt x="7430" y="1522"/>
                      <a:pt x="7004" y="1906"/>
                      <a:pt x="6635" y="2342"/>
                    </a:cubicBezTo>
                    <a:cubicBezTo>
                      <a:pt x="6270" y="2781"/>
                      <a:pt x="5964" y="3269"/>
                      <a:pt x="5742" y="3795"/>
                    </a:cubicBezTo>
                    <a:lnTo>
                      <a:pt x="5719" y="3844"/>
                    </a:lnTo>
                    <a:lnTo>
                      <a:pt x="5700" y="3894"/>
                    </a:lnTo>
                    <a:lnTo>
                      <a:pt x="5663" y="3993"/>
                    </a:lnTo>
                    <a:lnTo>
                      <a:pt x="5626" y="4094"/>
                    </a:lnTo>
                    <a:cubicBezTo>
                      <a:pt x="5614" y="4127"/>
                      <a:pt x="5600" y="4160"/>
                      <a:pt x="5590" y="4195"/>
                    </a:cubicBezTo>
                    <a:lnTo>
                      <a:pt x="5528" y="4400"/>
                    </a:lnTo>
                    <a:cubicBezTo>
                      <a:pt x="5518" y="4434"/>
                      <a:pt x="5507" y="4468"/>
                      <a:pt x="5499" y="4503"/>
                    </a:cubicBezTo>
                    <a:lnTo>
                      <a:pt x="5475" y="4607"/>
                    </a:lnTo>
                    <a:cubicBezTo>
                      <a:pt x="5460" y="4675"/>
                      <a:pt x="5442" y="4745"/>
                      <a:pt x="5427" y="4815"/>
                    </a:cubicBezTo>
                    <a:lnTo>
                      <a:pt x="5394" y="5027"/>
                    </a:lnTo>
                    <a:lnTo>
                      <a:pt x="5378" y="5132"/>
                    </a:lnTo>
                    <a:lnTo>
                      <a:pt x="5368" y="5238"/>
                    </a:lnTo>
                    <a:lnTo>
                      <a:pt x="5352" y="5430"/>
                    </a:lnTo>
                    <a:lnTo>
                      <a:pt x="5352" y="5430"/>
                    </a:lnTo>
                    <a:cubicBezTo>
                      <a:pt x="5107" y="5591"/>
                      <a:pt x="4875" y="5770"/>
                      <a:pt x="4658" y="5966"/>
                    </a:cubicBezTo>
                    <a:lnTo>
                      <a:pt x="4658" y="5966"/>
                    </a:lnTo>
                    <a:cubicBezTo>
                      <a:pt x="4420" y="5606"/>
                      <a:pt x="4117" y="5287"/>
                      <a:pt x="3760" y="5042"/>
                    </a:cubicBezTo>
                    <a:cubicBezTo>
                      <a:pt x="3671" y="4977"/>
                      <a:pt x="3574" y="4921"/>
                      <a:pt x="3477" y="4865"/>
                    </a:cubicBezTo>
                    <a:lnTo>
                      <a:pt x="3329" y="4788"/>
                    </a:lnTo>
                    <a:cubicBezTo>
                      <a:pt x="3304" y="4776"/>
                      <a:pt x="3278" y="4764"/>
                      <a:pt x="3253" y="4752"/>
                    </a:cubicBezTo>
                    <a:lnTo>
                      <a:pt x="3176" y="4719"/>
                    </a:lnTo>
                    <a:cubicBezTo>
                      <a:pt x="3150" y="4709"/>
                      <a:pt x="3124" y="4696"/>
                      <a:pt x="3099" y="4686"/>
                    </a:cubicBezTo>
                    <a:lnTo>
                      <a:pt x="3021" y="4658"/>
                    </a:lnTo>
                    <a:cubicBezTo>
                      <a:pt x="2969" y="4639"/>
                      <a:pt x="2917" y="4618"/>
                      <a:pt x="2863" y="4604"/>
                    </a:cubicBezTo>
                    <a:lnTo>
                      <a:pt x="2703" y="4557"/>
                    </a:lnTo>
                    <a:lnTo>
                      <a:pt x="2540" y="4520"/>
                    </a:lnTo>
                    <a:lnTo>
                      <a:pt x="2499" y="4511"/>
                    </a:lnTo>
                    <a:lnTo>
                      <a:pt x="2458" y="4505"/>
                    </a:lnTo>
                    <a:lnTo>
                      <a:pt x="2376" y="4492"/>
                    </a:lnTo>
                    <a:lnTo>
                      <a:pt x="2294" y="4479"/>
                    </a:lnTo>
                    <a:cubicBezTo>
                      <a:pt x="2266" y="4475"/>
                      <a:pt x="2239" y="4474"/>
                      <a:pt x="2211" y="4471"/>
                    </a:cubicBezTo>
                    <a:cubicBezTo>
                      <a:pt x="2155" y="4468"/>
                      <a:pt x="2101" y="4460"/>
                      <a:pt x="2045" y="4458"/>
                    </a:cubicBezTo>
                    <a:lnTo>
                      <a:pt x="1877" y="4454"/>
                    </a:lnTo>
                    <a:cubicBezTo>
                      <a:pt x="1868" y="4454"/>
                      <a:pt x="1860" y="4454"/>
                      <a:pt x="1851" y="4454"/>
                    </a:cubicBezTo>
                    <a:cubicBezTo>
                      <a:pt x="1638" y="4454"/>
                      <a:pt x="1426" y="4477"/>
                      <a:pt x="1216" y="4518"/>
                    </a:cubicBezTo>
                    <a:cubicBezTo>
                      <a:pt x="780" y="4606"/>
                      <a:pt x="366" y="4783"/>
                      <a:pt x="1" y="5033"/>
                    </a:cubicBezTo>
                    <a:cubicBezTo>
                      <a:pt x="370" y="4790"/>
                      <a:pt x="786" y="4622"/>
                      <a:pt x="1220" y="4541"/>
                    </a:cubicBezTo>
                    <a:cubicBezTo>
                      <a:pt x="1414" y="4507"/>
                      <a:pt x="1612" y="4487"/>
                      <a:pt x="1809" y="4487"/>
                    </a:cubicBezTo>
                    <a:cubicBezTo>
                      <a:pt x="1832" y="4487"/>
                      <a:pt x="1854" y="4487"/>
                      <a:pt x="1876" y="4488"/>
                    </a:cubicBezTo>
                    <a:lnTo>
                      <a:pt x="2041" y="4494"/>
                    </a:lnTo>
                    <a:cubicBezTo>
                      <a:pt x="2097" y="4496"/>
                      <a:pt x="2150" y="4504"/>
                      <a:pt x="2206" y="4509"/>
                    </a:cubicBezTo>
                    <a:cubicBezTo>
                      <a:pt x="2232" y="4511"/>
                      <a:pt x="2261" y="4514"/>
                      <a:pt x="2288" y="4518"/>
                    </a:cubicBezTo>
                    <a:lnTo>
                      <a:pt x="2369" y="4532"/>
                    </a:lnTo>
                    <a:lnTo>
                      <a:pt x="2449" y="4546"/>
                    </a:lnTo>
                    <a:lnTo>
                      <a:pt x="2491" y="4552"/>
                    </a:lnTo>
                    <a:lnTo>
                      <a:pt x="2530" y="4563"/>
                    </a:lnTo>
                    <a:lnTo>
                      <a:pt x="2691" y="4601"/>
                    </a:lnTo>
                    <a:lnTo>
                      <a:pt x="2848" y="4650"/>
                    </a:lnTo>
                    <a:cubicBezTo>
                      <a:pt x="2901" y="4664"/>
                      <a:pt x="2952" y="4687"/>
                      <a:pt x="3003" y="4705"/>
                    </a:cubicBezTo>
                    <a:lnTo>
                      <a:pt x="3080" y="4735"/>
                    </a:lnTo>
                    <a:cubicBezTo>
                      <a:pt x="3106" y="4745"/>
                      <a:pt x="3130" y="4756"/>
                      <a:pt x="3155" y="4768"/>
                    </a:cubicBezTo>
                    <a:lnTo>
                      <a:pt x="3230" y="4802"/>
                    </a:lnTo>
                    <a:cubicBezTo>
                      <a:pt x="3254" y="4814"/>
                      <a:pt x="3279" y="4824"/>
                      <a:pt x="3304" y="4838"/>
                    </a:cubicBezTo>
                    <a:lnTo>
                      <a:pt x="3449" y="4915"/>
                    </a:lnTo>
                    <a:cubicBezTo>
                      <a:pt x="3543" y="4972"/>
                      <a:pt x="3637" y="5028"/>
                      <a:pt x="3724" y="5094"/>
                    </a:cubicBezTo>
                    <a:cubicBezTo>
                      <a:pt x="4083" y="5345"/>
                      <a:pt x="4386" y="5673"/>
                      <a:pt x="4620" y="6042"/>
                    </a:cubicBezTo>
                    <a:lnTo>
                      <a:pt x="4642" y="6078"/>
                    </a:lnTo>
                    <a:lnTo>
                      <a:pt x="4674" y="6050"/>
                    </a:lnTo>
                    <a:cubicBezTo>
                      <a:pt x="4905" y="5843"/>
                      <a:pt x="5151" y="5655"/>
                      <a:pt x="5412" y="5487"/>
                    </a:cubicBezTo>
                    <a:lnTo>
                      <a:pt x="5430" y="5476"/>
                    </a:lnTo>
                    <a:lnTo>
                      <a:pt x="5432" y="5456"/>
                    </a:lnTo>
                    <a:lnTo>
                      <a:pt x="5451" y="5248"/>
                    </a:lnTo>
                    <a:lnTo>
                      <a:pt x="5462" y="5142"/>
                    </a:lnTo>
                    <a:lnTo>
                      <a:pt x="5478" y="5038"/>
                    </a:lnTo>
                    <a:lnTo>
                      <a:pt x="5513" y="4830"/>
                    </a:lnTo>
                    <a:cubicBezTo>
                      <a:pt x="5528" y="4762"/>
                      <a:pt x="5545" y="4695"/>
                      <a:pt x="5560" y="4625"/>
                    </a:cubicBezTo>
                    <a:lnTo>
                      <a:pt x="5585" y="4523"/>
                    </a:lnTo>
                    <a:cubicBezTo>
                      <a:pt x="5592" y="4489"/>
                      <a:pt x="5605" y="4456"/>
                      <a:pt x="5614" y="4422"/>
                    </a:cubicBezTo>
                    <a:lnTo>
                      <a:pt x="5677" y="4220"/>
                    </a:lnTo>
                    <a:cubicBezTo>
                      <a:pt x="5686" y="4187"/>
                      <a:pt x="5700" y="4155"/>
                      <a:pt x="5713" y="4122"/>
                    </a:cubicBezTo>
                    <a:lnTo>
                      <a:pt x="5750" y="4023"/>
                    </a:lnTo>
                    <a:lnTo>
                      <a:pt x="5787" y="3925"/>
                    </a:lnTo>
                    <a:lnTo>
                      <a:pt x="5806" y="3875"/>
                    </a:lnTo>
                    <a:lnTo>
                      <a:pt x="5828" y="3828"/>
                    </a:lnTo>
                    <a:cubicBezTo>
                      <a:pt x="6053" y="3315"/>
                      <a:pt x="6355" y="2835"/>
                      <a:pt x="6715" y="2405"/>
                    </a:cubicBezTo>
                    <a:cubicBezTo>
                      <a:pt x="7079" y="1978"/>
                      <a:pt x="7499" y="1600"/>
                      <a:pt x="7960" y="1280"/>
                    </a:cubicBezTo>
                    <a:lnTo>
                      <a:pt x="8046" y="1219"/>
                    </a:lnTo>
                    <a:cubicBezTo>
                      <a:pt x="8076" y="1200"/>
                      <a:pt x="8102" y="1178"/>
                      <a:pt x="8133" y="1161"/>
                    </a:cubicBezTo>
                    <a:lnTo>
                      <a:pt x="8313" y="1050"/>
                    </a:lnTo>
                    <a:cubicBezTo>
                      <a:pt x="8431" y="974"/>
                      <a:pt x="8555" y="909"/>
                      <a:pt x="8678" y="841"/>
                    </a:cubicBezTo>
                    <a:cubicBezTo>
                      <a:pt x="8928" y="713"/>
                      <a:pt x="9184" y="599"/>
                      <a:pt x="9446" y="500"/>
                    </a:cubicBezTo>
                    <a:cubicBezTo>
                      <a:pt x="9973" y="307"/>
                      <a:pt x="10523" y="178"/>
                      <a:pt x="11082" y="135"/>
                    </a:cubicBezTo>
                    <a:cubicBezTo>
                      <a:pt x="11243" y="121"/>
                      <a:pt x="11405" y="114"/>
                      <a:pt x="11567" y="114"/>
                    </a:cubicBezTo>
                    <a:cubicBezTo>
                      <a:pt x="11965" y="114"/>
                      <a:pt x="12362" y="157"/>
                      <a:pt x="12749" y="245"/>
                    </a:cubicBezTo>
                    <a:cubicBezTo>
                      <a:pt x="13021" y="307"/>
                      <a:pt x="13289" y="392"/>
                      <a:pt x="13545" y="501"/>
                    </a:cubicBezTo>
                    <a:cubicBezTo>
                      <a:pt x="13801" y="612"/>
                      <a:pt x="14048" y="746"/>
                      <a:pt x="14277" y="904"/>
                    </a:cubicBezTo>
                    <a:cubicBezTo>
                      <a:pt x="14738" y="1219"/>
                      <a:pt x="15130" y="1634"/>
                      <a:pt x="15412" y="2114"/>
                    </a:cubicBezTo>
                    <a:lnTo>
                      <a:pt x="15448" y="2176"/>
                    </a:lnTo>
                    <a:lnTo>
                      <a:pt x="15497" y="2123"/>
                    </a:lnTo>
                    <a:cubicBezTo>
                      <a:pt x="15648" y="1962"/>
                      <a:pt x="15806" y="1809"/>
                      <a:pt x="15979" y="1669"/>
                    </a:cubicBezTo>
                    <a:cubicBezTo>
                      <a:pt x="16021" y="1635"/>
                      <a:pt x="16066" y="1602"/>
                      <a:pt x="16109" y="1568"/>
                    </a:cubicBezTo>
                    <a:lnTo>
                      <a:pt x="16175" y="1518"/>
                    </a:lnTo>
                    <a:lnTo>
                      <a:pt x="16242" y="1470"/>
                    </a:lnTo>
                    <a:cubicBezTo>
                      <a:pt x="16288" y="1440"/>
                      <a:pt x="16333" y="1407"/>
                      <a:pt x="16380" y="1378"/>
                    </a:cubicBezTo>
                    <a:lnTo>
                      <a:pt x="16521" y="1291"/>
                    </a:lnTo>
                    <a:cubicBezTo>
                      <a:pt x="16544" y="1276"/>
                      <a:pt x="16568" y="1263"/>
                      <a:pt x="16593" y="1250"/>
                    </a:cubicBezTo>
                    <a:lnTo>
                      <a:pt x="16666" y="1210"/>
                    </a:lnTo>
                    <a:cubicBezTo>
                      <a:pt x="16714" y="1183"/>
                      <a:pt x="16762" y="1157"/>
                      <a:pt x="16814" y="1133"/>
                    </a:cubicBezTo>
                    <a:lnTo>
                      <a:pt x="16962" y="1061"/>
                    </a:lnTo>
                    <a:lnTo>
                      <a:pt x="17114" y="998"/>
                    </a:lnTo>
                    <a:cubicBezTo>
                      <a:pt x="17319" y="916"/>
                      <a:pt x="17528" y="844"/>
                      <a:pt x="17744" y="793"/>
                    </a:cubicBezTo>
                    <a:cubicBezTo>
                      <a:pt x="17850" y="763"/>
                      <a:pt x="17959" y="746"/>
                      <a:pt x="18068" y="725"/>
                    </a:cubicBezTo>
                    <a:lnTo>
                      <a:pt x="18232" y="701"/>
                    </a:lnTo>
                    <a:lnTo>
                      <a:pt x="18314" y="690"/>
                    </a:lnTo>
                    <a:lnTo>
                      <a:pt x="18396" y="684"/>
                    </a:lnTo>
                    <a:cubicBezTo>
                      <a:pt x="18451" y="680"/>
                      <a:pt x="18507" y="674"/>
                      <a:pt x="18562" y="671"/>
                    </a:cubicBezTo>
                    <a:lnTo>
                      <a:pt x="18727" y="665"/>
                    </a:lnTo>
                    <a:cubicBezTo>
                      <a:pt x="18751" y="665"/>
                      <a:pt x="18774" y="664"/>
                      <a:pt x="18797" y="664"/>
                    </a:cubicBezTo>
                    <a:cubicBezTo>
                      <a:pt x="18829" y="664"/>
                      <a:pt x="18860" y="665"/>
                      <a:pt x="18892" y="665"/>
                    </a:cubicBezTo>
                    <a:lnTo>
                      <a:pt x="18975" y="666"/>
                    </a:lnTo>
                    <a:cubicBezTo>
                      <a:pt x="19004" y="666"/>
                      <a:pt x="19031" y="668"/>
                      <a:pt x="19060" y="671"/>
                    </a:cubicBezTo>
                    <a:lnTo>
                      <a:pt x="19225" y="682"/>
                    </a:lnTo>
                    <a:cubicBezTo>
                      <a:pt x="19280" y="687"/>
                      <a:pt x="19334" y="695"/>
                      <a:pt x="19390" y="701"/>
                    </a:cubicBezTo>
                    <a:cubicBezTo>
                      <a:pt x="19416" y="705"/>
                      <a:pt x="19445" y="707"/>
                      <a:pt x="19472" y="712"/>
                    </a:cubicBezTo>
                    <a:lnTo>
                      <a:pt x="19554" y="726"/>
                    </a:lnTo>
                    <a:cubicBezTo>
                      <a:pt x="19608" y="736"/>
                      <a:pt x="19663" y="742"/>
                      <a:pt x="19717" y="756"/>
                    </a:cubicBezTo>
                    <a:cubicBezTo>
                      <a:pt x="19933" y="799"/>
                      <a:pt x="20147" y="861"/>
                      <a:pt x="20355" y="936"/>
                    </a:cubicBezTo>
                    <a:cubicBezTo>
                      <a:pt x="21188" y="1240"/>
                      <a:pt x="21926" y="1798"/>
                      <a:pt x="22451" y="2514"/>
                    </a:cubicBezTo>
                    <a:cubicBezTo>
                      <a:pt x="22582" y="2694"/>
                      <a:pt x="22701" y="2882"/>
                      <a:pt x="22805" y="3080"/>
                    </a:cubicBezTo>
                    <a:cubicBezTo>
                      <a:pt x="22907" y="3276"/>
                      <a:pt x="22998" y="3481"/>
                      <a:pt x="23072" y="3691"/>
                    </a:cubicBezTo>
                    <a:cubicBezTo>
                      <a:pt x="23143" y="3901"/>
                      <a:pt x="23201" y="4117"/>
                      <a:pt x="23245" y="4336"/>
                    </a:cubicBezTo>
                    <a:cubicBezTo>
                      <a:pt x="23291" y="4565"/>
                      <a:pt x="23317" y="4787"/>
                      <a:pt x="23328" y="5010"/>
                    </a:cubicBezTo>
                    <a:cubicBezTo>
                      <a:pt x="23321" y="4787"/>
                      <a:pt x="23300" y="4565"/>
                      <a:pt x="23263" y="4343"/>
                    </a:cubicBezTo>
                    <a:cubicBezTo>
                      <a:pt x="23223" y="4123"/>
                      <a:pt x="23169" y="3906"/>
                      <a:pt x="23099" y="3694"/>
                    </a:cubicBezTo>
                    <a:cubicBezTo>
                      <a:pt x="23027" y="3482"/>
                      <a:pt x="22940" y="3274"/>
                      <a:pt x="22840" y="3074"/>
                    </a:cubicBezTo>
                    <a:cubicBezTo>
                      <a:pt x="22738" y="2874"/>
                      <a:pt x="22620" y="2684"/>
                      <a:pt x="22491" y="2500"/>
                    </a:cubicBezTo>
                    <a:cubicBezTo>
                      <a:pt x="22363" y="2316"/>
                      <a:pt x="22217" y="2145"/>
                      <a:pt x="22061" y="1982"/>
                    </a:cubicBezTo>
                    <a:cubicBezTo>
                      <a:pt x="22022" y="1942"/>
                      <a:pt x="21984" y="1900"/>
                      <a:pt x="21942" y="1863"/>
                    </a:cubicBezTo>
                    <a:lnTo>
                      <a:pt x="21819" y="1747"/>
                    </a:lnTo>
                    <a:cubicBezTo>
                      <a:pt x="21733" y="1675"/>
                      <a:pt x="21650" y="1600"/>
                      <a:pt x="21559" y="1532"/>
                    </a:cubicBezTo>
                    <a:cubicBezTo>
                      <a:pt x="21381" y="1395"/>
                      <a:pt x="21194" y="1269"/>
                      <a:pt x="20997" y="1162"/>
                    </a:cubicBezTo>
                    <a:cubicBezTo>
                      <a:pt x="20972" y="1147"/>
                      <a:pt x="20948" y="1134"/>
                      <a:pt x="20923" y="1121"/>
                    </a:cubicBezTo>
                    <a:lnTo>
                      <a:pt x="20848" y="1083"/>
                    </a:lnTo>
                    <a:cubicBezTo>
                      <a:pt x="20798" y="1058"/>
                      <a:pt x="20748" y="1029"/>
                      <a:pt x="20696" y="1008"/>
                    </a:cubicBezTo>
                    <a:lnTo>
                      <a:pt x="20542" y="939"/>
                    </a:lnTo>
                    <a:lnTo>
                      <a:pt x="20385" y="878"/>
                    </a:lnTo>
                    <a:cubicBezTo>
                      <a:pt x="20173" y="801"/>
                      <a:pt x="19958" y="734"/>
                      <a:pt x="19737" y="688"/>
                    </a:cubicBezTo>
                    <a:cubicBezTo>
                      <a:pt x="19682" y="674"/>
                      <a:pt x="19628" y="667"/>
                      <a:pt x="19572" y="655"/>
                    </a:cubicBezTo>
                    <a:lnTo>
                      <a:pt x="19489" y="640"/>
                    </a:lnTo>
                    <a:cubicBezTo>
                      <a:pt x="19461" y="637"/>
                      <a:pt x="19433" y="633"/>
                      <a:pt x="19405" y="628"/>
                    </a:cubicBezTo>
                    <a:cubicBezTo>
                      <a:pt x="19349" y="622"/>
                      <a:pt x="19294" y="613"/>
                      <a:pt x="19238" y="608"/>
                    </a:cubicBezTo>
                    <a:lnTo>
                      <a:pt x="19070" y="596"/>
                    </a:lnTo>
                    <a:cubicBezTo>
                      <a:pt x="19041" y="593"/>
                      <a:pt x="19013" y="592"/>
                      <a:pt x="18985" y="592"/>
                    </a:cubicBezTo>
                    <a:lnTo>
                      <a:pt x="18901" y="588"/>
                    </a:lnTo>
                    <a:cubicBezTo>
                      <a:pt x="18862" y="588"/>
                      <a:pt x="18823" y="587"/>
                      <a:pt x="18784" y="587"/>
                    </a:cubicBezTo>
                    <a:cubicBezTo>
                      <a:pt x="18766" y="587"/>
                      <a:pt x="18749" y="587"/>
                      <a:pt x="18731" y="587"/>
                    </a:cubicBezTo>
                    <a:lnTo>
                      <a:pt x="18562" y="592"/>
                    </a:lnTo>
                    <a:cubicBezTo>
                      <a:pt x="18506" y="594"/>
                      <a:pt x="18449" y="599"/>
                      <a:pt x="18393" y="603"/>
                    </a:cubicBezTo>
                    <a:lnTo>
                      <a:pt x="18308" y="609"/>
                    </a:lnTo>
                    <a:lnTo>
                      <a:pt x="18225" y="619"/>
                    </a:lnTo>
                    <a:lnTo>
                      <a:pt x="18057" y="642"/>
                    </a:lnTo>
                    <a:cubicBezTo>
                      <a:pt x="17947" y="663"/>
                      <a:pt x="17834" y="679"/>
                      <a:pt x="17724" y="708"/>
                    </a:cubicBezTo>
                    <a:cubicBezTo>
                      <a:pt x="16868" y="906"/>
                      <a:pt x="16077" y="1368"/>
                      <a:pt x="15469" y="2006"/>
                    </a:cubicBezTo>
                    <a:lnTo>
                      <a:pt x="15469" y="2006"/>
                    </a:lnTo>
                    <a:cubicBezTo>
                      <a:pt x="15182" y="1536"/>
                      <a:pt x="14794" y="1131"/>
                      <a:pt x="14342" y="818"/>
                    </a:cubicBezTo>
                    <a:cubicBezTo>
                      <a:pt x="14106" y="655"/>
                      <a:pt x="13853" y="517"/>
                      <a:pt x="13590" y="403"/>
                    </a:cubicBezTo>
                    <a:cubicBezTo>
                      <a:pt x="13328" y="289"/>
                      <a:pt x="13054" y="202"/>
                      <a:pt x="12775" y="137"/>
                    </a:cubicBezTo>
                    <a:cubicBezTo>
                      <a:pt x="12377" y="46"/>
                      <a:pt x="11970" y="0"/>
                      <a:pt x="11563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1" name="Google Shape;2941;p48"/>
              <p:cNvSpPr/>
              <p:nvPr/>
            </p:nvSpPr>
            <p:spPr>
              <a:xfrm>
                <a:off x="5593027" y="785386"/>
                <a:ext cx="162355" cy="176039"/>
              </a:xfrm>
              <a:custGeom>
                <a:rect b="b" l="l" r="r" t="t"/>
                <a:pathLst>
                  <a:path extrusionOk="0" h="7515" w="6939">
                    <a:moveTo>
                      <a:pt x="2625" y="1"/>
                    </a:moveTo>
                    <a:cubicBezTo>
                      <a:pt x="1602" y="1"/>
                      <a:pt x="772" y="830"/>
                      <a:pt x="772" y="1853"/>
                    </a:cubicBezTo>
                    <a:cubicBezTo>
                      <a:pt x="772" y="2009"/>
                      <a:pt x="791" y="2162"/>
                      <a:pt x="828" y="2308"/>
                    </a:cubicBezTo>
                    <a:cubicBezTo>
                      <a:pt x="333" y="2615"/>
                      <a:pt x="1" y="3164"/>
                      <a:pt x="1" y="3790"/>
                    </a:cubicBezTo>
                    <a:cubicBezTo>
                      <a:pt x="1" y="4750"/>
                      <a:pt x="780" y="5530"/>
                      <a:pt x="1740" y="5530"/>
                    </a:cubicBezTo>
                    <a:cubicBezTo>
                      <a:pt x="2118" y="5530"/>
                      <a:pt x="2468" y="5409"/>
                      <a:pt x="2754" y="5203"/>
                    </a:cubicBezTo>
                    <a:lnTo>
                      <a:pt x="2754" y="5203"/>
                    </a:lnTo>
                    <a:cubicBezTo>
                      <a:pt x="2747" y="5273"/>
                      <a:pt x="2744" y="5345"/>
                      <a:pt x="2744" y="5417"/>
                    </a:cubicBezTo>
                    <a:cubicBezTo>
                      <a:pt x="2744" y="5432"/>
                      <a:pt x="2744" y="5448"/>
                      <a:pt x="2745" y="5464"/>
                    </a:cubicBezTo>
                    <a:cubicBezTo>
                      <a:pt x="2749" y="5614"/>
                      <a:pt x="2768" y="5761"/>
                      <a:pt x="2801" y="5903"/>
                    </a:cubicBezTo>
                    <a:cubicBezTo>
                      <a:pt x="2971" y="6619"/>
                      <a:pt x="3509" y="7193"/>
                      <a:pt x="4204" y="7416"/>
                    </a:cubicBezTo>
                    <a:lnTo>
                      <a:pt x="4227" y="7423"/>
                    </a:lnTo>
                    <a:cubicBezTo>
                      <a:pt x="4422" y="7483"/>
                      <a:pt x="4629" y="7514"/>
                      <a:pt x="4841" y="7514"/>
                    </a:cubicBezTo>
                    <a:cubicBezTo>
                      <a:pt x="6000" y="7514"/>
                      <a:pt x="6939" y="6576"/>
                      <a:pt x="6939" y="5417"/>
                    </a:cubicBezTo>
                    <a:cubicBezTo>
                      <a:pt x="6939" y="4580"/>
                      <a:pt x="6447" y="3857"/>
                      <a:pt x="5739" y="3521"/>
                    </a:cubicBezTo>
                    <a:cubicBezTo>
                      <a:pt x="5829" y="3325"/>
                      <a:pt x="5880" y="3106"/>
                      <a:pt x="5880" y="2878"/>
                    </a:cubicBezTo>
                    <a:cubicBezTo>
                      <a:pt x="5880" y="2048"/>
                      <a:pt x="5225" y="1371"/>
                      <a:pt x="4403" y="1335"/>
                    </a:cubicBezTo>
                    <a:cubicBezTo>
                      <a:pt x="4179" y="565"/>
                      <a:pt x="3468" y="1"/>
                      <a:pt x="26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2" name="Google Shape;2942;p48"/>
              <p:cNvSpPr/>
              <p:nvPr/>
            </p:nvSpPr>
            <p:spPr>
              <a:xfrm>
                <a:off x="5680018" y="793796"/>
                <a:ext cx="75012" cy="112440"/>
              </a:xfrm>
              <a:custGeom>
                <a:rect b="b" l="l" r="r" t="t"/>
                <a:pathLst>
                  <a:path extrusionOk="0" h="4800" w="3206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26"/>
                      <a:pt x="299" y="275"/>
                      <a:pt x="411" y="443"/>
                    </a:cubicBezTo>
                    <a:cubicBezTo>
                      <a:pt x="521" y="611"/>
                      <a:pt x="606" y="795"/>
                      <a:pt x="658" y="987"/>
                    </a:cubicBezTo>
                    <a:lnTo>
                      <a:pt x="663" y="1008"/>
                    </a:lnTo>
                    <a:lnTo>
                      <a:pt x="685" y="1010"/>
                    </a:lnTo>
                    <a:cubicBezTo>
                      <a:pt x="932" y="1026"/>
                      <a:pt x="1173" y="1100"/>
                      <a:pt x="1384" y="1226"/>
                    </a:cubicBezTo>
                    <a:lnTo>
                      <a:pt x="1461" y="1277"/>
                    </a:lnTo>
                    <a:cubicBezTo>
                      <a:pt x="1473" y="1285"/>
                      <a:pt x="1486" y="1293"/>
                      <a:pt x="1499" y="1302"/>
                    </a:cubicBezTo>
                    <a:lnTo>
                      <a:pt x="1535" y="1330"/>
                    </a:lnTo>
                    <a:cubicBezTo>
                      <a:pt x="1558" y="1349"/>
                      <a:pt x="1584" y="1367"/>
                      <a:pt x="1606" y="1387"/>
                    </a:cubicBezTo>
                    <a:lnTo>
                      <a:pt x="1673" y="1452"/>
                    </a:lnTo>
                    <a:cubicBezTo>
                      <a:pt x="1685" y="1462"/>
                      <a:pt x="1696" y="1472"/>
                      <a:pt x="1707" y="1484"/>
                    </a:cubicBezTo>
                    <a:lnTo>
                      <a:pt x="1737" y="1519"/>
                    </a:lnTo>
                    <a:lnTo>
                      <a:pt x="1796" y="1587"/>
                    </a:lnTo>
                    <a:lnTo>
                      <a:pt x="1850" y="1662"/>
                    </a:lnTo>
                    <a:lnTo>
                      <a:pt x="1877" y="1699"/>
                    </a:lnTo>
                    <a:lnTo>
                      <a:pt x="1901" y="1739"/>
                    </a:lnTo>
                    <a:lnTo>
                      <a:pt x="1947" y="1818"/>
                    </a:lnTo>
                    <a:cubicBezTo>
                      <a:pt x="1960" y="1846"/>
                      <a:pt x="1972" y="1873"/>
                      <a:pt x="1985" y="1902"/>
                    </a:cubicBezTo>
                    <a:cubicBezTo>
                      <a:pt x="2013" y="1956"/>
                      <a:pt x="2030" y="2016"/>
                      <a:pt x="2050" y="2072"/>
                    </a:cubicBezTo>
                    <a:cubicBezTo>
                      <a:pt x="2061" y="2100"/>
                      <a:pt x="2066" y="2131"/>
                      <a:pt x="2073" y="2161"/>
                    </a:cubicBezTo>
                    <a:lnTo>
                      <a:pt x="2085" y="2206"/>
                    </a:lnTo>
                    <a:lnTo>
                      <a:pt x="2090" y="2227"/>
                    </a:lnTo>
                    <a:lnTo>
                      <a:pt x="2093" y="2251"/>
                    </a:lnTo>
                    <a:cubicBezTo>
                      <a:pt x="2102" y="2310"/>
                      <a:pt x="2114" y="2371"/>
                      <a:pt x="2116" y="2432"/>
                    </a:cubicBezTo>
                    <a:lnTo>
                      <a:pt x="2121" y="2524"/>
                    </a:lnTo>
                    <a:cubicBezTo>
                      <a:pt x="2121" y="2554"/>
                      <a:pt x="2119" y="2585"/>
                      <a:pt x="2118" y="2616"/>
                    </a:cubicBezTo>
                    <a:cubicBezTo>
                      <a:pt x="2114" y="2678"/>
                      <a:pt x="2107" y="2738"/>
                      <a:pt x="2097" y="2798"/>
                    </a:cubicBezTo>
                    <a:cubicBezTo>
                      <a:pt x="2074" y="2919"/>
                      <a:pt x="2038" y="3036"/>
                      <a:pt x="1989" y="3148"/>
                    </a:cubicBezTo>
                    <a:lnTo>
                      <a:pt x="1971" y="3184"/>
                    </a:lnTo>
                    <a:lnTo>
                      <a:pt x="2007" y="3201"/>
                    </a:lnTo>
                    <a:cubicBezTo>
                      <a:pt x="2164" y="3273"/>
                      <a:pt x="2310" y="3366"/>
                      <a:pt x="2445" y="3473"/>
                    </a:cubicBezTo>
                    <a:cubicBezTo>
                      <a:pt x="2580" y="3582"/>
                      <a:pt x="2700" y="3708"/>
                      <a:pt x="2804" y="3847"/>
                    </a:cubicBezTo>
                    <a:cubicBezTo>
                      <a:pt x="2908" y="3985"/>
                      <a:pt x="2996" y="4136"/>
                      <a:pt x="3064" y="4297"/>
                    </a:cubicBezTo>
                    <a:cubicBezTo>
                      <a:pt x="3128" y="4456"/>
                      <a:pt x="3178" y="4624"/>
                      <a:pt x="3205" y="4799"/>
                    </a:cubicBezTo>
                    <a:cubicBezTo>
                      <a:pt x="3190" y="4623"/>
                      <a:pt x="3150" y="4451"/>
                      <a:pt x="3090" y="4285"/>
                    </a:cubicBezTo>
                    <a:cubicBezTo>
                      <a:pt x="3030" y="4118"/>
                      <a:pt x="2948" y="3959"/>
                      <a:pt x="2845" y="3815"/>
                    </a:cubicBezTo>
                    <a:cubicBezTo>
                      <a:pt x="2650" y="3533"/>
                      <a:pt x="2382" y="3300"/>
                      <a:pt x="2075" y="3145"/>
                    </a:cubicBezTo>
                    <a:lnTo>
                      <a:pt x="2075" y="3145"/>
                    </a:lnTo>
                    <a:cubicBezTo>
                      <a:pt x="2173" y="2920"/>
                      <a:pt x="2220" y="2671"/>
                      <a:pt x="2203" y="2426"/>
                    </a:cubicBezTo>
                    <a:cubicBezTo>
                      <a:pt x="2203" y="2361"/>
                      <a:pt x="2190" y="2298"/>
                      <a:pt x="2181" y="2233"/>
                    </a:cubicBezTo>
                    <a:lnTo>
                      <a:pt x="2178" y="2210"/>
                    </a:lnTo>
                    <a:lnTo>
                      <a:pt x="2172" y="2186"/>
                    </a:lnTo>
                    <a:lnTo>
                      <a:pt x="2160" y="2139"/>
                    </a:lnTo>
                    <a:cubicBezTo>
                      <a:pt x="2152" y="2108"/>
                      <a:pt x="2147" y="2077"/>
                      <a:pt x="2135" y="2046"/>
                    </a:cubicBezTo>
                    <a:cubicBezTo>
                      <a:pt x="2112" y="1985"/>
                      <a:pt x="2093" y="1923"/>
                      <a:pt x="2065" y="1864"/>
                    </a:cubicBezTo>
                    <a:cubicBezTo>
                      <a:pt x="2050" y="1836"/>
                      <a:pt x="2037" y="1806"/>
                      <a:pt x="2022" y="1777"/>
                    </a:cubicBezTo>
                    <a:lnTo>
                      <a:pt x="1972" y="1694"/>
                    </a:lnTo>
                    <a:lnTo>
                      <a:pt x="1948" y="1653"/>
                    </a:lnTo>
                    <a:lnTo>
                      <a:pt x="1919" y="1613"/>
                    </a:lnTo>
                    <a:lnTo>
                      <a:pt x="1862" y="1535"/>
                    </a:lnTo>
                    <a:lnTo>
                      <a:pt x="1798" y="1462"/>
                    </a:lnTo>
                    <a:lnTo>
                      <a:pt x="1765" y="1426"/>
                    </a:lnTo>
                    <a:cubicBezTo>
                      <a:pt x="1754" y="1415"/>
                      <a:pt x="1743" y="1405"/>
                      <a:pt x="1731" y="1393"/>
                    </a:cubicBezTo>
                    <a:lnTo>
                      <a:pt x="1661" y="1326"/>
                    </a:lnTo>
                    <a:cubicBezTo>
                      <a:pt x="1636" y="1305"/>
                      <a:pt x="1609" y="1287"/>
                      <a:pt x="1585" y="1266"/>
                    </a:cubicBezTo>
                    <a:lnTo>
                      <a:pt x="1547" y="1237"/>
                    </a:lnTo>
                    <a:cubicBezTo>
                      <a:pt x="1534" y="1226"/>
                      <a:pt x="1519" y="1218"/>
                      <a:pt x="1506" y="1210"/>
                    </a:cubicBezTo>
                    <a:lnTo>
                      <a:pt x="1424" y="1159"/>
                    </a:lnTo>
                    <a:cubicBezTo>
                      <a:pt x="1311" y="1097"/>
                      <a:pt x="1193" y="1042"/>
                      <a:pt x="1068" y="1010"/>
                    </a:cubicBezTo>
                    <a:cubicBezTo>
                      <a:pt x="952" y="973"/>
                      <a:pt x="830" y="960"/>
                      <a:pt x="710" y="951"/>
                    </a:cubicBezTo>
                    <a:lnTo>
                      <a:pt x="710" y="951"/>
                    </a:lnTo>
                    <a:cubicBezTo>
                      <a:pt x="648" y="761"/>
                      <a:pt x="556" y="582"/>
                      <a:pt x="439" y="423"/>
                    </a:cubicBezTo>
                    <a:cubicBezTo>
                      <a:pt x="378" y="341"/>
                      <a:pt x="311" y="264"/>
                      <a:pt x="237" y="193"/>
                    </a:cubicBezTo>
                    <a:cubicBezTo>
                      <a:pt x="164" y="121"/>
                      <a:pt x="85" y="58"/>
                      <a:pt x="0" y="1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3" name="Google Shape;2943;p48"/>
              <p:cNvSpPr/>
              <p:nvPr/>
            </p:nvSpPr>
            <p:spPr>
              <a:xfrm>
                <a:off x="5476437" y="648701"/>
                <a:ext cx="211841" cy="174797"/>
              </a:xfrm>
              <a:custGeom>
                <a:rect b="b" l="l" r="r" t="t"/>
                <a:pathLst>
                  <a:path extrusionOk="0" h="7462" w="9054">
                    <a:moveTo>
                      <a:pt x="2640" y="0"/>
                    </a:moveTo>
                    <a:cubicBezTo>
                      <a:pt x="1183" y="1"/>
                      <a:pt x="1" y="1182"/>
                      <a:pt x="1" y="2640"/>
                    </a:cubicBezTo>
                    <a:cubicBezTo>
                      <a:pt x="1" y="3791"/>
                      <a:pt x="738" y="4770"/>
                      <a:pt x="1767" y="5130"/>
                    </a:cubicBezTo>
                    <a:cubicBezTo>
                      <a:pt x="1958" y="5199"/>
                      <a:pt x="2162" y="5245"/>
                      <a:pt x="2373" y="5266"/>
                    </a:cubicBezTo>
                    <a:cubicBezTo>
                      <a:pt x="2415" y="5269"/>
                      <a:pt x="2457" y="5273"/>
                      <a:pt x="2500" y="5276"/>
                    </a:cubicBezTo>
                    <a:cubicBezTo>
                      <a:pt x="2501" y="5292"/>
                      <a:pt x="2503" y="5309"/>
                      <a:pt x="2505" y="5324"/>
                    </a:cubicBezTo>
                    <a:cubicBezTo>
                      <a:pt x="2525" y="5503"/>
                      <a:pt x="2564" y="5674"/>
                      <a:pt x="2623" y="5840"/>
                    </a:cubicBezTo>
                    <a:cubicBezTo>
                      <a:pt x="2952" y="6785"/>
                      <a:pt x="3849" y="7461"/>
                      <a:pt x="4907" y="7461"/>
                    </a:cubicBezTo>
                    <a:cubicBezTo>
                      <a:pt x="6243" y="7461"/>
                      <a:pt x="7326" y="6378"/>
                      <a:pt x="7326" y="5042"/>
                    </a:cubicBezTo>
                    <a:cubicBezTo>
                      <a:pt x="7326" y="4903"/>
                      <a:pt x="7313" y="4766"/>
                      <a:pt x="7291" y="4633"/>
                    </a:cubicBezTo>
                    <a:cubicBezTo>
                      <a:pt x="8299" y="4410"/>
                      <a:pt x="9053" y="3511"/>
                      <a:pt x="9053" y="2437"/>
                    </a:cubicBezTo>
                    <a:cubicBezTo>
                      <a:pt x="9053" y="1195"/>
                      <a:pt x="8045" y="187"/>
                      <a:pt x="6803" y="187"/>
                    </a:cubicBezTo>
                    <a:cubicBezTo>
                      <a:pt x="5994" y="187"/>
                      <a:pt x="5285" y="614"/>
                      <a:pt x="4887" y="1255"/>
                    </a:cubicBezTo>
                    <a:cubicBezTo>
                      <a:pt x="4423" y="503"/>
                      <a:pt x="3590" y="0"/>
                      <a:pt x="2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4" name="Google Shape;2944;p48"/>
              <p:cNvSpPr/>
              <p:nvPr/>
            </p:nvSpPr>
            <p:spPr>
              <a:xfrm>
                <a:off x="5267404" y="716189"/>
                <a:ext cx="43824" cy="45117"/>
              </a:xfrm>
              <a:custGeom>
                <a:rect b="b" l="l" r="r" t="t"/>
                <a:pathLst>
                  <a:path extrusionOk="0" h="1926" w="1873">
                    <a:moveTo>
                      <a:pt x="936" y="0"/>
                    </a:moveTo>
                    <a:cubicBezTo>
                      <a:pt x="770" y="0"/>
                      <a:pt x="602" y="51"/>
                      <a:pt x="456" y="155"/>
                    </a:cubicBezTo>
                    <a:cubicBezTo>
                      <a:pt x="86" y="421"/>
                      <a:pt x="1" y="936"/>
                      <a:pt x="267" y="1306"/>
                    </a:cubicBezTo>
                    <a:cubicBezTo>
                      <a:pt x="532" y="1677"/>
                      <a:pt x="1727" y="1925"/>
                      <a:pt x="1727" y="1925"/>
                    </a:cubicBezTo>
                    <a:cubicBezTo>
                      <a:pt x="1727" y="1925"/>
                      <a:pt x="1873" y="715"/>
                      <a:pt x="1607" y="345"/>
                    </a:cubicBezTo>
                    <a:cubicBezTo>
                      <a:pt x="1446" y="120"/>
                      <a:pt x="1193" y="0"/>
                      <a:pt x="9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5" name="Google Shape;2945;p48"/>
              <p:cNvSpPr/>
              <p:nvPr/>
            </p:nvSpPr>
            <p:spPr>
              <a:xfrm>
                <a:off x="5106897" y="689836"/>
                <a:ext cx="37085" cy="48958"/>
              </a:xfrm>
              <a:custGeom>
                <a:rect b="b" l="l" r="r" t="t"/>
                <a:pathLst>
                  <a:path extrusionOk="0" h="2090" w="1585">
                    <a:moveTo>
                      <a:pt x="793" y="0"/>
                    </a:moveTo>
                    <a:cubicBezTo>
                      <a:pt x="357" y="0"/>
                      <a:pt x="4" y="354"/>
                      <a:pt x="3" y="789"/>
                    </a:cubicBezTo>
                    <a:cubicBezTo>
                      <a:pt x="1" y="1226"/>
                      <a:pt x="790" y="2089"/>
                      <a:pt x="790" y="2089"/>
                    </a:cubicBezTo>
                    <a:cubicBezTo>
                      <a:pt x="790" y="2089"/>
                      <a:pt x="1582" y="1229"/>
                      <a:pt x="1583" y="793"/>
                    </a:cubicBezTo>
                    <a:cubicBezTo>
                      <a:pt x="1584" y="356"/>
                      <a:pt x="1231" y="2"/>
                      <a:pt x="795" y="0"/>
                    </a:cubicBezTo>
                    <a:cubicBezTo>
                      <a:pt x="794" y="0"/>
                      <a:pt x="793" y="0"/>
                      <a:pt x="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6" name="Google Shape;2946;p48"/>
              <p:cNvSpPr/>
              <p:nvPr/>
            </p:nvSpPr>
            <p:spPr>
              <a:xfrm>
                <a:off x="5165063" y="578450"/>
                <a:ext cx="30042" cy="36590"/>
              </a:xfrm>
              <a:custGeom>
                <a:rect b="b" l="l" r="r" t="t"/>
                <a:pathLst>
                  <a:path extrusionOk="0" h="1562" w="1284">
                    <a:moveTo>
                      <a:pt x="804" y="1"/>
                    </a:moveTo>
                    <a:cubicBezTo>
                      <a:pt x="804" y="1"/>
                      <a:pt x="109" y="543"/>
                      <a:pt x="55" y="867"/>
                    </a:cubicBezTo>
                    <a:cubicBezTo>
                      <a:pt x="1" y="1191"/>
                      <a:pt x="220" y="1499"/>
                      <a:pt x="544" y="1553"/>
                    </a:cubicBezTo>
                    <a:cubicBezTo>
                      <a:pt x="577" y="1559"/>
                      <a:pt x="610" y="1561"/>
                      <a:pt x="642" y="1561"/>
                    </a:cubicBezTo>
                    <a:cubicBezTo>
                      <a:pt x="928" y="1561"/>
                      <a:pt x="1182" y="1355"/>
                      <a:pt x="1231" y="1063"/>
                    </a:cubicBezTo>
                    <a:cubicBezTo>
                      <a:pt x="1284" y="739"/>
                      <a:pt x="804" y="1"/>
                      <a:pt x="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7" name="Google Shape;2947;p48"/>
              <p:cNvSpPr/>
              <p:nvPr/>
            </p:nvSpPr>
            <p:spPr>
              <a:xfrm>
                <a:off x="5219439" y="825677"/>
                <a:ext cx="62846" cy="46850"/>
              </a:xfrm>
              <a:custGeom>
                <a:rect b="b" l="l" r="r" t="t"/>
                <a:pathLst>
                  <a:path extrusionOk="0" h="2000" w="2686">
                    <a:moveTo>
                      <a:pt x="1094" y="0"/>
                    </a:moveTo>
                    <a:cubicBezTo>
                      <a:pt x="967" y="0"/>
                      <a:pt x="854" y="15"/>
                      <a:pt x="767" y="51"/>
                    </a:cubicBezTo>
                    <a:cubicBezTo>
                      <a:pt x="250" y="262"/>
                      <a:pt x="1" y="853"/>
                      <a:pt x="213" y="1370"/>
                    </a:cubicBezTo>
                    <a:cubicBezTo>
                      <a:pt x="373" y="1762"/>
                      <a:pt x="751" y="1999"/>
                      <a:pt x="1150" y="1999"/>
                    </a:cubicBezTo>
                    <a:cubicBezTo>
                      <a:pt x="1277" y="1999"/>
                      <a:pt x="1407" y="1975"/>
                      <a:pt x="1532" y="1924"/>
                    </a:cubicBezTo>
                    <a:cubicBezTo>
                      <a:pt x="2048" y="1712"/>
                      <a:pt x="2686" y="359"/>
                      <a:pt x="2686" y="359"/>
                    </a:cubicBezTo>
                    <a:cubicBezTo>
                      <a:pt x="2686" y="359"/>
                      <a:pt x="1717" y="0"/>
                      <a:pt x="10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8" name="Google Shape;2948;p48"/>
              <p:cNvSpPr/>
              <p:nvPr/>
            </p:nvSpPr>
            <p:spPr>
              <a:xfrm>
                <a:off x="5263894" y="553362"/>
                <a:ext cx="47520" cy="52261"/>
              </a:xfrm>
              <a:custGeom>
                <a:rect b="b" l="l" r="r" t="t"/>
                <a:pathLst>
                  <a:path extrusionOk="0" h="2231" w="2031">
                    <a:moveTo>
                      <a:pt x="1014" y="0"/>
                    </a:moveTo>
                    <a:cubicBezTo>
                      <a:pt x="893" y="0"/>
                      <a:pt x="771" y="25"/>
                      <a:pt x="653" y="77"/>
                    </a:cubicBezTo>
                    <a:cubicBezTo>
                      <a:pt x="203" y="277"/>
                      <a:pt x="0" y="804"/>
                      <a:pt x="200" y="1253"/>
                    </a:cubicBezTo>
                    <a:cubicBezTo>
                      <a:pt x="400" y="1703"/>
                      <a:pt x="1608" y="2231"/>
                      <a:pt x="1608" y="2231"/>
                    </a:cubicBezTo>
                    <a:cubicBezTo>
                      <a:pt x="1608" y="2231"/>
                      <a:pt x="2031" y="980"/>
                      <a:pt x="1831" y="531"/>
                    </a:cubicBezTo>
                    <a:cubicBezTo>
                      <a:pt x="1683" y="198"/>
                      <a:pt x="1356" y="0"/>
                      <a:pt x="10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9" name="Google Shape;2949;p48"/>
              <p:cNvSpPr/>
              <p:nvPr/>
            </p:nvSpPr>
            <p:spPr>
              <a:xfrm>
                <a:off x="5412889" y="757721"/>
                <a:ext cx="73000" cy="53924"/>
              </a:xfrm>
              <a:custGeom>
                <a:rect b="b" l="l" r="r" t="t"/>
                <a:pathLst>
                  <a:path extrusionOk="0" h="2302" w="3120">
                    <a:moveTo>
                      <a:pt x="1822" y="1"/>
                    </a:moveTo>
                    <a:cubicBezTo>
                      <a:pt x="1709" y="1"/>
                      <a:pt x="1594" y="18"/>
                      <a:pt x="1480" y="53"/>
                    </a:cubicBezTo>
                    <a:cubicBezTo>
                      <a:pt x="867" y="240"/>
                      <a:pt x="1" y="1722"/>
                      <a:pt x="1" y="1722"/>
                    </a:cubicBezTo>
                    <a:cubicBezTo>
                      <a:pt x="1" y="1722"/>
                      <a:pt x="1218" y="2302"/>
                      <a:pt x="1922" y="2302"/>
                    </a:cubicBezTo>
                    <a:cubicBezTo>
                      <a:pt x="2012" y="2302"/>
                      <a:pt x="2093" y="2292"/>
                      <a:pt x="2163" y="2271"/>
                    </a:cubicBezTo>
                    <a:cubicBezTo>
                      <a:pt x="2776" y="2083"/>
                      <a:pt x="3120" y="1433"/>
                      <a:pt x="2931" y="820"/>
                    </a:cubicBezTo>
                    <a:cubicBezTo>
                      <a:pt x="2777" y="321"/>
                      <a:pt x="2318" y="1"/>
                      <a:pt x="18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0" name="Google Shape;2950;p48"/>
              <p:cNvSpPr/>
              <p:nvPr/>
            </p:nvSpPr>
            <p:spPr>
              <a:xfrm>
                <a:off x="5458327" y="559241"/>
                <a:ext cx="59570" cy="65192"/>
              </a:xfrm>
              <a:custGeom>
                <a:rect b="b" l="l" r="r" t="t"/>
                <a:pathLst>
                  <a:path extrusionOk="0" h="2783" w="2546">
                    <a:moveTo>
                      <a:pt x="1275" y="1"/>
                    </a:moveTo>
                    <a:cubicBezTo>
                      <a:pt x="852" y="1"/>
                      <a:pt x="447" y="242"/>
                      <a:pt x="260" y="649"/>
                    </a:cubicBezTo>
                    <a:cubicBezTo>
                      <a:pt x="0" y="1209"/>
                      <a:pt x="505" y="2783"/>
                      <a:pt x="505" y="2783"/>
                    </a:cubicBezTo>
                    <a:cubicBezTo>
                      <a:pt x="505" y="2783"/>
                      <a:pt x="2028" y="2145"/>
                      <a:pt x="2286" y="1586"/>
                    </a:cubicBezTo>
                    <a:cubicBezTo>
                      <a:pt x="2546" y="1026"/>
                      <a:pt x="2301" y="361"/>
                      <a:pt x="1742" y="104"/>
                    </a:cubicBezTo>
                    <a:cubicBezTo>
                      <a:pt x="1590" y="34"/>
                      <a:pt x="1431" y="1"/>
                      <a:pt x="12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1" name="Google Shape;2951;p48"/>
              <p:cNvSpPr/>
              <p:nvPr/>
            </p:nvSpPr>
            <p:spPr>
              <a:xfrm>
                <a:off x="5618085" y="506371"/>
                <a:ext cx="56926" cy="73133"/>
              </a:xfrm>
              <a:custGeom>
                <a:rect b="b" l="l" r="r" t="t"/>
                <a:pathLst>
                  <a:path extrusionOk="0" h="3122" w="2433">
                    <a:moveTo>
                      <a:pt x="1215" y="0"/>
                    </a:moveTo>
                    <a:cubicBezTo>
                      <a:pt x="591" y="0"/>
                      <a:pt x="70" y="489"/>
                      <a:pt x="36" y="1119"/>
                    </a:cubicBezTo>
                    <a:cubicBezTo>
                      <a:pt x="0" y="1771"/>
                      <a:pt x="1111" y="3122"/>
                      <a:pt x="1111" y="3122"/>
                    </a:cubicBezTo>
                    <a:cubicBezTo>
                      <a:pt x="1111" y="3122"/>
                      <a:pt x="2361" y="1899"/>
                      <a:pt x="2397" y="1247"/>
                    </a:cubicBezTo>
                    <a:cubicBezTo>
                      <a:pt x="2433" y="595"/>
                      <a:pt x="1934" y="37"/>
                      <a:pt x="1281" y="2"/>
                    </a:cubicBezTo>
                    <a:cubicBezTo>
                      <a:pt x="1259" y="1"/>
                      <a:pt x="1237" y="0"/>
                      <a:pt x="12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2" name="Google Shape;2952;p48"/>
              <p:cNvSpPr/>
              <p:nvPr/>
            </p:nvSpPr>
            <p:spPr>
              <a:xfrm>
                <a:off x="5455239" y="454813"/>
                <a:ext cx="42934" cy="44906"/>
              </a:xfrm>
              <a:custGeom>
                <a:rect b="b" l="l" r="r" t="t"/>
                <a:pathLst>
                  <a:path extrusionOk="0" h="1917" w="1835">
                    <a:moveTo>
                      <a:pt x="1632" y="0"/>
                    </a:moveTo>
                    <a:cubicBezTo>
                      <a:pt x="1631" y="0"/>
                      <a:pt x="480" y="304"/>
                      <a:pt x="240" y="678"/>
                    </a:cubicBezTo>
                    <a:cubicBezTo>
                      <a:pt x="1" y="1052"/>
                      <a:pt x="110" y="1550"/>
                      <a:pt x="484" y="1790"/>
                    </a:cubicBezTo>
                    <a:cubicBezTo>
                      <a:pt x="618" y="1876"/>
                      <a:pt x="768" y="1917"/>
                      <a:pt x="917" y="1917"/>
                    </a:cubicBezTo>
                    <a:cubicBezTo>
                      <a:pt x="1182" y="1917"/>
                      <a:pt x="1442" y="1786"/>
                      <a:pt x="1596" y="1546"/>
                    </a:cubicBezTo>
                    <a:cubicBezTo>
                      <a:pt x="1835" y="1171"/>
                      <a:pt x="1632" y="0"/>
                      <a:pt x="16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3" name="Google Shape;2953;p48"/>
              <p:cNvSpPr/>
              <p:nvPr/>
            </p:nvSpPr>
            <p:spPr>
              <a:xfrm>
                <a:off x="5780745" y="597143"/>
                <a:ext cx="48199" cy="54510"/>
              </a:xfrm>
              <a:custGeom>
                <a:rect b="b" l="l" r="r" t="t"/>
                <a:pathLst>
                  <a:path extrusionOk="0" h="2327" w="2060">
                    <a:moveTo>
                      <a:pt x="526" y="1"/>
                    </a:moveTo>
                    <a:cubicBezTo>
                      <a:pt x="526" y="1"/>
                      <a:pt x="1" y="1245"/>
                      <a:pt x="170" y="1719"/>
                    </a:cubicBezTo>
                    <a:cubicBezTo>
                      <a:pt x="303" y="2094"/>
                      <a:pt x="655" y="2327"/>
                      <a:pt x="1030" y="2327"/>
                    </a:cubicBezTo>
                    <a:cubicBezTo>
                      <a:pt x="1132" y="2327"/>
                      <a:pt x="1236" y="2309"/>
                      <a:pt x="1337" y="2273"/>
                    </a:cubicBezTo>
                    <a:cubicBezTo>
                      <a:pt x="1813" y="2104"/>
                      <a:pt x="2060" y="1581"/>
                      <a:pt x="1891" y="1105"/>
                    </a:cubicBezTo>
                    <a:cubicBezTo>
                      <a:pt x="1721" y="629"/>
                      <a:pt x="526" y="1"/>
                      <a:pt x="5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4" name="Google Shape;2954;p48"/>
              <p:cNvSpPr/>
              <p:nvPr/>
            </p:nvSpPr>
            <p:spPr>
              <a:xfrm>
                <a:off x="5673631" y="618671"/>
                <a:ext cx="61138" cy="45866"/>
              </a:xfrm>
              <a:custGeom>
                <a:rect b="b" l="l" r="r" t="t"/>
                <a:pathLst>
                  <a:path extrusionOk="0" h="1958" w="2613">
                    <a:moveTo>
                      <a:pt x="1605" y="0"/>
                    </a:moveTo>
                    <a:cubicBezTo>
                      <a:pt x="1587" y="0"/>
                      <a:pt x="1568" y="1"/>
                      <a:pt x="1550" y="2"/>
                    </a:cubicBezTo>
                    <a:cubicBezTo>
                      <a:pt x="1011" y="32"/>
                      <a:pt x="1" y="1069"/>
                      <a:pt x="1" y="1069"/>
                    </a:cubicBezTo>
                    <a:cubicBezTo>
                      <a:pt x="1" y="1069"/>
                      <a:pt x="1084" y="1957"/>
                      <a:pt x="1634" y="1957"/>
                    </a:cubicBezTo>
                    <a:cubicBezTo>
                      <a:pt x="1643" y="1957"/>
                      <a:pt x="1652" y="1957"/>
                      <a:pt x="1661" y="1956"/>
                    </a:cubicBezTo>
                    <a:cubicBezTo>
                      <a:pt x="2200" y="1925"/>
                      <a:pt x="2613" y="1464"/>
                      <a:pt x="2582" y="925"/>
                    </a:cubicBezTo>
                    <a:cubicBezTo>
                      <a:pt x="2552" y="403"/>
                      <a:pt x="2120" y="0"/>
                      <a:pt x="16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5" name="Google Shape;2955;p48"/>
              <p:cNvSpPr/>
              <p:nvPr/>
            </p:nvSpPr>
            <p:spPr>
              <a:xfrm>
                <a:off x="5742373" y="741722"/>
                <a:ext cx="58236" cy="42985"/>
              </a:xfrm>
              <a:custGeom>
                <a:rect b="b" l="l" r="r" t="t"/>
                <a:pathLst>
                  <a:path extrusionOk="0" h="1835" w="2489">
                    <a:moveTo>
                      <a:pt x="1470" y="1"/>
                    </a:moveTo>
                    <a:cubicBezTo>
                      <a:pt x="1393" y="1"/>
                      <a:pt x="1316" y="10"/>
                      <a:pt x="1239" y="30"/>
                    </a:cubicBezTo>
                    <a:cubicBezTo>
                      <a:pt x="745" y="157"/>
                      <a:pt x="1" y="1301"/>
                      <a:pt x="1" y="1301"/>
                    </a:cubicBezTo>
                    <a:cubicBezTo>
                      <a:pt x="1" y="1301"/>
                      <a:pt x="999" y="1834"/>
                      <a:pt x="1550" y="1834"/>
                    </a:cubicBezTo>
                    <a:cubicBezTo>
                      <a:pt x="1604" y="1834"/>
                      <a:pt x="1654" y="1829"/>
                      <a:pt x="1698" y="1818"/>
                    </a:cubicBezTo>
                    <a:cubicBezTo>
                      <a:pt x="2191" y="1691"/>
                      <a:pt x="2489" y="1188"/>
                      <a:pt x="2362" y="695"/>
                    </a:cubicBezTo>
                    <a:cubicBezTo>
                      <a:pt x="2255" y="278"/>
                      <a:pt x="1881" y="1"/>
                      <a:pt x="1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6" name="Google Shape;2956;p48"/>
              <p:cNvSpPr/>
              <p:nvPr/>
            </p:nvSpPr>
            <p:spPr>
              <a:xfrm>
                <a:off x="5935987" y="735210"/>
                <a:ext cx="72579" cy="62521"/>
              </a:xfrm>
              <a:custGeom>
                <a:rect b="b" l="l" r="r" t="t"/>
                <a:pathLst>
                  <a:path extrusionOk="0" h="2669" w="3102">
                    <a:moveTo>
                      <a:pt x="433" y="1"/>
                    </a:moveTo>
                    <a:cubicBezTo>
                      <a:pt x="175" y="1"/>
                      <a:pt x="1" y="10"/>
                      <a:pt x="1" y="10"/>
                    </a:cubicBezTo>
                    <a:cubicBezTo>
                      <a:pt x="1" y="10"/>
                      <a:pt x="260" y="1912"/>
                      <a:pt x="814" y="2370"/>
                    </a:cubicBezTo>
                    <a:cubicBezTo>
                      <a:pt x="1057" y="2570"/>
                      <a:pt x="1351" y="2668"/>
                      <a:pt x="1643" y="2668"/>
                    </a:cubicBezTo>
                    <a:cubicBezTo>
                      <a:pt x="2016" y="2668"/>
                      <a:pt x="2387" y="2508"/>
                      <a:pt x="2644" y="2198"/>
                    </a:cubicBezTo>
                    <a:cubicBezTo>
                      <a:pt x="3101" y="1645"/>
                      <a:pt x="3024" y="826"/>
                      <a:pt x="2473" y="369"/>
                    </a:cubicBezTo>
                    <a:cubicBezTo>
                      <a:pt x="2086" y="49"/>
                      <a:pt x="1032" y="1"/>
                      <a:pt x="4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7" name="Google Shape;2957;p48"/>
              <p:cNvSpPr/>
              <p:nvPr/>
            </p:nvSpPr>
            <p:spPr>
              <a:xfrm>
                <a:off x="5861911" y="976534"/>
                <a:ext cx="38957" cy="38206"/>
              </a:xfrm>
              <a:custGeom>
                <a:rect b="b" l="l" r="r" t="t"/>
                <a:pathLst>
                  <a:path extrusionOk="0" h="1631" w="1665">
                    <a:moveTo>
                      <a:pt x="1665" y="0"/>
                    </a:moveTo>
                    <a:cubicBezTo>
                      <a:pt x="1664" y="0"/>
                      <a:pt x="565" y="75"/>
                      <a:pt x="283" y="374"/>
                    </a:cubicBezTo>
                    <a:cubicBezTo>
                      <a:pt x="0" y="671"/>
                      <a:pt x="13" y="1143"/>
                      <a:pt x="311" y="1426"/>
                    </a:cubicBezTo>
                    <a:cubicBezTo>
                      <a:pt x="455" y="1563"/>
                      <a:pt x="639" y="1630"/>
                      <a:pt x="823" y="1630"/>
                    </a:cubicBezTo>
                    <a:cubicBezTo>
                      <a:pt x="1020" y="1630"/>
                      <a:pt x="1217" y="1553"/>
                      <a:pt x="1363" y="1399"/>
                    </a:cubicBezTo>
                    <a:cubicBezTo>
                      <a:pt x="1646" y="1102"/>
                      <a:pt x="1665" y="0"/>
                      <a:pt x="16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8" name="Google Shape;2958;p48"/>
              <p:cNvSpPr/>
              <p:nvPr/>
            </p:nvSpPr>
            <p:spPr>
              <a:xfrm>
                <a:off x="5229921" y="1032637"/>
                <a:ext cx="76463" cy="56407"/>
              </a:xfrm>
              <a:custGeom>
                <a:rect b="b" l="l" r="r" t="t"/>
                <a:pathLst>
                  <a:path extrusionOk="0" h="2408" w="3268">
                    <a:moveTo>
                      <a:pt x="1928" y="1"/>
                    </a:moveTo>
                    <a:cubicBezTo>
                      <a:pt x="1828" y="1"/>
                      <a:pt x="1725" y="13"/>
                      <a:pt x="1623" y="40"/>
                    </a:cubicBezTo>
                    <a:cubicBezTo>
                      <a:pt x="976" y="206"/>
                      <a:pt x="1" y="1708"/>
                      <a:pt x="1" y="1708"/>
                    </a:cubicBezTo>
                    <a:cubicBezTo>
                      <a:pt x="1" y="1708"/>
                      <a:pt x="1309" y="2407"/>
                      <a:pt x="2033" y="2407"/>
                    </a:cubicBezTo>
                    <a:cubicBezTo>
                      <a:pt x="2104" y="2407"/>
                      <a:pt x="2170" y="2400"/>
                      <a:pt x="2228" y="2385"/>
                    </a:cubicBezTo>
                    <a:cubicBezTo>
                      <a:pt x="2876" y="2219"/>
                      <a:pt x="3267" y="1559"/>
                      <a:pt x="3099" y="911"/>
                    </a:cubicBezTo>
                    <a:cubicBezTo>
                      <a:pt x="2958" y="364"/>
                      <a:pt x="2468" y="1"/>
                      <a:pt x="19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9" name="Google Shape;2959;p48"/>
              <p:cNvSpPr/>
              <p:nvPr/>
            </p:nvSpPr>
            <p:spPr>
              <a:xfrm>
                <a:off x="5436544" y="936805"/>
                <a:ext cx="47918" cy="35395"/>
              </a:xfrm>
              <a:custGeom>
                <a:rect b="b" l="l" r="r" t="t"/>
                <a:pathLst>
                  <a:path extrusionOk="0" h="1511" w="2048">
                    <a:moveTo>
                      <a:pt x="1213" y="1"/>
                    </a:moveTo>
                    <a:cubicBezTo>
                      <a:pt x="1156" y="1"/>
                      <a:pt x="1098" y="7"/>
                      <a:pt x="1041" y="20"/>
                    </a:cubicBezTo>
                    <a:cubicBezTo>
                      <a:pt x="633" y="116"/>
                      <a:pt x="0" y="1044"/>
                      <a:pt x="0" y="1044"/>
                    </a:cubicBezTo>
                    <a:cubicBezTo>
                      <a:pt x="0" y="1044"/>
                      <a:pt x="828" y="1510"/>
                      <a:pt x="1279" y="1510"/>
                    </a:cubicBezTo>
                    <a:cubicBezTo>
                      <a:pt x="1317" y="1510"/>
                      <a:pt x="1353" y="1507"/>
                      <a:pt x="1386" y="1499"/>
                    </a:cubicBezTo>
                    <a:cubicBezTo>
                      <a:pt x="1793" y="1404"/>
                      <a:pt x="2047" y="995"/>
                      <a:pt x="1952" y="588"/>
                    </a:cubicBezTo>
                    <a:cubicBezTo>
                      <a:pt x="1871" y="237"/>
                      <a:pt x="1557" y="1"/>
                      <a:pt x="12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0" name="Google Shape;2960;p48"/>
              <p:cNvSpPr/>
              <p:nvPr/>
            </p:nvSpPr>
            <p:spPr>
              <a:xfrm>
                <a:off x="5322271" y="873441"/>
                <a:ext cx="61559" cy="73133"/>
              </a:xfrm>
              <a:custGeom>
                <a:rect b="b" l="l" r="r" t="t"/>
                <a:pathLst>
                  <a:path extrusionOk="0" h="3122" w="2631">
                    <a:moveTo>
                      <a:pt x="1744" y="1"/>
                    </a:moveTo>
                    <a:cubicBezTo>
                      <a:pt x="1744" y="1"/>
                      <a:pt x="291" y="1013"/>
                      <a:pt x="146" y="1660"/>
                    </a:cubicBezTo>
                    <a:cubicBezTo>
                      <a:pt x="0" y="2307"/>
                      <a:pt x="408" y="2949"/>
                      <a:pt x="1055" y="3093"/>
                    </a:cubicBezTo>
                    <a:cubicBezTo>
                      <a:pt x="1143" y="3112"/>
                      <a:pt x="1230" y="3122"/>
                      <a:pt x="1317" y="3122"/>
                    </a:cubicBezTo>
                    <a:cubicBezTo>
                      <a:pt x="1866" y="3122"/>
                      <a:pt x="2362" y="2741"/>
                      <a:pt x="2486" y="2183"/>
                    </a:cubicBezTo>
                    <a:cubicBezTo>
                      <a:pt x="2631" y="1537"/>
                      <a:pt x="1744" y="1"/>
                      <a:pt x="17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1" name="Google Shape;2961;p48"/>
              <p:cNvSpPr/>
              <p:nvPr/>
            </p:nvSpPr>
            <p:spPr>
              <a:xfrm>
                <a:off x="5096719" y="1003590"/>
                <a:ext cx="48105" cy="48818"/>
              </a:xfrm>
              <a:custGeom>
                <a:rect b="b" l="l" r="r" t="t"/>
                <a:pathLst>
                  <a:path extrusionOk="0" h="2084" w="2056">
                    <a:moveTo>
                      <a:pt x="1029" y="0"/>
                    </a:moveTo>
                    <a:cubicBezTo>
                      <a:pt x="761" y="0"/>
                      <a:pt x="495" y="118"/>
                      <a:pt x="315" y="344"/>
                    </a:cubicBezTo>
                    <a:cubicBezTo>
                      <a:pt x="0" y="737"/>
                      <a:pt x="94" y="2084"/>
                      <a:pt x="94" y="2084"/>
                    </a:cubicBezTo>
                    <a:cubicBezTo>
                      <a:pt x="94" y="2084"/>
                      <a:pt x="1428" y="1876"/>
                      <a:pt x="1741" y="1481"/>
                    </a:cubicBezTo>
                    <a:cubicBezTo>
                      <a:pt x="2055" y="1087"/>
                      <a:pt x="1990" y="513"/>
                      <a:pt x="1597" y="199"/>
                    </a:cubicBezTo>
                    <a:cubicBezTo>
                      <a:pt x="1429" y="65"/>
                      <a:pt x="1228" y="0"/>
                      <a:pt x="1029" y="0"/>
                    </a:cubicBezTo>
                    <a:close/>
                  </a:path>
                </a:pathLst>
              </a:custGeom>
              <a:solidFill>
                <a:srgbClr val="AABA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2" name="Google Shape;2962;p48"/>
              <p:cNvSpPr/>
              <p:nvPr/>
            </p:nvSpPr>
            <p:spPr>
              <a:xfrm>
                <a:off x="5605965" y="972177"/>
                <a:ext cx="50702" cy="40268"/>
              </a:xfrm>
              <a:custGeom>
                <a:rect b="b" l="l" r="r" t="t"/>
                <a:pathLst>
                  <a:path extrusionOk="0" h="1719" w="2167">
                    <a:moveTo>
                      <a:pt x="917" y="0"/>
                    </a:moveTo>
                    <a:cubicBezTo>
                      <a:pt x="464" y="0"/>
                      <a:pt x="0" y="74"/>
                      <a:pt x="0" y="74"/>
                    </a:cubicBezTo>
                    <a:cubicBezTo>
                      <a:pt x="0" y="74"/>
                      <a:pt x="309" y="1313"/>
                      <a:pt x="708" y="1576"/>
                    </a:cubicBezTo>
                    <a:cubicBezTo>
                      <a:pt x="854" y="1673"/>
                      <a:pt x="1019" y="1719"/>
                      <a:pt x="1183" y="1719"/>
                    </a:cubicBezTo>
                    <a:cubicBezTo>
                      <a:pt x="1463" y="1719"/>
                      <a:pt x="1738" y="1583"/>
                      <a:pt x="1904" y="1331"/>
                    </a:cubicBezTo>
                    <a:cubicBezTo>
                      <a:pt x="2166" y="934"/>
                      <a:pt x="2058" y="397"/>
                      <a:pt x="1659" y="135"/>
                    </a:cubicBezTo>
                    <a:cubicBezTo>
                      <a:pt x="1502" y="32"/>
                      <a:pt x="1212" y="0"/>
                      <a:pt x="9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3" name="Google Shape;2963;p48"/>
              <p:cNvSpPr/>
              <p:nvPr/>
            </p:nvSpPr>
            <p:spPr>
              <a:xfrm>
                <a:off x="5620214" y="849055"/>
                <a:ext cx="55218" cy="51933"/>
              </a:xfrm>
              <a:custGeom>
                <a:rect b="b" l="l" r="r" t="t"/>
                <a:pathLst>
                  <a:path extrusionOk="0" h="2217" w="2360">
                    <a:moveTo>
                      <a:pt x="1219" y="1"/>
                    </a:moveTo>
                    <a:cubicBezTo>
                      <a:pt x="960" y="1"/>
                      <a:pt x="700" y="98"/>
                      <a:pt x="499" y="293"/>
                    </a:cubicBezTo>
                    <a:cubicBezTo>
                      <a:pt x="89" y="690"/>
                      <a:pt x="1" y="2217"/>
                      <a:pt x="1" y="2217"/>
                    </a:cubicBezTo>
                    <a:cubicBezTo>
                      <a:pt x="1" y="2217"/>
                      <a:pt x="1529" y="2177"/>
                      <a:pt x="1939" y="1778"/>
                    </a:cubicBezTo>
                    <a:cubicBezTo>
                      <a:pt x="2349" y="1381"/>
                      <a:pt x="2359" y="726"/>
                      <a:pt x="1962" y="315"/>
                    </a:cubicBezTo>
                    <a:cubicBezTo>
                      <a:pt x="1759" y="106"/>
                      <a:pt x="1489" y="1"/>
                      <a:pt x="1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4" name="Google Shape;2964;p48"/>
              <p:cNvSpPr/>
              <p:nvPr/>
            </p:nvSpPr>
            <p:spPr>
              <a:xfrm>
                <a:off x="5774685" y="995602"/>
                <a:ext cx="47848" cy="51441"/>
              </a:xfrm>
              <a:custGeom>
                <a:rect b="b" l="l" r="r" t="t"/>
                <a:pathLst>
                  <a:path extrusionOk="0" h="2196" w="2045">
                    <a:moveTo>
                      <a:pt x="1020" y="0"/>
                    </a:moveTo>
                    <a:cubicBezTo>
                      <a:pt x="880" y="0"/>
                      <a:pt x="738" y="33"/>
                      <a:pt x="605" y="103"/>
                    </a:cubicBezTo>
                    <a:cubicBezTo>
                      <a:pt x="168" y="334"/>
                      <a:pt x="0" y="874"/>
                      <a:pt x="230" y="1312"/>
                    </a:cubicBezTo>
                    <a:cubicBezTo>
                      <a:pt x="461" y="1749"/>
                      <a:pt x="1706" y="2195"/>
                      <a:pt x="1706" y="2195"/>
                    </a:cubicBezTo>
                    <a:cubicBezTo>
                      <a:pt x="1706" y="2195"/>
                      <a:pt x="2044" y="915"/>
                      <a:pt x="1814" y="478"/>
                    </a:cubicBezTo>
                    <a:cubicBezTo>
                      <a:pt x="1654" y="174"/>
                      <a:pt x="1342" y="0"/>
                      <a:pt x="10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5" name="Google Shape;2965;p48"/>
              <p:cNvSpPr/>
              <p:nvPr/>
            </p:nvSpPr>
            <p:spPr>
              <a:xfrm>
                <a:off x="5815911" y="798223"/>
                <a:ext cx="56575" cy="58211"/>
              </a:xfrm>
              <a:custGeom>
                <a:rect b="b" l="l" r="r" t="t"/>
                <a:pathLst>
                  <a:path extrusionOk="0" h="2485" w="2418">
                    <a:moveTo>
                      <a:pt x="1210" y="1"/>
                    </a:moveTo>
                    <a:cubicBezTo>
                      <a:pt x="880" y="1"/>
                      <a:pt x="555" y="153"/>
                      <a:pt x="346" y="439"/>
                    </a:cubicBezTo>
                    <a:cubicBezTo>
                      <a:pt x="0" y="916"/>
                      <a:pt x="177" y="2484"/>
                      <a:pt x="177" y="2484"/>
                    </a:cubicBezTo>
                    <a:cubicBezTo>
                      <a:pt x="177" y="2484"/>
                      <a:pt x="1725" y="2173"/>
                      <a:pt x="2072" y="1696"/>
                    </a:cubicBezTo>
                    <a:cubicBezTo>
                      <a:pt x="2417" y="1219"/>
                      <a:pt x="2313" y="552"/>
                      <a:pt x="1837" y="206"/>
                    </a:cubicBezTo>
                    <a:cubicBezTo>
                      <a:pt x="1647" y="67"/>
                      <a:pt x="1428" y="1"/>
                      <a:pt x="12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6" name="Google Shape;2966;p48"/>
              <p:cNvSpPr/>
              <p:nvPr/>
            </p:nvSpPr>
            <p:spPr>
              <a:xfrm>
                <a:off x="5260712" y="936782"/>
                <a:ext cx="203348" cy="667097"/>
              </a:xfrm>
              <a:custGeom>
                <a:rect b="b" l="l" r="r" t="t"/>
                <a:pathLst>
                  <a:path extrusionOk="0" h="28478" w="8691">
                    <a:moveTo>
                      <a:pt x="5902" y="1"/>
                    </a:moveTo>
                    <a:cubicBezTo>
                      <a:pt x="5875" y="19"/>
                      <a:pt x="5846" y="37"/>
                      <a:pt x="5819" y="55"/>
                    </a:cubicBezTo>
                    <a:cubicBezTo>
                      <a:pt x="5773" y="85"/>
                      <a:pt x="5725" y="114"/>
                      <a:pt x="5677" y="142"/>
                    </a:cubicBezTo>
                    <a:cubicBezTo>
                      <a:pt x="5654" y="158"/>
                      <a:pt x="5630" y="172"/>
                      <a:pt x="5605" y="186"/>
                    </a:cubicBezTo>
                    <a:cubicBezTo>
                      <a:pt x="5594" y="231"/>
                      <a:pt x="5586" y="256"/>
                      <a:pt x="5575" y="301"/>
                    </a:cubicBezTo>
                    <a:lnTo>
                      <a:pt x="7331" y="3379"/>
                    </a:lnTo>
                    <a:cubicBezTo>
                      <a:pt x="7905" y="4383"/>
                      <a:pt x="8141" y="5515"/>
                      <a:pt x="8046" y="6621"/>
                    </a:cubicBezTo>
                    <a:cubicBezTo>
                      <a:pt x="7979" y="7428"/>
                      <a:pt x="7736" y="8220"/>
                      <a:pt x="7321" y="8941"/>
                    </a:cubicBezTo>
                    <a:cubicBezTo>
                      <a:pt x="7229" y="9102"/>
                      <a:pt x="7127" y="9260"/>
                      <a:pt x="7017" y="9412"/>
                    </a:cubicBezTo>
                    <a:lnTo>
                      <a:pt x="6252" y="10479"/>
                    </a:lnTo>
                    <a:lnTo>
                      <a:pt x="1424" y="17202"/>
                    </a:lnTo>
                    <a:cubicBezTo>
                      <a:pt x="1354" y="17299"/>
                      <a:pt x="1288" y="17397"/>
                      <a:pt x="1224" y="17497"/>
                    </a:cubicBezTo>
                    <a:cubicBezTo>
                      <a:pt x="269" y="18996"/>
                      <a:pt x="1" y="20845"/>
                      <a:pt x="501" y="22570"/>
                    </a:cubicBezTo>
                    <a:lnTo>
                      <a:pt x="1139" y="24772"/>
                    </a:lnTo>
                    <a:lnTo>
                      <a:pt x="1277" y="25247"/>
                    </a:lnTo>
                    <a:cubicBezTo>
                      <a:pt x="1387" y="25629"/>
                      <a:pt x="1474" y="26014"/>
                      <a:pt x="1536" y="26404"/>
                    </a:cubicBezTo>
                    <a:cubicBezTo>
                      <a:pt x="1608" y="26854"/>
                      <a:pt x="1647" y="27306"/>
                      <a:pt x="1655" y="27761"/>
                    </a:cubicBezTo>
                    <a:cubicBezTo>
                      <a:pt x="1657" y="27881"/>
                      <a:pt x="1657" y="28002"/>
                      <a:pt x="1655" y="28122"/>
                    </a:cubicBezTo>
                    <a:cubicBezTo>
                      <a:pt x="1652" y="28240"/>
                      <a:pt x="1649" y="28360"/>
                      <a:pt x="1642" y="28478"/>
                    </a:cubicBezTo>
                    <a:lnTo>
                      <a:pt x="4882" y="28478"/>
                    </a:lnTo>
                    <a:cubicBezTo>
                      <a:pt x="4736" y="28206"/>
                      <a:pt x="4591" y="27932"/>
                      <a:pt x="4452" y="27660"/>
                    </a:cubicBezTo>
                    <a:cubicBezTo>
                      <a:pt x="3825" y="26447"/>
                      <a:pt x="3277" y="25249"/>
                      <a:pt x="2912" y="24193"/>
                    </a:cubicBezTo>
                    <a:cubicBezTo>
                      <a:pt x="2616" y="23335"/>
                      <a:pt x="2441" y="22568"/>
                      <a:pt x="2441" y="21958"/>
                    </a:cubicBezTo>
                    <a:cubicBezTo>
                      <a:pt x="2441" y="20773"/>
                      <a:pt x="2925" y="19437"/>
                      <a:pt x="3624" y="18027"/>
                    </a:cubicBezTo>
                    <a:cubicBezTo>
                      <a:pt x="4707" y="15841"/>
                      <a:pt x="6303" y="13482"/>
                      <a:pt x="7402" y="11246"/>
                    </a:cubicBezTo>
                    <a:cubicBezTo>
                      <a:pt x="7780" y="10476"/>
                      <a:pt x="8101" y="9720"/>
                      <a:pt x="8318" y="8992"/>
                    </a:cubicBezTo>
                    <a:cubicBezTo>
                      <a:pt x="8390" y="8754"/>
                      <a:pt x="8450" y="8518"/>
                      <a:pt x="8500" y="8287"/>
                    </a:cubicBezTo>
                    <a:cubicBezTo>
                      <a:pt x="8653" y="7553"/>
                      <a:pt x="8690" y="6861"/>
                      <a:pt x="8645" y="6216"/>
                    </a:cubicBezTo>
                    <a:cubicBezTo>
                      <a:pt x="8476" y="3760"/>
                      <a:pt x="7122" y="2004"/>
                      <a:pt x="6528" y="1343"/>
                    </a:cubicBezTo>
                    <a:cubicBezTo>
                      <a:pt x="6363" y="1159"/>
                      <a:pt x="6321" y="896"/>
                      <a:pt x="6421" y="670"/>
                    </a:cubicBezTo>
                    <a:lnTo>
                      <a:pt x="5902" y="1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7" name="Google Shape;2967;p48"/>
              <p:cNvSpPr/>
              <p:nvPr/>
            </p:nvSpPr>
            <p:spPr>
              <a:xfrm>
                <a:off x="5495436" y="771870"/>
                <a:ext cx="42326" cy="268661"/>
              </a:xfrm>
              <a:custGeom>
                <a:rect b="b" l="l" r="r" t="t"/>
                <a:pathLst>
                  <a:path extrusionOk="0" h="11469" w="1809">
                    <a:moveTo>
                      <a:pt x="1507" y="0"/>
                    </a:moveTo>
                    <a:cubicBezTo>
                      <a:pt x="1358" y="585"/>
                      <a:pt x="1091" y="1123"/>
                      <a:pt x="736" y="1589"/>
                    </a:cubicBezTo>
                    <a:lnTo>
                      <a:pt x="486" y="10778"/>
                    </a:lnTo>
                    <a:cubicBezTo>
                      <a:pt x="479" y="11121"/>
                      <a:pt x="267" y="11366"/>
                      <a:pt x="1" y="11468"/>
                    </a:cubicBezTo>
                    <a:lnTo>
                      <a:pt x="894" y="11133"/>
                    </a:lnTo>
                    <a:lnTo>
                      <a:pt x="1193" y="2195"/>
                    </a:lnTo>
                    <a:cubicBezTo>
                      <a:pt x="1203" y="1918"/>
                      <a:pt x="1431" y="1698"/>
                      <a:pt x="1708" y="1698"/>
                    </a:cubicBezTo>
                    <a:lnTo>
                      <a:pt x="1690" y="722"/>
                    </a:lnTo>
                    <a:lnTo>
                      <a:pt x="1809" y="582"/>
                    </a:lnTo>
                    <a:cubicBezTo>
                      <a:pt x="1751" y="418"/>
                      <a:pt x="1711" y="246"/>
                      <a:pt x="1691" y="66"/>
                    </a:cubicBezTo>
                    <a:lnTo>
                      <a:pt x="1561" y="215"/>
                    </a:lnTo>
                    <a:lnTo>
                      <a:pt x="1559" y="8"/>
                    </a:lnTo>
                    <a:cubicBezTo>
                      <a:pt x="1542" y="6"/>
                      <a:pt x="1525" y="4"/>
                      <a:pt x="150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8" name="Google Shape;2968;p48"/>
              <p:cNvSpPr/>
              <p:nvPr/>
            </p:nvSpPr>
            <p:spPr>
              <a:xfrm>
                <a:off x="5495155" y="1040508"/>
                <a:ext cx="304" cy="94"/>
              </a:xfrm>
              <a:custGeom>
                <a:rect b="b" l="l" r="r" t="t"/>
                <a:pathLst>
                  <a:path extrusionOk="0" h="4" w="13">
                    <a:moveTo>
                      <a:pt x="0" y="3"/>
                    </a:moveTo>
                    <a:lnTo>
                      <a:pt x="0" y="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53F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9" name="Google Shape;2969;p48"/>
              <p:cNvSpPr/>
              <p:nvPr/>
            </p:nvSpPr>
            <p:spPr>
              <a:xfrm>
                <a:off x="5596981" y="851749"/>
                <a:ext cx="206974" cy="208740"/>
              </a:xfrm>
              <a:custGeom>
                <a:rect b="b" l="l" r="r" t="t"/>
                <a:pathLst>
                  <a:path extrusionOk="0" h="8911" w="8846">
                    <a:moveTo>
                      <a:pt x="8497" y="0"/>
                    </a:moveTo>
                    <a:lnTo>
                      <a:pt x="8238" y="2226"/>
                    </a:lnTo>
                    <a:lnTo>
                      <a:pt x="3521" y="8240"/>
                    </a:lnTo>
                    <a:lnTo>
                      <a:pt x="4057" y="4589"/>
                    </a:lnTo>
                    <a:cubicBezTo>
                      <a:pt x="4042" y="4586"/>
                      <a:pt x="4048" y="4588"/>
                      <a:pt x="4033" y="4584"/>
                    </a:cubicBezTo>
                    <a:lnTo>
                      <a:pt x="3017" y="8347"/>
                    </a:lnTo>
                    <a:lnTo>
                      <a:pt x="1" y="8911"/>
                    </a:lnTo>
                    <a:lnTo>
                      <a:pt x="1" y="8911"/>
                    </a:lnTo>
                    <a:lnTo>
                      <a:pt x="3042" y="8848"/>
                    </a:lnTo>
                    <a:cubicBezTo>
                      <a:pt x="3425" y="8840"/>
                      <a:pt x="3784" y="8655"/>
                      <a:pt x="4014" y="8349"/>
                    </a:cubicBezTo>
                    <a:lnTo>
                      <a:pt x="8559" y="2280"/>
                    </a:lnTo>
                    <a:lnTo>
                      <a:pt x="8845" y="84"/>
                    </a:lnTo>
                    <a:cubicBezTo>
                      <a:pt x="8727" y="60"/>
                      <a:pt x="8610" y="31"/>
                      <a:pt x="8497" y="0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0" name="Google Shape;2970;p48"/>
              <p:cNvSpPr/>
              <p:nvPr/>
            </p:nvSpPr>
            <p:spPr>
              <a:xfrm>
                <a:off x="5538276" y="913334"/>
                <a:ext cx="120310" cy="53714"/>
              </a:xfrm>
              <a:custGeom>
                <a:rect b="b" l="l" r="r" t="t"/>
                <a:pathLst>
                  <a:path extrusionOk="0" h="2293" w="5142">
                    <a:moveTo>
                      <a:pt x="5085" y="1"/>
                    </a:moveTo>
                    <a:lnTo>
                      <a:pt x="0" y="2292"/>
                    </a:lnTo>
                    <a:lnTo>
                      <a:pt x="4684" y="366"/>
                    </a:lnTo>
                    <a:lnTo>
                      <a:pt x="4920" y="545"/>
                    </a:lnTo>
                    <a:lnTo>
                      <a:pt x="5141" y="440"/>
                    </a:lnTo>
                    <a:cubicBezTo>
                      <a:pt x="5109" y="298"/>
                      <a:pt x="5089" y="151"/>
                      <a:pt x="5085" y="1"/>
                    </a:cubicBez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1" name="Google Shape;2971;p48"/>
              <p:cNvSpPr/>
              <p:nvPr/>
            </p:nvSpPr>
            <p:spPr>
              <a:xfrm>
                <a:off x="5404794" y="1101788"/>
                <a:ext cx="220896" cy="502021"/>
              </a:xfrm>
              <a:custGeom>
                <a:rect b="b" l="l" r="r" t="t"/>
                <a:pathLst>
                  <a:path extrusionOk="0" h="21431" w="9441">
                    <a:moveTo>
                      <a:pt x="9440" y="0"/>
                    </a:moveTo>
                    <a:cubicBezTo>
                      <a:pt x="9440" y="0"/>
                      <a:pt x="6574" y="17"/>
                      <a:pt x="5247" y="2892"/>
                    </a:cubicBezTo>
                    <a:cubicBezTo>
                      <a:pt x="4348" y="4840"/>
                      <a:pt x="3663" y="6723"/>
                      <a:pt x="3318" y="7734"/>
                    </a:cubicBezTo>
                    <a:cubicBezTo>
                      <a:pt x="3155" y="8207"/>
                      <a:pt x="2753" y="8558"/>
                      <a:pt x="2262" y="8652"/>
                    </a:cubicBezTo>
                    <a:lnTo>
                      <a:pt x="0" y="9089"/>
                    </a:lnTo>
                    <a:lnTo>
                      <a:pt x="1367" y="9333"/>
                    </a:lnTo>
                    <a:cubicBezTo>
                      <a:pt x="2226" y="9486"/>
                      <a:pt x="2748" y="10364"/>
                      <a:pt x="2475" y="11191"/>
                    </a:cubicBezTo>
                    <a:cubicBezTo>
                      <a:pt x="2136" y="12215"/>
                      <a:pt x="1787" y="13557"/>
                      <a:pt x="1837" y="14626"/>
                    </a:cubicBezTo>
                    <a:cubicBezTo>
                      <a:pt x="1932" y="16639"/>
                      <a:pt x="4337" y="21431"/>
                      <a:pt x="4337" y="21431"/>
                    </a:cubicBezTo>
                    <a:lnTo>
                      <a:pt x="6654" y="21431"/>
                    </a:lnTo>
                    <a:lnTo>
                      <a:pt x="6136" y="20332"/>
                    </a:lnTo>
                    <a:lnTo>
                      <a:pt x="4808" y="17518"/>
                    </a:lnTo>
                    <a:lnTo>
                      <a:pt x="3577" y="14911"/>
                    </a:lnTo>
                    <a:lnTo>
                      <a:pt x="3517" y="14784"/>
                    </a:lnTo>
                    <a:cubicBezTo>
                      <a:pt x="3144" y="13991"/>
                      <a:pt x="3041" y="13104"/>
                      <a:pt x="3215" y="12256"/>
                    </a:cubicBezTo>
                    <a:cubicBezTo>
                      <a:pt x="3250" y="12084"/>
                      <a:pt x="3297" y="11914"/>
                      <a:pt x="3355" y="11748"/>
                    </a:cubicBezTo>
                    <a:lnTo>
                      <a:pt x="5087" y="6769"/>
                    </a:lnTo>
                    <a:lnTo>
                      <a:pt x="6883" y="2199"/>
                    </a:lnTo>
                    <a:cubicBezTo>
                      <a:pt x="7429" y="1379"/>
                      <a:pt x="8170" y="694"/>
                      <a:pt x="9048" y="215"/>
                    </a:cubicBezTo>
                    <a:lnTo>
                      <a:pt x="9440" y="0"/>
                    </a:lnTo>
                    <a:close/>
                  </a:path>
                </a:pathLst>
              </a:custGeom>
              <a:solidFill>
                <a:srgbClr val="000000">
                  <a:alpha val="2024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72" name="Google Shape;2972;p48"/>
            <p:cNvSpPr/>
            <p:nvPr/>
          </p:nvSpPr>
          <p:spPr>
            <a:xfrm>
              <a:off x="3637540" y="713579"/>
              <a:ext cx="965405" cy="796587"/>
            </a:xfrm>
            <a:custGeom>
              <a:rect b="b" l="l" r="r" t="t"/>
              <a:pathLst>
                <a:path extrusionOk="0" h="7462" w="9054">
                  <a:moveTo>
                    <a:pt x="2640" y="0"/>
                  </a:moveTo>
                  <a:cubicBezTo>
                    <a:pt x="1183" y="1"/>
                    <a:pt x="1" y="1182"/>
                    <a:pt x="1" y="2640"/>
                  </a:cubicBezTo>
                  <a:cubicBezTo>
                    <a:pt x="1" y="3791"/>
                    <a:pt x="738" y="4770"/>
                    <a:pt x="1767" y="5130"/>
                  </a:cubicBezTo>
                  <a:cubicBezTo>
                    <a:pt x="1958" y="5199"/>
                    <a:pt x="2162" y="5245"/>
                    <a:pt x="2373" y="5266"/>
                  </a:cubicBezTo>
                  <a:cubicBezTo>
                    <a:pt x="2415" y="5269"/>
                    <a:pt x="2457" y="5273"/>
                    <a:pt x="2500" y="5276"/>
                  </a:cubicBezTo>
                  <a:cubicBezTo>
                    <a:pt x="2501" y="5292"/>
                    <a:pt x="2503" y="5309"/>
                    <a:pt x="2505" y="5324"/>
                  </a:cubicBezTo>
                  <a:cubicBezTo>
                    <a:pt x="2525" y="5503"/>
                    <a:pt x="2564" y="5674"/>
                    <a:pt x="2623" y="5840"/>
                  </a:cubicBezTo>
                  <a:cubicBezTo>
                    <a:pt x="2952" y="6785"/>
                    <a:pt x="3849" y="7461"/>
                    <a:pt x="4907" y="7461"/>
                  </a:cubicBezTo>
                  <a:cubicBezTo>
                    <a:pt x="6243" y="7461"/>
                    <a:pt x="7326" y="6378"/>
                    <a:pt x="7326" y="5042"/>
                  </a:cubicBezTo>
                  <a:cubicBezTo>
                    <a:pt x="7326" y="4903"/>
                    <a:pt x="7313" y="4766"/>
                    <a:pt x="7291" y="4633"/>
                  </a:cubicBezTo>
                  <a:cubicBezTo>
                    <a:pt x="8299" y="4410"/>
                    <a:pt x="9053" y="3511"/>
                    <a:pt x="9053" y="2437"/>
                  </a:cubicBezTo>
                  <a:cubicBezTo>
                    <a:pt x="9053" y="1195"/>
                    <a:pt x="8045" y="187"/>
                    <a:pt x="6803" y="187"/>
                  </a:cubicBezTo>
                  <a:cubicBezTo>
                    <a:pt x="5994" y="187"/>
                    <a:pt x="5285" y="614"/>
                    <a:pt x="4887" y="1255"/>
                  </a:cubicBezTo>
                  <a:cubicBezTo>
                    <a:pt x="4423" y="503"/>
                    <a:pt x="3590" y="0"/>
                    <a:pt x="2640" y="0"/>
                  </a:cubicBezTo>
                  <a:close/>
                </a:path>
              </a:pathLst>
            </a:custGeom>
            <a:solidFill>
              <a:srgbClr val="FFFFFF">
                <a:alpha val="142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3" name="Google Shape;2973;p48"/>
            <p:cNvSpPr/>
            <p:nvPr/>
          </p:nvSpPr>
          <p:spPr>
            <a:xfrm>
              <a:off x="4090355" y="901036"/>
              <a:ext cx="231168" cy="254498"/>
            </a:xfrm>
            <a:custGeom>
              <a:rect b="b" l="l" r="r" t="t"/>
              <a:pathLst>
                <a:path extrusionOk="0" h="2384" w="2168">
                  <a:moveTo>
                    <a:pt x="1086" y="0"/>
                  </a:moveTo>
                  <a:cubicBezTo>
                    <a:pt x="720" y="0"/>
                    <a:pt x="370" y="212"/>
                    <a:pt x="213" y="568"/>
                  </a:cubicBezTo>
                  <a:cubicBezTo>
                    <a:pt x="1" y="1050"/>
                    <a:pt x="454" y="2384"/>
                    <a:pt x="454" y="2384"/>
                  </a:cubicBezTo>
                  <a:cubicBezTo>
                    <a:pt x="454" y="2384"/>
                    <a:pt x="1744" y="1819"/>
                    <a:pt x="1957" y="1338"/>
                  </a:cubicBezTo>
                  <a:cubicBezTo>
                    <a:pt x="2168" y="856"/>
                    <a:pt x="1950" y="294"/>
                    <a:pt x="1470" y="81"/>
                  </a:cubicBezTo>
                  <a:cubicBezTo>
                    <a:pt x="1345" y="26"/>
                    <a:pt x="1214" y="0"/>
                    <a:pt x="1086" y="0"/>
                  </a:cubicBezTo>
                  <a:close/>
                </a:path>
              </a:pathLst>
            </a:custGeom>
            <a:solidFill>
              <a:srgbClr val="B4B7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74" name="Google Shape;2974;p48"/>
          <p:cNvGrpSpPr/>
          <p:nvPr/>
        </p:nvGrpSpPr>
        <p:grpSpPr>
          <a:xfrm flipH="1">
            <a:off x="-12" y="3973194"/>
            <a:ext cx="10436575" cy="1197200"/>
            <a:chOff x="-646237" y="3946300"/>
            <a:chExt cx="10436575" cy="1197200"/>
          </a:xfrm>
        </p:grpSpPr>
        <p:grpSp>
          <p:nvGrpSpPr>
            <p:cNvPr id="2975" name="Google Shape;2975;p48"/>
            <p:cNvGrpSpPr/>
            <p:nvPr/>
          </p:nvGrpSpPr>
          <p:grpSpPr>
            <a:xfrm>
              <a:off x="-646237" y="4340034"/>
              <a:ext cx="10436575" cy="803466"/>
              <a:chOff x="0" y="4340034"/>
              <a:chExt cx="10436575" cy="803466"/>
            </a:xfrm>
          </p:grpSpPr>
          <p:sp>
            <p:nvSpPr>
              <p:cNvPr id="2976" name="Google Shape;2976;p48"/>
              <p:cNvSpPr/>
              <p:nvPr/>
            </p:nvSpPr>
            <p:spPr>
              <a:xfrm rot="10800000">
                <a:off x="200768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7" name="Google Shape;2977;p48"/>
              <p:cNvSpPr/>
              <p:nvPr/>
            </p:nvSpPr>
            <p:spPr>
              <a:xfrm flipH="1" rot="10800000">
                <a:off x="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8" name="Google Shape;2978;p48"/>
              <p:cNvSpPr/>
              <p:nvPr/>
            </p:nvSpPr>
            <p:spPr>
              <a:xfrm rot="10800000">
                <a:off x="5184834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9" name="Google Shape;2979;p48"/>
              <p:cNvSpPr/>
              <p:nvPr/>
            </p:nvSpPr>
            <p:spPr>
              <a:xfrm flipH="1" rot="10800000">
                <a:off x="3177150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0" name="Google Shape;2980;p48"/>
              <p:cNvSpPr/>
              <p:nvPr/>
            </p:nvSpPr>
            <p:spPr>
              <a:xfrm rot="10800000">
                <a:off x="8428909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1" name="Google Shape;2981;p48"/>
              <p:cNvSpPr/>
              <p:nvPr/>
            </p:nvSpPr>
            <p:spPr>
              <a:xfrm flipH="1" rot="10800000">
                <a:off x="6421225" y="4340034"/>
                <a:ext cx="2007666" cy="803466"/>
              </a:xfrm>
              <a:prstGeom prst="flowChartDocument">
                <a:avLst/>
              </a:pr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82" name="Google Shape;2982;p48"/>
            <p:cNvGrpSpPr/>
            <p:nvPr/>
          </p:nvGrpSpPr>
          <p:grpSpPr>
            <a:xfrm>
              <a:off x="3964812" y="4033230"/>
              <a:ext cx="1307895" cy="575273"/>
              <a:chOff x="2161713" y="3315239"/>
              <a:chExt cx="607984" cy="267420"/>
            </a:xfrm>
          </p:grpSpPr>
          <p:sp>
            <p:nvSpPr>
              <p:cNvPr id="2983" name="Google Shape;2983;p48"/>
              <p:cNvSpPr/>
              <p:nvPr/>
            </p:nvSpPr>
            <p:spPr>
              <a:xfrm>
                <a:off x="2161713" y="3351361"/>
                <a:ext cx="191789" cy="231298"/>
              </a:xfrm>
              <a:custGeom>
                <a:rect b="b" l="l" r="r" t="t"/>
                <a:pathLst>
                  <a:path extrusionOk="0" h="9874" w="8197">
                    <a:moveTo>
                      <a:pt x="7172" y="1"/>
                    </a:moveTo>
                    <a:lnTo>
                      <a:pt x="7172" y="1"/>
                    </a:lnTo>
                    <a:cubicBezTo>
                      <a:pt x="4099" y="1599"/>
                      <a:pt x="3892" y="4964"/>
                      <a:pt x="3523" y="7464"/>
                    </a:cubicBezTo>
                    <a:cubicBezTo>
                      <a:pt x="3359" y="5580"/>
                      <a:pt x="2090" y="985"/>
                      <a:pt x="0" y="616"/>
                    </a:cubicBezTo>
                    <a:lnTo>
                      <a:pt x="0" y="616"/>
                    </a:lnTo>
                    <a:cubicBezTo>
                      <a:pt x="2705" y="2746"/>
                      <a:pt x="1844" y="9874"/>
                      <a:pt x="1844" y="9874"/>
                    </a:cubicBezTo>
                    <a:lnTo>
                      <a:pt x="7909" y="9874"/>
                    </a:lnTo>
                    <a:cubicBezTo>
                      <a:pt x="8196" y="7044"/>
                      <a:pt x="7172" y="3279"/>
                      <a:pt x="7172" y="3278"/>
                    </a:cubicBezTo>
                    <a:lnTo>
                      <a:pt x="7172" y="3278"/>
                    </a:lnTo>
                    <a:cubicBezTo>
                      <a:pt x="7172" y="3279"/>
                      <a:pt x="7295" y="6966"/>
                      <a:pt x="5819" y="7704"/>
                    </a:cubicBezTo>
                    <a:cubicBezTo>
                      <a:pt x="5123" y="6351"/>
                      <a:pt x="5328" y="2131"/>
                      <a:pt x="717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4" name="Google Shape;2984;p48"/>
              <p:cNvSpPr/>
              <p:nvPr/>
            </p:nvSpPr>
            <p:spPr>
              <a:xfrm>
                <a:off x="2378304" y="3315239"/>
                <a:ext cx="217878" cy="267420"/>
              </a:xfrm>
              <a:custGeom>
                <a:rect b="b" l="l" r="r" t="t"/>
                <a:pathLst>
                  <a:path extrusionOk="0" h="11416" w="9312">
                    <a:moveTo>
                      <a:pt x="1" y="0"/>
                    </a:moveTo>
                    <a:lnTo>
                      <a:pt x="1" y="0"/>
                    </a:lnTo>
                    <a:cubicBezTo>
                      <a:pt x="5510" y="2559"/>
                      <a:pt x="2346" y="11416"/>
                      <a:pt x="2346" y="11416"/>
                    </a:cubicBezTo>
                    <a:lnTo>
                      <a:pt x="7642" y="11416"/>
                    </a:lnTo>
                    <a:cubicBezTo>
                      <a:pt x="7642" y="11416"/>
                      <a:pt x="5118" y="3709"/>
                      <a:pt x="9312" y="1102"/>
                    </a:cubicBezTo>
                    <a:lnTo>
                      <a:pt x="9312" y="1102"/>
                    </a:lnTo>
                    <a:cubicBezTo>
                      <a:pt x="6368" y="1913"/>
                      <a:pt x="5407" y="4656"/>
                      <a:pt x="5300" y="9241"/>
                    </a:cubicBezTo>
                    <a:cubicBezTo>
                      <a:pt x="4768" y="2950"/>
                      <a:pt x="2098" y="533"/>
                      <a:pt x="1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5" name="Google Shape;2985;p48"/>
              <p:cNvSpPr/>
              <p:nvPr/>
            </p:nvSpPr>
            <p:spPr>
              <a:xfrm>
                <a:off x="2587220" y="3358716"/>
                <a:ext cx="182477" cy="223943"/>
              </a:xfrm>
              <a:custGeom>
                <a:rect b="b" l="l" r="r" t="t"/>
                <a:pathLst>
                  <a:path extrusionOk="0" h="9560" w="7799">
                    <a:moveTo>
                      <a:pt x="7799" y="0"/>
                    </a:moveTo>
                    <a:lnTo>
                      <a:pt x="7799" y="0"/>
                    </a:lnTo>
                    <a:cubicBezTo>
                      <a:pt x="6042" y="447"/>
                      <a:pt x="3806" y="2471"/>
                      <a:pt x="3360" y="7739"/>
                    </a:cubicBezTo>
                    <a:cubicBezTo>
                      <a:pt x="3271" y="3901"/>
                      <a:pt x="2466" y="1603"/>
                      <a:pt x="0" y="923"/>
                    </a:cubicBezTo>
                    <a:lnTo>
                      <a:pt x="0" y="923"/>
                    </a:lnTo>
                    <a:cubicBezTo>
                      <a:pt x="3513" y="3107"/>
                      <a:pt x="1399" y="9560"/>
                      <a:pt x="1399" y="9560"/>
                    </a:cubicBezTo>
                    <a:lnTo>
                      <a:pt x="5835" y="9560"/>
                    </a:lnTo>
                    <a:cubicBezTo>
                      <a:pt x="5835" y="9560"/>
                      <a:pt x="3186" y="2144"/>
                      <a:pt x="7799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6" name="Google Shape;2986;p48"/>
              <p:cNvSpPr/>
              <p:nvPr/>
            </p:nvSpPr>
            <p:spPr>
              <a:xfrm>
                <a:off x="2321682" y="3399054"/>
                <a:ext cx="152388" cy="183605"/>
              </a:xfrm>
              <a:custGeom>
                <a:rect b="b" l="l" r="r" t="t"/>
                <a:pathLst>
                  <a:path extrusionOk="0" h="7838" w="6513">
                    <a:moveTo>
                      <a:pt x="6513" y="0"/>
                    </a:moveTo>
                    <a:lnTo>
                      <a:pt x="6513" y="0"/>
                    </a:lnTo>
                    <a:cubicBezTo>
                      <a:pt x="2237" y="1667"/>
                      <a:pt x="2572" y="6951"/>
                      <a:pt x="2572" y="6951"/>
                    </a:cubicBezTo>
                    <a:cubicBezTo>
                      <a:pt x="2572" y="6951"/>
                      <a:pt x="1771" y="2944"/>
                      <a:pt x="3140" y="1174"/>
                    </a:cubicBezTo>
                    <a:lnTo>
                      <a:pt x="3140" y="1174"/>
                    </a:lnTo>
                    <a:cubicBezTo>
                      <a:pt x="1" y="2977"/>
                      <a:pt x="1069" y="7838"/>
                      <a:pt x="1069" y="7838"/>
                    </a:cubicBezTo>
                    <a:lnTo>
                      <a:pt x="1069" y="7837"/>
                    </a:lnTo>
                    <a:lnTo>
                      <a:pt x="5578" y="7837"/>
                    </a:lnTo>
                    <a:cubicBezTo>
                      <a:pt x="5578" y="7837"/>
                      <a:pt x="3707" y="3277"/>
                      <a:pt x="6513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7" name="Google Shape;2987;p48"/>
              <p:cNvSpPr/>
              <p:nvPr/>
            </p:nvSpPr>
            <p:spPr>
              <a:xfrm>
                <a:off x="2514150" y="3328451"/>
                <a:ext cx="164414" cy="254208"/>
              </a:xfrm>
              <a:custGeom>
                <a:rect b="b" l="l" r="r" t="t"/>
                <a:pathLst>
                  <a:path extrusionOk="0" h="10852" w="7027">
                    <a:moveTo>
                      <a:pt x="7027" y="0"/>
                    </a:moveTo>
                    <a:lnTo>
                      <a:pt x="7027" y="0"/>
                    </a:lnTo>
                    <a:cubicBezTo>
                      <a:pt x="3755" y="1988"/>
                      <a:pt x="2954" y="9623"/>
                      <a:pt x="2954" y="9623"/>
                    </a:cubicBezTo>
                    <a:cubicBezTo>
                      <a:pt x="2954" y="9623"/>
                      <a:pt x="1950" y="2100"/>
                      <a:pt x="1" y="1563"/>
                    </a:cubicBezTo>
                    <a:lnTo>
                      <a:pt x="1" y="1563"/>
                    </a:lnTo>
                    <a:cubicBezTo>
                      <a:pt x="2751" y="6649"/>
                      <a:pt x="831" y="10852"/>
                      <a:pt x="831" y="10852"/>
                    </a:cubicBezTo>
                    <a:lnTo>
                      <a:pt x="5468" y="10852"/>
                    </a:lnTo>
                    <a:cubicBezTo>
                      <a:pt x="5468" y="10852"/>
                      <a:pt x="2924" y="5144"/>
                      <a:pt x="7027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88" name="Google Shape;2988;p48"/>
            <p:cNvGrpSpPr/>
            <p:nvPr/>
          </p:nvGrpSpPr>
          <p:grpSpPr>
            <a:xfrm>
              <a:off x="218815" y="3946300"/>
              <a:ext cx="767639" cy="575285"/>
              <a:chOff x="1286413" y="3306853"/>
              <a:chExt cx="450519" cy="337648"/>
            </a:xfrm>
          </p:grpSpPr>
          <p:sp>
            <p:nvSpPr>
              <p:cNvPr id="2989" name="Google Shape;2989;p48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0" name="Google Shape;2990;p48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1" name="Google Shape;2991;p48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92" name="Google Shape;2992;p48"/>
            <p:cNvGrpSpPr/>
            <p:nvPr/>
          </p:nvGrpSpPr>
          <p:grpSpPr>
            <a:xfrm>
              <a:off x="8251040" y="3946300"/>
              <a:ext cx="767639" cy="575285"/>
              <a:chOff x="1286413" y="3306853"/>
              <a:chExt cx="450519" cy="337648"/>
            </a:xfrm>
          </p:grpSpPr>
          <p:sp>
            <p:nvSpPr>
              <p:cNvPr id="2993" name="Google Shape;2993;p48"/>
              <p:cNvSpPr/>
              <p:nvPr/>
            </p:nvSpPr>
            <p:spPr>
              <a:xfrm>
                <a:off x="1357869" y="3306853"/>
                <a:ext cx="275108" cy="337625"/>
              </a:xfrm>
              <a:custGeom>
                <a:rect b="b" l="l" r="r" t="t"/>
                <a:pathLst>
                  <a:path extrusionOk="0" h="14413" w="11758">
                    <a:moveTo>
                      <a:pt x="0" y="0"/>
                    </a:moveTo>
                    <a:lnTo>
                      <a:pt x="0" y="0"/>
                    </a:lnTo>
                    <a:cubicBezTo>
                      <a:pt x="6955" y="3231"/>
                      <a:pt x="2962" y="14412"/>
                      <a:pt x="2962" y="14412"/>
                    </a:cubicBezTo>
                    <a:lnTo>
                      <a:pt x="9648" y="14412"/>
                    </a:lnTo>
                    <a:cubicBezTo>
                      <a:pt x="9648" y="14412"/>
                      <a:pt x="6461" y="4682"/>
                      <a:pt x="11757" y="1391"/>
                    </a:cubicBezTo>
                    <a:lnTo>
                      <a:pt x="11757" y="1391"/>
                    </a:lnTo>
                    <a:cubicBezTo>
                      <a:pt x="8039" y="2415"/>
                      <a:pt x="6825" y="5880"/>
                      <a:pt x="6691" y="11668"/>
                    </a:cubicBezTo>
                    <a:cubicBezTo>
                      <a:pt x="6018" y="3724"/>
                      <a:pt x="2648" y="673"/>
                      <a:pt x="0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4" name="Google Shape;2994;p48"/>
              <p:cNvSpPr/>
              <p:nvPr/>
            </p:nvSpPr>
            <p:spPr>
              <a:xfrm>
                <a:off x="1286413" y="3412664"/>
                <a:ext cx="192374" cy="231814"/>
              </a:xfrm>
              <a:custGeom>
                <a:rect b="b" l="l" r="r" t="t"/>
                <a:pathLst>
                  <a:path extrusionOk="0" h="9896" w="8222">
                    <a:moveTo>
                      <a:pt x="8222" y="1"/>
                    </a:moveTo>
                    <a:lnTo>
                      <a:pt x="8222" y="1"/>
                    </a:lnTo>
                    <a:cubicBezTo>
                      <a:pt x="2825" y="2105"/>
                      <a:pt x="3247" y="8774"/>
                      <a:pt x="3247" y="8774"/>
                    </a:cubicBezTo>
                    <a:cubicBezTo>
                      <a:pt x="3247" y="8774"/>
                      <a:pt x="2235" y="3716"/>
                      <a:pt x="3963" y="1482"/>
                    </a:cubicBezTo>
                    <a:lnTo>
                      <a:pt x="3963" y="1482"/>
                    </a:lnTo>
                    <a:cubicBezTo>
                      <a:pt x="1" y="3758"/>
                      <a:pt x="1350" y="9895"/>
                      <a:pt x="1350" y="9895"/>
                    </a:cubicBezTo>
                    <a:lnTo>
                      <a:pt x="1350" y="9894"/>
                    </a:lnTo>
                    <a:lnTo>
                      <a:pt x="7041" y="9894"/>
                    </a:lnTo>
                    <a:cubicBezTo>
                      <a:pt x="7041" y="9894"/>
                      <a:pt x="4682" y="4138"/>
                      <a:pt x="8222" y="1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5" name="Google Shape;2995;p48"/>
              <p:cNvSpPr/>
              <p:nvPr/>
            </p:nvSpPr>
            <p:spPr>
              <a:xfrm>
                <a:off x="1529349" y="3323555"/>
                <a:ext cx="207583" cy="320946"/>
              </a:xfrm>
              <a:custGeom>
                <a:rect b="b" l="l" r="r" t="t"/>
                <a:pathLst>
                  <a:path extrusionOk="0" h="13701" w="8872">
                    <a:moveTo>
                      <a:pt x="8872" y="0"/>
                    </a:moveTo>
                    <a:lnTo>
                      <a:pt x="8872" y="0"/>
                    </a:lnTo>
                    <a:cubicBezTo>
                      <a:pt x="4741" y="2510"/>
                      <a:pt x="3730" y="12147"/>
                      <a:pt x="3730" y="12147"/>
                    </a:cubicBezTo>
                    <a:cubicBezTo>
                      <a:pt x="3730" y="12147"/>
                      <a:pt x="2463" y="2651"/>
                      <a:pt x="1" y="1973"/>
                    </a:cubicBezTo>
                    <a:lnTo>
                      <a:pt x="1" y="1973"/>
                    </a:lnTo>
                    <a:cubicBezTo>
                      <a:pt x="3473" y="8392"/>
                      <a:pt x="1049" y="13699"/>
                      <a:pt x="1049" y="13699"/>
                    </a:cubicBezTo>
                    <a:lnTo>
                      <a:pt x="6905" y="13700"/>
                    </a:lnTo>
                    <a:cubicBezTo>
                      <a:pt x="6905" y="13700"/>
                      <a:pt x="3693" y="6494"/>
                      <a:pt x="8872" y="0"/>
                    </a:cubicBezTo>
                    <a:close/>
                  </a:path>
                </a:pathLst>
              </a:custGeom>
              <a:solidFill>
                <a:srgbClr val="B4B7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ster's Degree in Remotely Piloted Aircraft System (RPAS) and drones by Slidesgo">
  <a:themeElements>
    <a:clrScheme name="Simple Light">
      <a:dk1>
        <a:srgbClr val="000000"/>
      </a:dk1>
      <a:lt1>
        <a:srgbClr val="DBE3EF"/>
      </a:lt1>
      <a:dk2>
        <a:srgbClr val="565656"/>
      </a:dk2>
      <a:lt2>
        <a:srgbClr val="66555E"/>
      </a:lt2>
      <a:accent1>
        <a:srgbClr val="FFFFFF"/>
      </a:accent1>
      <a:accent2>
        <a:srgbClr val="7A9CC4"/>
      </a:accent2>
      <a:accent3>
        <a:srgbClr val="F9CF5A"/>
      </a:accent3>
      <a:accent4>
        <a:srgbClr val="EC9836"/>
      </a:accent4>
      <a:accent5>
        <a:srgbClr val="B4B73D"/>
      </a:accent5>
      <a:accent6>
        <a:srgbClr val="909E3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