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82"/>
  </p:normalViewPr>
  <p:slideViewPr>
    <p:cSldViewPr snapToGrid="0">
      <p:cViewPr varScale="1">
        <p:scale>
          <a:sx n="97" d="100"/>
          <a:sy n="97" d="100"/>
        </p:scale>
        <p:origin x="118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B93B8-DDB0-D749-9330-2B1BA5A8B19D}" type="datetimeFigureOut">
              <a:rPr lang="en-US" smtClean="0"/>
              <a:t>9/21/25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BE7DB-E09E-A740-BFC8-D38B7DF2DE8C}" type="slidenum">
              <a:rPr lang="en-US" smtClean="0"/>
              <a:t>‹#›</a:t>
            </a:fld>
            <a:endParaRPr lang="en-US"/>
          </a:p>
        </p:txBody>
      </p:sp>
    </p:spTree>
    <p:extLst>
      <p:ext uri="{BB962C8B-B14F-4D97-AF65-F5344CB8AC3E}">
        <p14:creationId xmlns:p14="http://schemas.microsoft.com/office/powerpoint/2010/main" val="249619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06A9-A0E2-DBA5-E81E-0C5A03464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81DFA4-E1F3-A9DB-2297-3EB60C3CC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6B6679-C43B-B8C0-D007-140927A875F1}"/>
              </a:ext>
            </a:extLst>
          </p:cNvPr>
          <p:cNvSpPr>
            <a:spLocks noGrp="1"/>
          </p:cNvSpPr>
          <p:nvPr>
            <p:ph type="dt" sz="half" idx="10"/>
          </p:nvPr>
        </p:nvSpPr>
        <p:spPr/>
        <p:txBody>
          <a:bodyPr/>
          <a:lstStyle/>
          <a:p>
            <a:fld id="{A86CA1D8-EF32-EE46-A204-B7099CD3E206}" type="datetime1">
              <a:rPr lang="en-US" smtClean="0"/>
              <a:t>9/21/25</a:t>
            </a:fld>
            <a:endParaRPr lang="en-US"/>
          </a:p>
        </p:txBody>
      </p:sp>
      <p:sp>
        <p:nvSpPr>
          <p:cNvPr id="5" name="Footer Placeholder 4">
            <a:extLst>
              <a:ext uri="{FF2B5EF4-FFF2-40B4-BE49-F238E27FC236}">
                <a16:creationId xmlns:a16="http://schemas.microsoft.com/office/drawing/2014/main" id="{52BFB061-D879-BE07-B77C-107BF29E1668}"/>
              </a:ext>
            </a:extLst>
          </p:cNvPr>
          <p:cNvSpPr>
            <a:spLocks noGrp="1"/>
          </p:cNvSpPr>
          <p:nvPr>
            <p:ph type="ftr" sz="quarter" idx="11"/>
          </p:nvPr>
        </p:nvSpPr>
        <p:spPr/>
        <p:txBody>
          <a:bodyPr/>
          <a:lstStyle/>
          <a:p>
            <a:r>
              <a:rPr lang="en-US"/>
              <a:t>Patrick Lewis KQ4VZF</a:t>
            </a:r>
          </a:p>
        </p:txBody>
      </p:sp>
      <p:sp>
        <p:nvSpPr>
          <p:cNvPr id="6" name="Slide Number Placeholder 5">
            <a:extLst>
              <a:ext uri="{FF2B5EF4-FFF2-40B4-BE49-F238E27FC236}">
                <a16:creationId xmlns:a16="http://schemas.microsoft.com/office/drawing/2014/main" id="{79987447-F065-269E-7146-56E3760F5320}"/>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262684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B890-573B-FA36-43DD-EECA2A16B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AA1CE-F08C-5B2E-9271-1CDABBD78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3AB49-0290-50C2-1F22-A1B9DAC9915B}"/>
              </a:ext>
            </a:extLst>
          </p:cNvPr>
          <p:cNvSpPr>
            <a:spLocks noGrp="1"/>
          </p:cNvSpPr>
          <p:nvPr>
            <p:ph type="dt" sz="half" idx="10"/>
          </p:nvPr>
        </p:nvSpPr>
        <p:spPr/>
        <p:txBody>
          <a:bodyPr/>
          <a:lstStyle/>
          <a:p>
            <a:fld id="{5AC7D7C9-3B71-C74F-BDFA-E96997690326}" type="datetime1">
              <a:rPr lang="en-US" smtClean="0"/>
              <a:t>9/21/25</a:t>
            </a:fld>
            <a:endParaRPr lang="en-US"/>
          </a:p>
        </p:txBody>
      </p:sp>
      <p:sp>
        <p:nvSpPr>
          <p:cNvPr id="5" name="Footer Placeholder 4">
            <a:extLst>
              <a:ext uri="{FF2B5EF4-FFF2-40B4-BE49-F238E27FC236}">
                <a16:creationId xmlns:a16="http://schemas.microsoft.com/office/drawing/2014/main" id="{FE1110F3-2B05-ED53-F8E9-CE71669F82E5}"/>
              </a:ext>
            </a:extLst>
          </p:cNvPr>
          <p:cNvSpPr>
            <a:spLocks noGrp="1"/>
          </p:cNvSpPr>
          <p:nvPr>
            <p:ph type="ftr" sz="quarter" idx="11"/>
          </p:nvPr>
        </p:nvSpPr>
        <p:spPr/>
        <p:txBody>
          <a:bodyPr/>
          <a:lstStyle/>
          <a:p>
            <a:r>
              <a:rPr lang="en-US"/>
              <a:t>Patrick Lewis KQ4VZF</a:t>
            </a:r>
          </a:p>
        </p:txBody>
      </p:sp>
      <p:sp>
        <p:nvSpPr>
          <p:cNvPr id="6" name="Slide Number Placeholder 5">
            <a:extLst>
              <a:ext uri="{FF2B5EF4-FFF2-40B4-BE49-F238E27FC236}">
                <a16:creationId xmlns:a16="http://schemas.microsoft.com/office/drawing/2014/main" id="{EAE0F443-2FD4-8061-5F5B-F84EC49C1DF2}"/>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207143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DFC21-E267-F766-2DE3-9CF8979E4D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9D98A3-EB7E-24A2-93AA-B7A9CBD086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89C6F-E998-313F-A751-B314A5DDAEDD}"/>
              </a:ext>
            </a:extLst>
          </p:cNvPr>
          <p:cNvSpPr>
            <a:spLocks noGrp="1"/>
          </p:cNvSpPr>
          <p:nvPr>
            <p:ph type="dt" sz="half" idx="10"/>
          </p:nvPr>
        </p:nvSpPr>
        <p:spPr/>
        <p:txBody>
          <a:bodyPr/>
          <a:lstStyle/>
          <a:p>
            <a:fld id="{6F9D70DD-097E-A246-A010-83E2A2CEB53F}" type="datetime1">
              <a:rPr lang="en-US" smtClean="0"/>
              <a:t>9/21/25</a:t>
            </a:fld>
            <a:endParaRPr lang="en-US"/>
          </a:p>
        </p:txBody>
      </p:sp>
      <p:sp>
        <p:nvSpPr>
          <p:cNvPr id="5" name="Footer Placeholder 4">
            <a:extLst>
              <a:ext uri="{FF2B5EF4-FFF2-40B4-BE49-F238E27FC236}">
                <a16:creationId xmlns:a16="http://schemas.microsoft.com/office/drawing/2014/main" id="{ACD5D101-44A1-E1F0-80E1-A0E1BA4BA213}"/>
              </a:ext>
            </a:extLst>
          </p:cNvPr>
          <p:cNvSpPr>
            <a:spLocks noGrp="1"/>
          </p:cNvSpPr>
          <p:nvPr>
            <p:ph type="ftr" sz="quarter" idx="11"/>
          </p:nvPr>
        </p:nvSpPr>
        <p:spPr/>
        <p:txBody>
          <a:bodyPr/>
          <a:lstStyle/>
          <a:p>
            <a:r>
              <a:rPr lang="en-US"/>
              <a:t>Patrick Lewis KQ4VZF</a:t>
            </a:r>
          </a:p>
        </p:txBody>
      </p:sp>
      <p:sp>
        <p:nvSpPr>
          <p:cNvPr id="6" name="Slide Number Placeholder 5">
            <a:extLst>
              <a:ext uri="{FF2B5EF4-FFF2-40B4-BE49-F238E27FC236}">
                <a16:creationId xmlns:a16="http://schemas.microsoft.com/office/drawing/2014/main" id="{C6AC9A5F-FA03-DB63-BEF9-A0EA441313C9}"/>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59247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E0A1-215D-557F-B0B6-EE45E69E1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7C8C9-195B-FA4C-19BD-8D9C9D5EB7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C2940-FFEF-E6BD-2212-19ABB8051708}"/>
              </a:ext>
            </a:extLst>
          </p:cNvPr>
          <p:cNvSpPr>
            <a:spLocks noGrp="1"/>
          </p:cNvSpPr>
          <p:nvPr>
            <p:ph type="dt" sz="half" idx="10"/>
          </p:nvPr>
        </p:nvSpPr>
        <p:spPr/>
        <p:txBody>
          <a:bodyPr/>
          <a:lstStyle/>
          <a:p>
            <a:fld id="{29F495F1-C9D5-204A-BAC1-827A23BFBA4C}" type="datetime1">
              <a:rPr lang="en-US" smtClean="0"/>
              <a:t>9/21/25</a:t>
            </a:fld>
            <a:endParaRPr lang="en-US"/>
          </a:p>
        </p:txBody>
      </p:sp>
      <p:sp>
        <p:nvSpPr>
          <p:cNvPr id="5" name="Footer Placeholder 4">
            <a:extLst>
              <a:ext uri="{FF2B5EF4-FFF2-40B4-BE49-F238E27FC236}">
                <a16:creationId xmlns:a16="http://schemas.microsoft.com/office/drawing/2014/main" id="{0DC880D3-B770-855F-6472-1F66B38BDAE9}"/>
              </a:ext>
            </a:extLst>
          </p:cNvPr>
          <p:cNvSpPr>
            <a:spLocks noGrp="1"/>
          </p:cNvSpPr>
          <p:nvPr>
            <p:ph type="ftr" sz="quarter" idx="11"/>
          </p:nvPr>
        </p:nvSpPr>
        <p:spPr/>
        <p:txBody>
          <a:bodyPr/>
          <a:lstStyle/>
          <a:p>
            <a:r>
              <a:rPr lang="en-US"/>
              <a:t>Patrick Lewis KQ4VZF</a:t>
            </a:r>
          </a:p>
        </p:txBody>
      </p:sp>
      <p:sp>
        <p:nvSpPr>
          <p:cNvPr id="6" name="Slide Number Placeholder 5">
            <a:extLst>
              <a:ext uri="{FF2B5EF4-FFF2-40B4-BE49-F238E27FC236}">
                <a16:creationId xmlns:a16="http://schemas.microsoft.com/office/drawing/2014/main" id="{5034E1D5-3D79-23DD-91C0-11270384FD49}"/>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281212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5143-11B9-B96E-9657-5FCC52543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4EA1A-9E0D-9849-CA92-DDBDE9098A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75D5D-573C-8393-36C5-F45BA58F7471}"/>
              </a:ext>
            </a:extLst>
          </p:cNvPr>
          <p:cNvSpPr>
            <a:spLocks noGrp="1"/>
          </p:cNvSpPr>
          <p:nvPr>
            <p:ph type="dt" sz="half" idx="10"/>
          </p:nvPr>
        </p:nvSpPr>
        <p:spPr/>
        <p:txBody>
          <a:bodyPr/>
          <a:lstStyle/>
          <a:p>
            <a:fld id="{9C91DC35-6CF1-D241-8651-F5B632FEF82C}" type="datetime1">
              <a:rPr lang="en-US" smtClean="0"/>
              <a:t>9/21/25</a:t>
            </a:fld>
            <a:endParaRPr lang="en-US"/>
          </a:p>
        </p:txBody>
      </p:sp>
      <p:sp>
        <p:nvSpPr>
          <p:cNvPr id="5" name="Footer Placeholder 4">
            <a:extLst>
              <a:ext uri="{FF2B5EF4-FFF2-40B4-BE49-F238E27FC236}">
                <a16:creationId xmlns:a16="http://schemas.microsoft.com/office/drawing/2014/main" id="{734CAC93-73BC-6433-DD72-6CA0F0C388C1}"/>
              </a:ext>
            </a:extLst>
          </p:cNvPr>
          <p:cNvSpPr>
            <a:spLocks noGrp="1"/>
          </p:cNvSpPr>
          <p:nvPr>
            <p:ph type="ftr" sz="quarter" idx="11"/>
          </p:nvPr>
        </p:nvSpPr>
        <p:spPr/>
        <p:txBody>
          <a:bodyPr/>
          <a:lstStyle/>
          <a:p>
            <a:r>
              <a:rPr lang="en-US"/>
              <a:t>Patrick Lewis KQ4VZF</a:t>
            </a:r>
          </a:p>
        </p:txBody>
      </p:sp>
      <p:sp>
        <p:nvSpPr>
          <p:cNvPr id="6" name="Slide Number Placeholder 5">
            <a:extLst>
              <a:ext uri="{FF2B5EF4-FFF2-40B4-BE49-F238E27FC236}">
                <a16:creationId xmlns:a16="http://schemas.microsoft.com/office/drawing/2014/main" id="{315D5EED-1F6A-A5BB-53BD-D4767A58E285}"/>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248887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DAF8-C47C-E168-FDC9-1F9B0B040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56EEA-9B98-60DC-8F68-24643E6C1C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C40A5F-0319-1FD4-98FD-819C54A25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4EBD7-2FC3-6BD8-49D7-A42FE945EB7D}"/>
              </a:ext>
            </a:extLst>
          </p:cNvPr>
          <p:cNvSpPr>
            <a:spLocks noGrp="1"/>
          </p:cNvSpPr>
          <p:nvPr>
            <p:ph type="dt" sz="half" idx="10"/>
          </p:nvPr>
        </p:nvSpPr>
        <p:spPr/>
        <p:txBody>
          <a:bodyPr/>
          <a:lstStyle/>
          <a:p>
            <a:fld id="{C3B6A9CA-C0B4-224B-9A88-921700633664}" type="datetime1">
              <a:rPr lang="en-US" smtClean="0"/>
              <a:t>9/21/25</a:t>
            </a:fld>
            <a:endParaRPr lang="en-US"/>
          </a:p>
        </p:txBody>
      </p:sp>
      <p:sp>
        <p:nvSpPr>
          <p:cNvPr id="6" name="Footer Placeholder 5">
            <a:extLst>
              <a:ext uri="{FF2B5EF4-FFF2-40B4-BE49-F238E27FC236}">
                <a16:creationId xmlns:a16="http://schemas.microsoft.com/office/drawing/2014/main" id="{F99BB632-7296-46A8-4876-33F40CD82460}"/>
              </a:ext>
            </a:extLst>
          </p:cNvPr>
          <p:cNvSpPr>
            <a:spLocks noGrp="1"/>
          </p:cNvSpPr>
          <p:nvPr>
            <p:ph type="ftr" sz="quarter" idx="11"/>
          </p:nvPr>
        </p:nvSpPr>
        <p:spPr/>
        <p:txBody>
          <a:bodyPr/>
          <a:lstStyle/>
          <a:p>
            <a:r>
              <a:rPr lang="en-US"/>
              <a:t>Patrick Lewis KQ4VZF</a:t>
            </a:r>
          </a:p>
        </p:txBody>
      </p:sp>
      <p:sp>
        <p:nvSpPr>
          <p:cNvPr id="7" name="Slide Number Placeholder 6">
            <a:extLst>
              <a:ext uri="{FF2B5EF4-FFF2-40B4-BE49-F238E27FC236}">
                <a16:creationId xmlns:a16="http://schemas.microsoft.com/office/drawing/2014/main" id="{568D645D-42D1-F2A8-D917-BD09CFFB34E1}"/>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76366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3EFE-2B5D-437A-990C-0DCBBCC90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049D6-A971-D7B3-5955-675C57D1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AA605-4344-4B00-EBD0-A58BA6AC0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A12191-2B86-9547-C3A0-88CAEA16B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D21D8-04BB-C79D-31F0-3C482793EA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8C2E5D-F901-6D1E-C10B-95452CC9F640}"/>
              </a:ext>
            </a:extLst>
          </p:cNvPr>
          <p:cNvSpPr>
            <a:spLocks noGrp="1"/>
          </p:cNvSpPr>
          <p:nvPr>
            <p:ph type="dt" sz="half" idx="10"/>
          </p:nvPr>
        </p:nvSpPr>
        <p:spPr/>
        <p:txBody>
          <a:bodyPr/>
          <a:lstStyle/>
          <a:p>
            <a:fld id="{89ADB1F3-FD1E-B247-93ED-D3B1A3DCA881}" type="datetime1">
              <a:rPr lang="en-US" smtClean="0"/>
              <a:t>9/21/25</a:t>
            </a:fld>
            <a:endParaRPr lang="en-US"/>
          </a:p>
        </p:txBody>
      </p:sp>
      <p:sp>
        <p:nvSpPr>
          <p:cNvPr id="8" name="Footer Placeholder 7">
            <a:extLst>
              <a:ext uri="{FF2B5EF4-FFF2-40B4-BE49-F238E27FC236}">
                <a16:creationId xmlns:a16="http://schemas.microsoft.com/office/drawing/2014/main" id="{6222D757-0635-0771-F9FE-9A79256E0E56}"/>
              </a:ext>
            </a:extLst>
          </p:cNvPr>
          <p:cNvSpPr>
            <a:spLocks noGrp="1"/>
          </p:cNvSpPr>
          <p:nvPr>
            <p:ph type="ftr" sz="quarter" idx="11"/>
          </p:nvPr>
        </p:nvSpPr>
        <p:spPr/>
        <p:txBody>
          <a:bodyPr/>
          <a:lstStyle/>
          <a:p>
            <a:r>
              <a:rPr lang="en-US"/>
              <a:t>Patrick Lewis KQ4VZF</a:t>
            </a:r>
          </a:p>
        </p:txBody>
      </p:sp>
      <p:sp>
        <p:nvSpPr>
          <p:cNvPr id="9" name="Slide Number Placeholder 8">
            <a:extLst>
              <a:ext uri="{FF2B5EF4-FFF2-40B4-BE49-F238E27FC236}">
                <a16:creationId xmlns:a16="http://schemas.microsoft.com/office/drawing/2014/main" id="{E15ED41A-B571-49AE-9938-6E9D8545B290}"/>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345597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3E1D-C86E-F090-B5B8-90918A647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59534E-3AE5-EB16-D9FB-56E1E7DE8D2F}"/>
              </a:ext>
            </a:extLst>
          </p:cNvPr>
          <p:cNvSpPr>
            <a:spLocks noGrp="1"/>
          </p:cNvSpPr>
          <p:nvPr>
            <p:ph type="dt" sz="half" idx="10"/>
          </p:nvPr>
        </p:nvSpPr>
        <p:spPr/>
        <p:txBody>
          <a:bodyPr/>
          <a:lstStyle/>
          <a:p>
            <a:fld id="{B00CB755-6C59-AC4B-9C43-1DAE360F1A7D}" type="datetime1">
              <a:rPr lang="en-US" smtClean="0"/>
              <a:t>9/21/25</a:t>
            </a:fld>
            <a:endParaRPr lang="en-US"/>
          </a:p>
        </p:txBody>
      </p:sp>
      <p:sp>
        <p:nvSpPr>
          <p:cNvPr id="4" name="Footer Placeholder 3">
            <a:extLst>
              <a:ext uri="{FF2B5EF4-FFF2-40B4-BE49-F238E27FC236}">
                <a16:creationId xmlns:a16="http://schemas.microsoft.com/office/drawing/2014/main" id="{9D80E3C0-49E1-41FD-B703-DF3DCF773FBE}"/>
              </a:ext>
            </a:extLst>
          </p:cNvPr>
          <p:cNvSpPr>
            <a:spLocks noGrp="1"/>
          </p:cNvSpPr>
          <p:nvPr>
            <p:ph type="ftr" sz="quarter" idx="11"/>
          </p:nvPr>
        </p:nvSpPr>
        <p:spPr/>
        <p:txBody>
          <a:bodyPr/>
          <a:lstStyle/>
          <a:p>
            <a:r>
              <a:rPr lang="en-US"/>
              <a:t>Patrick Lewis KQ4VZF</a:t>
            </a:r>
          </a:p>
        </p:txBody>
      </p:sp>
      <p:sp>
        <p:nvSpPr>
          <p:cNvPr id="5" name="Slide Number Placeholder 4">
            <a:extLst>
              <a:ext uri="{FF2B5EF4-FFF2-40B4-BE49-F238E27FC236}">
                <a16:creationId xmlns:a16="http://schemas.microsoft.com/office/drawing/2014/main" id="{FC501A93-1E78-136A-4416-B9D542ABC56F}"/>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56236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D4596-E1D1-A5F5-D319-6B76D66409EB}"/>
              </a:ext>
            </a:extLst>
          </p:cNvPr>
          <p:cNvSpPr>
            <a:spLocks noGrp="1"/>
          </p:cNvSpPr>
          <p:nvPr>
            <p:ph type="dt" sz="half" idx="10"/>
          </p:nvPr>
        </p:nvSpPr>
        <p:spPr/>
        <p:txBody>
          <a:bodyPr/>
          <a:lstStyle/>
          <a:p>
            <a:fld id="{5FC49186-D78C-F74E-B969-5EC7EB0D94E6}" type="datetime1">
              <a:rPr lang="en-US" smtClean="0"/>
              <a:t>9/21/25</a:t>
            </a:fld>
            <a:endParaRPr lang="en-US"/>
          </a:p>
        </p:txBody>
      </p:sp>
      <p:sp>
        <p:nvSpPr>
          <p:cNvPr id="3" name="Footer Placeholder 2">
            <a:extLst>
              <a:ext uri="{FF2B5EF4-FFF2-40B4-BE49-F238E27FC236}">
                <a16:creationId xmlns:a16="http://schemas.microsoft.com/office/drawing/2014/main" id="{D8092746-D197-86BE-37AC-3B5F9F8BB2A5}"/>
              </a:ext>
            </a:extLst>
          </p:cNvPr>
          <p:cNvSpPr>
            <a:spLocks noGrp="1"/>
          </p:cNvSpPr>
          <p:nvPr>
            <p:ph type="ftr" sz="quarter" idx="11"/>
          </p:nvPr>
        </p:nvSpPr>
        <p:spPr/>
        <p:txBody>
          <a:bodyPr/>
          <a:lstStyle/>
          <a:p>
            <a:r>
              <a:rPr lang="en-US"/>
              <a:t>Patrick Lewis KQ4VZF</a:t>
            </a:r>
          </a:p>
        </p:txBody>
      </p:sp>
      <p:sp>
        <p:nvSpPr>
          <p:cNvPr id="4" name="Slide Number Placeholder 3">
            <a:extLst>
              <a:ext uri="{FF2B5EF4-FFF2-40B4-BE49-F238E27FC236}">
                <a16:creationId xmlns:a16="http://schemas.microsoft.com/office/drawing/2014/main" id="{1309FC7E-6363-B68F-794D-07278EEAE8B7}"/>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306944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0849-879F-AE15-D33D-30D76A497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B27F0-502F-0C55-EA3A-8BF756A35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CB80F-8BB0-1D52-B21F-29AED63BD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75165-B35E-7A5F-0198-4586954CE671}"/>
              </a:ext>
            </a:extLst>
          </p:cNvPr>
          <p:cNvSpPr>
            <a:spLocks noGrp="1"/>
          </p:cNvSpPr>
          <p:nvPr>
            <p:ph type="dt" sz="half" idx="10"/>
          </p:nvPr>
        </p:nvSpPr>
        <p:spPr/>
        <p:txBody>
          <a:bodyPr/>
          <a:lstStyle/>
          <a:p>
            <a:fld id="{EE577389-15AB-C943-8D49-AA40B9BD67A0}" type="datetime1">
              <a:rPr lang="en-US" smtClean="0"/>
              <a:t>9/21/25</a:t>
            </a:fld>
            <a:endParaRPr lang="en-US"/>
          </a:p>
        </p:txBody>
      </p:sp>
      <p:sp>
        <p:nvSpPr>
          <p:cNvPr id="6" name="Footer Placeholder 5">
            <a:extLst>
              <a:ext uri="{FF2B5EF4-FFF2-40B4-BE49-F238E27FC236}">
                <a16:creationId xmlns:a16="http://schemas.microsoft.com/office/drawing/2014/main" id="{7F47C692-7505-E9E8-419A-2D798D89ADD5}"/>
              </a:ext>
            </a:extLst>
          </p:cNvPr>
          <p:cNvSpPr>
            <a:spLocks noGrp="1"/>
          </p:cNvSpPr>
          <p:nvPr>
            <p:ph type="ftr" sz="quarter" idx="11"/>
          </p:nvPr>
        </p:nvSpPr>
        <p:spPr/>
        <p:txBody>
          <a:bodyPr/>
          <a:lstStyle/>
          <a:p>
            <a:r>
              <a:rPr lang="en-US"/>
              <a:t>Patrick Lewis KQ4VZF</a:t>
            </a:r>
          </a:p>
        </p:txBody>
      </p:sp>
      <p:sp>
        <p:nvSpPr>
          <p:cNvPr id="7" name="Slide Number Placeholder 6">
            <a:extLst>
              <a:ext uri="{FF2B5EF4-FFF2-40B4-BE49-F238E27FC236}">
                <a16:creationId xmlns:a16="http://schemas.microsoft.com/office/drawing/2014/main" id="{5F19E011-2C76-92D6-DEE5-34C421A24FE6}"/>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258094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6113-A82A-F375-FD59-9F35A146A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2D50B1-2442-7420-4950-832AA4FC6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26093-1C52-ACF8-5F3A-25DB52FE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8376D-3BF0-0B9B-A52F-F522096BB953}"/>
              </a:ext>
            </a:extLst>
          </p:cNvPr>
          <p:cNvSpPr>
            <a:spLocks noGrp="1"/>
          </p:cNvSpPr>
          <p:nvPr>
            <p:ph type="dt" sz="half" idx="10"/>
          </p:nvPr>
        </p:nvSpPr>
        <p:spPr/>
        <p:txBody>
          <a:bodyPr/>
          <a:lstStyle/>
          <a:p>
            <a:fld id="{7250D22A-40DE-1E4C-BA65-EA3673A54887}" type="datetime1">
              <a:rPr lang="en-US" smtClean="0"/>
              <a:t>9/21/25</a:t>
            </a:fld>
            <a:endParaRPr lang="en-US"/>
          </a:p>
        </p:txBody>
      </p:sp>
      <p:sp>
        <p:nvSpPr>
          <p:cNvPr id="6" name="Footer Placeholder 5">
            <a:extLst>
              <a:ext uri="{FF2B5EF4-FFF2-40B4-BE49-F238E27FC236}">
                <a16:creationId xmlns:a16="http://schemas.microsoft.com/office/drawing/2014/main" id="{8E27B1B7-1A5F-5865-1219-FDB496FAB1A3}"/>
              </a:ext>
            </a:extLst>
          </p:cNvPr>
          <p:cNvSpPr>
            <a:spLocks noGrp="1"/>
          </p:cNvSpPr>
          <p:nvPr>
            <p:ph type="ftr" sz="quarter" idx="11"/>
          </p:nvPr>
        </p:nvSpPr>
        <p:spPr/>
        <p:txBody>
          <a:bodyPr/>
          <a:lstStyle/>
          <a:p>
            <a:r>
              <a:rPr lang="en-US"/>
              <a:t>Patrick Lewis KQ4VZF</a:t>
            </a:r>
          </a:p>
        </p:txBody>
      </p:sp>
      <p:sp>
        <p:nvSpPr>
          <p:cNvPr id="7" name="Slide Number Placeholder 6">
            <a:extLst>
              <a:ext uri="{FF2B5EF4-FFF2-40B4-BE49-F238E27FC236}">
                <a16:creationId xmlns:a16="http://schemas.microsoft.com/office/drawing/2014/main" id="{BD0C3B0B-D542-6EE8-04D1-A2DF06A3ED68}"/>
              </a:ext>
            </a:extLst>
          </p:cNvPr>
          <p:cNvSpPr>
            <a:spLocks noGrp="1"/>
          </p:cNvSpPr>
          <p:nvPr>
            <p:ph type="sldNum" sz="quarter" idx="12"/>
          </p:nvPr>
        </p:nvSpPr>
        <p:spPr/>
        <p:txBody>
          <a:bodyPr/>
          <a:lstStyle/>
          <a:p>
            <a:fld id="{87E787AA-0015-334E-8F68-852A95A57647}" type="slidenum">
              <a:rPr lang="en-US" smtClean="0"/>
              <a:t>‹#›</a:t>
            </a:fld>
            <a:endParaRPr lang="en-US"/>
          </a:p>
        </p:txBody>
      </p:sp>
    </p:spTree>
    <p:extLst>
      <p:ext uri="{BB962C8B-B14F-4D97-AF65-F5344CB8AC3E}">
        <p14:creationId xmlns:p14="http://schemas.microsoft.com/office/powerpoint/2010/main" val="313060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A86A6-51DD-032F-DF2A-30F4E9C0D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2D195-EC1D-D61C-1D1D-8867774DF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401A2-6E1B-3DB3-CAA1-CEB02C1A2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167B6E-78CF-AB4E-BEE3-DC49A75B7183}" type="datetime1">
              <a:rPr lang="en-US" smtClean="0"/>
              <a:t>9/21/25</a:t>
            </a:fld>
            <a:endParaRPr lang="en-US"/>
          </a:p>
        </p:txBody>
      </p:sp>
      <p:sp>
        <p:nvSpPr>
          <p:cNvPr id="5" name="Footer Placeholder 4">
            <a:extLst>
              <a:ext uri="{FF2B5EF4-FFF2-40B4-BE49-F238E27FC236}">
                <a16:creationId xmlns:a16="http://schemas.microsoft.com/office/drawing/2014/main" id="{361AA745-918F-9018-962F-79C292E93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Patrick Lewis KQ4VZF</a:t>
            </a:r>
          </a:p>
        </p:txBody>
      </p:sp>
      <p:sp>
        <p:nvSpPr>
          <p:cNvPr id="6" name="Slide Number Placeholder 5">
            <a:extLst>
              <a:ext uri="{FF2B5EF4-FFF2-40B4-BE49-F238E27FC236}">
                <a16:creationId xmlns:a16="http://schemas.microsoft.com/office/drawing/2014/main" id="{CB65B56F-9C81-7E8E-B7E1-9C2D80875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7AA-0015-334E-8F68-852A95A57647}" type="slidenum">
              <a:rPr lang="en-US" smtClean="0"/>
              <a:t>‹#›</a:t>
            </a:fld>
            <a:endParaRPr lang="en-US"/>
          </a:p>
        </p:txBody>
      </p:sp>
    </p:spTree>
    <p:extLst>
      <p:ext uri="{BB962C8B-B14F-4D97-AF65-F5344CB8AC3E}">
        <p14:creationId xmlns:p14="http://schemas.microsoft.com/office/powerpoint/2010/main" val="414121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97489-159A-A73A-2E14-6EACE1C71F28}"/>
              </a:ext>
            </a:extLst>
          </p:cNvPr>
          <p:cNvSpPr>
            <a:spLocks noGrp="1"/>
          </p:cNvSpPr>
          <p:nvPr>
            <p:ph type="title"/>
          </p:nvPr>
        </p:nvSpPr>
        <p:spPr>
          <a:xfrm>
            <a:off x="838200" y="365126"/>
            <a:ext cx="10515600" cy="602284"/>
          </a:xfrm>
        </p:spPr>
        <p:txBody>
          <a:bodyPr>
            <a:normAutofit fontScale="90000"/>
          </a:bodyPr>
          <a:lstStyle/>
          <a:p>
            <a:pPr algn="ctr"/>
            <a:r>
              <a:rPr lang="en-US" b="1" dirty="0"/>
              <a:t>Support for </a:t>
            </a:r>
            <a:r>
              <a:rPr lang="en-US" b="1" dirty="0" err="1"/>
              <a:t>BikeMS</a:t>
            </a:r>
            <a:r>
              <a:rPr lang="en-US" b="1" dirty="0"/>
              <a:t> DC Ride - Debrief</a:t>
            </a:r>
          </a:p>
        </p:txBody>
      </p:sp>
      <p:sp>
        <p:nvSpPr>
          <p:cNvPr id="5" name="Content Placeholder 4">
            <a:extLst>
              <a:ext uri="{FF2B5EF4-FFF2-40B4-BE49-F238E27FC236}">
                <a16:creationId xmlns:a16="http://schemas.microsoft.com/office/drawing/2014/main" id="{246B4B1B-033C-790B-A918-6652E7949D50}"/>
              </a:ext>
            </a:extLst>
          </p:cNvPr>
          <p:cNvSpPr>
            <a:spLocks noGrp="1"/>
          </p:cNvSpPr>
          <p:nvPr>
            <p:ph idx="1"/>
          </p:nvPr>
        </p:nvSpPr>
        <p:spPr>
          <a:xfrm>
            <a:off x="838200" y="967410"/>
            <a:ext cx="10515600" cy="5209553"/>
          </a:xfrm>
        </p:spPr>
        <p:txBody>
          <a:bodyPr>
            <a:normAutofit lnSpcReduction="10000"/>
          </a:bodyPr>
          <a:lstStyle/>
          <a:p>
            <a:r>
              <a:rPr lang="en-US" dirty="0"/>
              <a:t>Event date: Sept. 13, 2025, 6am-4pm</a:t>
            </a:r>
          </a:p>
          <a:p>
            <a:r>
              <a:rPr lang="en-US" dirty="0"/>
              <a:t>Event location: Start/finish at Reston Town Center, rest stops in Ashburn, Leesburg, Waterford, </a:t>
            </a:r>
            <a:r>
              <a:rPr lang="en-US" dirty="0" err="1"/>
              <a:t>Lovettesville</a:t>
            </a:r>
            <a:r>
              <a:rPr lang="en-US" dirty="0"/>
              <a:t>, Purcellville, a few others. There were 30, 60, 80, and 100 length routes.</a:t>
            </a:r>
          </a:p>
          <a:p>
            <a:r>
              <a:rPr lang="en-US" dirty="0"/>
              <a:t>Around 300 riders participating</a:t>
            </a:r>
          </a:p>
          <a:p>
            <a:r>
              <a:rPr lang="en-US" dirty="0"/>
              <a:t>Organized by the National MS Society</a:t>
            </a:r>
          </a:p>
          <a:p>
            <a:r>
              <a:rPr lang="en-US" dirty="0"/>
              <a:t>Ham support: 4 SAGs (All event SAGs were Hams), 6/8 rest stops had operators with SAGs covering the other 2 at peak times, and 3-5 operators at Net Control at all times</a:t>
            </a:r>
          </a:p>
          <a:p>
            <a:r>
              <a:rPr lang="en-US" dirty="0"/>
              <a:t>Operators were members of LARG, NERA, Shenandoah Valley, and other clubs, as well as individuals. I sent out calls for volunteers to all local clubs as well as via announcement on NVTN</a:t>
            </a:r>
          </a:p>
        </p:txBody>
      </p:sp>
      <p:sp>
        <p:nvSpPr>
          <p:cNvPr id="6" name="Footer Placeholder 5">
            <a:extLst>
              <a:ext uri="{FF2B5EF4-FFF2-40B4-BE49-F238E27FC236}">
                <a16:creationId xmlns:a16="http://schemas.microsoft.com/office/drawing/2014/main" id="{546AC22E-6288-EFEC-5772-ADA0A8226A86}"/>
              </a:ext>
            </a:extLst>
          </p:cNvPr>
          <p:cNvSpPr>
            <a:spLocks noGrp="1"/>
          </p:cNvSpPr>
          <p:nvPr>
            <p:ph type="ftr" sz="quarter" idx="11"/>
          </p:nvPr>
        </p:nvSpPr>
        <p:spPr/>
        <p:txBody>
          <a:bodyPr/>
          <a:lstStyle/>
          <a:p>
            <a:r>
              <a:rPr lang="en-US"/>
              <a:t>Patrick Lewis KQ4VZF</a:t>
            </a:r>
          </a:p>
        </p:txBody>
      </p:sp>
    </p:spTree>
    <p:extLst>
      <p:ext uri="{BB962C8B-B14F-4D97-AF65-F5344CB8AC3E}">
        <p14:creationId xmlns:p14="http://schemas.microsoft.com/office/powerpoint/2010/main" val="280494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5613-A2E9-51F2-2805-8CCFB325105A}"/>
              </a:ext>
            </a:extLst>
          </p:cNvPr>
          <p:cNvSpPr>
            <a:spLocks noGrp="1"/>
          </p:cNvSpPr>
          <p:nvPr>
            <p:ph type="title"/>
          </p:nvPr>
        </p:nvSpPr>
        <p:spPr>
          <a:xfrm>
            <a:off x="838200" y="365126"/>
            <a:ext cx="10515600" cy="483014"/>
          </a:xfrm>
        </p:spPr>
        <p:txBody>
          <a:bodyPr>
            <a:normAutofit fontScale="90000"/>
          </a:bodyPr>
          <a:lstStyle/>
          <a:p>
            <a:pPr algn="ctr"/>
            <a:r>
              <a:rPr lang="en-US" b="1" dirty="0"/>
              <a:t>MS Ride Continued</a:t>
            </a:r>
          </a:p>
        </p:txBody>
      </p:sp>
      <p:sp>
        <p:nvSpPr>
          <p:cNvPr id="3" name="Content Placeholder 2">
            <a:extLst>
              <a:ext uri="{FF2B5EF4-FFF2-40B4-BE49-F238E27FC236}">
                <a16:creationId xmlns:a16="http://schemas.microsoft.com/office/drawing/2014/main" id="{9B2EBAE5-5DB8-476A-043F-096C0FE527C3}"/>
              </a:ext>
            </a:extLst>
          </p:cNvPr>
          <p:cNvSpPr>
            <a:spLocks noGrp="1"/>
          </p:cNvSpPr>
          <p:nvPr>
            <p:ph idx="1"/>
          </p:nvPr>
        </p:nvSpPr>
        <p:spPr>
          <a:xfrm>
            <a:off x="838200" y="848140"/>
            <a:ext cx="10515600" cy="5328823"/>
          </a:xfrm>
        </p:spPr>
        <p:txBody>
          <a:bodyPr>
            <a:normAutofit fontScale="92500" lnSpcReduction="20000"/>
          </a:bodyPr>
          <a:lstStyle/>
          <a:p>
            <a:r>
              <a:rPr lang="en-US" dirty="0"/>
              <a:t>Net Control was run out of a 16 foot trailer built and owned by Don Goff, N4MDX. Photos attached on next slide. Worked incredibly well. </a:t>
            </a:r>
          </a:p>
          <a:p>
            <a:r>
              <a:rPr lang="en-US" dirty="0"/>
              <a:t>Primary net control was a 50w 2m mobile rig running off a generator and using a 30’ mast</a:t>
            </a:r>
          </a:p>
          <a:p>
            <a:r>
              <a:rPr lang="en-US" dirty="0"/>
              <a:t>Secondary radio was a 50w 2m/70cm mobile on generator and using a mag mount on top of the trailer</a:t>
            </a:r>
          </a:p>
          <a:p>
            <a:r>
              <a:rPr lang="en-US" dirty="0"/>
              <a:t>Primary frequency was WA4TXE 146.7 &amp; 146.85. </a:t>
            </a:r>
          </a:p>
          <a:p>
            <a:r>
              <a:rPr lang="en-US" dirty="0"/>
              <a:t>Backup 1 was K4QJZ 145.21, backup 2 was the NERA system. Only Lovettsville needed to switch to backup</a:t>
            </a:r>
          </a:p>
          <a:p>
            <a:r>
              <a:rPr lang="en-US" dirty="0"/>
              <a:t>Net Control used 147.48, 445.975, and GMRS for local operations</a:t>
            </a:r>
          </a:p>
          <a:p>
            <a:r>
              <a:rPr lang="en-US" dirty="0"/>
              <a:t>Race Director was with us at Net Control for the full ride</a:t>
            </a:r>
          </a:p>
          <a:p>
            <a:r>
              <a:rPr lang="en-US" dirty="0"/>
              <a:t>Key race staff used LTEs to communicate, but Hams provided full comms for all SAG and rest stop operations. Only a few staff had LTEs and were only at two locations. Net Control was also direct on LTE comms. No group chats or phone calls were used.</a:t>
            </a:r>
          </a:p>
        </p:txBody>
      </p:sp>
      <p:sp>
        <p:nvSpPr>
          <p:cNvPr id="4" name="Footer Placeholder 3">
            <a:extLst>
              <a:ext uri="{FF2B5EF4-FFF2-40B4-BE49-F238E27FC236}">
                <a16:creationId xmlns:a16="http://schemas.microsoft.com/office/drawing/2014/main" id="{76857138-D1F8-595A-3BEE-A8186903CBF5}"/>
              </a:ext>
            </a:extLst>
          </p:cNvPr>
          <p:cNvSpPr>
            <a:spLocks noGrp="1"/>
          </p:cNvSpPr>
          <p:nvPr>
            <p:ph type="ftr" sz="quarter" idx="11"/>
          </p:nvPr>
        </p:nvSpPr>
        <p:spPr/>
        <p:txBody>
          <a:bodyPr/>
          <a:lstStyle/>
          <a:p>
            <a:r>
              <a:rPr lang="en-US"/>
              <a:t>Patrick Lewis KQ4VZF</a:t>
            </a:r>
          </a:p>
        </p:txBody>
      </p:sp>
    </p:spTree>
    <p:extLst>
      <p:ext uri="{BB962C8B-B14F-4D97-AF65-F5344CB8AC3E}">
        <p14:creationId xmlns:p14="http://schemas.microsoft.com/office/powerpoint/2010/main" val="34801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7480-0344-225D-82B1-21725CD317A6}"/>
              </a:ext>
            </a:extLst>
          </p:cNvPr>
          <p:cNvSpPr>
            <a:spLocks noGrp="1"/>
          </p:cNvSpPr>
          <p:nvPr>
            <p:ph type="title"/>
          </p:nvPr>
        </p:nvSpPr>
        <p:spPr>
          <a:xfrm>
            <a:off x="838200" y="1306029"/>
            <a:ext cx="10515600" cy="522771"/>
          </a:xfrm>
        </p:spPr>
        <p:txBody>
          <a:bodyPr>
            <a:normAutofit fontScale="90000"/>
          </a:bodyPr>
          <a:lstStyle/>
          <a:p>
            <a:pPr algn="ctr"/>
            <a:r>
              <a:rPr lang="en-US" b="1" dirty="0"/>
              <a:t>Photos</a:t>
            </a:r>
          </a:p>
        </p:txBody>
      </p:sp>
      <p:pic>
        <p:nvPicPr>
          <p:cNvPr id="5" name="Content Placeholder 4" descr="A white trailer parked on the side of a road&#10;&#10;AI-generated content may be incorrect.">
            <a:extLst>
              <a:ext uri="{FF2B5EF4-FFF2-40B4-BE49-F238E27FC236}">
                <a16:creationId xmlns:a16="http://schemas.microsoft.com/office/drawing/2014/main" id="{9D12FF15-F75D-4E06-CEB4-4886C78C7A72}"/>
              </a:ext>
            </a:extLst>
          </p:cNvPr>
          <p:cNvPicPr>
            <a:picLocks noGrp="1" noChangeAspect="1"/>
          </p:cNvPicPr>
          <p:nvPr>
            <p:ph idx="1"/>
          </p:nvPr>
        </p:nvPicPr>
        <p:blipFill>
          <a:blip r:embed="rId2"/>
          <a:stretch>
            <a:fillRect/>
          </a:stretch>
        </p:blipFill>
        <p:spPr>
          <a:xfrm>
            <a:off x="277007" y="365125"/>
            <a:ext cx="4661636" cy="3496227"/>
          </a:xfrm>
        </p:spPr>
      </p:pic>
      <p:pic>
        <p:nvPicPr>
          <p:cNvPr id="7" name="Picture 6" descr="A person standing in a room with a large screen and a computer&#10;&#10;AI-generated content may be incorrect.">
            <a:extLst>
              <a:ext uri="{FF2B5EF4-FFF2-40B4-BE49-F238E27FC236}">
                <a16:creationId xmlns:a16="http://schemas.microsoft.com/office/drawing/2014/main" id="{591D205B-C2E7-0A9C-2ECC-4835DAFE3170}"/>
              </a:ext>
            </a:extLst>
          </p:cNvPr>
          <p:cNvPicPr>
            <a:picLocks noChangeAspect="1"/>
          </p:cNvPicPr>
          <p:nvPr/>
        </p:nvPicPr>
        <p:blipFill>
          <a:blip r:embed="rId3"/>
          <a:stretch>
            <a:fillRect/>
          </a:stretch>
        </p:blipFill>
        <p:spPr>
          <a:xfrm>
            <a:off x="7368209" y="467828"/>
            <a:ext cx="4387758" cy="3290819"/>
          </a:xfrm>
          <a:prstGeom prst="rect">
            <a:avLst/>
          </a:prstGeom>
        </p:spPr>
      </p:pic>
      <p:pic>
        <p:nvPicPr>
          <p:cNvPr id="9" name="Picture 8" descr="A person in a reflective vest sitting at a desk&#10;&#10;AI-generated content may be incorrect.">
            <a:extLst>
              <a:ext uri="{FF2B5EF4-FFF2-40B4-BE49-F238E27FC236}">
                <a16:creationId xmlns:a16="http://schemas.microsoft.com/office/drawing/2014/main" id="{CE9BFF9F-971F-5654-AF3B-8A924BB3F898}"/>
              </a:ext>
            </a:extLst>
          </p:cNvPr>
          <p:cNvPicPr>
            <a:picLocks noChangeAspect="1"/>
          </p:cNvPicPr>
          <p:nvPr/>
        </p:nvPicPr>
        <p:blipFill>
          <a:blip r:embed="rId4"/>
          <a:stretch>
            <a:fillRect/>
          </a:stretch>
        </p:blipFill>
        <p:spPr>
          <a:xfrm rot="5400000">
            <a:off x="3946664" y="3085892"/>
            <a:ext cx="4298673" cy="3224005"/>
          </a:xfrm>
          <a:prstGeom prst="rect">
            <a:avLst/>
          </a:prstGeom>
        </p:spPr>
      </p:pic>
      <p:pic>
        <p:nvPicPr>
          <p:cNvPr id="11" name="Picture 10" descr="A person in a reflective vest working at a desk&#10;&#10;AI-generated content may be incorrect.">
            <a:extLst>
              <a:ext uri="{FF2B5EF4-FFF2-40B4-BE49-F238E27FC236}">
                <a16:creationId xmlns:a16="http://schemas.microsoft.com/office/drawing/2014/main" id="{E2886A47-6548-53AC-46DA-7661A33622EF}"/>
              </a:ext>
            </a:extLst>
          </p:cNvPr>
          <p:cNvPicPr>
            <a:picLocks noChangeAspect="1"/>
          </p:cNvPicPr>
          <p:nvPr/>
        </p:nvPicPr>
        <p:blipFill>
          <a:blip r:embed="rId5"/>
          <a:stretch>
            <a:fillRect/>
          </a:stretch>
        </p:blipFill>
        <p:spPr>
          <a:xfrm rot="5400000">
            <a:off x="540259" y="3857625"/>
            <a:ext cx="3429000" cy="2571750"/>
          </a:xfrm>
          <a:prstGeom prst="rect">
            <a:avLst/>
          </a:prstGeom>
        </p:spPr>
      </p:pic>
      <p:pic>
        <p:nvPicPr>
          <p:cNvPr id="13" name="Picture 12" descr="A person sitting at a desk with a computer&#10;&#10;AI-generated content may be incorrect.">
            <a:extLst>
              <a:ext uri="{FF2B5EF4-FFF2-40B4-BE49-F238E27FC236}">
                <a16:creationId xmlns:a16="http://schemas.microsoft.com/office/drawing/2014/main" id="{0D90074F-F101-6C49-39CD-AB0FF1724AFA}"/>
              </a:ext>
            </a:extLst>
          </p:cNvPr>
          <p:cNvPicPr>
            <a:picLocks noChangeAspect="1"/>
          </p:cNvPicPr>
          <p:nvPr/>
        </p:nvPicPr>
        <p:blipFill>
          <a:blip r:embed="rId6"/>
          <a:stretch>
            <a:fillRect/>
          </a:stretch>
        </p:blipFill>
        <p:spPr>
          <a:xfrm rot="5400000">
            <a:off x="8200962" y="3705163"/>
            <a:ext cx="3603243" cy="2702432"/>
          </a:xfrm>
          <a:prstGeom prst="rect">
            <a:avLst/>
          </a:prstGeom>
        </p:spPr>
      </p:pic>
      <p:sp>
        <p:nvSpPr>
          <p:cNvPr id="14" name="Footer Placeholder 13">
            <a:extLst>
              <a:ext uri="{FF2B5EF4-FFF2-40B4-BE49-F238E27FC236}">
                <a16:creationId xmlns:a16="http://schemas.microsoft.com/office/drawing/2014/main" id="{70721649-57AA-D47F-BD90-132C8BD9C127}"/>
              </a:ext>
            </a:extLst>
          </p:cNvPr>
          <p:cNvSpPr>
            <a:spLocks noGrp="1"/>
          </p:cNvSpPr>
          <p:nvPr>
            <p:ph type="ftr" sz="quarter" idx="11"/>
          </p:nvPr>
        </p:nvSpPr>
        <p:spPr/>
        <p:txBody>
          <a:bodyPr/>
          <a:lstStyle/>
          <a:p>
            <a:r>
              <a:rPr lang="en-US"/>
              <a:t>Patrick Lewis KQ4VZF</a:t>
            </a:r>
          </a:p>
        </p:txBody>
      </p:sp>
    </p:spTree>
    <p:extLst>
      <p:ext uri="{BB962C8B-B14F-4D97-AF65-F5344CB8AC3E}">
        <p14:creationId xmlns:p14="http://schemas.microsoft.com/office/powerpoint/2010/main" val="39200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9AEFF-E6B4-58A1-E1BF-A9504AFA8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E21C9-3F03-50A6-EE69-2B28C3749F13}"/>
              </a:ext>
            </a:extLst>
          </p:cNvPr>
          <p:cNvSpPr>
            <a:spLocks noGrp="1"/>
          </p:cNvSpPr>
          <p:nvPr>
            <p:ph type="title"/>
          </p:nvPr>
        </p:nvSpPr>
        <p:spPr>
          <a:xfrm>
            <a:off x="838200" y="365126"/>
            <a:ext cx="10515600" cy="483014"/>
          </a:xfrm>
        </p:spPr>
        <p:txBody>
          <a:bodyPr>
            <a:normAutofit fontScale="90000"/>
          </a:bodyPr>
          <a:lstStyle/>
          <a:p>
            <a:pPr algn="ctr"/>
            <a:r>
              <a:rPr lang="en-US" b="1" dirty="0"/>
              <a:t>MS Ride Continued</a:t>
            </a:r>
          </a:p>
        </p:txBody>
      </p:sp>
      <p:sp>
        <p:nvSpPr>
          <p:cNvPr id="3" name="Content Placeholder 2">
            <a:extLst>
              <a:ext uri="{FF2B5EF4-FFF2-40B4-BE49-F238E27FC236}">
                <a16:creationId xmlns:a16="http://schemas.microsoft.com/office/drawing/2014/main" id="{7F541F57-7917-D594-068C-EA7F1D4082BC}"/>
              </a:ext>
            </a:extLst>
          </p:cNvPr>
          <p:cNvSpPr>
            <a:spLocks noGrp="1"/>
          </p:cNvSpPr>
          <p:nvPr>
            <p:ph idx="1"/>
          </p:nvPr>
        </p:nvSpPr>
        <p:spPr>
          <a:xfrm>
            <a:off x="838200" y="848140"/>
            <a:ext cx="10515600" cy="5328823"/>
          </a:xfrm>
        </p:spPr>
        <p:txBody>
          <a:bodyPr>
            <a:normAutofit fontScale="92500"/>
          </a:bodyPr>
          <a:lstStyle/>
          <a:p>
            <a:r>
              <a:rPr lang="en-US" dirty="0"/>
              <a:t>Net Control did status checks on rest stops every 30-60 minutes and on SAGs every 30 minutes when unassigned and every 10-20 minutes when on assignment</a:t>
            </a:r>
          </a:p>
          <a:p>
            <a:r>
              <a:rPr lang="en-US" dirty="0"/>
              <a:t>No APRS was used, all locations and updates were relayed by voice</a:t>
            </a:r>
          </a:p>
          <a:p>
            <a:r>
              <a:rPr lang="en-US" dirty="0"/>
              <a:t>Several rest stops relayed requests for more supplies and rider questions via ham operators</a:t>
            </a:r>
          </a:p>
          <a:p>
            <a:r>
              <a:rPr lang="en-US" dirty="0"/>
              <a:t>SAGs fixed several flats, transported a few riders with more serious mechanical issues to the rest stops with mechanics, and transported several tired out and two riders with minor injuries to start/finish. EMS was not needed and medical waivers were signed.</a:t>
            </a:r>
          </a:p>
          <a:p>
            <a:r>
              <a:rPr lang="en-US" dirty="0"/>
              <a:t>MS Society staff were fully satisfied and have already asked us to help out next year.</a:t>
            </a:r>
          </a:p>
        </p:txBody>
      </p:sp>
      <p:sp>
        <p:nvSpPr>
          <p:cNvPr id="4" name="Footer Placeholder 3">
            <a:extLst>
              <a:ext uri="{FF2B5EF4-FFF2-40B4-BE49-F238E27FC236}">
                <a16:creationId xmlns:a16="http://schemas.microsoft.com/office/drawing/2014/main" id="{E31BF124-DAF7-E955-A37D-7828BAEB3813}"/>
              </a:ext>
            </a:extLst>
          </p:cNvPr>
          <p:cNvSpPr>
            <a:spLocks noGrp="1"/>
          </p:cNvSpPr>
          <p:nvPr>
            <p:ph type="ftr" sz="quarter" idx="11"/>
          </p:nvPr>
        </p:nvSpPr>
        <p:spPr/>
        <p:txBody>
          <a:bodyPr/>
          <a:lstStyle/>
          <a:p>
            <a:r>
              <a:rPr lang="en-US"/>
              <a:t>Patrick Lewis KQ4VZF</a:t>
            </a:r>
          </a:p>
        </p:txBody>
      </p:sp>
    </p:spTree>
    <p:extLst>
      <p:ext uri="{BB962C8B-B14F-4D97-AF65-F5344CB8AC3E}">
        <p14:creationId xmlns:p14="http://schemas.microsoft.com/office/powerpoint/2010/main" val="259042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64DAB-6363-E808-8071-E9C8ED02E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74B74-072F-17E4-C18C-93523F5CDCFB}"/>
              </a:ext>
            </a:extLst>
          </p:cNvPr>
          <p:cNvSpPr>
            <a:spLocks noGrp="1"/>
          </p:cNvSpPr>
          <p:nvPr>
            <p:ph type="title"/>
          </p:nvPr>
        </p:nvSpPr>
        <p:spPr>
          <a:xfrm>
            <a:off x="838200" y="365126"/>
            <a:ext cx="10515600" cy="483014"/>
          </a:xfrm>
        </p:spPr>
        <p:txBody>
          <a:bodyPr>
            <a:normAutofit fontScale="90000"/>
          </a:bodyPr>
          <a:lstStyle/>
          <a:p>
            <a:pPr algn="ctr"/>
            <a:r>
              <a:rPr lang="en-US" b="1" dirty="0"/>
              <a:t>MS Ride Continued</a:t>
            </a:r>
          </a:p>
        </p:txBody>
      </p:sp>
      <p:sp>
        <p:nvSpPr>
          <p:cNvPr id="3" name="Content Placeholder 2">
            <a:extLst>
              <a:ext uri="{FF2B5EF4-FFF2-40B4-BE49-F238E27FC236}">
                <a16:creationId xmlns:a16="http://schemas.microsoft.com/office/drawing/2014/main" id="{4611E4A5-E25F-7E5F-CF6A-82353C03D6D3}"/>
              </a:ext>
            </a:extLst>
          </p:cNvPr>
          <p:cNvSpPr>
            <a:spLocks noGrp="1"/>
          </p:cNvSpPr>
          <p:nvPr>
            <p:ph idx="1"/>
          </p:nvPr>
        </p:nvSpPr>
        <p:spPr>
          <a:xfrm>
            <a:off x="838200" y="848140"/>
            <a:ext cx="10515600" cy="5328823"/>
          </a:xfrm>
        </p:spPr>
        <p:txBody>
          <a:bodyPr>
            <a:normAutofit/>
          </a:bodyPr>
          <a:lstStyle/>
          <a:p>
            <a:r>
              <a:rPr lang="en-US" dirty="0"/>
              <a:t>Patrick’s thoughts for club’s consideration…</a:t>
            </a:r>
          </a:p>
          <a:p>
            <a:pPr lvl="1"/>
            <a:r>
              <a:rPr lang="en-US" dirty="0"/>
              <a:t>The trailer was incredibly helpful for net control. Note that Don has gone above and beyond in building it and it includes several computers, two generators, heat and AC, LED lighting, and many radios. It cost multiple tens of thousands of dollars to build.</a:t>
            </a:r>
          </a:p>
          <a:p>
            <a:pPr lvl="1"/>
            <a:r>
              <a:rPr lang="en-US" dirty="0"/>
              <a:t>However, a simpler trailer would still be a great advantage in my mind</a:t>
            </a:r>
          </a:p>
          <a:p>
            <a:pPr lvl="1"/>
            <a:r>
              <a:rPr lang="en-US" dirty="0"/>
              <a:t>Strongly suggest the club consider supporting this event as a club or in conjunction with Don’s non-profit (a search and rescue group) next year. </a:t>
            </a:r>
          </a:p>
          <a:p>
            <a:pPr lvl="1"/>
            <a:r>
              <a:rPr lang="en-US" dirty="0"/>
              <a:t>MS Society expressed interest in making a donation to a club if it threw its full weight behind supporting the ride.</a:t>
            </a:r>
          </a:p>
          <a:p>
            <a:pPr lvl="1"/>
            <a:r>
              <a:rPr lang="en-US" dirty="0"/>
              <a:t>Happy to chat more, don’t hesitate to reach out!</a:t>
            </a:r>
          </a:p>
        </p:txBody>
      </p:sp>
      <p:sp>
        <p:nvSpPr>
          <p:cNvPr id="4" name="Footer Placeholder 3">
            <a:extLst>
              <a:ext uri="{FF2B5EF4-FFF2-40B4-BE49-F238E27FC236}">
                <a16:creationId xmlns:a16="http://schemas.microsoft.com/office/drawing/2014/main" id="{2743E8B7-0F78-FD38-9CF8-D24D1FBE1840}"/>
              </a:ext>
            </a:extLst>
          </p:cNvPr>
          <p:cNvSpPr>
            <a:spLocks noGrp="1"/>
          </p:cNvSpPr>
          <p:nvPr>
            <p:ph type="ftr" sz="quarter" idx="11"/>
          </p:nvPr>
        </p:nvSpPr>
        <p:spPr/>
        <p:txBody>
          <a:bodyPr/>
          <a:lstStyle/>
          <a:p>
            <a:r>
              <a:rPr lang="en-US"/>
              <a:t>Patrick Lewis KQ4VZF</a:t>
            </a:r>
          </a:p>
        </p:txBody>
      </p:sp>
    </p:spTree>
    <p:extLst>
      <p:ext uri="{BB962C8B-B14F-4D97-AF65-F5344CB8AC3E}">
        <p14:creationId xmlns:p14="http://schemas.microsoft.com/office/powerpoint/2010/main" val="360624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587</Words>
  <Application>Microsoft Macintosh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Support for BikeMS DC Ride - Debrief</vt:lpstr>
      <vt:lpstr>MS Ride Continued</vt:lpstr>
      <vt:lpstr>Photos</vt:lpstr>
      <vt:lpstr>MS Ride Continued</vt:lpstr>
      <vt:lpstr>MS Ride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Lewis</dc:creator>
  <cp:lastModifiedBy>Patrick Lewis</cp:lastModifiedBy>
  <cp:revision>1</cp:revision>
  <dcterms:created xsi:type="dcterms:W3CDTF">2025-09-21T20:29:29Z</dcterms:created>
  <dcterms:modified xsi:type="dcterms:W3CDTF">2025-09-21T20:47:03Z</dcterms:modified>
</cp:coreProperties>
</file>