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1" r:id="rId2"/>
    <p:sldId id="2564" r:id="rId3"/>
    <p:sldId id="2565" r:id="rId4"/>
    <p:sldId id="2566" r:id="rId5"/>
    <p:sldId id="2567" r:id="rId6"/>
    <p:sldId id="2568" r:id="rId7"/>
    <p:sldId id="2570" r:id="rId8"/>
    <p:sldId id="2571" r:id="rId9"/>
    <p:sldId id="2572" r:id="rId10"/>
    <p:sldId id="2573" r:id="rId11"/>
    <p:sldId id="2574" r:id="rId12"/>
    <p:sldId id="2575" r:id="rId13"/>
    <p:sldId id="2577" r:id="rId14"/>
    <p:sldId id="2579" r:id="rId15"/>
    <p:sldId id="2581" r:id="rId16"/>
    <p:sldId id="2580" r:id="rId17"/>
    <p:sldId id="2582" r:id="rId18"/>
    <p:sldId id="2586" r:id="rId19"/>
    <p:sldId id="2590" r:id="rId20"/>
    <p:sldId id="2591" r:id="rId21"/>
    <p:sldId id="2594" r:id="rId22"/>
    <p:sldId id="2597" r:id="rId23"/>
    <p:sldId id="2595" r:id="rId24"/>
    <p:sldId id="2593" r:id="rId25"/>
    <p:sldId id="2592" r:id="rId26"/>
    <p:sldId id="2598" r:id="rId27"/>
    <p:sldId id="25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ern Technical Overview of EchoLink for Ham Radio Enthusiasts" id="{23549138-FC7D-4C9C-867F-9EBDBC725538}">
          <p14:sldIdLst>
            <p14:sldId id="2561"/>
          </p14:sldIdLst>
        </p14:section>
        <p14:section name="Introduction to EchoLink Technology" id="{BD600BC2-E297-455D-84BB-E89751A7F5E9}">
          <p14:sldIdLst>
            <p14:sldId id="2564"/>
            <p14:sldId id="2565"/>
            <p14:sldId id="2566"/>
          </p14:sldIdLst>
        </p14:section>
        <p14:section name="EchoLink System Architecture" id="{CB12A788-C97B-4E95-8945-43F851854B0A}">
          <p14:sldIdLst>
            <p14:sldId id="2567"/>
            <p14:sldId id="2568"/>
            <p14:sldId id="2570"/>
          </p14:sldIdLst>
        </p14:section>
        <p14:section name="Modern Setup and Configuration" id="{26981EE9-1290-4BEC-AE73-A4D206A181E5}">
          <p14:sldIdLst>
            <p14:sldId id="2571"/>
            <p14:sldId id="2572"/>
            <p14:sldId id="2573"/>
            <p14:sldId id="2574"/>
          </p14:sldIdLst>
        </p14:section>
        <p14:section name="Practical Applications and Use Cases" id="{ED20DF2F-5C10-45F0-89F7-6BDEF5B18AC9}">
          <p14:sldIdLst>
            <p14:sldId id="2575"/>
            <p14:sldId id="2577"/>
          </p14:sldIdLst>
        </p14:section>
        <p14:section name="Security, Reliability, and Future Developments" id="{729669B8-B69D-40A9-BD88-41426BC733FA}">
          <p14:sldIdLst>
            <p14:sldId id="2579"/>
            <p14:sldId id="2581"/>
            <p14:sldId id="2580"/>
            <p14:sldId id="2582"/>
            <p14:sldId id="2586"/>
            <p14:sldId id="2590"/>
            <p14:sldId id="2591"/>
            <p14:sldId id="2594"/>
            <p14:sldId id="2597"/>
            <p14:sldId id="2595"/>
            <p14:sldId id="2593"/>
            <p14:sldId id="2592"/>
            <p14:sldId id="2598"/>
            <p14:sldId id="25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52FB13-2D89-453A-8643-C86B5DE8E420}" v="165" dt="2026-01-16T23:29:05.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4660"/>
  </p:normalViewPr>
  <p:slideViewPr>
    <p:cSldViewPr snapToGrid="0">
      <p:cViewPr>
        <p:scale>
          <a:sx n="100" d="100"/>
          <a:sy n="100" d="100"/>
        </p:scale>
        <p:origin x="72" y="1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Radloff" userId="371e85611eff2b58" providerId="LiveId" clId="{663C227E-C5D1-444E-AAC4-C66373D2D9C4}"/>
    <pc:docChg chg="undo custSel addSld delSld modSld sldOrd modSection">
      <pc:chgData name="Steve Radloff" userId="371e85611eff2b58" providerId="LiveId" clId="{663C227E-C5D1-444E-AAC4-C66373D2D9C4}" dt="2026-01-16T23:33:45.671" v="1730" actId="478"/>
      <pc:docMkLst>
        <pc:docMk/>
      </pc:docMkLst>
      <pc:sldChg chg="modSp">
        <pc:chgData name="Steve Radloff" userId="371e85611eff2b58" providerId="LiveId" clId="{663C227E-C5D1-444E-AAC4-C66373D2D9C4}" dt="2026-01-16T23:27:00.510" v="1441" actId="2"/>
        <pc:sldMkLst>
          <pc:docMk/>
          <pc:sldMk cId="918737505" sldId="2561"/>
        </pc:sldMkLst>
        <pc:spChg chg="mod">
          <ac:chgData name="Steve Radloff" userId="371e85611eff2b58" providerId="LiveId" clId="{663C227E-C5D1-444E-AAC4-C66373D2D9C4}" dt="2026-01-16T23:27:00.510" v="1441" actId="2"/>
          <ac:spMkLst>
            <pc:docMk/>
            <pc:sldMk cId="918737505" sldId="2561"/>
            <ac:spMk id="2" creationId="{B05BDEFF-7304-1EC8-9E3A-0729DA0E0478}"/>
          </ac:spMkLst>
        </pc:spChg>
      </pc:sldChg>
      <pc:sldChg chg="modSp mod modNotesTx">
        <pc:chgData name="Steve Radloff" userId="371e85611eff2b58" providerId="LiveId" clId="{663C227E-C5D1-444E-AAC4-C66373D2D9C4}" dt="2026-01-16T23:28:44.263" v="1464" actId="20577"/>
        <pc:sldMkLst>
          <pc:docMk/>
          <pc:sldMk cId="2960669891" sldId="2564"/>
        </pc:sldMkLst>
        <pc:spChg chg="mod">
          <ac:chgData name="Steve Radloff" userId="371e85611eff2b58" providerId="LiveId" clId="{663C227E-C5D1-444E-AAC4-C66373D2D9C4}" dt="2026-01-16T23:27:05.926" v="1442" actId="2"/>
          <ac:spMkLst>
            <pc:docMk/>
            <pc:sldMk cId="2960669891" sldId="2564"/>
            <ac:spMk id="2" creationId="{15995150-9704-2770-213D-3373EE405006}"/>
          </ac:spMkLst>
        </pc:spChg>
        <pc:spChg chg="mod">
          <ac:chgData name="Steve Radloff" userId="371e85611eff2b58" providerId="LiveId" clId="{663C227E-C5D1-444E-AAC4-C66373D2D9C4}" dt="2026-01-16T23:28:44.263" v="1464" actId="20577"/>
          <ac:spMkLst>
            <pc:docMk/>
            <pc:sldMk cId="2960669891" sldId="2564"/>
            <ac:spMk id="4" creationId="{BF58FB38-3169-B9F5-39EF-FDCA59A9E9A2}"/>
          </ac:spMkLst>
        </pc:spChg>
      </pc:sldChg>
      <pc:sldChg chg="modNotesTx">
        <pc:chgData name="Steve Radloff" userId="371e85611eff2b58" providerId="LiveId" clId="{663C227E-C5D1-444E-AAC4-C66373D2D9C4}" dt="2026-01-16T23:27:08.825" v="1447" actId="2"/>
        <pc:sldMkLst>
          <pc:docMk/>
          <pc:sldMk cId="285400537" sldId="2565"/>
        </pc:sldMkLst>
      </pc:sldChg>
      <pc:sldChg chg="modSp modNotesTx">
        <pc:chgData name="Steve Radloff" userId="371e85611eff2b58" providerId="LiveId" clId="{663C227E-C5D1-444E-AAC4-C66373D2D9C4}" dt="2026-01-16T23:27:10.181" v="1450" actId="2"/>
        <pc:sldMkLst>
          <pc:docMk/>
          <pc:sldMk cId="2543183469" sldId="2566"/>
        </pc:sldMkLst>
        <pc:spChg chg="mod">
          <ac:chgData name="Steve Radloff" userId="371e85611eff2b58" providerId="LiveId" clId="{663C227E-C5D1-444E-AAC4-C66373D2D9C4}" dt="2026-01-16T23:27:09.563" v="1448" actId="2"/>
          <ac:spMkLst>
            <pc:docMk/>
            <pc:sldMk cId="2543183469" sldId="2566"/>
            <ac:spMk id="4" creationId="{DAD96165-1C1B-38B5-DCA9-F1B295D0D1F2}"/>
          </ac:spMkLst>
        </pc:spChg>
      </pc:sldChg>
      <pc:sldChg chg="modSp">
        <pc:chgData name="Steve Radloff" userId="371e85611eff2b58" providerId="LiveId" clId="{663C227E-C5D1-444E-AAC4-C66373D2D9C4}" dt="2026-01-16T23:27:10.441" v="1451" actId="2"/>
        <pc:sldMkLst>
          <pc:docMk/>
          <pc:sldMk cId="630573893" sldId="2567"/>
        </pc:sldMkLst>
        <pc:spChg chg="mod">
          <ac:chgData name="Steve Radloff" userId="371e85611eff2b58" providerId="LiveId" clId="{663C227E-C5D1-444E-AAC4-C66373D2D9C4}" dt="2026-01-16T23:27:10.441" v="1451" actId="2"/>
          <ac:spMkLst>
            <pc:docMk/>
            <pc:sldMk cId="630573893" sldId="2567"/>
            <ac:spMk id="2" creationId="{4058D02F-CCBC-F512-C07C-5B78F5B2256F}"/>
          </ac:spMkLst>
        </pc:spChg>
      </pc:sldChg>
      <pc:sldChg chg="modSp">
        <pc:chgData name="Steve Radloff" userId="371e85611eff2b58" providerId="LiveId" clId="{663C227E-C5D1-444E-AAC4-C66373D2D9C4}" dt="2026-01-16T23:27:10.671" v="1452" actId="2"/>
        <pc:sldMkLst>
          <pc:docMk/>
          <pc:sldMk cId="1829396925" sldId="2568"/>
        </pc:sldMkLst>
        <pc:spChg chg="mod">
          <ac:chgData name="Steve Radloff" userId="371e85611eff2b58" providerId="LiveId" clId="{663C227E-C5D1-444E-AAC4-C66373D2D9C4}" dt="2026-01-16T23:27:10.671" v="1452" actId="2"/>
          <ac:spMkLst>
            <pc:docMk/>
            <pc:sldMk cId="1829396925" sldId="2568"/>
            <ac:spMk id="4" creationId="{93C2374B-4C34-AEA8-A302-D5C93D84A330}"/>
          </ac:spMkLst>
        </pc:spChg>
      </pc:sldChg>
      <pc:sldChg chg="modSp">
        <pc:chgData name="Steve Radloff" userId="371e85611eff2b58" providerId="LiveId" clId="{663C227E-C5D1-444E-AAC4-C66373D2D9C4}" dt="2026-01-16T23:29:05.064" v="1466" actId="20577"/>
        <pc:sldMkLst>
          <pc:docMk/>
          <pc:sldMk cId="1740310841" sldId="2570"/>
        </pc:sldMkLst>
        <pc:spChg chg="mod">
          <ac:chgData name="Steve Radloff" userId="371e85611eff2b58" providerId="LiveId" clId="{663C227E-C5D1-444E-AAC4-C66373D2D9C4}" dt="2026-01-16T23:29:05.064" v="1466" actId="20577"/>
          <ac:spMkLst>
            <pc:docMk/>
            <pc:sldMk cId="1740310841" sldId="2570"/>
            <ac:spMk id="4" creationId="{1BD83C1F-AA21-625B-6862-4FED673DE292}"/>
          </ac:spMkLst>
        </pc:spChg>
      </pc:sldChg>
      <pc:sldChg chg="modSp mod">
        <pc:chgData name="Steve Radloff" userId="371e85611eff2b58" providerId="LiveId" clId="{663C227E-C5D1-444E-AAC4-C66373D2D9C4}" dt="2026-01-16T22:15:05.362" v="552" actId="14100"/>
        <pc:sldMkLst>
          <pc:docMk/>
          <pc:sldMk cId="1444061822" sldId="2572"/>
        </pc:sldMkLst>
        <pc:spChg chg="mod">
          <ac:chgData name="Steve Radloff" userId="371e85611eff2b58" providerId="LiveId" clId="{663C227E-C5D1-444E-AAC4-C66373D2D9C4}" dt="2026-01-16T22:15:05.362" v="552" actId="14100"/>
          <ac:spMkLst>
            <pc:docMk/>
            <pc:sldMk cId="1444061822" sldId="2572"/>
            <ac:spMk id="4" creationId="{30407F85-EF36-EABB-93A5-15B89579F697}"/>
          </ac:spMkLst>
        </pc:spChg>
        <pc:picChg chg="mod">
          <ac:chgData name="Steve Radloff" userId="371e85611eff2b58" providerId="LiveId" clId="{663C227E-C5D1-444E-AAC4-C66373D2D9C4}" dt="2026-01-16T22:15:02.574" v="551" actId="14100"/>
          <ac:picMkLst>
            <pc:docMk/>
            <pc:sldMk cId="1444061822" sldId="2572"/>
            <ac:picMk id="6" creationId="{0FF0186B-BC0C-4EFE-8F97-E423B3261234}"/>
          </ac:picMkLst>
        </pc:picChg>
      </pc:sldChg>
      <pc:sldChg chg="modSp mod">
        <pc:chgData name="Steve Radloff" userId="371e85611eff2b58" providerId="LiveId" clId="{663C227E-C5D1-444E-AAC4-C66373D2D9C4}" dt="2026-01-16T21:38:56.906" v="6" actId="1076"/>
        <pc:sldMkLst>
          <pc:docMk/>
          <pc:sldMk cId="1601306126" sldId="2573"/>
        </pc:sldMkLst>
        <pc:spChg chg="mod">
          <ac:chgData name="Steve Radloff" userId="371e85611eff2b58" providerId="LiveId" clId="{663C227E-C5D1-444E-AAC4-C66373D2D9C4}" dt="2026-01-16T21:38:48.064" v="4" actId="1076"/>
          <ac:spMkLst>
            <pc:docMk/>
            <pc:sldMk cId="1601306126" sldId="2573"/>
            <ac:spMk id="4" creationId="{4F0697CD-A98D-A6FB-CC62-05D493147127}"/>
          </ac:spMkLst>
        </pc:spChg>
        <pc:picChg chg="mod">
          <ac:chgData name="Steve Radloff" userId="371e85611eff2b58" providerId="LiveId" clId="{663C227E-C5D1-444E-AAC4-C66373D2D9C4}" dt="2026-01-16T21:38:56.906" v="6" actId="1076"/>
          <ac:picMkLst>
            <pc:docMk/>
            <pc:sldMk cId="1601306126" sldId="2573"/>
            <ac:picMk id="6" creationId="{3CFE5826-674D-40ED-84AD-11A06740084D}"/>
          </ac:picMkLst>
        </pc:picChg>
      </pc:sldChg>
      <pc:sldChg chg="del">
        <pc:chgData name="Steve Radloff" userId="371e85611eff2b58" providerId="LiveId" clId="{663C227E-C5D1-444E-AAC4-C66373D2D9C4}" dt="2026-01-16T23:30:36.117" v="1467" actId="47"/>
        <pc:sldMkLst>
          <pc:docMk/>
          <pc:sldMk cId="1564478271" sldId="2576"/>
        </pc:sldMkLst>
      </pc:sldChg>
      <pc:sldChg chg="modSp">
        <pc:chgData name="Steve Radloff" userId="371e85611eff2b58" providerId="LiveId" clId="{663C227E-C5D1-444E-AAC4-C66373D2D9C4}" dt="2026-01-16T21:40:20.470" v="36" actId="20577"/>
        <pc:sldMkLst>
          <pc:docMk/>
          <pc:sldMk cId="1588525766" sldId="2580"/>
        </pc:sldMkLst>
        <pc:spChg chg="mod">
          <ac:chgData name="Steve Radloff" userId="371e85611eff2b58" providerId="LiveId" clId="{663C227E-C5D1-444E-AAC4-C66373D2D9C4}" dt="2026-01-16T21:40:20.470" v="36" actId="20577"/>
          <ac:spMkLst>
            <pc:docMk/>
            <pc:sldMk cId="1588525766" sldId="2580"/>
            <ac:spMk id="4" creationId="{E033D315-54DF-0D2F-17AB-03A3EB4E37F2}"/>
          </ac:spMkLst>
        </pc:spChg>
      </pc:sldChg>
      <pc:sldChg chg="modSp mod">
        <pc:chgData name="Steve Radloff" userId="371e85611eff2b58" providerId="LiveId" clId="{663C227E-C5D1-444E-AAC4-C66373D2D9C4}" dt="2026-01-16T21:43:13.683" v="77" actId="20577"/>
        <pc:sldMkLst>
          <pc:docMk/>
          <pc:sldMk cId="2713518644" sldId="2581"/>
        </pc:sldMkLst>
        <pc:spChg chg="mod">
          <ac:chgData name="Steve Radloff" userId="371e85611eff2b58" providerId="LiveId" clId="{663C227E-C5D1-444E-AAC4-C66373D2D9C4}" dt="2026-01-16T21:43:13.683" v="77" actId="20577"/>
          <ac:spMkLst>
            <pc:docMk/>
            <pc:sldMk cId="2713518644" sldId="2581"/>
            <ac:spMk id="4" creationId="{BBB85752-BAA9-EB55-4CBA-12B08F2792ED}"/>
          </ac:spMkLst>
        </pc:spChg>
      </pc:sldChg>
      <pc:sldChg chg="addSp delSp modSp mod">
        <pc:chgData name="Steve Radloff" userId="371e85611eff2b58" providerId="LiveId" clId="{663C227E-C5D1-444E-AAC4-C66373D2D9C4}" dt="2026-01-16T22:06:36.616" v="220" actId="21"/>
        <pc:sldMkLst>
          <pc:docMk/>
          <pc:sldMk cId="3664822378" sldId="2582"/>
        </pc:sldMkLst>
        <pc:spChg chg="del">
          <ac:chgData name="Steve Radloff" userId="371e85611eff2b58" providerId="LiveId" clId="{663C227E-C5D1-444E-AAC4-C66373D2D9C4}" dt="2026-01-16T21:40:39.779" v="37" actId="478"/>
          <ac:spMkLst>
            <pc:docMk/>
            <pc:sldMk cId="3664822378" sldId="2582"/>
            <ac:spMk id="5" creationId="{D3AA03D6-7CAB-5DF8-3F92-AECBA749D08A}"/>
          </ac:spMkLst>
        </pc:spChg>
        <pc:spChg chg="mod">
          <ac:chgData name="Steve Radloff" userId="371e85611eff2b58" providerId="LiveId" clId="{663C227E-C5D1-444E-AAC4-C66373D2D9C4}" dt="2026-01-16T22:06:12.237" v="214" actId="313"/>
          <ac:spMkLst>
            <pc:docMk/>
            <pc:sldMk cId="3664822378" sldId="2582"/>
            <ac:spMk id="6" creationId="{7BDEBB70-A2BB-1658-CFE4-0E5EE9208898}"/>
          </ac:spMkLst>
        </pc:spChg>
        <pc:spChg chg="mod">
          <ac:chgData name="Steve Radloff" userId="371e85611eff2b58" providerId="LiveId" clId="{663C227E-C5D1-444E-AAC4-C66373D2D9C4}" dt="2026-01-16T22:01:10.284" v="209" actId="20577"/>
          <ac:spMkLst>
            <pc:docMk/>
            <pc:sldMk cId="3664822378" sldId="2582"/>
            <ac:spMk id="7" creationId="{26354936-3858-F85A-B154-0BD2995C321C}"/>
          </ac:spMkLst>
        </pc:spChg>
        <pc:picChg chg="add del mod">
          <ac:chgData name="Steve Radloff" userId="371e85611eff2b58" providerId="LiveId" clId="{663C227E-C5D1-444E-AAC4-C66373D2D9C4}" dt="2026-01-16T21:58:36.243" v="141" actId="478"/>
          <ac:picMkLst>
            <pc:docMk/>
            <pc:sldMk cId="3664822378" sldId="2582"/>
            <ac:picMk id="9" creationId="{20D0759A-D064-42CC-4AC5-C432355A7906}"/>
          </ac:picMkLst>
        </pc:picChg>
        <pc:picChg chg="add mod">
          <ac:chgData name="Steve Radloff" userId="371e85611eff2b58" providerId="LiveId" clId="{663C227E-C5D1-444E-AAC4-C66373D2D9C4}" dt="2026-01-16T22:01:14.817" v="210" actId="1076"/>
          <ac:picMkLst>
            <pc:docMk/>
            <pc:sldMk cId="3664822378" sldId="2582"/>
            <ac:picMk id="11" creationId="{03ED185B-422C-6B83-18E7-D53B79EAB963}"/>
          </ac:picMkLst>
        </pc:picChg>
        <pc:picChg chg="add mod">
          <ac:chgData name="Steve Radloff" userId="371e85611eff2b58" providerId="LiveId" clId="{663C227E-C5D1-444E-AAC4-C66373D2D9C4}" dt="2026-01-16T22:01:20.891" v="213" actId="1076"/>
          <ac:picMkLst>
            <pc:docMk/>
            <pc:sldMk cId="3664822378" sldId="2582"/>
            <ac:picMk id="13" creationId="{D811D422-64BB-6E1F-9D9E-8BD533E42621}"/>
          </ac:picMkLst>
        </pc:picChg>
        <pc:picChg chg="add del mod">
          <ac:chgData name="Steve Radloff" userId="371e85611eff2b58" providerId="LiveId" clId="{663C227E-C5D1-444E-AAC4-C66373D2D9C4}" dt="2026-01-16T22:06:36.616" v="220" actId="21"/>
          <ac:picMkLst>
            <pc:docMk/>
            <pc:sldMk cId="3664822378" sldId="2582"/>
            <ac:picMk id="15" creationId="{1A23C281-2695-76CE-A56A-7A3033AAA2AA}"/>
          </ac:picMkLst>
        </pc:picChg>
      </pc:sldChg>
      <pc:sldChg chg="addSp delSp modSp new del mod modClrScheme chgLayout">
        <pc:chgData name="Steve Radloff" userId="371e85611eff2b58" providerId="LiveId" clId="{663C227E-C5D1-444E-AAC4-C66373D2D9C4}" dt="2026-01-16T23:23:53.137" v="1401" actId="47"/>
        <pc:sldMkLst>
          <pc:docMk/>
          <pc:sldMk cId="4067737923" sldId="2583"/>
        </pc:sldMkLst>
        <pc:spChg chg="del mod ord">
          <ac:chgData name="Steve Radloff" userId="371e85611eff2b58" providerId="LiveId" clId="{663C227E-C5D1-444E-AAC4-C66373D2D9C4}" dt="2026-01-16T21:51:19.871" v="78" actId="700"/>
          <ac:spMkLst>
            <pc:docMk/>
            <pc:sldMk cId="4067737923" sldId="2583"/>
            <ac:spMk id="2" creationId="{1C9F6CD2-3E1F-EA65-313D-A582629A35F4}"/>
          </ac:spMkLst>
        </pc:spChg>
        <pc:spChg chg="del mod ord">
          <ac:chgData name="Steve Radloff" userId="371e85611eff2b58" providerId="LiveId" clId="{663C227E-C5D1-444E-AAC4-C66373D2D9C4}" dt="2026-01-16T21:51:19.871" v="78" actId="700"/>
          <ac:spMkLst>
            <pc:docMk/>
            <pc:sldMk cId="4067737923" sldId="2583"/>
            <ac:spMk id="3" creationId="{5DF1BC1D-18E6-BBEA-FAD3-3631317CCDF9}"/>
          </ac:spMkLst>
        </pc:spChg>
        <pc:spChg chg="del mod ord">
          <ac:chgData name="Steve Radloff" userId="371e85611eff2b58" providerId="LiveId" clId="{663C227E-C5D1-444E-AAC4-C66373D2D9C4}" dt="2026-01-16T21:51:55.159" v="88" actId="478"/>
          <ac:spMkLst>
            <pc:docMk/>
            <pc:sldMk cId="4067737923" sldId="2583"/>
            <ac:spMk id="4" creationId="{C48193C3-86DE-39BF-091E-D8EDA491EA26}"/>
          </ac:spMkLst>
        </pc:spChg>
        <pc:spChg chg="add del mod ord">
          <ac:chgData name="Steve Radloff" userId="371e85611eff2b58" providerId="LiveId" clId="{663C227E-C5D1-444E-AAC4-C66373D2D9C4}" dt="2026-01-16T21:52:05.603" v="90" actId="478"/>
          <ac:spMkLst>
            <pc:docMk/>
            <pc:sldMk cId="4067737923" sldId="2583"/>
            <ac:spMk id="5" creationId="{E794DC5E-F709-905F-AAF7-F09E12E61593}"/>
          </ac:spMkLst>
        </pc:spChg>
        <pc:spChg chg="add del mod ord">
          <ac:chgData name="Steve Radloff" userId="371e85611eff2b58" providerId="LiveId" clId="{663C227E-C5D1-444E-AAC4-C66373D2D9C4}" dt="2026-01-16T21:51:27.600" v="79"/>
          <ac:spMkLst>
            <pc:docMk/>
            <pc:sldMk cId="4067737923" sldId="2583"/>
            <ac:spMk id="6" creationId="{B123CD44-FB52-DE0A-D602-2FFBA08CC228}"/>
          </ac:spMkLst>
        </pc:spChg>
        <pc:spChg chg="add del mod ord">
          <ac:chgData name="Steve Radloff" userId="371e85611eff2b58" providerId="LiveId" clId="{663C227E-C5D1-444E-AAC4-C66373D2D9C4}" dt="2026-01-16T21:51:44.704" v="85"/>
          <ac:spMkLst>
            <pc:docMk/>
            <pc:sldMk cId="4067737923" sldId="2583"/>
            <ac:spMk id="7" creationId="{C68B2979-19F6-49D2-78D0-35453EEA7B8E}"/>
          </ac:spMkLst>
        </pc:spChg>
        <pc:spChg chg="add del mod">
          <ac:chgData name="Steve Radloff" userId="371e85611eff2b58" providerId="LiveId" clId="{663C227E-C5D1-444E-AAC4-C66373D2D9C4}" dt="2026-01-16T21:51:41.651" v="84" actId="478"/>
          <ac:spMkLst>
            <pc:docMk/>
            <pc:sldMk cId="4067737923" sldId="2583"/>
            <ac:spMk id="11" creationId="{C46CCE3F-99DF-5011-AB0A-269E364158E3}"/>
          </ac:spMkLst>
        </pc:spChg>
        <pc:spChg chg="add mod">
          <ac:chgData name="Steve Radloff" userId="371e85611eff2b58" providerId="LiveId" clId="{663C227E-C5D1-444E-AAC4-C66373D2D9C4}" dt="2026-01-16T22:07:17.792" v="241" actId="21"/>
          <ac:spMkLst>
            <pc:docMk/>
            <pc:sldMk cId="4067737923" sldId="2583"/>
            <ac:spMk id="19" creationId="{9DFB3E19-74D2-2346-31D0-7CEA477BC6A6}"/>
          </ac:spMkLst>
        </pc:spChg>
        <pc:picChg chg="add del mod">
          <ac:chgData name="Steve Radloff" userId="371e85611eff2b58" providerId="LiveId" clId="{663C227E-C5D1-444E-AAC4-C66373D2D9C4}" dt="2026-01-16T21:51:38.691" v="83" actId="478"/>
          <ac:picMkLst>
            <pc:docMk/>
            <pc:sldMk cId="4067737923" sldId="2583"/>
            <ac:picMk id="9" creationId="{F88D171F-177A-5342-FD14-841CC7DD1A62}"/>
          </ac:picMkLst>
        </pc:picChg>
        <pc:picChg chg="add del mod">
          <ac:chgData name="Steve Radloff" userId="371e85611eff2b58" providerId="LiveId" clId="{663C227E-C5D1-444E-AAC4-C66373D2D9C4}" dt="2026-01-16T22:07:17.792" v="241" actId="21"/>
          <ac:picMkLst>
            <pc:docMk/>
            <pc:sldMk cId="4067737923" sldId="2583"/>
            <ac:picMk id="13" creationId="{D8BFC791-41B4-478D-2D29-C2DA5C9CE635}"/>
          </ac:picMkLst>
        </pc:picChg>
        <pc:picChg chg="add mod">
          <ac:chgData name="Steve Radloff" userId="371e85611eff2b58" providerId="LiveId" clId="{663C227E-C5D1-444E-AAC4-C66373D2D9C4}" dt="2026-01-16T21:52:13.235" v="92"/>
          <ac:picMkLst>
            <pc:docMk/>
            <pc:sldMk cId="4067737923" sldId="2583"/>
            <ac:picMk id="15" creationId="{5BCD6FC1-BCD9-0C62-29CE-2D5771B07D98}"/>
          </ac:picMkLst>
        </pc:picChg>
        <pc:picChg chg="add mod">
          <ac:chgData name="Steve Radloff" userId="371e85611eff2b58" providerId="LiveId" clId="{663C227E-C5D1-444E-AAC4-C66373D2D9C4}" dt="2026-01-16T21:52:24.348" v="94" actId="1076"/>
          <ac:picMkLst>
            <pc:docMk/>
            <pc:sldMk cId="4067737923" sldId="2583"/>
            <ac:picMk id="17" creationId="{70573FB2-424B-BDFA-8791-AA145C825D81}"/>
          </ac:picMkLst>
        </pc:picChg>
      </pc:sldChg>
      <pc:sldChg chg="addSp delSp modSp new del mod modClrScheme chgLayout">
        <pc:chgData name="Steve Radloff" userId="371e85611eff2b58" providerId="LiveId" clId="{663C227E-C5D1-444E-AAC4-C66373D2D9C4}" dt="2026-01-16T23:23:54.252" v="1402" actId="47"/>
        <pc:sldMkLst>
          <pc:docMk/>
          <pc:sldMk cId="1808304664" sldId="2584"/>
        </pc:sldMkLst>
        <pc:spChg chg="del">
          <ac:chgData name="Steve Radloff" userId="371e85611eff2b58" providerId="LiveId" clId="{663C227E-C5D1-444E-AAC4-C66373D2D9C4}" dt="2026-01-16T21:52:57.013" v="96" actId="700"/>
          <ac:spMkLst>
            <pc:docMk/>
            <pc:sldMk cId="1808304664" sldId="2584"/>
            <ac:spMk id="2" creationId="{6B6FD044-9439-F590-52CA-051A6BD8F429}"/>
          </ac:spMkLst>
        </pc:spChg>
        <pc:spChg chg="del">
          <ac:chgData name="Steve Radloff" userId="371e85611eff2b58" providerId="LiveId" clId="{663C227E-C5D1-444E-AAC4-C66373D2D9C4}" dt="2026-01-16T21:52:57.013" v="96" actId="700"/>
          <ac:spMkLst>
            <pc:docMk/>
            <pc:sldMk cId="1808304664" sldId="2584"/>
            <ac:spMk id="3" creationId="{8DB20A83-479F-8D9F-3B77-83CCBE356FD3}"/>
          </ac:spMkLst>
        </pc:spChg>
        <pc:spChg chg="del">
          <ac:chgData name="Steve Radloff" userId="371e85611eff2b58" providerId="LiveId" clId="{663C227E-C5D1-444E-AAC4-C66373D2D9C4}" dt="2026-01-16T21:52:57.013" v="96" actId="700"/>
          <ac:spMkLst>
            <pc:docMk/>
            <pc:sldMk cId="1808304664" sldId="2584"/>
            <ac:spMk id="4" creationId="{67527BBE-4A02-4EB7-8E5D-2524166B3EA5}"/>
          </ac:spMkLst>
        </pc:spChg>
        <pc:spChg chg="mod ord">
          <ac:chgData name="Steve Radloff" userId="371e85611eff2b58" providerId="LiveId" clId="{663C227E-C5D1-444E-AAC4-C66373D2D9C4}" dt="2026-01-16T21:52:57.013" v="96" actId="700"/>
          <ac:spMkLst>
            <pc:docMk/>
            <pc:sldMk cId="1808304664" sldId="2584"/>
            <ac:spMk id="5" creationId="{3C94317A-4B26-B257-2039-F11C2DE3BD51}"/>
          </ac:spMkLst>
        </pc:spChg>
        <pc:picChg chg="add del mod">
          <ac:chgData name="Steve Radloff" userId="371e85611eff2b58" providerId="LiveId" clId="{663C227E-C5D1-444E-AAC4-C66373D2D9C4}" dt="2026-01-16T21:53:29.213" v="102" actId="478"/>
          <ac:picMkLst>
            <pc:docMk/>
            <pc:sldMk cId="1808304664" sldId="2584"/>
            <ac:picMk id="7" creationId="{C4CAF37B-89A3-CCFD-CFDC-A59FB4F62341}"/>
          </ac:picMkLst>
        </pc:picChg>
        <pc:picChg chg="add mod modCrop">
          <ac:chgData name="Steve Radloff" userId="371e85611eff2b58" providerId="LiveId" clId="{663C227E-C5D1-444E-AAC4-C66373D2D9C4}" dt="2026-01-16T23:21:00.401" v="1309" actId="1076"/>
          <ac:picMkLst>
            <pc:docMk/>
            <pc:sldMk cId="1808304664" sldId="2584"/>
            <ac:picMk id="9" creationId="{81815993-94B4-A39E-DFFB-BC61FD51CD32}"/>
          </ac:picMkLst>
        </pc:picChg>
        <pc:picChg chg="add del mod modCrop">
          <ac:chgData name="Steve Radloff" userId="371e85611eff2b58" providerId="LiveId" clId="{663C227E-C5D1-444E-AAC4-C66373D2D9C4}" dt="2026-01-16T21:54:05.943" v="106" actId="478"/>
          <ac:picMkLst>
            <pc:docMk/>
            <pc:sldMk cId="1808304664" sldId="2584"/>
            <ac:picMk id="11" creationId="{20B8F835-45FF-C52D-A078-B352B4BD5F96}"/>
          </ac:picMkLst>
        </pc:picChg>
        <pc:picChg chg="add mod modCrop">
          <ac:chgData name="Steve Radloff" userId="371e85611eff2b58" providerId="LiveId" clId="{663C227E-C5D1-444E-AAC4-C66373D2D9C4}" dt="2026-01-16T23:21:00.401" v="1309" actId="1076"/>
          <ac:picMkLst>
            <pc:docMk/>
            <pc:sldMk cId="1808304664" sldId="2584"/>
            <ac:picMk id="13" creationId="{A7D60563-47A1-0770-D4DE-24238044FEE3}"/>
          </ac:picMkLst>
        </pc:picChg>
        <pc:picChg chg="add mod modCrop">
          <ac:chgData name="Steve Radloff" userId="371e85611eff2b58" providerId="LiveId" clId="{663C227E-C5D1-444E-AAC4-C66373D2D9C4}" dt="2026-01-16T23:21:00.401" v="1309" actId="1076"/>
          <ac:picMkLst>
            <pc:docMk/>
            <pc:sldMk cId="1808304664" sldId="2584"/>
            <ac:picMk id="15" creationId="{46E1920C-8A2F-9555-8B89-E9EF72BA1491}"/>
          </ac:picMkLst>
        </pc:picChg>
        <pc:picChg chg="add mod modCrop">
          <ac:chgData name="Steve Radloff" userId="371e85611eff2b58" providerId="LiveId" clId="{663C227E-C5D1-444E-AAC4-C66373D2D9C4}" dt="2026-01-16T23:21:00.401" v="1309" actId="1076"/>
          <ac:picMkLst>
            <pc:docMk/>
            <pc:sldMk cId="1808304664" sldId="2584"/>
            <ac:picMk id="17" creationId="{D95006E9-4D7A-C852-5365-021293F2589D}"/>
          </ac:picMkLst>
        </pc:picChg>
      </pc:sldChg>
      <pc:sldChg chg="addSp delSp modSp new mod modClrScheme chgLayout">
        <pc:chgData name="Steve Radloff" userId="371e85611eff2b58" providerId="LiveId" clId="{663C227E-C5D1-444E-AAC4-C66373D2D9C4}" dt="2026-01-16T23:26:43.880" v="1440" actId="20577"/>
        <pc:sldMkLst>
          <pc:docMk/>
          <pc:sldMk cId="2167828270" sldId="2585"/>
        </pc:sldMkLst>
        <pc:spChg chg="mod ord">
          <ac:chgData name="Steve Radloff" userId="371e85611eff2b58" providerId="LiveId" clId="{663C227E-C5D1-444E-AAC4-C66373D2D9C4}" dt="2026-01-16T23:26:37.482" v="1426" actId="700"/>
          <ac:spMkLst>
            <pc:docMk/>
            <pc:sldMk cId="2167828270" sldId="2585"/>
            <ac:spMk id="2" creationId="{91C38321-A6F9-0DB9-6C36-A1D2805054BA}"/>
          </ac:spMkLst>
        </pc:spChg>
        <pc:spChg chg="add mod ord">
          <ac:chgData name="Steve Radloff" userId="371e85611eff2b58" providerId="LiveId" clId="{663C227E-C5D1-444E-AAC4-C66373D2D9C4}" dt="2026-01-16T23:26:43.880" v="1440" actId="20577"/>
          <ac:spMkLst>
            <pc:docMk/>
            <pc:sldMk cId="2167828270" sldId="2585"/>
            <ac:spMk id="7" creationId="{E72DCF5B-DFD5-E37A-7F0A-A5AD9F30CF48}"/>
          </ac:spMkLst>
        </pc:spChg>
        <pc:picChg chg="add del mod">
          <ac:chgData name="Steve Radloff" userId="371e85611eff2b58" providerId="LiveId" clId="{663C227E-C5D1-444E-AAC4-C66373D2D9C4}" dt="2026-01-16T23:26:30.053" v="1425" actId="478"/>
          <ac:picMkLst>
            <pc:docMk/>
            <pc:sldMk cId="2167828270" sldId="2585"/>
            <ac:picMk id="4" creationId="{179F39AE-5642-17E6-0041-45794A8E2A47}"/>
          </ac:picMkLst>
        </pc:picChg>
        <pc:picChg chg="add del mod modCrop">
          <ac:chgData name="Steve Radloff" userId="371e85611eff2b58" providerId="LiveId" clId="{663C227E-C5D1-444E-AAC4-C66373D2D9C4}" dt="2026-01-16T23:24:13.055" v="1404" actId="21"/>
          <ac:picMkLst>
            <pc:docMk/>
            <pc:sldMk cId="2167828270" sldId="2585"/>
            <ac:picMk id="6" creationId="{1162FE1D-D9E2-DC89-6917-CFB3DCA7A3EE}"/>
          </ac:picMkLst>
        </pc:picChg>
      </pc:sldChg>
      <pc:sldChg chg="addSp delSp modSp new mod">
        <pc:chgData name="Steve Radloff" userId="371e85611eff2b58" providerId="LiveId" clId="{663C227E-C5D1-444E-AAC4-C66373D2D9C4}" dt="2026-01-16T22:20:20.239" v="748" actId="732"/>
        <pc:sldMkLst>
          <pc:docMk/>
          <pc:sldMk cId="529840974" sldId="2586"/>
        </pc:sldMkLst>
        <pc:spChg chg="mod">
          <ac:chgData name="Steve Radloff" userId="371e85611eff2b58" providerId="LiveId" clId="{663C227E-C5D1-444E-AAC4-C66373D2D9C4}" dt="2026-01-16T22:06:53.310" v="239" actId="20577"/>
          <ac:spMkLst>
            <pc:docMk/>
            <pc:sldMk cId="529840974" sldId="2586"/>
            <ac:spMk id="2" creationId="{399D927C-0FD0-A4F9-FBFB-2169D6761F53}"/>
          </ac:spMkLst>
        </pc:spChg>
        <pc:spChg chg="mod">
          <ac:chgData name="Steve Radloff" userId="371e85611eff2b58" providerId="LiveId" clId="{663C227E-C5D1-444E-AAC4-C66373D2D9C4}" dt="2026-01-16T22:19:47.744" v="742" actId="1076"/>
          <ac:spMkLst>
            <pc:docMk/>
            <pc:sldMk cId="529840974" sldId="2586"/>
            <ac:spMk id="3" creationId="{774AE016-2D9E-280F-FC59-1C3DC0C044FE}"/>
          </ac:spMkLst>
        </pc:spChg>
        <pc:spChg chg="del">
          <ac:chgData name="Steve Radloff" userId="371e85611eff2b58" providerId="LiveId" clId="{663C227E-C5D1-444E-AAC4-C66373D2D9C4}" dt="2026-01-16T22:08:16.275" v="312" actId="478"/>
          <ac:spMkLst>
            <pc:docMk/>
            <pc:sldMk cId="529840974" sldId="2586"/>
            <ac:spMk id="4" creationId="{794EC752-7637-997A-1C37-8D8317E1D955}"/>
          </ac:spMkLst>
        </pc:spChg>
        <pc:picChg chg="add mod modCrop">
          <ac:chgData name="Steve Radloff" userId="371e85611eff2b58" providerId="LiveId" clId="{663C227E-C5D1-444E-AAC4-C66373D2D9C4}" dt="2026-01-16T22:20:20.239" v="748" actId="732"/>
          <ac:picMkLst>
            <pc:docMk/>
            <pc:sldMk cId="529840974" sldId="2586"/>
            <ac:picMk id="13" creationId="{D8BFC791-41B4-478D-2D29-C2DA5C9CE635}"/>
          </ac:picMkLst>
        </pc:picChg>
        <pc:picChg chg="add mod">
          <ac:chgData name="Steve Radloff" userId="371e85611eff2b58" providerId="LiveId" clId="{663C227E-C5D1-444E-AAC4-C66373D2D9C4}" dt="2026-01-16T22:19:39.205" v="739" actId="1076"/>
          <ac:picMkLst>
            <pc:docMk/>
            <pc:sldMk cId="529840974" sldId="2586"/>
            <ac:picMk id="15" creationId="{1A23C281-2695-76CE-A56A-7A3033AAA2AA}"/>
          </ac:picMkLst>
        </pc:picChg>
      </pc:sldChg>
      <pc:sldChg chg="addSp modSp new del mod">
        <pc:chgData name="Steve Radloff" userId="371e85611eff2b58" providerId="LiveId" clId="{663C227E-C5D1-444E-AAC4-C66373D2D9C4}" dt="2026-01-16T23:23:51.823" v="1400" actId="47"/>
        <pc:sldMkLst>
          <pc:docMk/>
          <pc:sldMk cId="2957684021" sldId="2587"/>
        </pc:sldMkLst>
        <pc:spChg chg="mod">
          <ac:chgData name="Steve Radloff" userId="371e85611eff2b58" providerId="LiveId" clId="{663C227E-C5D1-444E-AAC4-C66373D2D9C4}" dt="2026-01-16T22:08:36.220" v="331" actId="20577"/>
          <ac:spMkLst>
            <pc:docMk/>
            <pc:sldMk cId="2957684021" sldId="2587"/>
            <ac:spMk id="2" creationId="{8B104063-C424-5056-76B5-525E3C84CF28}"/>
          </ac:spMkLst>
        </pc:spChg>
        <pc:spChg chg="mod">
          <ac:chgData name="Steve Radloff" userId="371e85611eff2b58" providerId="LiveId" clId="{663C227E-C5D1-444E-AAC4-C66373D2D9C4}" dt="2026-01-16T22:08:56.444" v="332" actId="14100"/>
          <ac:spMkLst>
            <pc:docMk/>
            <pc:sldMk cId="2957684021" sldId="2587"/>
            <ac:spMk id="3" creationId="{307FA848-982C-69C7-81C7-DFCB60985022}"/>
          </ac:spMkLst>
        </pc:spChg>
        <pc:picChg chg="add mod">
          <ac:chgData name="Steve Radloff" userId="371e85611eff2b58" providerId="LiveId" clId="{663C227E-C5D1-444E-AAC4-C66373D2D9C4}" dt="2026-01-16T22:09:03.801" v="335" actId="1076"/>
          <ac:picMkLst>
            <pc:docMk/>
            <pc:sldMk cId="2957684021" sldId="2587"/>
            <ac:picMk id="5" creationId="{0D1E54C9-0A9C-A5C2-1148-0307C9B60DE3}"/>
          </ac:picMkLst>
        </pc:picChg>
      </pc:sldChg>
      <pc:sldChg chg="addSp delSp new del mod">
        <pc:chgData name="Steve Radloff" userId="371e85611eff2b58" providerId="LiveId" clId="{663C227E-C5D1-444E-AAC4-C66373D2D9C4}" dt="2026-01-16T22:22:40.103" v="767" actId="47"/>
        <pc:sldMkLst>
          <pc:docMk/>
          <pc:sldMk cId="2589653340" sldId="2588"/>
        </pc:sldMkLst>
        <pc:spChg chg="del">
          <ac:chgData name="Steve Radloff" userId="371e85611eff2b58" providerId="LiveId" clId="{663C227E-C5D1-444E-AAC4-C66373D2D9C4}" dt="2026-01-16T22:21:14.494" v="754" actId="478"/>
          <ac:spMkLst>
            <pc:docMk/>
            <pc:sldMk cId="2589653340" sldId="2588"/>
            <ac:spMk id="4" creationId="{198D91EF-D765-73AA-21C5-B7F6A7EAD996}"/>
          </ac:spMkLst>
        </pc:spChg>
        <pc:picChg chg="add">
          <ac:chgData name="Steve Radloff" userId="371e85611eff2b58" providerId="LiveId" clId="{663C227E-C5D1-444E-AAC4-C66373D2D9C4}" dt="2026-01-16T22:20:57.521" v="750" actId="22"/>
          <ac:picMkLst>
            <pc:docMk/>
            <pc:sldMk cId="2589653340" sldId="2588"/>
            <ac:picMk id="6" creationId="{EFCCF5C0-848F-B3B8-4413-3EF78F5A8DD5}"/>
          </ac:picMkLst>
        </pc:picChg>
      </pc:sldChg>
      <pc:sldChg chg="new del">
        <pc:chgData name="Steve Radloff" userId="371e85611eff2b58" providerId="LiveId" clId="{663C227E-C5D1-444E-AAC4-C66373D2D9C4}" dt="2026-01-16T22:13:27.964" v="501" actId="47"/>
        <pc:sldMkLst>
          <pc:docMk/>
          <pc:sldMk cId="3897278586" sldId="2588"/>
        </pc:sldMkLst>
      </pc:sldChg>
      <pc:sldChg chg="add del">
        <pc:chgData name="Steve Radloff" userId="371e85611eff2b58" providerId="LiveId" clId="{663C227E-C5D1-444E-AAC4-C66373D2D9C4}" dt="2026-01-16T22:22:43.627" v="769" actId="47"/>
        <pc:sldMkLst>
          <pc:docMk/>
          <pc:sldMk cId="4223769716" sldId="2589"/>
        </pc:sldMkLst>
      </pc:sldChg>
      <pc:sldChg chg="addSp delSp modSp add mod">
        <pc:chgData name="Steve Radloff" userId="371e85611eff2b58" providerId="LiveId" clId="{663C227E-C5D1-444E-AAC4-C66373D2D9C4}" dt="2026-01-16T23:04:00.207" v="1075" actId="14100"/>
        <pc:sldMkLst>
          <pc:docMk/>
          <pc:sldMk cId="2291922519" sldId="2590"/>
        </pc:sldMkLst>
        <pc:spChg chg="del">
          <ac:chgData name="Steve Radloff" userId="371e85611eff2b58" providerId="LiveId" clId="{663C227E-C5D1-444E-AAC4-C66373D2D9C4}" dt="2026-01-16T22:21:31.325" v="757" actId="478"/>
          <ac:spMkLst>
            <pc:docMk/>
            <pc:sldMk cId="2291922519" sldId="2590"/>
            <ac:spMk id="2" creationId="{7D2951D8-6772-6CCC-E05C-DEB8150A8178}"/>
          </ac:spMkLst>
        </pc:spChg>
        <pc:spChg chg="del">
          <ac:chgData name="Steve Radloff" userId="371e85611eff2b58" providerId="LiveId" clId="{663C227E-C5D1-444E-AAC4-C66373D2D9C4}" dt="2026-01-16T22:22:21.290" v="766" actId="478"/>
          <ac:spMkLst>
            <pc:docMk/>
            <pc:sldMk cId="2291922519" sldId="2590"/>
            <ac:spMk id="3" creationId="{C3A43875-8138-E34F-2349-482BECD34AD7}"/>
          </ac:spMkLst>
        </pc:spChg>
        <pc:spChg chg="del">
          <ac:chgData name="Steve Radloff" userId="371e85611eff2b58" providerId="LiveId" clId="{663C227E-C5D1-444E-AAC4-C66373D2D9C4}" dt="2026-01-16T22:21:21.717" v="756" actId="478"/>
          <ac:spMkLst>
            <pc:docMk/>
            <pc:sldMk cId="2291922519" sldId="2590"/>
            <ac:spMk id="4" creationId="{07CB7111-BADE-528F-9429-F915C2AC1FEB}"/>
          </ac:spMkLst>
        </pc:spChg>
        <pc:spChg chg="add mod">
          <ac:chgData name="Steve Radloff" userId="371e85611eff2b58" providerId="LiveId" clId="{663C227E-C5D1-444E-AAC4-C66373D2D9C4}" dt="2026-01-16T22:23:12.226" v="774" actId="1076"/>
          <ac:spMkLst>
            <pc:docMk/>
            <pc:sldMk cId="2291922519" sldId="2590"/>
            <ac:spMk id="5" creationId="{5399C1E2-5ED9-E812-AC10-02488AFD1F49}"/>
          </ac:spMkLst>
        </pc:spChg>
        <pc:spChg chg="add mod">
          <ac:chgData name="Steve Radloff" userId="371e85611eff2b58" providerId="LiveId" clId="{663C227E-C5D1-444E-AAC4-C66373D2D9C4}" dt="2026-01-16T23:04:00.207" v="1075" actId="14100"/>
          <ac:spMkLst>
            <pc:docMk/>
            <pc:sldMk cId="2291922519" sldId="2590"/>
            <ac:spMk id="12" creationId="{6F4DBF19-47FF-0AE1-6CE6-E8D84C9AE499}"/>
          </ac:spMkLst>
        </pc:spChg>
        <pc:picChg chg="mod">
          <ac:chgData name="Steve Radloff" userId="371e85611eff2b58" providerId="LiveId" clId="{663C227E-C5D1-444E-AAC4-C66373D2D9C4}" dt="2026-01-16T22:21:38.407" v="759" actId="1076"/>
          <ac:picMkLst>
            <pc:docMk/>
            <pc:sldMk cId="2291922519" sldId="2590"/>
            <ac:picMk id="6" creationId="{96FF3F1F-46B9-7238-552F-5E8CB98FF994}"/>
          </ac:picMkLst>
        </pc:picChg>
        <pc:picChg chg="add mod">
          <ac:chgData name="Steve Radloff" userId="371e85611eff2b58" providerId="LiveId" clId="{663C227E-C5D1-444E-AAC4-C66373D2D9C4}" dt="2026-01-16T22:59:00.154" v="797" actId="1076"/>
          <ac:picMkLst>
            <pc:docMk/>
            <pc:sldMk cId="2291922519" sldId="2590"/>
            <ac:picMk id="7" creationId="{6B6986E8-C15E-A0E6-90E7-3EFFAAFBABE6}"/>
          </ac:picMkLst>
        </pc:picChg>
        <pc:picChg chg="add mod">
          <ac:chgData name="Steve Radloff" userId="371e85611eff2b58" providerId="LiveId" clId="{663C227E-C5D1-444E-AAC4-C66373D2D9C4}" dt="2026-01-16T23:03:56.257" v="1074" actId="1076"/>
          <ac:picMkLst>
            <pc:docMk/>
            <pc:sldMk cId="2291922519" sldId="2590"/>
            <ac:picMk id="9" creationId="{E139CCD8-29B4-755A-1AAD-B9E31FC1C435}"/>
          </ac:picMkLst>
        </pc:picChg>
        <pc:picChg chg="add mod">
          <ac:chgData name="Steve Radloff" userId="371e85611eff2b58" providerId="LiveId" clId="{663C227E-C5D1-444E-AAC4-C66373D2D9C4}" dt="2026-01-16T23:03:52.929" v="1073" actId="1076"/>
          <ac:picMkLst>
            <pc:docMk/>
            <pc:sldMk cId="2291922519" sldId="2590"/>
            <ac:picMk id="11" creationId="{FA00956D-EC14-7405-0173-E225D5E05BC7}"/>
          </ac:picMkLst>
        </pc:picChg>
      </pc:sldChg>
      <pc:sldChg chg="delSp add del mod">
        <pc:chgData name="Steve Radloff" userId="371e85611eff2b58" providerId="LiveId" clId="{663C227E-C5D1-444E-AAC4-C66373D2D9C4}" dt="2026-01-16T22:22:41.895" v="768" actId="47"/>
        <pc:sldMkLst>
          <pc:docMk/>
          <pc:sldMk cId="885354251" sldId="2591"/>
        </pc:sldMkLst>
        <pc:spChg chg="del">
          <ac:chgData name="Steve Radloff" userId="371e85611eff2b58" providerId="LiveId" clId="{663C227E-C5D1-444E-AAC4-C66373D2D9C4}" dt="2026-01-16T22:21:17.353" v="755" actId="478"/>
          <ac:spMkLst>
            <pc:docMk/>
            <pc:sldMk cId="885354251" sldId="2591"/>
            <ac:spMk id="4" creationId="{23730942-6212-ED6F-7E61-A0364EAEAD2A}"/>
          </ac:spMkLst>
        </pc:spChg>
      </pc:sldChg>
      <pc:sldChg chg="addSp modSp add mod">
        <pc:chgData name="Steve Radloff" userId="371e85611eff2b58" providerId="LiveId" clId="{663C227E-C5D1-444E-AAC4-C66373D2D9C4}" dt="2026-01-16T23:03:39.359" v="1071" actId="403"/>
        <pc:sldMkLst>
          <pc:docMk/>
          <pc:sldMk cId="1696423106" sldId="2591"/>
        </pc:sldMkLst>
        <pc:spChg chg="add mod">
          <ac:chgData name="Steve Radloff" userId="371e85611eff2b58" providerId="LiveId" clId="{663C227E-C5D1-444E-AAC4-C66373D2D9C4}" dt="2026-01-16T23:03:39.359" v="1071" actId="403"/>
          <ac:spMkLst>
            <pc:docMk/>
            <pc:sldMk cId="1696423106" sldId="2591"/>
            <ac:spMk id="4" creationId="{285CC1EE-6E24-173E-60F6-FC62118B2183}"/>
          </ac:spMkLst>
        </pc:spChg>
        <pc:spChg chg="mod">
          <ac:chgData name="Steve Radloff" userId="371e85611eff2b58" providerId="LiveId" clId="{663C227E-C5D1-444E-AAC4-C66373D2D9C4}" dt="2026-01-16T22:23:24.468" v="775" actId="1076"/>
          <ac:spMkLst>
            <pc:docMk/>
            <pc:sldMk cId="1696423106" sldId="2591"/>
            <ac:spMk id="5" creationId="{1A40E00D-5F59-9ABD-7BB4-28847DE96E78}"/>
          </ac:spMkLst>
        </pc:spChg>
        <pc:picChg chg="add mod">
          <ac:chgData name="Steve Radloff" userId="371e85611eff2b58" providerId="LiveId" clId="{663C227E-C5D1-444E-AAC4-C66373D2D9C4}" dt="2026-01-16T23:01:42.630" v="968" actId="1076"/>
          <ac:picMkLst>
            <pc:docMk/>
            <pc:sldMk cId="1696423106" sldId="2591"/>
            <ac:picMk id="3" creationId="{CC1C30D5-C3EC-7098-9498-6947E49A9E9D}"/>
          </ac:picMkLst>
        </pc:picChg>
      </pc:sldChg>
      <pc:sldChg chg="addSp delSp modSp add mod">
        <pc:chgData name="Steve Radloff" userId="371e85611eff2b58" providerId="LiveId" clId="{663C227E-C5D1-444E-AAC4-C66373D2D9C4}" dt="2026-01-16T23:23:20.885" v="1399" actId="1076"/>
        <pc:sldMkLst>
          <pc:docMk/>
          <pc:sldMk cId="785192120" sldId="2592"/>
        </pc:sldMkLst>
        <pc:spChg chg="add mod">
          <ac:chgData name="Steve Radloff" userId="371e85611eff2b58" providerId="LiveId" clId="{663C227E-C5D1-444E-AAC4-C66373D2D9C4}" dt="2026-01-16T23:20:24.707" v="1304" actId="313"/>
          <ac:spMkLst>
            <pc:docMk/>
            <pc:sldMk cId="785192120" sldId="2592"/>
            <ac:spMk id="2" creationId="{D7796930-E158-E957-B1D4-D5A5981EA270}"/>
          </ac:spMkLst>
        </pc:spChg>
        <pc:spChg chg="mod">
          <ac:chgData name="Steve Radloff" userId="371e85611eff2b58" providerId="LiveId" clId="{663C227E-C5D1-444E-AAC4-C66373D2D9C4}" dt="2026-01-16T22:23:47.975" v="781" actId="14100"/>
          <ac:spMkLst>
            <pc:docMk/>
            <pc:sldMk cId="785192120" sldId="2592"/>
            <ac:spMk id="5" creationId="{C7416B01-633A-2957-BB86-CAF6251C8610}"/>
          </ac:spMkLst>
        </pc:spChg>
        <pc:spChg chg="add mod">
          <ac:chgData name="Steve Radloff" userId="371e85611eff2b58" providerId="LiveId" clId="{663C227E-C5D1-444E-AAC4-C66373D2D9C4}" dt="2026-01-16T23:22:50.124" v="1332" actId="1076"/>
          <ac:spMkLst>
            <pc:docMk/>
            <pc:sldMk cId="785192120" sldId="2592"/>
            <ac:spMk id="14" creationId="{C97A8376-42E9-6DD5-9BE4-89EC077F5E15}"/>
          </ac:spMkLst>
        </pc:spChg>
        <pc:spChg chg="add mod">
          <ac:chgData name="Steve Radloff" userId="371e85611eff2b58" providerId="LiveId" clId="{663C227E-C5D1-444E-AAC4-C66373D2D9C4}" dt="2026-01-16T23:23:20.885" v="1399" actId="1076"/>
          <ac:spMkLst>
            <pc:docMk/>
            <pc:sldMk cId="785192120" sldId="2592"/>
            <ac:spMk id="15" creationId="{11869088-17AB-1389-905C-113E02ABB23F}"/>
          </ac:spMkLst>
        </pc:spChg>
        <pc:picChg chg="add del mod">
          <ac:chgData name="Steve Radloff" userId="371e85611eff2b58" providerId="LiveId" clId="{663C227E-C5D1-444E-AAC4-C66373D2D9C4}" dt="2026-01-16T23:20:34.639" v="1306" actId="478"/>
          <ac:picMkLst>
            <pc:docMk/>
            <pc:sldMk cId="785192120" sldId="2592"/>
            <ac:picMk id="4" creationId="{E7849638-A23D-0DCC-C59D-8736016F9366}"/>
          </ac:picMkLst>
        </pc:picChg>
        <pc:picChg chg="mod">
          <ac:chgData name="Steve Radloff" userId="371e85611eff2b58" providerId="LiveId" clId="{663C227E-C5D1-444E-AAC4-C66373D2D9C4}" dt="2026-01-16T22:23:36.825" v="777" actId="1076"/>
          <ac:picMkLst>
            <pc:docMk/>
            <pc:sldMk cId="785192120" sldId="2592"/>
            <ac:picMk id="6" creationId="{2775DBBC-E04A-BFB3-EDE6-780DB65AF38E}"/>
          </ac:picMkLst>
        </pc:picChg>
        <pc:picChg chg="add del">
          <ac:chgData name="Steve Radloff" userId="371e85611eff2b58" providerId="LiveId" clId="{663C227E-C5D1-444E-AAC4-C66373D2D9C4}" dt="2026-01-16T23:20:53.516" v="1308" actId="478"/>
          <ac:picMkLst>
            <pc:docMk/>
            <pc:sldMk cId="785192120" sldId="2592"/>
            <ac:picMk id="8" creationId="{0DCAE724-30FC-D764-6A48-608AA067652A}"/>
          </ac:picMkLst>
        </pc:picChg>
        <pc:picChg chg="add del mod">
          <ac:chgData name="Steve Radloff" userId="371e85611eff2b58" providerId="LiveId" clId="{663C227E-C5D1-444E-AAC4-C66373D2D9C4}" dt="2026-01-16T23:21:28.639" v="1313" actId="478"/>
          <ac:picMkLst>
            <pc:docMk/>
            <pc:sldMk cId="785192120" sldId="2592"/>
            <ac:picMk id="9" creationId="{BE8C2474-98E9-1568-99B7-9899F466913A}"/>
          </ac:picMkLst>
        </pc:picChg>
        <pc:picChg chg="add mod modCrop">
          <ac:chgData name="Steve Radloff" userId="371e85611eff2b58" providerId="LiveId" clId="{663C227E-C5D1-444E-AAC4-C66373D2D9C4}" dt="2026-01-16T23:22:15.666" v="1322" actId="1076"/>
          <ac:picMkLst>
            <pc:docMk/>
            <pc:sldMk cId="785192120" sldId="2592"/>
            <ac:picMk id="10" creationId="{CB6DEDD0-F9E5-EDC5-4034-DF715A2BFBFF}"/>
          </ac:picMkLst>
        </pc:picChg>
        <pc:picChg chg="add mod">
          <ac:chgData name="Steve Radloff" userId="371e85611eff2b58" providerId="LiveId" clId="{663C227E-C5D1-444E-AAC4-C66373D2D9C4}" dt="2026-01-16T23:22:36.395" v="1330" actId="1076"/>
          <ac:picMkLst>
            <pc:docMk/>
            <pc:sldMk cId="785192120" sldId="2592"/>
            <ac:picMk id="11" creationId="{3061D633-52B0-7896-6740-58E30671FA69}"/>
          </ac:picMkLst>
        </pc:picChg>
        <pc:picChg chg="add mod">
          <ac:chgData name="Steve Radloff" userId="371e85611eff2b58" providerId="LiveId" clId="{663C227E-C5D1-444E-AAC4-C66373D2D9C4}" dt="2026-01-16T23:22:33.554" v="1328" actId="1076"/>
          <ac:picMkLst>
            <pc:docMk/>
            <pc:sldMk cId="785192120" sldId="2592"/>
            <ac:picMk id="12" creationId="{581FB633-4CA3-4C2F-F81D-840212044FE1}"/>
          </ac:picMkLst>
        </pc:picChg>
        <pc:picChg chg="add mod">
          <ac:chgData name="Steve Radloff" userId="371e85611eff2b58" providerId="LiveId" clId="{663C227E-C5D1-444E-AAC4-C66373D2D9C4}" dt="2026-01-16T23:22:34.878" v="1329" actId="1076"/>
          <ac:picMkLst>
            <pc:docMk/>
            <pc:sldMk cId="785192120" sldId="2592"/>
            <ac:picMk id="13" creationId="{AE750786-B7C2-62FA-4B69-CC88F14AC88B}"/>
          </ac:picMkLst>
        </pc:picChg>
      </pc:sldChg>
      <pc:sldChg chg="addSp modSp add mod">
        <pc:chgData name="Steve Radloff" userId="371e85611eff2b58" providerId="LiveId" clId="{663C227E-C5D1-444E-AAC4-C66373D2D9C4}" dt="2026-01-16T23:25:05.569" v="1409" actId="1076"/>
        <pc:sldMkLst>
          <pc:docMk/>
          <pc:sldMk cId="3870276702" sldId="2593"/>
        </pc:sldMkLst>
        <pc:spChg chg="add mod">
          <ac:chgData name="Steve Radloff" userId="371e85611eff2b58" providerId="LiveId" clId="{663C227E-C5D1-444E-AAC4-C66373D2D9C4}" dt="2026-01-16T23:25:05.569" v="1409" actId="1076"/>
          <ac:spMkLst>
            <pc:docMk/>
            <pc:sldMk cId="3870276702" sldId="2593"/>
            <ac:spMk id="2" creationId="{9372C499-EA6E-FD1F-C185-0CC62559722A}"/>
          </ac:spMkLst>
        </pc:spChg>
        <pc:spChg chg="add mod">
          <ac:chgData name="Steve Radloff" userId="371e85611eff2b58" providerId="LiveId" clId="{663C227E-C5D1-444E-AAC4-C66373D2D9C4}" dt="2026-01-16T23:24:49.233" v="1407" actId="1076"/>
          <ac:spMkLst>
            <pc:docMk/>
            <pc:sldMk cId="3870276702" sldId="2593"/>
            <ac:spMk id="4" creationId="{48E2CF7B-120C-4E52-1848-CD67C350A807}"/>
          </ac:spMkLst>
        </pc:spChg>
        <pc:spChg chg="mod">
          <ac:chgData name="Steve Radloff" userId="371e85611eff2b58" providerId="LiveId" clId="{663C227E-C5D1-444E-AAC4-C66373D2D9C4}" dt="2026-01-16T22:23:31.205" v="776" actId="1076"/>
          <ac:spMkLst>
            <pc:docMk/>
            <pc:sldMk cId="3870276702" sldId="2593"/>
            <ac:spMk id="5" creationId="{640518F1-3BF4-5D44-D950-7BFA45F4AEF0}"/>
          </ac:spMkLst>
        </pc:spChg>
        <pc:picChg chg="add mod ord">
          <ac:chgData name="Steve Radloff" userId="371e85611eff2b58" providerId="LiveId" clId="{663C227E-C5D1-444E-AAC4-C66373D2D9C4}" dt="2026-01-16T23:24:58.967" v="1408" actId="1076"/>
          <ac:picMkLst>
            <pc:docMk/>
            <pc:sldMk cId="3870276702" sldId="2593"/>
            <ac:picMk id="3" creationId="{E655C7A5-3485-0EB2-FF9C-C6D4C17A0426}"/>
          </ac:picMkLst>
        </pc:picChg>
        <pc:picChg chg="add mod">
          <ac:chgData name="Steve Radloff" userId="371e85611eff2b58" providerId="LiveId" clId="{663C227E-C5D1-444E-AAC4-C66373D2D9C4}" dt="2026-01-16T23:19:33.903" v="1272" actId="1076"/>
          <ac:picMkLst>
            <pc:docMk/>
            <pc:sldMk cId="3870276702" sldId="2593"/>
            <ac:picMk id="8" creationId="{5E475E38-1C2E-3C64-15AA-1B8B330FD60A}"/>
          </ac:picMkLst>
        </pc:picChg>
        <pc:picChg chg="add mod">
          <ac:chgData name="Steve Radloff" userId="371e85611eff2b58" providerId="LiveId" clId="{663C227E-C5D1-444E-AAC4-C66373D2D9C4}" dt="2026-01-16T23:24:44.489" v="1406" actId="1076"/>
          <ac:picMkLst>
            <pc:docMk/>
            <pc:sldMk cId="3870276702" sldId="2593"/>
            <ac:picMk id="9" creationId="{1162FE1D-D9E2-DC89-6917-CFB3DCA7A3EE}"/>
          </ac:picMkLst>
        </pc:picChg>
      </pc:sldChg>
      <pc:sldChg chg="addSp delSp modSp add mod">
        <pc:chgData name="Steve Radloff" userId="371e85611eff2b58" providerId="LiveId" clId="{663C227E-C5D1-444E-AAC4-C66373D2D9C4}" dt="2026-01-16T23:15:52.849" v="1150" actId="14100"/>
        <pc:sldMkLst>
          <pc:docMk/>
          <pc:sldMk cId="1799147406" sldId="2594"/>
        </pc:sldMkLst>
        <pc:spChg chg="add mod">
          <ac:chgData name="Steve Radloff" userId="371e85611eff2b58" providerId="LiveId" clId="{663C227E-C5D1-444E-AAC4-C66373D2D9C4}" dt="2026-01-16T23:15:52.849" v="1150" actId="14100"/>
          <ac:spMkLst>
            <pc:docMk/>
            <pc:sldMk cId="1799147406" sldId="2594"/>
            <ac:spMk id="10" creationId="{38378FB5-E2C9-3155-6619-F5D16DC7141C}"/>
          </ac:spMkLst>
        </pc:spChg>
        <pc:picChg chg="add mod">
          <ac:chgData name="Steve Radloff" userId="371e85611eff2b58" providerId="LiveId" clId="{663C227E-C5D1-444E-AAC4-C66373D2D9C4}" dt="2026-01-16T23:07:27.078" v="1086" actId="1076"/>
          <ac:picMkLst>
            <pc:docMk/>
            <pc:sldMk cId="1799147406" sldId="2594"/>
            <ac:picMk id="2" creationId="{43E9321B-845A-8E6F-2535-CDE2A139546C}"/>
          </ac:picMkLst>
        </pc:picChg>
        <pc:picChg chg="add mod">
          <ac:chgData name="Steve Radloff" userId="371e85611eff2b58" providerId="LiveId" clId="{663C227E-C5D1-444E-AAC4-C66373D2D9C4}" dt="2026-01-16T23:07:29.903" v="1087" actId="1076"/>
          <ac:picMkLst>
            <pc:docMk/>
            <pc:sldMk cId="1799147406" sldId="2594"/>
            <ac:picMk id="4" creationId="{BE5BA0E7-5154-845F-47CF-F45CE583C202}"/>
          </ac:picMkLst>
        </pc:picChg>
        <pc:picChg chg="add mod">
          <ac:chgData name="Steve Radloff" userId="371e85611eff2b58" providerId="LiveId" clId="{663C227E-C5D1-444E-AAC4-C66373D2D9C4}" dt="2026-01-16T23:07:33.478" v="1089" actId="1076"/>
          <ac:picMkLst>
            <pc:docMk/>
            <pc:sldMk cId="1799147406" sldId="2594"/>
            <ac:picMk id="8" creationId="{41135538-14F7-81DD-BAF4-9DA33068B37B}"/>
          </ac:picMkLst>
        </pc:picChg>
        <pc:picChg chg="add del mod">
          <ac:chgData name="Steve Radloff" userId="371e85611eff2b58" providerId="LiveId" clId="{663C227E-C5D1-444E-AAC4-C66373D2D9C4}" dt="2026-01-16T23:07:40.188" v="1091" actId="478"/>
          <ac:picMkLst>
            <pc:docMk/>
            <pc:sldMk cId="1799147406" sldId="2594"/>
            <ac:picMk id="9" creationId="{2E81C1F5-75E5-185B-7DF1-E3A408DAE8DB}"/>
          </ac:picMkLst>
        </pc:picChg>
      </pc:sldChg>
      <pc:sldChg chg="addSp delSp modSp add mod">
        <pc:chgData name="Steve Radloff" userId="371e85611eff2b58" providerId="LiveId" clId="{663C227E-C5D1-444E-AAC4-C66373D2D9C4}" dt="2026-01-16T23:26:20.796" v="1424" actId="478"/>
        <pc:sldMkLst>
          <pc:docMk/>
          <pc:sldMk cId="4090883129" sldId="2595"/>
        </pc:sldMkLst>
        <pc:spChg chg="mod">
          <ac:chgData name="Steve Radloff" userId="371e85611eff2b58" providerId="LiveId" clId="{663C227E-C5D1-444E-AAC4-C66373D2D9C4}" dt="2026-01-16T23:25:36.174" v="1410" actId="1076"/>
          <ac:spMkLst>
            <pc:docMk/>
            <pc:sldMk cId="4090883129" sldId="2595"/>
            <ac:spMk id="5" creationId="{AAC679A0-5C28-AE88-24B0-461DBFCE9FDD}"/>
          </ac:spMkLst>
        </pc:spChg>
        <pc:spChg chg="add mod">
          <ac:chgData name="Steve Radloff" userId="371e85611eff2b58" providerId="LiveId" clId="{663C227E-C5D1-444E-AAC4-C66373D2D9C4}" dt="2026-01-16T23:13:14.207" v="1116" actId="14100"/>
          <ac:spMkLst>
            <pc:docMk/>
            <pc:sldMk cId="4090883129" sldId="2595"/>
            <ac:spMk id="12" creationId="{FA76D30B-BE54-943B-5650-DBEDF5063661}"/>
          </ac:spMkLst>
        </pc:spChg>
        <pc:spChg chg="add mod">
          <ac:chgData name="Steve Radloff" userId="371e85611eff2b58" providerId="LiveId" clId="{663C227E-C5D1-444E-AAC4-C66373D2D9C4}" dt="2026-01-16T23:15:41.226" v="1147" actId="1035"/>
          <ac:spMkLst>
            <pc:docMk/>
            <pc:sldMk cId="4090883129" sldId="2595"/>
            <ac:spMk id="13" creationId="{2250B7D3-848B-645C-6ACF-DBB2094BAF7D}"/>
          </ac:spMkLst>
        </pc:spChg>
        <pc:spChg chg="add del mod">
          <ac:chgData name="Steve Radloff" userId="371e85611eff2b58" providerId="LiveId" clId="{663C227E-C5D1-444E-AAC4-C66373D2D9C4}" dt="2026-01-16T23:26:20.796" v="1424" actId="478"/>
          <ac:spMkLst>
            <pc:docMk/>
            <pc:sldMk cId="4090883129" sldId="2595"/>
            <ac:spMk id="14" creationId="{AEB3A8A4-01DE-AF67-4E3F-EB17E0208AB4}"/>
          </ac:spMkLst>
        </pc:spChg>
        <pc:spChg chg="add del mod">
          <ac:chgData name="Steve Radloff" userId="371e85611eff2b58" providerId="LiveId" clId="{663C227E-C5D1-444E-AAC4-C66373D2D9C4}" dt="2026-01-16T23:26:19.696" v="1423" actId="478"/>
          <ac:spMkLst>
            <pc:docMk/>
            <pc:sldMk cId="4090883129" sldId="2595"/>
            <ac:spMk id="15" creationId="{17D26172-ACC7-1703-D0CC-5535D74F1150}"/>
          </ac:spMkLst>
        </pc:spChg>
        <pc:spChg chg="add mod">
          <ac:chgData name="Steve Radloff" userId="371e85611eff2b58" providerId="LiveId" clId="{663C227E-C5D1-444E-AAC4-C66373D2D9C4}" dt="2026-01-16T23:26:03.641" v="1418" actId="208"/>
          <ac:spMkLst>
            <pc:docMk/>
            <pc:sldMk cId="4090883129" sldId="2595"/>
            <ac:spMk id="16" creationId="{6FBF7197-E9BE-82DD-33D8-EB7B7192E296}"/>
          </ac:spMkLst>
        </pc:spChg>
        <pc:spChg chg="add mod">
          <ac:chgData name="Steve Radloff" userId="371e85611eff2b58" providerId="LiveId" clId="{663C227E-C5D1-444E-AAC4-C66373D2D9C4}" dt="2026-01-16T23:26:14.270" v="1422" actId="1076"/>
          <ac:spMkLst>
            <pc:docMk/>
            <pc:sldMk cId="4090883129" sldId="2595"/>
            <ac:spMk id="17" creationId="{13EBD6EE-B244-CF94-1479-98B726516DEC}"/>
          </ac:spMkLst>
        </pc:spChg>
        <pc:spChg chg="add mod">
          <ac:chgData name="Steve Radloff" userId="371e85611eff2b58" providerId="LiveId" clId="{663C227E-C5D1-444E-AAC4-C66373D2D9C4}" dt="2026-01-16T23:26:11.018" v="1421" actId="1076"/>
          <ac:spMkLst>
            <pc:docMk/>
            <pc:sldMk cId="4090883129" sldId="2595"/>
            <ac:spMk id="18" creationId="{EE6A210E-3585-DAAF-734E-5B99C8C28D5B}"/>
          </ac:spMkLst>
        </pc:spChg>
        <pc:picChg chg="mod">
          <ac:chgData name="Steve Radloff" userId="371e85611eff2b58" providerId="LiveId" clId="{663C227E-C5D1-444E-AAC4-C66373D2D9C4}" dt="2026-01-16T23:12:23.936" v="1109" actId="1076"/>
          <ac:picMkLst>
            <pc:docMk/>
            <pc:sldMk cId="4090883129" sldId="2595"/>
            <ac:picMk id="2" creationId="{BBA99CD2-119B-A617-C859-64645CD16E48}"/>
          </ac:picMkLst>
        </pc:picChg>
        <pc:picChg chg="del">
          <ac:chgData name="Steve Radloff" userId="371e85611eff2b58" providerId="LiveId" clId="{663C227E-C5D1-444E-AAC4-C66373D2D9C4}" dt="2026-01-16T23:07:49.100" v="1093" actId="478"/>
          <ac:picMkLst>
            <pc:docMk/>
            <pc:sldMk cId="4090883129" sldId="2595"/>
            <ac:picMk id="4" creationId="{72532637-6B74-8F5C-459A-86F7B9309962}"/>
          </ac:picMkLst>
        </pc:picChg>
        <pc:picChg chg="mod">
          <ac:chgData name="Steve Radloff" userId="371e85611eff2b58" providerId="LiveId" clId="{663C227E-C5D1-444E-AAC4-C66373D2D9C4}" dt="2026-01-16T23:12:21.071" v="1108" actId="1076"/>
          <ac:picMkLst>
            <pc:docMk/>
            <pc:sldMk cId="4090883129" sldId="2595"/>
            <ac:picMk id="6" creationId="{DB7C647C-4475-827D-AE5C-76DBB672B231}"/>
          </ac:picMkLst>
        </pc:picChg>
        <pc:picChg chg="add mod">
          <ac:chgData name="Steve Radloff" userId="371e85611eff2b58" providerId="LiveId" clId="{663C227E-C5D1-444E-AAC4-C66373D2D9C4}" dt="2026-01-16T23:12:26.462" v="1110" actId="1076"/>
          <ac:picMkLst>
            <pc:docMk/>
            <pc:sldMk cId="4090883129" sldId="2595"/>
            <ac:picMk id="7" creationId="{5C502DB8-01A1-840F-3A19-9F8ECBB3D4E0}"/>
          </ac:picMkLst>
        </pc:picChg>
        <pc:picChg chg="del">
          <ac:chgData name="Steve Radloff" userId="371e85611eff2b58" providerId="LiveId" clId="{663C227E-C5D1-444E-AAC4-C66373D2D9C4}" dt="2026-01-16T23:07:49.807" v="1094" actId="478"/>
          <ac:picMkLst>
            <pc:docMk/>
            <pc:sldMk cId="4090883129" sldId="2595"/>
            <ac:picMk id="8" creationId="{07E2C1C0-92C3-1A31-B2F1-EE7F7910161B}"/>
          </ac:picMkLst>
        </pc:picChg>
        <pc:picChg chg="add del mod">
          <ac:chgData name="Steve Radloff" userId="371e85611eff2b58" providerId="LiveId" clId="{663C227E-C5D1-444E-AAC4-C66373D2D9C4}" dt="2026-01-16T23:11:56.433" v="1102" actId="478"/>
          <ac:picMkLst>
            <pc:docMk/>
            <pc:sldMk cId="4090883129" sldId="2595"/>
            <ac:picMk id="10" creationId="{A2E35595-6288-2520-4798-C324508DA648}"/>
          </ac:picMkLst>
        </pc:picChg>
      </pc:sldChg>
      <pc:sldChg chg="addSp delSp modSp new del">
        <pc:chgData name="Steve Radloff" userId="371e85611eff2b58" providerId="LiveId" clId="{663C227E-C5D1-444E-AAC4-C66373D2D9C4}" dt="2026-01-16T23:13:39.673" v="1117" actId="47"/>
        <pc:sldMkLst>
          <pc:docMk/>
          <pc:sldMk cId="3489126640" sldId="2596"/>
        </pc:sldMkLst>
        <pc:spChg chg="del">
          <ac:chgData name="Steve Radloff" userId="371e85611eff2b58" providerId="LiveId" clId="{663C227E-C5D1-444E-AAC4-C66373D2D9C4}" dt="2026-01-16T23:10:13.078" v="1096"/>
          <ac:spMkLst>
            <pc:docMk/>
            <pc:sldMk cId="3489126640" sldId="2596"/>
            <ac:spMk id="3" creationId="{A4CBE3D3-2BA5-A799-4618-C88A69CDAB4A}"/>
          </ac:spMkLst>
        </pc:spChg>
        <pc:spChg chg="add mod">
          <ac:chgData name="Steve Radloff" userId="371e85611eff2b58" providerId="LiveId" clId="{663C227E-C5D1-444E-AAC4-C66373D2D9C4}" dt="2026-01-16T23:10:13.078" v="1096"/>
          <ac:spMkLst>
            <pc:docMk/>
            <pc:sldMk cId="3489126640" sldId="2596"/>
            <ac:spMk id="5" creationId="{885ECDEC-1E42-19DD-6E78-2217D92C7040}"/>
          </ac:spMkLst>
        </pc:spChg>
      </pc:sldChg>
      <pc:sldChg chg="addSp delSp modSp add mod ord">
        <pc:chgData name="Steve Radloff" userId="371e85611eff2b58" providerId="LiveId" clId="{663C227E-C5D1-444E-AAC4-C66373D2D9C4}" dt="2026-01-16T23:15:59.001" v="1152"/>
        <pc:sldMkLst>
          <pc:docMk/>
          <pc:sldMk cId="2795271485" sldId="2597"/>
        </pc:sldMkLst>
        <pc:spChg chg="mod">
          <ac:chgData name="Steve Radloff" userId="371e85611eff2b58" providerId="LiveId" clId="{663C227E-C5D1-444E-AAC4-C66373D2D9C4}" dt="2026-01-16T23:15:13.972" v="1136" actId="1076"/>
          <ac:spMkLst>
            <pc:docMk/>
            <pc:sldMk cId="2795271485" sldId="2597"/>
            <ac:spMk id="5" creationId="{58386F30-233F-629A-4567-D13F7B2FFB45}"/>
          </ac:spMkLst>
        </pc:spChg>
        <pc:spChg chg="add mod">
          <ac:chgData name="Steve Radloff" userId="371e85611eff2b58" providerId="LiveId" clId="{663C227E-C5D1-444E-AAC4-C66373D2D9C4}" dt="2026-01-16T23:15:26.648" v="1141" actId="14100"/>
          <ac:spMkLst>
            <pc:docMk/>
            <pc:sldMk cId="2795271485" sldId="2597"/>
            <ac:spMk id="13" creationId="{E677DB09-F571-9503-D066-94B21D58B58C}"/>
          </ac:spMkLst>
        </pc:spChg>
        <pc:picChg chg="mod">
          <ac:chgData name="Steve Radloff" userId="371e85611eff2b58" providerId="LiveId" clId="{663C227E-C5D1-444E-AAC4-C66373D2D9C4}" dt="2026-01-16T23:15:04.894" v="1134" actId="1076"/>
          <ac:picMkLst>
            <pc:docMk/>
            <pc:sldMk cId="2795271485" sldId="2597"/>
            <ac:picMk id="2" creationId="{78484F41-ADFF-72AB-1A53-69EA4815B9B7}"/>
          </ac:picMkLst>
        </pc:picChg>
        <pc:picChg chg="add mod">
          <ac:chgData name="Steve Radloff" userId="371e85611eff2b58" providerId="LiveId" clId="{663C227E-C5D1-444E-AAC4-C66373D2D9C4}" dt="2026-01-16T23:15:02.721" v="1133" actId="14100"/>
          <ac:picMkLst>
            <pc:docMk/>
            <pc:sldMk cId="2795271485" sldId="2597"/>
            <ac:picMk id="4" creationId="{838F3A73-5C2C-EFC9-4C48-AC9183F3B706}"/>
          </ac:picMkLst>
        </pc:picChg>
        <pc:picChg chg="mod">
          <ac:chgData name="Steve Radloff" userId="371e85611eff2b58" providerId="LiveId" clId="{663C227E-C5D1-444E-AAC4-C66373D2D9C4}" dt="2026-01-16T23:15:07.643" v="1135" actId="1076"/>
          <ac:picMkLst>
            <pc:docMk/>
            <pc:sldMk cId="2795271485" sldId="2597"/>
            <ac:picMk id="6" creationId="{C8A52407-814C-5818-91B9-32A70E78FB2F}"/>
          </ac:picMkLst>
        </pc:picChg>
        <pc:picChg chg="del">
          <ac:chgData name="Steve Radloff" userId="371e85611eff2b58" providerId="LiveId" clId="{663C227E-C5D1-444E-AAC4-C66373D2D9C4}" dt="2026-01-16T23:14:11.272" v="1118" actId="478"/>
          <ac:picMkLst>
            <pc:docMk/>
            <pc:sldMk cId="2795271485" sldId="2597"/>
            <ac:picMk id="7" creationId="{8AC7DF7C-5C4E-3849-E396-6C0E84C5C694}"/>
          </ac:picMkLst>
        </pc:picChg>
        <pc:picChg chg="add mod">
          <ac:chgData name="Steve Radloff" userId="371e85611eff2b58" providerId="LiveId" clId="{663C227E-C5D1-444E-AAC4-C66373D2D9C4}" dt="2026-01-16T23:14:38.532" v="1126" actId="1076"/>
          <ac:picMkLst>
            <pc:docMk/>
            <pc:sldMk cId="2795271485" sldId="2597"/>
            <ac:picMk id="9" creationId="{0ABCC7D5-160E-4D14-3623-BC23FD175112}"/>
          </ac:picMkLst>
        </pc:picChg>
        <pc:picChg chg="del">
          <ac:chgData name="Steve Radloff" userId="371e85611eff2b58" providerId="LiveId" clId="{663C227E-C5D1-444E-AAC4-C66373D2D9C4}" dt="2026-01-16T23:11:39.685" v="1101" actId="478"/>
          <ac:picMkLst>
            <pc:docMk/>
            <pc:sldMk cId="2795271485" sldId="2597"/>
            <ac:picMk id="10" creationId="{227B0BC9-9B09-FD42-42A1-01769D83C6DA}"/>
          </ac:picMkLst>
        </pc:picChg>
        <pc:picChg chg="add mod">
          <ac:chgData name="Steve Radloff" userId="371e85611eff2b58" providerId="LiveId" clId="{663C227E-C5D1-444E-AAC4-C66373D2D9C4}" dt="2026-01-16T23:14:32.544" v="1124" actId="1076"/>
          <ac:picMkLst>
            <pc:docMk/>
            <pc:sldMk cId="2795271485" sldId="2597"/>
            <ac:picMk id="12" creationId="{FEA46A92-1E27-5531-D604-656BDBC3D80C}"/>
          </ac:picMkLst>
        </pc:picChg>
      </pc:sldChg>
      <pc:sldChg chg="addSp delSp modSp new mod modClrScheme chgLayout">
        <pc:chgData name="Steve Radloff" userId="371e85611eff2b58" providerId="LiveId" clId="{663C227E-C5D1-444E-AAC4-C66373D2D9C4}" dt="2026-01-16T23:33:45.671" v="1730" actId="478"/>
        <pc:sldMkLst>
          <pc:docMk/>
          <pc:sldMk cId="597882109" sldId="2598"/>
        </pc:sldMkLst>
        <pc:spChg chg="mod">
          <ac:chgData name="Steve Radloff" userId="371e85611eff2b58" providerId="LiveId" clId="{663C227E-C5D1-444E-AAC4-C66373D2D9C4}" dt="2026-01-16T23:33:29.547" v="1726" actId="26606"/>
          <ac:spMkLst>
            <pc:docMk/>
            <pc:sldMk cId="597882109" sldId="2598"/>
            <ac:spMk id="2" creationId="{36A1EB7F-84D4-FE67-B0A1-08F276E5A5A9}"/>
          </ac:spMkLst>
        </pc:spChg>
        <pc:spChg chg="add del mod">
          <ac:chgData name="Steve Radloff" userId="371e85611eff2b58" providerId="LiveId" clId="{663C227E-C5D1-444E-AAC4-C66373D2D9C4}" dt="2026-01-16T23:33:40.581" v="1729" actId="403"/>
          <ac:spMkLst>
            <pc:docMk/>
            <pc:sldMk cId="597882109" sldId="2598"/>
            <ac:spMk id="3" creationId="{0CE18CA8-682C-49B7-267C-69462C95AB62}"/>
          </ac:spMkLst>
        </pc:spChg>
        <pc:spChg chg="del mod">
          <ac:chgData name="Steve Radloff" userId="371e85611eff2b58" providerId="LiveId" clId="{663C227E-C5D1-444E-AAC4-C66373D2D9C4}" dt="2026-01-16T23:33:45.671" v="1730" actId="478"/>
          <ac:spMkLst>
            <pc:docMk/>
            <pc:sldMk cId="597882109" sldId="2598"/>
            <ac:spMk id="4" creationId="{26592839-17ED-D6E6-5A40-20DA53201826}"/>
          </ac:spMkLst>
        </pc:spChg>
        <pc:spChg chg="add del mod">
          <ac:chgData name="Steve Radloff" userId="371e85611eff2b58" providerId="LiveId" clId="{663C227E-C5D1-444E-AAC4-C66373D2D9C4}" dt="2026-01-16T23:33:29.547" v="1726" actId="26606"/>
          <ac:spMkLst>
            <pc:docMk/>
            <pc:sldMk cId="597882109" sldId="2598"/>
            <ac:spMk id="10" creationId="{822112DC-E6C5-13DC-71FF-B7B9AEDF0518}"/>
          </ac:spMkLst>
        </pc:spChg>
        <pc:graphicFrameChg chg="add del mod">
          <ac:chgData name="Steve Radloff" userId="371e85611eff2b58" providerId="LiveId" clId="{663C227E-C5D1-444E-AAC4-C66373D2D9C4}" dt="2026-01-16T23:33:21.726" v="1724" actId="26606"/>
          <ac:graphicFrameMkLst>
            <pc:docMk/>
            <pc:sldMk cId="597882109" sldId="2598"/>
            <ac:graphicFrameMk id="6" creationId="{E29B1C5C-9537-B951-9AB4-77ADDA3440FA}"/>
          </ac:graphicFrameMkLst>
        </pc:graphicFrameChg>
        <pc:graphicFrameChg chg="add del mod">
          <ac:chgData name="Steve Radloff" userId="371e85611eff2b58" providerId="LiveId" clId="{663C227E-C5D1-444E-AAC4-C66373D2D9C4}" dt="2026-01-16T23:33:29.547" v="1726" actId="26606"/>
          <ac:graphicFrameMkLst>
            <pc:docMk/>
            <pc:sldMk cId="597882109" sldId="2598"/>
            <ac:graphicFrameMk id="8" creationId="{31EAED93-7612-322C-DB8D-0BCF062EF26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C8A4B-EA12-452E-B432-E3371272E98A}" type="datetimeFigureOut">
              <a:rPr lang="en-US" smtClean="0"/>
              <a:t>1/16/2026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8400FB-A6FB-49AF-94E6-668D5ED9CF41}" type="slidenum">
              <a:rPr lang="en-US" smtClean="0"/>
              <a:t>‹#›</a:t>
            </a:fld>
            <a:endParaRPr lang="en-US" dirty="0"/>
          </a:p>
        </p:txBody>
      </p:sp>
    </p:spTree>
    <p:extLst>
      <p:ext uri="{BB962C8B-B14F-4D97-AF65-F5344CB8AC3E}">
        <p14:creationId xmlns:p14="http://schemas.microsoft.com/office/powerpoint/2010/main" val="3029878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AI-generated content may be incorrect.
---
</a:t>
            </a:r>
          </a:p>
        </p:txBody>
      </p:sp>
      <p:sp>
        <p:nvSpPr>
          <p:cNvPr id="4" name="Slide Number Placeholder 3"/>
          <p:cNvSpPr>
            <a:spLocks noGrp="1"/>
          </p:cNvSpPr>
          <p:nvPr>
            <p:ph type="sldNum" sz="quarter" idx="5"/>
          </p:nvPr>
        </p:nvSpPr>
        <p:spPr/>
        <p:txBody>
          <a:bodyPr/>
          <a:lstStyle/>
          <a:p>
            <a:fld id="{863D838C-C3E0-495E-8FA3-6D169913226E}" type="slidenum">
              <a:rPr lang="en-US" smtClean="0"/>
              <a:t>1</a:t>
            </a:fld>
            <a:endParaRPr lang="en-US" dirty="0"/>
          </a:p>
        </p:txBody>
      </p:sp>
    </p:spTree>
    <p:extLst>
      <p:ext uri="{BB962C8B-B14F-4D97-AF65-F5344CB8AC3E}">
        <p14:creationId xmlns:p14="http://schemas.microsoft.com/office/powerpoint/2010/main" val="3525839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
---
Installation involves downloading official EchoLink software packages or app store versions, followed by license key validation tied to ham radio call signs. Registration requires proof of amateur license to obtain User IDs for operation. The process includes setting audio device preferences, firewall configuration for port forwarding, and optional node linking setup. This ensures secure, authorized access matching FCC and ITU amateur radio regulations.
Image source: AI-generated
</a:t>
            </a:r>
          </a:p>
        </p:txBody>
      </p:sp>
      <p:sp>
        <p:nvSpPr>
          <p:cNvPr id="4" name="Slide Number Placeholder 3"/>
          <p:cNvSpPr>
            <a:spLocks noGrp="1"/>
          </p:cNvSpPr>
          <p:nvPr>
            <p:ph type="sldNum" sz="quarter" idx="5"/>
          </p:nvPr>
        </p:nvSpPr>
        <p:spPr/>
        <p:txBody>
          <a:bodyPr/>
          <a:lstStyle/>
          <a:p>
            <a:fld id="{863D838C-C3E0-495E-8FA3-6D169913226E}" type="slidenum">
              <a:rPr lang="en-US" smtClean="0"/>
              <a:t>10</a:t>
            </a:fld>
            <a:endParaRPr lang="en-US" dirty="0"/>
          </a:p>
        </p:txBody>
      </p:sp>
    </p:spTree>
    <p:extLst>
      <p:ext uri="{BB962C8B-B14F-4D97-AF65-F5344CB8AC3E}">
        <p14:creationId xmlns:p14="http://schemas.microsoft.com/office/powerpoint/2010/main" val="426871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
---
Once installed, users can log in and access a directory of worldwide nodes and peers, initiating connections via client GUI or app interface. Audio routing through system sound devices or external radios is controlled with PTT (push to talk) features. Mobile apps offer additional location-based node discovery and push notifications for incoming calls. Cross-platform synchronization allows seamless transitions between desktop and mobile use cases.
Image source: AI-generated
</a:t>
            </a:r>
          </a:p>
        </p:txBody>
      </p:sp>
      <p:sp>
        <p:nvSpPr>
          <p:cNvPr id="4" name="Slide Number Placeholder 3"/>
          <p:cNvSpPr>
            <a:spLocks noGrp="1"/>
          </p:cNvSpPr>
          <p:nvPr>
            <p:ph type="sldNum" sz="quarter" idx="5"/>
          </p:nvPr>
        </p:nvSpPr>
        <p:spPr/>
        <p:txBody>
          <a:bodyPr/>
          <a:lstStyle/>
          <a:p>
            <a:fld id="{863D838C-C3E0-495E-8FA3-6D169913226E}" type="slidenum">
              <a:rPr lang="en-US" smtClean="0"/>
              <a:t>11</a:t>
            </a:fld>
            <a:endParaRPr lang="en-US" dirty="0"/>
          </a:p>
        </p:txBody>
      </p:sp>
    </p:spTree>
    <p:extLst>
      <p:ext uri="{BB962C8B-B14F-4D97-AF65-F5344CB8AC3E}">
        <p14:creationId xmlns:p14="http://schemas.microsoft.com/office/powerpoint/2010/main" val="454997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Remote Station Operation, Emergency Communications, Global Networking for Amateur Radio Operators</a:t>
            </a:r>
          </a:p>
        </p:txBody>
      </p:sp>
      <p:sp>
        <p:nvSpPr>
          <p:cNvPr id="4" name="Slide Number Placeholder 3"/>
          <p:cNvSpPr>
            <a:spLocks noGrp="1"/>
          </p:cNvSpPr>
          <p:nvPr>
            <p:ph type="sldNum" sz="quarter" idx="5"/>
          </p:nvPr>
        </p:nvSpPr>
        <p:spPr/>
        <p:txBody>
          <a:bodyPr/>
          <a:lstStyle/>
          <a:p>
            <a:fld id="{863D838C-C3E0-495E-8FA3-6D169913226E}" type="slidenum">
              <a:rPr lang="en-US" smtClean="0"/>
              <a:t>12</a:t>
            </a:fld>
            <a:endParaRPr lang="en-US" dirty="0"/>
          </a:p>
        </p:txBody>
      </p:sp>
    </p:spTree>
    <p:extLst>
      <p:ext uri="{BB962C8B-B14F-4D97-AF65-F5344CB8AC3E}">
        <p14:creationId xmlns:p14="http://schemas.microsoft.com/office/powerpoint/2010/main" val="2981305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
---
In emergencies where conventional radio or phone networks fail, EchoLink offers a resilient communication option if internet infrastructure is intact. Ham operators use it to link emergency response teams, coordinate relief efforts, and maintain situational awareness. Several amateur emergency groups maintain permanent EchoLink nodes to support disaster response, and interoperability with analog repeaters ensures versatility under varied conditions.
Image source: AI-generated
</a:t>
            </a:r>
          </a:p>
        </p:txBody>
      </p:sp>
      <p:sp>
        <p:nvSpPr>
          <p:cNvPr id="4" name="Slide Number Placeholder 3"/>
          <p:cNvSpPr>
            <a:spLocks noGrp="1"/>
          </p:cNvSpPr>
          <p:nvPr>
            <p:ph type="sldNum" sz="quarter" idx="5"/>
          </p:nvPr>
        </p:nvSpPr>
        <p:spPr/>
        <p:txBody>
          <a:bodyPr/>
          <a:lstStyle/>
          <a:p>
            <a:fld id="{863D838C-C3E0-495E-8FA3-6D169913226E}" type="slidenum">
              <a:rPr lang="en-US" smtClean="0"/>
              <a:t>13</a:t>
            </a:fld>
            <a:endParaRPr lang="en-US" dirty="0"/>
          </a:p>
        </p:txBody>
      </p:sp>
    </p:spTree>
    <p:extLst>
      <p:ext uri="{BB962C8B-B14F-4D97-AF65-F5344CB8AC3E}">
        <p14:creationId xmlns:p14="http://schemas.microsoft.com/office/powerpoint/2010/main" val="4091654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Authentication and User Verification, Network Stability and Troubleshooting, Emerging Technologies and EchoLink Enhancements</a:t>
            </a:r>
          </a:p>
        </p:txBody>
      </p:sp>
      <p:sp>
        <p:nvSpPr>
          <p:cNvPr id="4" name="Slide Number Placeholder 3"/>
          <p:cNvSpPr>
            <a:spLocks noGrp="1"/>
          </p:cNvSpPr>
          <p:nvPr>
            <p:ph type="sldNum" sz="quarter" idx="5"/>
          </p:nvPr>
        </p:nvSpPr>
        <p:spPr/>
        <p:txBody>
          <a:bodyPr/>
          <a:lstStyle/>
          <a:p>
            <a:fld id="{863D838C-C3E0-495E-8FA3-6D169913226E}" type="slidenum">
              <a:rPr lang="en-US" smtClean="0"/>
              <a:t>14</a:t>
            </a:fld>
            <a:endParaRPr lang="en-US" dirty="0"/>
          </a:p>
        </p:txBody>
      </p:sp>
    </p:spTree>
    <p:extLst>
      <p:ext uri="{BB962C8B-B14F-4D97-AF65-F5344CB8AC3E}">
        <p14:creationId xmlns:p14="http://schemas.microsoft.com/office/powerpoint/2010/main" val="3812776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
---
EchoLink enforces authentication by requiring users to register their FCC or equivalent amateur radio licenses, linking their call signs to user IDs. This prevents unauthorized access and ensures compliance with amateur radio regulations. Verification processes include license submission and callsign validation via online databases. While encryption is limited due to amateur radio openness, authentication remains the key security pillar protecting node integrity.
Image source: AI-generated
</a:t>
            </a:r>
          </a:p>
        </p:txBody>
      </p:sp>
      <p:sp>
        <p:nvSpPr>
          <p:cNvPr id="4" name="Slide Number Placeholder 3"/>
          <p:cNvSpPr>
            <a:spLocks noGrp="1"/>
          </p:cNvSpPr>
          <p:nvPr>
            <p:ph type="sldNum" sz="quarter" idx="5"/>
          </p:nvPr>
        </p:nvSpPr>
        <p:spPr/>
        <p:txBody>
          <a:bodyPr/>
          <a:lstStyle/>
          <a:p>
            <a:fld id="{863D838C-C3E0-495E-8FA3-6D169913226E}" type="slidenum">
              <a:rPr lang="en-US" smtClean="0"/>
              <a:t>16</a:t>
            </a:fld>
            <a:endParaRPr lang="en-US" dirty="0"/>
          </a:p>
        </p:txBody>
      </p:sp>
    </p:spTree>
    <p:extLst>
      <p:ext uri="{BB962C8B-B14F-4D97-AF65-F5344CB8AC3E}">
        <p14:creationId xmlns:p14="http://schemas.microsoft.com/office/powerpoint/2010/main" val="407337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
---
EchoLink was developed in 2002 by Jonathan Taylor, K1RFD, with the aim to link amateur radio operators over the internet, overcoming the physical limitations of radio waves. It allows licensed hams to communicate globally by combining Voice over IP (VoIP) technology with traditional ham radio frequencies. Over two decades, its adoption has grown, bridging analog radio and internet technologies and enabling seamless worldwide communication.
Image source: AI-generated
</a:t>
            </a:r>
          </a:p>
        </p:txBody>
      </p:sp>
      <p:sp>
        <p:nvSpPr>
          <p:cNvPr id="4" name="Slide Number Placeholder 3"/>
          <p:cNvSpPr>
            <a:spLocks noGrp="1"/>
          </p:cNvSpPr>
          <p:nvPr>
            <p:ph type="sldNum" sz="quarter" idx="5"/>
          </p:nvPr>
        </p:nvSpPr>
        <p:spPr/>
        <p:txBody>
          <a:bodyPr/>
          <a:lstStyle/>
          <a:p>
            <a:fld id="{863D838C-C3E0-495E-8FA3-6D169913226E}" type="slidenum">
              <a:rPr lang="en-US" smtClean="0"/>
              <a:t>2</a:t>
            </a:fld>
            <a:endParaRPr lang="en-US" dirty="0"/>
          </a:p>
        </p:txBody>
      </p:sp>
    </p:spTree>
    <p:extLst>
      <p:ext uri="{BB962C8B-B14F-4D97-AF65-F5344CB8AC3E}">
        <p14:creationId xmlns:p14="http://schemas.microsoft.com/office/powerpoint/2010/main" val="153424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
---
EchoLink supports single-user connections, conference servers, and repeater links, enabling a versatile range of communication setups. It features low latency and supports both desktop and mobile platforms. Capabilities include routing audio between internet users and radio sites, automatic node discovery, and integration with standard amateur radio protocols. Its encryption is minimal due to ham radio's open communication ethos but includes authentication for operator legitimacy.
Image source: AI-generated
</a:t>
            </a:r>
          </a:p>
        </p:txBody>
      </p:sp>
      <p:sp>
        <p:nvSpPr>
          <p:cNvPr id="4" name="Slide Number Placeholder 3"/>
          <p:cNvSpPr>
            <a:spLocks noGrp="1"/>
          </p:cNvSpPr>
          <p:nvPr>
            <p:ph type="sldNum" sz="quarter" idx="5"/>
          </p:nvPr>
        </p:nvSpPr>
        <p:spPr/>
        <p:txBody>
          <a:bodyPr/>
          <a:lstStyle/>
          <a:p>
            <a:fld id="{863D838C-C3E0-495E-8FA3-6D169913226E}" type="slidenum">
              <a:rPr lang="en-US" smtClean="0"/>
              <a:t>3</a:t>
            </a:fld>
            <a:endParaRPr lang="en-US" dirty="0"/>
          </a:p>
        </p:txBody>
      </p:sp>
    </p:spTree>
    <p:extLst>
      <p:ext uri="{BB962C8B-B14F-4D97-AF65-F5344CB8AC3E}">
        <p14:creationId xmlns:p14="http://schemas.microsoft.com/office/powerpoint/2010/main" val="952048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
---
Traditional ham radio relies on direct radio frequency propagation, limited by line-of-sight and atmospheric conditions, often restricting communication range. EchoLink overcomes these limitations by leveraging internet connectivity, allowing global communication regardless of geographic barriers. However, EchoLink requires internet infrastructure and power, whereas traditional methods can operate fully off-grid. The comparison highlights a complementary relationship, blending classic radio skills with modern connectivity.
Image source: AI-generated
</a:t>
            </a:r>
          </a:p>
        </p:txBody>
      </p:sp>
      <p:sp>
        <p:nvSpPr>
          <p:cNvPr id="4" name="Slide Number Placeholder 3"/>
          <p:cNvSpPr>
            <a:spLocks noGrp="1"/>
          </p:cNvSpPr>
          <p:nvPr>
            <p:ph type="sldNum" sz="quarter" idx="5"/>
          </p:nvPr>
        </p:nvSpPr>
        <p:spPr/>
        <p:txBody>
          <a:bodyPr/>
          <a:lstStyle/>
          <a:p>
            <a:fld id="{863D838C-C3E0-495E-8FA3-6D169913226E}" type="slidenum">
              <a:rPr lang="en-US" smtClean="0"/>
              <a:t>4</a:t>
            </a:fld>
            <a:endParaRPr lang="en-US" dirty="0"/>
          </a:p>
        </p:txBody>
      </p:sp>
    </p:spTree>
    <p:extLst>
      <p:ext uri="{BB962C8B-B14F-4D97-AF65-F5344CB8AC3E}">
        <p14:creationId xmlns:p14="http://schemas.microsoft.com/office/powerpoint/2010/main" val="1684813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Client and Node Types (User, Sysop), Network Protocols and Data Flow, Integration with Analog and Digital Radio Equipment</a:t>
            </a:r>
          </a:p>
        </p:txBody>
      </p:sp>
      <p:sp>
        <p:nvSpPr>
          <p:cNvPr id="4" name="Slide Number Placeholder 3"/>
          <p:cNvSpPr>
            <a:spLocks noGrp="1"/>
          </p:cNvSpPr>
          <p:nvPr>
            <p:ph type="sldNum" sz="quarter" idx="5"/>
          </p:nvPr>
        </p:nvSpPr>
        <p:spPr/>
        <p:txBody>
          <a:bodyPr/>
          <a:lstStyle/>
          <a:p>
            <a:fld id="{863D838C-C3E0-495E-8FA3-6D169913226E}" type="slidenum">
              <a:rPr lang="en-US" smtClean="0"/>
              <a:t>5</a:t>
            </a:fld>
            <a:endParaRPr lang="en-US" dirty="0"/>
          </a:p>
        </p:txBody>
      </p:sp>
    </p:spTree>
    <p:extLst>
      <p:ext uri="{BB962C8B-B14F-4D97-AF65-F5344CB8AC3E}">
        <p14:creationId xmlns:p14="http://schemas.microsoft.com/office/powerpoint/2010/main" val="1341110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
---
EchoLink architecture distinguishes between user clients and node servers managed by system operators ('sysops'). User clients include desktops and mobiles connecting to the network, while nodes often control radio interfaces for bridging RF to internet. Sysops maintain node stability, registration, and enforcement of operating standards. The system supports thousands of nodes worldwide with hierarchical control to ensure scalable and reliable operation.
Image source: AI-generated
</a:t>
            </a:r>
          </a:p>
        </p:txBody>
      </p:sp>
      <p:sp>
        <p:nvSpPr>
          <p:cNvPr id="4" name="Slide Number Placeholder 3"/>
          <p:cNvSpPr>
            <a:spLocks noGrp="1"/>
          </p:cNvSpPr>
          <p:nvPr>
            <p:ph type="sldNum" sz="quarter" idx="5"/>
          </p:nvPr>
        </p:nvSpPr>
        <p:spPr/>
        <p:txBody>
          <a:bodyPr/>
          <a:lstStyle/>
          <a:p>
            <a:fld id="{863D838C-C3E0-495E-8FA3-6D169913226E}" type="slidenum">
              <a:rPr lang="en-US" smtClean="0"/>
              <a:t>6</a:t>
            </a:fld>
            <a:endParaRPr lang="en-US" dirty="0"/>
          </a:p>
        </p:txBody>
      </p:sp>
    </p:spTree>
    <p:extLst>
      <p:ext uri="{BB962C8B-B14F-4D97-AF65-F5344CB8AC3E}">
        <p14:creationId xmlns:p14="http://schemas.microsoft.com/office/powerpoint/2010/main" val="503959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
---
EchoLink interfaces with conventional analog radios via transceiver and computer audio interfaces (sound cards or specialized hardware) allowing seamless connection of RF signals to the internet. It also supports digital radios through compatible nodes and protocols like D-STAR or System Fusion in hybrid setups. These integrations enable remote operation of physical stations and extend radio functionality to the digital realm, facilitating broader reach for amateur operators.
Image source: AI-generated
</a:t>
            </a:r>
          </a:p>
        </p:txBody>
      </p:sp>
      <p:sp>
        <p:nvSpPr>
          <p:cNvPr id="4" name="Slide Number Placeholder 3"/>
          <p:cNvSpPr>
            <a:spLocks noGrp="1"/>
          </p:cNvSpPr>
          <p:nvPr>
            <p:ph type="sldNum" sz="quarter" idx="5"/>
          </p:nvPr>
        </p:nvSpPr>
        <p:spPr/>
        <p:txBody>
          <a:bodyPr/>
          <a:lstStyle/>
          <a:p>
            <a:fld id="{863D838C-C3E0-495E-8FA3-6D169913226E}" type="slidenum">
              <a:rPr lang="en-US" smtClean="0"/>
              <a:t>7</a:t>
            </a:fld>
            <a:endParaRPr lang="en-US" dirty="0"/>
          </a:p>
        </p:txBody>
      </p:sp>
    </p:spTree>
    <p:extLst>
      <p:ext uri="{BB962C8B-B14F-4D97-AF65-F5344CB8AC3E}">
        <p14:creationId xmlns:p14="http://schemas.microsoft.com/office/powerpoint/2010/main" val="4257475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System Requirements and Supported Platforms, Software Installation and User Registration, Connecting to EchoLink via Desktop and Mobile Devices</a:t>
            </a:r>
          </a:p>
        </p:txBody>
      </p:sp>
      <p:sp>
        <p:nvSpPr>
          <p:cNvPr id="4" name="Slide Number Placeholder 3"/>
          <p:cNvSpPr>
            <a:spLocks noGrp="1"/>
          </p:cNvSpPr>
          <p:nvPr>
            <p:ph type="sldNum" sz="quarter" idx="5"/>
          </p:nvPr>
        </p:nvSpPr>
        <p:spPr/>
        <p:txBody>
          <a:bodyPr/>
          <a:lstStyle/>
          <a:p>
            <a:fld id="{863D838C-C3E0-495E-8FA3-6D169913226E}" type="slidenum">
              <a:rPr lang="en-US" smtClean="0"/>
              <a:t>8</a:t>
            </a:fld>
            <a:endParaRPr lang="en-US" dirty="0"/>
          </a:p>
        </p:txBody>
      </p:sp>
    </p:spTree>
    <p:extLst>
      <p:ext uri="{BB962C8B-B14F-4D97-AF65-F5344CB8AC3E}">
        <p14:creationId xmlns:p14="http://schemas.microsoft.com/office/powerpoint/2010/main" val="1044726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
---
EchoLink runs on Windows, macOS, iOS, and Android platforms, requiring modest hardware resources such as a 1GHz CPU and 256MB RAM for desktops, while mobile apps demand minimal storage and network access. Broadband internet with at least 256 Kbps upload/download is recommended for optimal audio quality. Compatibility with USB audio interfaces and typical soundcards is essential for radio integration.
Image source: AI-generated
</a:t>
            </a:r>
          </a:p>
        </p:txBody>
      </p:sp>
      <p:sp>
        <p:nvSpPr>
          <p:cNvPr id="4" name="Slide Number Placeholder 3"/>
          <p:cNvSpPr>
            <a:spLocks noGrp="1"/>
          </p:cNvSpPr>
          <p:nvPr>
            <p:ph type="sldNum" sz="quarter" idx="5"/>
          </p:nvPr>
        </p:nvSpPr>
        <p:spPr/>
        <p:txBody>
          <a:bodyPr/>
          <a:lstStyle/>
          <a:p>
            <a:fld id="{863D838C-C3E0-495E-8FA3-6D169913226E}" type="slidenum">
              <a:rPr lang="en-US" smtClean="0"/>
              <a:t>9</a:t>
            </a:fld>
            <a:endParaRPr lang="en-US" dirty="0"/>
          </a:p>
        </p:txBody>
      </p:sp>
    </p:spTree>
    <p:extLst>
      <p:ext uri="{BB962C8B-B14F-4D97-AF65-F5344CB8AC3E}">
        <p14:creationId xmlns:p14="http://schemas.microsoft.com/office/powerpoint/2010/main" val="765313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248400" y="2819400"/>
            <a:ext cx="5029200" cy="1295400"/>
          </a:xfrm>
        </p:spPr>
        <p:txBody>
          <a:bodyPr vert="horz" lIns="91440" tIns="45720" rIns="91440" bIns="45720" rtlCol="0" anchor="b">
            <a:normAutofit/>
          </a:bodyPr>
          <a:lstStyle>
            <a:lvl1pPr>
              <a:lnSpc>
                <a:spcPct val="100000"/>
              </a:lnSpc>
              <a:defRPr lang="en-US" sz="28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248400" y="4270248"/>
            <a:ext cx="5029200" cy="685800"/>
          </a:xfrm>
        </p:spPr>
        <p:txBody>
          <a:bodyPr vert="horz" lIns="91440" tIns="45720" rIns="91440" bIns="45720" rtlCol="0" anchor="t">
            <a:normAutofit/>
          </a:bodyPr>
          <a:lstStyle>
            <a:lvl1pPr marL="0" indent="0">
              <a:buNone/>
              <a:defRPr lang="en-US" sz="1800" dirty="0"/>
            </a:lvl1pPr>
          </a:lstStyle>
          <a:p>
            <a:pPr lvl="0"/>
            <a:r>
              <a:rPr lang="en-US" dirty="0"/>
              <a:t>Click to edit Master subtitle style</a:t>
            </a:r>
          </a:p>
        </p:txBody>
      </p:sp>
    </p:spTree>
    <p:extLst>
      <p:ext uri="{BB962C8B-B14F-4D97-AF65-F5344CB8AC3E}">
        <p14:creationId xmlns:p14="http://schemas.microsoft.com/office/powerpoint/2010/main" val="379033217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2161514" y="2476500"/>
            <a:ext cx="7868972" cy="1905000"/>
          </a:xfrm>
        </p:spPr>
        <p:txBody>
          <a:bodyPr vert="horz" lIns="91440" tIns="45720" rIns="91440" bIns="45720" rtlCol="0" anchor="ctr">
            <a:normAutofit/>
          </a:bodyPr>
          <a:lstStyle>
            <a:lvl1pPr algn="ctr">
              <a:defRPr lang="en-US" sz="2800" dirty="0"/>
            </a:lvl1pPr>
          </a:lstStyle>
          <a:p>
            <a:pPr lvl="0"/>
            <a:r>
              <a:rPr lang="en-US"/>
              <a:t>Section Header</a:t>
            </a:r>
          </a:p>
        </p:txBody>
      </p:sp>
    </p:spTree>
    <p:extLst>
      <p:ext uri="{BB962C8B-B14F-4D97-AF65-F5344CB8AC3E}">
        <p14:creationId xmlns:p14="http://schemas.microsoft.com/office/powerpoint/2010/main" val="408068444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1CED7D0-671B-7F63-5130-E35828ABE878}"/>
              </a:ext>
            </a:extLst>
          </p:cNvPr>
          <p:cNvSpPr>
            <a:spLocks noGrp="1"/>
          </p:cNvSpPr>
          <p:nvPr>
            <p:ph type="title"/>
          </p:nvPr>
        </p:nvSpPr>
        <p:spPr>
          <a:xfrm>
            <a:off x="4572000" y="1340668"/>
            <a:ext cx="6932507" cy="1135838"/>
          </a:xfrm>
        </p:spPr>
        <p:txBody>
          <a:bodyPr anchor="b">
            <a:normAutofit/>
          </a:bodyPr>
          <a:lstStyle>
            <a:lvl1pPr>
              <a:defRPr sz="2800"/>
            </a:lvl1pPr>
          </a:lstStyle>
          <a:p>
            <a:r>
              <a:rPr lang="en-US" dirty="0"/>
              <a:t>Click to edit Master title style</a:t>
            </a:r>
          </a:p>
        </p:txBody>
      </p:sp>
      <p:sp>
        <p:nvSpPr>
          <p:cNvPr id="8" name="Content Placeholder 6">
            <a:extLst>
              <a:ext uri="{FF2B5EF4-FFF2-40B4-BE49-F238E27FC236}">
                <a16:creationId xmlns:a16="http://schemas.microsoft.com/office/drawing/2014/main" id="{22A82A9B-9EBD-0A77-F607-E839D43652B1}"/>
              </a:ext>
            </a:extLst>
          </p:cNvPr>
          <p:cNvSpPr>
            <a:spLocks noGrp="1"/>
          </p:cNvSpPr>
          <p:nvPr>
            <p:ph sz="quarter" idx="13"/>
          </p:nvPr>
        </p:nvSpPr>
        <p:spPr>
          <a:xfrm>
            <a:off x="4571999" y="2743200"/>
            <a:ext cx="6932508" cy="3419856"/>
          </a:xfrm>
          <a:noFill/>
        </p:spPr>
        <p:txBody>
          <a:bodyPr>
            <a:normAutofit/>
          </a:bodyPr>
          <a:lstStyle>
            <a:lvl1pPr marL="457200" indent="-457200">
              <a:buFont typeface="+mj-lt"/>
              <a:buAutoNum type="arabicPeriod"/>
              <a:defRPr sz="1800">
                <a:solidFill>
                  <a:schemeClr val="tx1"/>
                </a:solidFill>
              </a:defRPr>
            </a:lvl1pPr>
            <a:lvl2pPr marL="571500" indent="-342900">
              <a:buFont typeface="+mj-lt"/>
              <a:buAutoNum type="arabicPeriod"/>
              <a:defRPr sz="1600">
                <a:solidFill>
                  <a:schemeClr val="tx1"/>
                </a:solidFill>
              </a:defRPr>
            </a:lvl2pPr>
            <a:lvl3pPr marL="800100" indent="-342900">
              <a:buFont typeface="+mj-lt"/>
              <a:buAutoNum type="arabicPeriod"/>
              <a:defRPr sz="1400">
                <a:solidFill>
                  <a:schemeClr val="tx1"/>
                </a:solidFill>
              </a:defRPr>
            </a:lvl3pPr>
            <a:lvl4pPr marL="1028700" indent="-342900">
              <a:buFont typeface="+mj-lt"/>
              <a:buAutoNum type="arabicPeriod"/>
              <a:defRPr sz="1200">
                <a:solidFill>
                  <a:schemeClr val="tx1"/>
                </a:solidFill>
              </a:defRPr>
            </a:lvl4pPr>
            <a:lvl5pPr>
              <a:buFont typeface="+mj-lt"/>
              <a:buAutoNum type="arabicPeriod"/>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5582C81-1CE9-A2E1-1417-0667434DFD22}"/>
              </a:ext>
            </a:extLst>
          </p:cNvPr>
          <p:cNvSpPr>
            <a:spLocks noGrp="1"/>
          </p:cNvSpPr>
          <p:nvPr>
            <p:ph type="ftr" sz="quarter" idx="15"/>
          </p:nvPr>
        </p:nvSpPr>
        <p:spPr/>
        <p:txBody>
          <a:bodyPr/>
          <a:lstStyle/>
          <a:p>
            <a:r>
              <a:rPr lang="en-US" dirty="0"/>
              <a:t>Presentation title</a:t>
            </a:r>
          </a:p>
        </p:txBody>
      </p:sp>
      <p:sp>
        <p:nvSpPr>
          <p:cNvPr id="3" name="Date Placeholder 2">
            <a:extLst>
              <a:ext uri="{FF2B5EF4-FFF2-40B4-BE49-F238E27FC236}">
                <a16:creationId xmlns:a16="http://schemas.microsoft.com/office/drawing/2014/main" id="{B4EFFC3A-D237-7CAA-92EF-DF9B810EB271}"/>
              </a:ext>
            </a:extLst>
          </p:cNvPr>
          <p:cNvSpPr>
            <a:spLocks noGrp="1"/>
          </p:cNvSpPr>
          <p:nvPr>
            <p:ph type="dt" sz="half" idx="14"/>
          </p:nvPr>
        </p:nvSpPr>
        <p:spPr/>
        <p:txBody>
          <a:bodyPr/>
          <a:lstStyle/>
          <a:p>
            <a:endParaRPr lang="en-US" dirty="0"/>
          </a:p>
        </p:txBody>
      </p:sp>
      <p:sp>
        <p:nvSpPr>
          <p:cNvPr id="5" name="Slide Number Placeholder 4">
            <a:extLst>
              <a:ext uri="{FF2B5EF4-FFF2-40B4-BE49-F238E27FC236}">
                <a16:creationId xmlns:a16="http://schemas.microsoft.com/office/drawing/2014/main" id="{F3E7B383-8CF2-6BB2-8F46-605FE9710B27}"/>
              </a:ext>
            </a:extLst>
          </p:cNvPr>
          <p:cNvSpPr>
            <a:spLocks noGrp="1"/>
          </p:cNvSpPr>
          <p:nvPr>
            <p:ph type="sldNum" sz="quarter" idx="16"/>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6576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841999" y="687492"/>
            <a:ext cx="5662508" cy="2017614"/>
          </a:xfrm>
        </p:spPr>
        <p:txBody>
          <a:bodyPr anchor="b">
            <a:normAutofit/>
          </a:bodyPr>
          <a:lstStyle>
            <a:lvl1pPr>
              <a:defRPr sz="2800"/>
            </a:lvl1pPr>
          </a:lstStyle>
          <a:p>
            <a:r>
              <a:rPr lang="en-US" dirty="0"/>
              <a:t>Click to edit Master title style</a:t>
            </a:r>
          </a:p>
        </p:txBody>
      </p:sp>
      <p:sp>
        <p:nvSpPr>
          <p:cNvPr id="10" name="Picture Placeholder 9">
            <a:extLst>
              <a:ext uri="{FF2B5EF4-FFF2-40B4-BE49-F238E27FC236}">
                <a16:creationId xmlns:a16="http://schemas.microsoft.com/office/drawing/2014/main" id="{DD26684C-23E4-F6A1-5A03-70AE7BEA72CA}"/>
              </a:ext>
            </a:extLst>
          </p:cNvPr>
          <p:cNvSpPr>
            <a:spLocks noGrp="1"/>
          </p:cNvSpPr>
          <p:nvPr>
            <p:ph type="pic" sz="quarter" idx="14" hasCustomPrompt="1"/>
          </p:nvPr>
        </p:nvSpPr>
        <p:spPr>
          <a:xfrm>
            <a:off x="687493" y="687492"/>
            <a:ext cx="4516298" cy="5483016"/>
          </a:xfrm>
          <a:custGeom>
            <a:avLst/>
            <a:gdLst>
              <a:gd name="connsiteX0" fmla="*/ 0 w 4565591"/>
              <a:gd name="connsiteY0" fmla="*/ 0 h 6858000"/>
              <a:gd name="connsiteX1" fmla="*/ 4565591 w 4565591"/>
              <a:gd name="connsiteY1" fmla="*/ 0 h 6858000"/>
              <a:gd name="connsiteX2" fmla="*/ 4565591 w 4565591"/>
              <a:gd name="connsiteY2" fmla="*/ 6858000 h 6858000"/>
              <a:gd name="connsiteX3" fmla="*/ 0 w 45655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5591" h="6858000">
                <a:moveTo>
                  <a:pt x="0" y="0"/>
                </a:moveTo>
                <a:lnTo>
                  <a:pt x="4565591" y="0"/>
                </a:lnTo>
                <a:lnTo>
                  <a:pt x="4565591"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l="-57969" r="-57969"/>
            </a:stretch>
          </a:blipFill>
        </p:spPr>
        <p:txBody>
          <a:bodyPr wrap="square">
            <a:noAutofit/>
          </a:bodyPr>
          <a:lstStyle>
            <a:lvl1pPr marL="0" indent="0">
              <a:buNone/>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841999" y="2997200"/>
            <a:ext cx="5662508" cy="3165856"/>
          </a:xfrm>
        </p:spPr>
        <p:txBody>
          <a:bodyPr>
            <a:normAutofit/>
          </a:bodyPr>
          <a:lstStyle>
            <a:lvl1pPr marL="457200" indent="-457200">
              <a:buFont typeface="+mj-lt"/>
              <a:buAutoNum type="arabicPeriod"/>
              <a:defRPr sz="1800"/>
            </a:lvl1pPr>
            <a:lvl2pPr marL="571500" indent="-342900">
              <a:buFont typeface="+mj-lt"/>
              <a:buAutoNum type="arabicPeriod"/>
              <a:defRPr sz="1600"/>
            </a:lvl2pPr>
            <a:lvl3pPr marL="800100" indent="-342900">
              <a:buFont typeface="+mj-lt"/>
              <a:buAutoNum type="arabicPeriod"/>
              <a:defRPr sz="1400"/>
            </a:lvl3pPr>
            <a:lvl4pPr marL="1028700" indent="-342900">
              <a:buFont typeface="+mj-lt"/>
              <a:buAutoNum type="arabicPeriod"/>
              <a:defRPr sz="1200"/>
            </a:lvl4pPr>
            <a:lvl5pPr>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97B878F-3C07-D360-EC90-8FEFB87A77CD}"/>
              </a:ext>
            </a:extLst>
          </p:cNvPr>
          <p:cNvSpPr>
            <a:spLocks noGrp="1"/>
          </p:cNvSpPr>
          <p:nvPr>
            <p:ph type="ftr" sz="quarter" idx="16"/>
          </p:nvPr>
        </p:nvSpPr>
        <p:spPr/>
        <p:txBody>
          <a:bodyPr/>
          <a:lstStyle/>
          <a:p>
            <a:r>
              <a:rPr lang="en-US" dirty="0"/>
              <a:t>Presentation title</a:t>
            </a:r>
          </a:p>
        </p:txBody>
      </p:sp>
      <p:sp>
        <p:nvSpPr>
          <p:cNvPr id="3" name="Date Placeholder 2">
            <a:extLst>
              <a:ext uri="{FF2B5EF4-FFF2-40B4-BE49-F238E27FC236}">
                <a16:creationId xmlns:a16="http://schemas.microsoft.com/office/drawing/2014/main" id="{4018733C-68A4-04E1-A968-B5C15E3F7EE2}"/>
              </a:ext>
            </a:extLst>
          </p:cNvPr>
          <p:cNvSpPr>
            <a:spLocks noGrp="1"/>
          </p:cNvSpPr>
          <p:nvPr>
            <p:ph type="dt" sz="half" idx="15"/>
          </p:nvPr>
        </p:nvSpPr>
        <p:spPr/>
        <p:txBody>
          <a:bodyPr/>
          <a:lstStyle/>
          <a:p>
            <a:endParaRPr lang="en-US" dirty="0"/>
          </a:p>
        </p:txBody>
      </p:sp>
      <p:sp>
        <p:nvSpPr>
          <p:cNvPr id="6" name="Slide Number Placeholder 5">
            <a:extLst>
              <a:ext uri="{FF2B5EF4-FFF2-40B4-BE49-F238E27FC236}">
                <a16:creationId xmlns:a16="http://schemas.microsoft.com/office/drawing/2014/main" id="{978E9E97-1DED-CCA3-AF67-F1BAD79A8199}"/>
              </a:ext>
            </a:extLst>
          </p:cNvPr>
          <p:cNvSpPr>
            <a:spLocks noGrp="1"/>
          </p:cNvSpPr>
          <p:nvPr>
            <p:ph type="sldNum" sz="quarter" idx="17"/>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3846832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2EDB1F-A73E-55BD-6BDA-F64978102A97}"/>
              </a:ext>
            </a:extLst>
          </p:cNvPr>
          <p:cNvSpPr>
            <a:spLocks noGrp="1"/>
          </p:cNvSpPr>
          <p:nvPr>
            <p:ph type="title"/>
          </p:nvPr>
        </p:nvSpPr>
        <p:spPr>
          <a:xfrm>
            <a:off x="5708024" y="855636"/>
            <a:ext cx="5796484" cy="1070776"/>
          </a:xfrm>
        </p:spPr>
        <p:txBody>
          <a:bodyPr/>
          <a:lstStyle/>
          <a:p>
            <a:r>
              <a:rPr lang="en-US" dirty="0"/>
              <a:t>Click to edit Master title style</a:t>
            </a:r>
          </a:p>
        </p:txBody>
      </p:sp>
      <p:sp>
        <p:nvSpPr>
          <p:cNvPr id="13" name="Content Placeholder 7">
            <a:extLst>
              <a:ext uri="{FF2B5EF4-FFF2-40B4-BE49-F238E27FC236}">
                <a16:creationId xmlns:a16="http://schemas.microsoft.com/office/drawing/2014/main" id="{A4047690-7015-54CB-752C-C1C7BE42D7C7}"/>
              </a:ext>
            </a:extLst>
          </p:cNvPr>
          <p:cNvSpPr>
            <a:spLocks noGrp="1"/>
          </p:cNvSpPr>
          <p:nvPr>
            <p:ph sz="quarter" idx="14"/>
          </p:nvPr>
        </p:nvSpPr>
        <p:spPr>
          <a:xfrm>
            <a:off x="5708024" y="2057400"/>
            <a:ext cx="5798176"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071DA00E-F240-EC85-5E2B-4DE591F61044}"/>
              </a:ext>
            </a:extLst>
          </p:cNvPr>
          <p:cNvSpPr>
            <a:spLocks noGrp="1"/>
          </p:cNvSpPr>
          <p:nvPr>
            <p:ph type="ftr" sz="quarter" idx="3"/>
          </p:nvPr>
        </p:nvSpPr>
        <p:spPr>
          <a:xfrm>
            <a:off x="678871" y="6343955"/>
            <a:ext cx="2739181" cy="365125"/>
          </a:xfrm>
          <a:prstGeom prst="rect">
            <a:avLst/>
          </a:prstGeom>
        </p:spPr>
        <p:txBody>
          <a:bodyPr vert="horz" lIns="91440" tIns="45720" rIns="91440" bIns="45720" rtlCol="0" anchor="ctr"/>
          <a:lstStyle>
            <a:lvl1pPr algn="l">
              <a:defRPr sz="900">
                <a:solidFill>
                  <a:schemeClr val="tx1"/>
                </a:solidFill>
              </a:defRPr>
            </a:lvl1pPr>
          </a:lstStyle>
          <a:p>
            <a:r>
              <a:rPr lang="en-US" dirty="0"/>
              <a:t>Presentation title</a:t>
            </a:r>
            <a:endParaRPr lang="en-US" sz="900" dirty="0"/>
          </a:p>
        </p:txBody>
      </p:sp>
      <p:sp>
        <p:nvSpPr>
          <p:cNvPr id="5" name="Date Placeholder 8">
            <a:extLst>
              <a:ext uri="{FF2B5EF4-FFF2-40B4-BE49-F238E27FC236}">
                <a16:creationId xmlns:a16="http://schemas.microsoft.com/office/drawing/2014/main" id="{EED5FCE3-5050-A9AE-69B1-6AAB64B63174}"/>
              </a:ext>
            </a:extLst>
          </p:cNvPr>
          <p:cNvSpPr>
            <a:spLocks noGrp="1"/>
          </p:cNvSpPr>
          <p:nvPr>
            <p:ph type="dt" sz="half" idx="16"/>
          </p:nvPr>
        </p:nvSpPr>
        <p:spPr>
          <a:xfrm>
            <a:off x="3505380" y="6346745"/>
            <a:ext cx="1762359" cy="365125"/>
          </a:xfrm>
        </p:spPr>
        <p:txBody>
          <a:bodyPr/>
          <a:lstStyle/>
          <a:p>
            <a:endParaRPr lang="en-US" dirty="0"/>
          </a:p>
        </p:txBody>
      </p:sp>
      <p:sp>
        <p:nvSpPr>
          <p:cNvPr id="11" name="Slide Number Placeholder 5">
            <a:extLst>
              <a:ext uri="{FF2B5EF4-FFF2-40B4-BE49-F238E27FC236}">
                <a16:creationId xmlns:a16="http://schemas.microsoft.com/office/drawing/2014/main" id="{BE15DD76-F653-F74F-4DCD-674241F38B03}"/>
              </a:ext>
            </a:extLst>
          </p:cNvPr>
          <p:cNvSpPr>
            <a:spLocks noGrp="1"/>
          </p:cNvSpPr>
          <p:nvPr>
            <p:ph type="sldNum" sz="quarter" idx="4"/>
          </p:nvPr>
        </p:nvSpPr>
        <p:spPr>
          <a:xfrm>
            <a:off x="5350612" y="6343955"/>
            <a:ext cx="357412" cy="365125"/>
          </a:xfrm>
          <a:prstGeom prst="rect">
            <a:avLst/>
          </a:prstGeom>
        </p:spPr>
        <p:txBody>
          <a:bodyPr vert="horz" lIns="91440" tIns="45720" rIns="91440" bIns="45720" rtlCol="0" anchor="ctr"/>
          <a:lstStyle>
            <a:lvl1pPr algn="r">
              <a:defRPr sz="900">
                <a:solidFill>
                  <a:schemeClr val="tx1"/>
                </a:solidFill>
              </a:defRPr>
            </a:lvl1pPr>
          </a:lstStyle>
          <a:p>
            <a:fld id="{AEAA3239-9EA4-4A65-A281-97F994456D9F}" type="slidenum">
              <a:rPr lang="en-US" smtClean="0"/>
              <a:pPr/>
              <a:t>‹#›</a:t>
            </a:fld>
            <a:endParaRPr lang="en-US" sz="900" dirty="0"/>
          </a:p>
        </p:txBody>
      </p:sp>
    </p:spTree>
    <p:extLst>
      <p:ext uri="{BB962C8B-B14F-4D97-AF65-F5344CB8AC3E}">
        <p14:creationId xmlns:p14="http://schemas.microsoft.com/office/powerpoint/2010/main" val="3464650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85800" y="1385287"/>
            <a:ext cx="4973865" cy="1470228"/>
          </a:xfrm>
        </p:spPr>
        <p:txBody>
          <a:bodyPr anchor="t">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324600" y="1385287"/>
            <a:ext cx="5181600" cy="3491513"/>
          </a:xfrm>
        </p:spPr>
        <p:txBody>
          <a:bodyPr/>
          <a:lstStyle>
            <a:lvl1pPr indent="0">
              <a:buNone/>
              <a:defRPr/>
            </a:lvl1pPr>
            <a:lvl2pPr indent="0">
              <a:buNone/>
              <a:defRPr/>
            </a:lvl2pPr>
            <a:lvl3pPr indent="0">
              <a:buNone/>
              <a:defRPr/>
            </a:lvl3pPr>
            <a:lvl4pPr indent="0">
              <a:buNone/>
              <a:defRPr/>
            </a:lvl4pPr>
            <a:lvl5pPr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2D8DAA7E-55EA-19E9-ECC7-C74FE582C066}"/>
              </a:ext>
            </a:extLst>
          </p:cNvPr>
          <p:cNvSpPr>
            <a:spLocks noGrp="1"/>
          </p:cNvSpPr>
          <p:nvPr>
            <p:ph type="ftr" sz="quarter" idx="15"/>
          </p:nvPr>
        </p:nvSpPr>
        <p:spPr/>
        <p:txBody>
          <a:bodyPr/>
          <a:lstStyle/>
          <a:p>
            <a:r>
              <a:rPr lang="en-US" dirty="0"/>
              <a:t>Presentation title</a:t>
            </a:r>
          </a:p>
        </p:txBody>
      </p:sp>
      <p:sp>
        <p:nvSpPr>
          <p:cNvPr id="3" name="Date Placeholder 2">
            <a:extLst>
              <a:ext uri="{FF2B5EF4-FFF2-40B4-BE49-F238E27FC236}">
                <a16:creationId xmlns:a16="http://schemas.microsoft.com/office/drawing/2014/main" id="{F623C363-6C3B-E28D-06F5-AB2EC53D7B80}"/>
              </a:ext>
            </a:extLst>
          </p:cNvPr>
          <p:cNvSpPr>
            <a:spLocks noGrp="1"/>
          </p:cNvSpPr>
          <p:nvPr>
            <p:ph type="dt" sz="half" idx="14"/>
          </p:nvPr>
        </p:nvSpPr>
        <p:spPr/>
        <p:txBody>
          <a:bodyPr/>
          <a:lstStyle/>
          <a:p>
            <a:endParaRPr lang="en-US" dirty="0"/>
          </a:p>
        </p:txBody>
      </p:sp>
      <p:sp>
        <p:nvSpPr>
          <p:cNvPr id="5" name="Slide Number Placeholder 4">
            <a:extLst>
              <a:ext uri="{FF2B5EF4-FFF2-40B4-BE49-F238E27FC236}">
                <a16:creationId xmlns:a16="http://schemas.microsoft.com/office/drawing/2014/main" id="{D803258A-CFF4-775F-A29D-30D91D4A5095}"/>
              </a:ext>
            </a:extLst>
          </p:cNvPr>
          <p:cNvSpPr>
            <a:spLocks noGrp="1"/>
          </p:cNvSpPr>
          <p:nvPr>
            <p:ph type="sldNum" sz="quarter" idx="16"/>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678000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78871" y="720333"/>
            <a:ext cx="7208520" cy="575068"/>
          </a:xfrm>
        </p:spPr>
        <p:txBody>
          <a:bodyPr anchor="t">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704084" y="1600200"/>
            <a:ext cx="5735507" cy="2590800"/>
          </a:xfrm>
        </p:spPr>
        <p:txBody>
          <a:bodyPr/>
          <a:lstStyle>
            <a:lvl1pPr indent="0">
              <a:buNone/>
              <a:defRPr/>
            </a:lvl1pPr>
            <a:lvl2pPr indent="0">
              <a:buNone/>
              <a:defRPr/>
            </a:lvl2pPr>
            <a:lvl3pPr indent="0">
              <a:buNone/>
              <a:defRPr/>
            </a:lvl3pPr>
            <a:lvl4pPr indent="0">
              <a:buNone/>
              <a:defRPr/>
            </a:lvl4pPr>
            <a:lvl5pPr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F391C811-7699-F021-4CCB-539ACAD0BB23}"/>
              </a:ext>
            </a:extLst>
          </p:cNvPr>
          <p:cNvSpPr>
            <a:spLocks noGrp="1"/>
          </p:cNvSpPr>
          <p:nvPr>
            <p:ph type="ftr" sz="quarter" idx="15"/>
          </p:nvPr>
        </p:nvSpPr>
        <p:spPr>
          <a:xfrm>
            <a:off x="678871" y="6343955"/>
            <a:ext cx="2739181" cy="365125"/>
          </a:xfrm>
        </p:spPr>
        <p:txBody>
          <a:bodyPr/>
          <a:lstStyle/>
          <a:p>
            <a:r>
              <a:rPr lang="en-US" dirty="0"/>
              <a:t>Presentation title</a:t>
            </a:r>
          </a:p>
        </p:txBody>
      </p:sp>
      <p:sp>
        <p:nvSpPr>
          <p:cNvPr id="9" name="Date Placeholder 8">
            <a:extLst>
              <a:ext uri="{FF2B5EF4-FFF2-40B4-BE49-F238E27FC236}">
                <a16:creationId xmlns:a16="http://schemas.microsoft.com/office/drawing/2014/main" id="{C8D4E6C4-6819-0DF7-D9C4-34177C161B9C}"/>
              </a:ext>
            </a:extLst>
          </p:cNvPr>
          <p:cNvSpPr>
            <a:spLocks noGrp="1"/>
          </p:cNvSpPr>
          <p:nvPr>
            <p:ph type="dt" sz="half" idx="16"/>
          </p:nvPr>
        </p:nvSpPr>
        <p:spPr>
          <a:xfrm>
            <a:off x="3785216" y="6343954"/>
            <a:ext cx="2202644" cy="365125"/>
          </a:xfrm>
        </p:spPr>
        <p:txBody>
          <a:bodyPr/>
          <a:lstStyle/>
          <a:p>
            <a:endParaRPr lang="en-US" dirty="0"/>
          </a:p>
        </p:txBody>
      </p:sp>
      <p:sp>
        <p:nvSpPr>
          <p:cNvPr id="5" name="Slide Number Placeholder 5">
            <a:extLst>
              <a:ext uri="{FF2B5EF4-FFF2-40B4-BE49-F238E27FC236}">
                <a16:creationId xmlns:a16="http://schemas.microsoft.com/office/drawing/2014/main" id="{958998F3-C99E-11E5-BC33-937A455B2FFB}"/>
              </a:ext>
            </a:extLst>
          </p:cNvPr>
          <p:cNvSpPr>
            <a:spLocks noGrp="1"/>
          </p:cNvSpPr>
          <p:nvPr>
            <p:ph type="sldNum" sz="quarter" idx="4"/>
          </p:nvPr>
        </p:nvSpPr>
        <p:spPr>
          <a:xfrm>
            <a:off x="6082179" y="6343955"/>
            <a:ext cx="357412" cy="365125"/>
          </a:xfrm>
          <a:prstGeom prst="rect">
            <a:avLst/>
          </a:prstGeom>
        </p:spPr>
        <p:txBody>
          <a:bodyPr vert="horz" lIns="91440" tIns="45720" rIns="91440" bIns="45720" rtlCol="0" anchor="ctr"/>
          <a:lstStyle>
            <a:lvl1pPr algn="r">
              <a:defRPr sz="900">
                <a:solidFill>
                  <a:schemeClr val="tx1"/>
                </a:solidFill>
              </a:defRPr>
            </a:lvl1pPr>
          </a:lstStyle>
          <a:p>
            <a:fld id="{AEAA3239-9EA4-4A65-A281-97F994456D9F}" type="slidenum">
              <a:rPr lang="en-US" smtClean="0"/>
              <a:pPr/>
              <a:t>‹#›</a:t>
            </a:fld>
            <a:endParaRPr lang="en-US" sz="900" dirty="0"/>
          </a:p>
        </p:txBody>
      </p:sp>
    </p:spTree>
    <p:extLst>
      <p:ext uri="{BB962C8B-B14F-4D97-AF65-F5344CB8AC3E}">
        <p14:creationId xmlns:p14="http://schemas.microsoft.com/office/powerpoint/2010/main" val="1557137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78872" y="1388700"/>
            <a:ext cx="3859262" cy="4083580"/>
          </a:xfrm>
        </p:spPr>
        <p:txBody>
          <a:bodyPr anchor="t">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56010" y="1389134"/>
            <a:ext cx="6357117" cy="4083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BE56440-14E3-7B9A-D161-08AB10B8DCA7}"/>
              </a:ext>
            </a:extLst>
          </p:cNvPr>
          <p:cNvSpPr>
            <a:spLocks noGrp="1"/>
          </p:cNvSpPr>
          <p:nvPr>
            <p:ph type="ftr" sz="quarter" idx="15"/>
          </p:nvPr>
        </p:nvSpPr>
        <p:spPr/>
        <p:txBody>
          <a:bodyPr/>
          <a:lstStyle/>
          <a:p>
            <a:r>
              <a:rPr lang="en-US" dirty="0"/>
              <a:t>Presentation title</a:t>
            </a:r>
          </a:p>
        </p:txBody>
      </p:sp>
      <p:sp>
        <p:nvSpPr>
          <p:cNvPr id="3" name="Date Placeholder 2">
            <a:extLst>
              <a:ext uri="{FF2B5EF4-FFF2-40B4-BE49-F238E27FC236}">
                <a16:creationId xmlns:a16="http://schemas.microsoft.com/office/drawing/2014/main" id="{85E8A7CF-81AE-0AC6-B47B-E2C1EA9D9AC7}"/>
              </a:ext>
            </a:extLst>
          </p:cNvPr>
          <p:cNvSpPr>
            <a:spLocks noGrp="1"/>
          </p:cNvSpPr>
          <p:nvPr>
            <p:ph type="dt" sz="half" idx="14"/>
          </p:nvPr>
        </p:nvSpPr>
        <p:spPr/>
        <p:txBody>
          <a:bodyPr/>
          <a:lstStyle/>
          <a:p>
            <a:endParaRPr lang="en-US" dirty="0"/>
          </a:p>
        </p:txBody>
      </p:sp>
      <p:sp>
        <p:nvSpPr>
          <p:cNvPr id="5" name="Slide Number Placeholder 4">
            <a:extLst>
              <a:ext uri="{FF2B5EF4-FFF2-40B4-BE49-F238E27FC236}">
                <a16:creationId xmlns:a16="http://schemas.microsoft.com/office/drawing/2014/main" id="{C4A578E8-BCF2-BF9D-84B5-AA93D14D0DF5}"/>
              </a:ext>
            </a:extLst>
          </p:cNvPr>
          <p:cNvSpPr>
            <a:spLocks noGrp="1"/>
          </p:cNvSpPr>
          <p:nvPr>
            <p:ph type="sldNum" sz="quarter" idx="16"/>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2628679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85799" y="1050111"/>
            <a:ext cx="3425026" cy="3977107"/>
          </a:xfrm>
        </p:spPr>
        <p:txBody>
          <a:bodyPr anchor="t">
            <a:normAutofit/>
          </a:bodyPr>
          <a:lstStyle>
            <a:lvl1pPr>
              <a:defRPr sz="28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800600" y="1050111"/>
            <a:ext cx="6705601" cy="49406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9C54C37D-3064-C3C9-078B-4FC8A705FCD0}"/>
              </a:ext>
            </a:extLst>
          </p:cNvPr>
          <p:cNvSpPr>
            <a:spLocks noGrp="1"/>
          </p:cNvSpPr>
          <p:nvPr>
            <p:ph type="dt" sz="half" idx="2"/>
          </p:nvPr>
        </p:nvSpPr>
        <p:spPr>
          <a:xfrm>
            <a:off x="6181252" y="6343955"/>
            <a:ext cx="2202644" cy="365125"/>
          </a:xfrm>
          <a:prstGeom prst="rect">
            <a:avLst/>
          </a:prstGeom>
        </p:spPr>
        <p:txBody>
          <a:bodyPr vert="horz" lIns="91440" tIns="45720" rIns="91440" bIns="45720" rtlCol="0" anchor="ctr"/>
          <a:lstStyle>
            <a:lvl1pPr algn="ctr">
              <a:defRPr sz="900">
                <a:solidFill>
                  <a:schemeClr val="tx1"/>
                </a:solidFill>
              </a:defRPr>
            </a:lvl1pPr>
          </a:lstStyle>
          <a:p>
            <a:pPr algn="ctr"/>
            <a:endParaRPr lang="en-US" dirty="0"/>
          </a:p>
        </p:txBody>
      </p:sp>
      <p:sp>
        <p:nvSpPr>
          <p:cNvPr id="13" name="Slide Number Placeholder 5">
            <a:extLst>
              <a:ext uri="{FF2B5EF4-FFF2-40B4-BE49-F238E27FC236}">
                <a16:creationId xmlns:a16="http://schemas.microsoft.com/office/drawing/2014/main" id="{C277C0F5-D964-B2D1-0F39-EC17AB0741BA}"/>
              </a:ext>
            </a:extLst>
          </p:cNvPr>
          <p:cNvSpPr>
            <a:spLocks noGrp="1"/>
          </p:cNvSpPr>
          <p:nvPr>
            <p:ph type="sldNum" sz="quarter" idx="4"/>
          </p:nvPr>
        </p:nvSpPr>
        <p:spPr>
          <a:xfrm>
            <a:off x="11147097" y="6343955"/>
            <a:ext cx="357412" cy="365125"/>
          </a:xfrm>
          <a:prstGeom prst="rect">
            <a:avLst/>
          </a:prstGeom>
        </p:spPr>
        <p:txBody>
          <a:bodyPr vert="horz" lIns="91440" tIns="45720" rIns="91440" bIns="45720" rtlCol="0" anchor="ctr"/>
          <a:lstStyle>
            <a:lvl1pPr algn="r">
              <a:defRPr sz="900">
                <a:solidFill>
                  <a:schemeClr val="tx1"/>
                </a:solidFill>
              </a:defRPr>
            </a:lvl1pPr>
          </a:lstStyle>
          <a:p>
            <a:fld id="{AEAA3239-9EA4-4A65-A281-97F994456D9F}" type="slidenum">
              <a:rPr lang="en-US" smtClean="0"/>
              <a:pPr/>
              <a:t>‹#›</a:t>
            </a:fld>
            <a:endParaRPr lang="en-US" sz="900" dirty="0"/>
          </a:p>
        </p:txBody>
      </p:sp>
    </p:spTree>
    <p:extLst>
      <p:ext uri="{BB962C8B-B14F-4D97-AF65-F5344CB8AC3E}">
        <p14:creationId xmlns:p14="http://schemas.microsoft.com/office/powerpoint/2010/main" val="2397622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7">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85798" y="685799"/>
            <a:ext cx="3276601" cy="5477257"/>
          </a:xfrm>
        </p:spPr>
        <p:txBody>
          <a:bodyPr anchor="t">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48201" y="685800"/>
            <a:ext cx="6858000" cy="5477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5E77C0F-A50D-ABB1-D91B-F877E2E82975}"/>
              </a:ext>
            </a:extLst>
          </p:cNvPr>
          <p:cNvSpPr>
            <a:spLocks noGrp="1"/>
          </p:cNvSpPr>
          <p:nvPr>
            <p:ph type="ftr" sz="quarter" idx="15"/>
          </p:nvPr>
        </p:nvSpPr>
        <p:spPr/>
        <p:txBody>
          <a:bodyPr/>
          <a:lstStyle/>
          <a:p>
            <a:r>
              <a:rPr lang="en-US" dirty="0"/>
              <a:t>Presentation title</a:t>
            </a:r>
          </a:p>
        </p:txBody>
      </p:sp>
      <p:sp>
        <p:nvSpPr>
          <p:cNvPr id="3" name="Date Placeholder 2">
            <a:extLst>
              <a:ext uri="{FF2B5EF4-FFF2-40B4-BE49-F238E27FC236}">
                <a16:creationId xmlns:a16="http://schemas.microsoft.com/office/drawing/2014/main" id="{EBE0A937-543E-BBB8-39DD-1E9A45291F2C}"/>
              </a:ext>
            </a:extLst>
          </p:cNvPr>
          <p:cNvSpPr>
            <a:spLocks noGrp="1"/>
          </p:cNvSpPr>
          <p:nvPr>
            <p:ph type="dt" sz="half" idx="14"/>
          </p:nvPr>
        </p:nvSpPr>
        <p:spPr/>
        <p:txBody>
          <a:bodyPr/>
          <a:lstStyle/>
          <a:p>
            <a:endParaRPr lang="en-US" dirty="0"/>
          </a:p>
        </p:txBody>
      </p:sp>
      <p:sp>
        <p:nvSpPr>
          <p:cNvPr id="5" name="Slide Number Placeholder 4">
            <a:extLst>
              <a:ext uri="{FF2B5EF4-FFF2-40B4-BE49-F238E27FC236}">
                <a16:creationId xmlns:a16="http://schemas.microsoft.com/office/drawing/2014/main" id="{BC8C33EC-C7FC-72B4-C208-8BA6FD4B5856}"/>
              </a:ext>
            </a:extLst>
          </p:cNvPr>
          <p:cNvSpPr>
            <a:spLocks noGrp="1"/>
          </p:cNvSpPr>
          <p:nvPr>
            <p:ph type="sldNum" sz="quarter" idx="16"/>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1313511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88060" y="687494"/>
            <a:ext cx="2618139" cy="2017614"/>
          </a:xfrm>
        </p:spPr>
        <p:txBody>
          <a:bodyPr anchor="b"/>
          <a:lstStyle/>
          <a:p>
            <a:r>
              <a:rPr lang="en-US"/>
              <a:t>Click to edit Master title style</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677171" y="687492"/>
            <a:ext cx="7500648" cy="5483013"/>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l="-15011" r="-15011"/>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89055" y="2983064"/>
            <a:ext cx="2625774" cy="3187441"/>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F4A72B8-D6F1-AF2B-DF03-17FD2A737E2E}"/>
              </a:ext>
            </a:extLst>
          </p:cNvPr>
          <p:cNvSpPr>
            <a:spLocks noGrp="1"/>
          </p:cNvSpPr>
          <p:nvPr>
            <p:ph type="ftr" sz="quarter" idx="16"/>
          </p:nvPr>
        </p:nvSpPr>
        <p:spPr/>
        <p:txBody>
          <a:bodyPr/>
          <a:lstStyle/>
          <a:p>
            <a:r>
              <a:rPr lang="en-US" dirty="0"/>
              <a:t>Presentation title</a:t>
            </a:r>
          </a:p>
        </p:txBody>
      </p:sp>
      <p:sp>
        <p:nvSpPr>
          <p:cNvPr id="3" name="Date Placeholder 2">
            <a:extLst>
              <a:ext uri="{FF2B5EF4-FFF2-40B4-BE49-F238E27FC236}">
                <a16:creationId xmlns:a16="http://schemas.microsoft.com/office/drawing/2014/main" id="{C6CDF5D5-DF03-873F-A2DA-E5C0EF793F83}"/>
              </a:ext>
            </a:extLst>
          </p:cNvPr>
          <p:cNvSpPr>
            <a:spLocks noGrp="1"/>
          </p:cNvSpPr>
          <p:nvPr>
            <p:ph type="dt" sz="half" idx="15"/>
          </p:nvPr>
        </p:nvSpPr>
        <p:spPr/>
        <p:txBody>
          <a:bodyPr/>
          <a:lstStyle/>
          <a:p>
            <a:endParaRPr lang="en-US" dirty="0"/>
          </a:p>
        </p:txBody>
      </p:sp>
      <p:sp>
        <p:nvSpPr>
          <p:cNvPr id="5" name="Slide Number Placeholder 4">
            <a:extLst>
              <a:ext uri="{FF2B5EF4-FFF2-40B4-BE49-F238E27FC236}">
                <a16:creationId xmlns:a16="http://schemas.microsoft.com/office/drawing/2014/main" id="{1C10C7DB-FD9D-21A6-66CB-087260FBAF71}"/>
              </a:ext>
            </a:extLst>
          </p:cNvPr>
          <p:cNvSpPr>
            <a:spLocks noGrp="1"/>
          </p:cNvSpPr>
          <p:nvPr>
            <p:ph type="sldNum" sz="quarter" idx="17"/>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4180323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D909A06-A364-5E3D-6D27-7FAA213CE4A0}"/>
              </a:ext>
            </a:extLst>
          </p:cNvPr>
          <p:cNvSpPr>
            <a:spLocks noGrp="1"/>
          </p:cNvSpPr>
          <p:nvPr>
            <p:ph type="title"/>
          </p:nvPr>
        </p:nvSpPr>
        <p:spPr>
          <a:xfrm>
            <a:off x="678872" y="694932"/>
            <a:ext cx="10827328" cy="985966"/>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78872" y="1830774"/>
            <a:ext cx="10827328" cy="4332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931E58F-1A72-99FC-BFB5-C1A7E18DCA88}"/>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5AB93EAD-9C49-0E73-60D2-E95D760F702A}"/>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E951C29A-9EE1-5B40-D317-4A98FF038C71}"/>
              </a:ext>
            </a:extLst>
          </p:cNvPr>
          <p:cNvSpPr>
            <a:spLocks noGrp="1"/>
          </p:cNvSpPr>
          <p:nvPr>
            <p:ph type="sldNum" sz="quarter" idx="12"/>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4246046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8872" y="5012268"/>
            <a:ext cx="3953296" cy="1127275"/>
          </a:xfrm>
        </p:spPr>
        <p:txBody>
          <a:bodyPr anchor="t">
            <a:normAutofit/>
          </a:bodyPr>
          <a:lstStyle>
            <a:lvl1pPr>
              <a:defRPr sz="28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78871" y="685800"/>
            <a:ext cx="10827330" cy="3940196"/>
          </a:xfrm>
          <a:blipFill>
            <a:blip r:embed="rId2">
              <a:alphaModFix amt="60000"/>
              <a:extLst>
                <a:ext uri="{28A0092B-C50C-407E-A947-70E740481C1C}">
                  <a14:useLocalDpi xmlns:a14="http://schemas.microsoft.com/office/drawing/2010/main" val="0"/>
                </a:ext>
              </a:extLst>
            </a:blip>
            <a:srcRect/>
            <a:stretch>
              <a:fillRect t="-44691" b="-9803"/>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56009" y="5012267"/>
            <a:ext cx="6350191" cy="115079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ADB2910-904E-268B-43B3-CAE9F2E4A0F3}"/>
              </a:ext>
            </a:extLst>
          </p:cNvPr>
          <p:cNvSpPr>
            <a:spLocks noGrp="1"/>
          </p:cNvSpPr>
          <p:nvPr>
            <p:ph type="ftr" sz="quarter" idx="16"/>
          </p:nvPr>
        </p:nvSpPr>
        <p:spPr/>
        <p:txBody>
          <a:bodyPr/>
          <a:lstStyle/>
          <a:p>
            <a:r>
              <a:rPr lang="en-US" dirty="0"/>
              <a:t>Presentation title</a:t>
            </a:r>
          </a:p>
        </p:txBody>
      </p:sp>
      <p:sp>
        <p:nvSpPr>
          <p:cNvPr id="3" name="Date Placeholder 2">
            <a:extLst>
              <a:ext uri="{FF2B5EF4-FFF2-40B4-BE49-F238E27FC236}">
                <a16:creationId xmlns:a16="http://schemas.microsoft.com/office/drawing/2014/main" id="{323FEBCC-AB7F-E034-5C1D-1AFF70FC7809}"/>
              </a:ext>
            </a:extLst>
          </p:cNvPr>
          <p:cNvSpPr>
            <a:spLocks noGrp="1"/>
          </p:cNvSpPr>
          <p:nvPr>
            <p:ph type="dt" sz="half" idx="15"/>
          </p:nvPr>
        </p:nvSpPr>
        <p:spPr/>
        <p:txBody>
          <a:bodyPr/>
          <a:lstStyle/>
          <a:p>
            <a:endParaRPr lang="en-US" dirty="0"/>
          </a:p>
        </p:txBody>
      </p:sp>
      <p:sp>
        <p:nvSpPr>
          <p:cNvPr id="5" name="Slide Number Placeholder 4">
            <a:extLst>
              <a:ext uri="{FF2B5EF4-FFF2-40B4-BE49-F238E27FC236}">
                <a16:creationId xmlns:a16="http://schemas.microsoft.com/office/drawing/2014/main" id="{8E1EE381-D50D-08D2-2D1B-9E61241A22BD}"/>
              </a:ext>
            </a:extLst>
          </p:cNvPr>
          <p:cNvSpPr>
            <a:spLocks noGrp="1"/>
          </p:cNvSpPr>
          <p:nvPr>
            <p:ph type="sldNum" sz="quarter" idx="17"/>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3815428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8872" y="685800"/>
            <a:ext cx="3953296" cy="1127275"/>
          </a:xfrm>
        </p:spPr>
        <p:txBody>
          <a:bodyPr anchor="t">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56009" y="685800"/>
            <a:ext cx="6350191" cy="115079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78871" y="2212152"/>
            <a:ext cx="10827330" cy="3940196"/>
          </a:xfrm>
          <a:blipFill>
            <a:blip r:embed="rId2">
              <a:alphaModFix amt="60000"/>
              <a:extLst>
                <a:ext uri="{28A0092B-C50C-407E-A947-70E740481C1C}">
                  <a14:useLocalDpi xmlns:a14="http://schemas.microsoft.com/office/drawing/2010/main" val="0"/>
                </a:ext>
              </a:extLst>
            </a:blip>
            <a:srcRect/>
            <a:stretch>
              <a:fillRect t="-46364" b="-8130"/>
            </a:stretch>
          </a:blipFill>
        </p:spPr>
        <p:txBody>
          <a:bodyPr/>
          <a:lstStyle>
            <a:lvl1pPr marL="0" indent="0">
              <a:buNone/>
              <a:defRPr/>
            </a:lvl1pPr>
          </a:lstStyle>
          <a:p>
            <a:r>
              <a:rPr lang="en-US" dirty="0"/>
              <a:t>   </a:t>
            </a:r>
          </a:p>
        </p:txBody>
      </p:sp>
      <p:sp>
        <p:nvSpPr>
          <p:cNvPr id="4" name="Footer Placeholder 3">
            <a:extLst>
              <a:ext uri="{FF2B5EF4-FFF2-40B4-BE49-F238E27FC236}">
                <a16:creationId xmlns:a16="http://schemas.microsoft.com/office/drawing/2014/main" id="{BC151189-9025-E7C1-B611-A7A2BD03B499}"/>
              </a:ext>
            </a:extLst>
          </p:cNvPr>
          <p:cNvSpPr>
            <a:spLocks noGrp="1"/>
          </p:cNvSpPr>
          <p:nvPr>
            <p:ph type="ftr" sz="quarter" idx="16"/>
          </p:nvPr>
        </p:nvSpPr>
        <p:spPr/>
        <p:txBody>
          <a:bodyPr/>
          <a:lstStyle/>
          <a:p>
            <a:r>
              <a:rPr lang="en-US" dirty="0"/>
              <a:t>Presentation title</a:t>
            </a:r>
          </a:p>
        </p:txBody>
      </p:sp>
      <p:sp>
        <p:nvSpPr>
          <p:cNvPr id="3" name="Date Placeholder 2">
            <a:extLst>
              <a:ext uri="{FF2B5EF4-FFF2-40B4-BE49-F238E27FC236}">
                <a16:creationId xmlns:a16="http://schemas.microsoft.com/office/drawing/2014/main" id="{46DEA616-DF83-AFFF-BC05-5AF6783B3589}"/>
              </a:ext>
            </a:extLst>
          </p:cNvPr>
          <p:cNvSpPr>
            <a:spLocks noGrp="1"/>
          </p:cNvSpPr>
          <p:nvPr>
            <p:ph type="dt" sz="half" idx="15"/>
          </p:nvPr>
        </p:nvSpPr>
        <p:spPr/>
        <p:txBody>
          <a:bodyPr/>
          <a:lstStyle/>
          <a:p>
            <a:endParaRPr lang="en-US" dirty="0"/>
          </a:p>
        </p:txBody>
      </p:sp>
      <p:sp>
        <p:nvSpPr>
          <p:cNvPr id="5" name="Slide Number Placeholder 4">
            <a:extLst>
              <a:ext uri="{FF2B5EF4-FFF2-40B4-BE49-F238E27FC236}">
                <a16:creationId xmlns:a16="http://schemas.microsoft.com/office/drawing/2014/main" id="{1BCBF149-C859-79EF-0D12-15B124182A20}"/>
              </a:ext>
            </a:extLst>
          </p:cNvPr>
          <p:cNvSpPr>
            <a:spLocks noGrp="1"/>
          </p:cNvSpPr>
          <p:nvPr>
            <p:ph type="sldNum" sz="quarter" idx="17"/>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730310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841999" y="687492"/>
            <a:ext cx="5662508" cy="2017614"/>
          </a:xfrm>
        </p:spPr>
        <p:txBody>
          <a:bodyPr anchor="b">
            <a:normAutofit/>
          </a:bodyPr>
          <a:lstStyle>
            <a:lvl1pPr>
              <a:defRPr sz="2800"/>
            </a:lvl1pPr>
          </a:lstStyle>
          <a:p>
            <a:r>
              <a:rPr lang="en-US"/>
              <a:t>Click to edit Master title style</a:t>
            </a:r>
          </a:p>
        </p:txBody>
      </p:sp>
      <p:sp>
        <p:nvSpPr>
          <p:cNvPr id="10" name="Picture Placeholder 9">
            <a:extLst>
              <a:ext uri="{FF2B5EF4-FFF2-40B4-BE49-F238E27FC236}">
                <a16:creationId xmlns:a16="http://schemas.microsoft.com/office/drawing/2014/main" id="{DD26684C-23E4-F6A1-5A03-70AE7BEA72CA}"/>
              </a:ext>
            </a:extLst>
          </p:cNvPr>
          <p:cNvSpPr>
            <a:spLocks noGrp="1"/>
          </p:cNvSpPr>
          <p:nvPr>
            <p:ph type="pic" sz="quarter" idx="14" hasCustomPrompt="1"/>
          </p:nvPr>
        </p:nvSpPr>
        <p:spPr>
          <a:xfrm>
            <a:off x="687494" y="687492"/>
            <a:ext cx="4516298" cy="5483016"/>
          </a:xfrm>
          <a:custGeom>
            <a:avLst/>
            <a:gdLst>
              <a:gd name="connsiteX0" fmla="*/ 0 w 4565591"/>
              <a:gd name="connsiteY0" fmla="*/ 0 h 6858000"/>
              <a:gd name="connsiteX1" fmla="*/ 4565591 w 4565591"/>
              <a:gd name="connsiteY1" fmla="*/ 0 h 6858000"/>
              <a:gd name="connsiteX2" fmla="*/ 4565591 w 4565591"/>
              <a:gd name="connsiteY2" fmla="*/ 6858000 h 6858000"/>
              <a:gd name="connsiteX3" fmla="*/ 0 w 45655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5591" h="6858000">
                <a:moveTo>
                  <a:pt x="0" y="0"/>
                </a:moveTo>
                <a:lnTo>
                  <a:pt x="4565591" y="0"/>
                </a:lnTo>
                <a:lnTo>
                  <a:pt x="4565591"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l="-57969" r="-57969"/>
            </a:stretch>
          </a:blipFill>
        </p:spPr>
        <p:txBody>
          <a:bodyPr wrap="square">
            <a:noAutofit/>
          </a:bodyPr>
          <a:lstStyle>
            <a:lvl1pPr marL="0" indent="0">
              <a:buNone/>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841999" y="2997200"/>
            <a:ext cx="5662508" cy="3165856"/>
          </a:xfrm>
        </p:spPr>
        <p:txBody>
          <a:bodyPr>
            <a:normAutofit/>
          </a:bodyPr>
          <a:lstStyle>
            <a:lvl1pPr marL="457200" indent="-457200">
              <a:buFont typeface="+mj-lt"/>
              <a:buNone/>
              <a:defRPr sz="1400"/>
            </a:lvl1pPr>
            <a:lvl2pPr marL="571500" indent="-342900">
              <a:buFont typeface="+mj-lt"/>
              <a:buNone/>
              <a:defRPr sz="1200"/>
            </a:lvl2pPr>
            <a:lvl3pPr marL="800100" indent="-342900">
              <a:buFont typeface="+mj-lt"/>
              <a:buNone/>
              <a:defRPr sz="1100"/>
            </a:lvl3pPr>
            <a:lvl4pPr marL="1028700" indent="-342900">
              <a:buFont typeface="+mj-lt"/>
              <a:buNone/>
              <a:defRPr sz="1050"/>
            </a:lvl4pPr>
            <a:lvl5pPr>
              <a:buFont typeface="+mj-lt"/>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8CB16A7-2B91-9487-82EB-D7D51219847E}"/>
              </a:ext>
            </a:extLst>
          </p:cNvPr>
          <p:cNvSpPr>
            <a:spLocks noGrp="1"/>
          </p:cNvSpPr>
          <p:nvPr>
            <p:ph type="ftr" sz="quarter" idx="16"/>
          </p:nvPr>
        </p:nvSpPr>
        <p:spPr/>
        <p:txBody>
          <a:bodyPr/>
          <a:lstStyle/>
          <a:p>
            <a:r>
              <a:rPr lang="en-US" dirty="0"/>
              <a:t>Presentation title</a:t>
            </a:r>
          </a:p>
        </p:txBody>
      </p:sp>
      <p:sp>
        <p:nvSpPr>
          <p:cNvPr id="3" name="Date Placeholder 2">
            <a:extLst>
              <a:ext uri="{FF2B5EF4-FFF2-40B4-BE49-F238E27FC236}">
                <a16:creationId xmlns:a16="http://schemas.microsoft.com/office/drawing/2014/main" id="{48D7B84B-FBFC-D589-881E-D4EA9886A3F0}"/>
              </a:ext>
            </a:extLst>
          </p:cNvPr>
          <p:cNvSpPr>
            <a:spLocks noGrp="1"/>
          </p:cNvSpPr>
          <p:nvPr>
            <p:ph type="dt" sz="half" idx="15"/>
          </p:nvPr>
        </p:nvSpPr>
        <p:spPr/>
        <p:txBody>
          <a:bodyPr/>
          <a:lstStyle/>
          <a:p>
            <a:endParaRPr lang="en-US" dirty="0"/>
          </a:p>
        </p:txBody>
      </p:sp>
      <p:sp>
        <p:nvSpPr>
          <p:cNvPr id="5" name="Slide Number Placeholder 4">
            <a:extLst>
              <a:ext uri="{FF2B5EF4-FFF2-40B4-BE49-F238E27FC236}">
                <a16:creationId xmlns:a16="http://schemas.microsoft.com/office/drawing/2014/main" id="{80F3CF0F-496C-B902-B8FD-2D816F5CB7AC}"/>
              </a:ext>
            </a:extLst>
          </p:cNvPr>
          <p:cNvSpPr>
            <a:spLocks noGrp="1"/>
          </p:cNvSpPr>
          <p:nvPr>
            <p:ph type="sldNum" sz="quarter" idx="17"/>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1734041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7494" y="687492"/>
            <a:ext cx="6308414" cy="2017614"/>
          </a:xfrm>
        </p:spPr>
        <p:txBody>
          <a:bodyPr anchor="b">
            <a:normAutofit/>
          </a:bodyPr>
          <a:lstStyle>
            <a:lvl1pPr>
              <a:defRPr sz="280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7494" y="2997200"/>
            <a:ext cx="6308414" cy="3165856"/>
          </a:xfrm>
        </p:spPr>
        <p:txBody>
          <a:bodyPr>
            <a:normAutofit/>
          </a:bodyPr>
          <a:lstStyle>
            <a:lvl1pPr marL="457200" indent="-457200">
              <a:buFont typeface="+mj-lt"/>
              <a:buNone/>
              <a:defRPr sz="1400"/>
            </a:lvl1pPr>
            <a:lvl2pPr marL="571500" indent="-342900">
              <a:buFont typeface="+mj-lt"/>
              <a:buNone/>
              <a:defRPr sz="1200"/>
            </a:lvl2pPr>
            <a:lvl3pPr marL="800100" indent="-342900">
              <a:buFont typeface="+mj-lt"/>
              <a:buNone/>
              <a:defRPr sz="1100"/>
            </a:lvl3pPr>
            <a:lvl4pPr marL="1028700" indent="-342900">
              <a:buFont typeface="+mj-lt"/>
              <a:buNone/>
              <a:defRPr sz="1050"/>
            </a:lvl4pPr>
            <a:lvl5pPr>
              <a:buFont typeface="+mj-lt"/>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DD26684C-23E4-F6A1-5A03-70AE7BEA72CA}"/>
              </a:ext>
            </a:extLst>
          </p:cNvPr>
          <p:cNvSpPr>
            <a:spLocks noGrp="1"/>
          </p:cNvSpPr>
          <p:nvPr>
            <p:ph type="pic" sz="quarter" idx="14" hasCustomPrompt="1"/>
          </p:nvPr>
        </p:nvSpPr>
        <p:spPr>
          <a:xfrm>
            <a:off x="7626407" y="687492"/>
            <a:ext cx="3878100" cy="5483016"/>
          </a:xfrm>
          <a:custGeom>
            <a:avLst/>
            <a:gdLst>
              <a:gd name="connsiteX0" fmla="*/ 0 w 4565591"/>
              <a:gd name="connsiteY0" fmla="*/ 0 h 6858000"/>
              <a:gd name="connsiteX1" fmla="*/ 4565591 w 4565591"/>
              <a:gd name="connsiteY1" fmla="*/ 0 h 6858000"/>
              <a:gd name="connsiteX2" fmla="*/ 4565591 w 4565591"/>
              <a:gd name="connsiteY2" fmla="*/ 6858000 h 6858000"/>
              <a:gd name="connsiteX3" fmla="*/ 0 w 45655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5591" h="6858000">
                <a:moveTo>
                  <a:pt x="0" y="0"/>
                </a:moveTo>
                <a:lnTo>
                  <a:pt x="4565591" y="0"/>
                </a:lnTo>
                <a:lnTo>
                  <a:pt x="4565591"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l="-75737" r="-75737"/>
            </a:stretch>
          </a:blipFill>
        </p:spPr>
        <p:txBody>
          <a:bodyPr wrap="square">
            <a:noAutofit/>
          </a:bodyPr>
          <a:lstStyle>
            <a:lvl1pPr marL="0" indent="0">
              <a:buNone/>
              <a:defRPr/>
            </a:lvl1pPr>
          </a:lstStyle>
          <a:p>
            <a:r>
              <a:rPr lang="en-US" dirty="0"/>
              <a:t>   </a:t>
            </a:r>
          </a:p>
        </p:txBody>
      </p:sp>
      <p:sp>
        <p:nvSpPr>
          <p:cNvPr id="4" name="Footer Placeholder 3">
            <a:extLst>
              <a:ext uri="{FF2B5EF4-FFF2-40B4-BE49-F238E27FC236}">
                <a16:creationId xmlns:a16="http://schemas.microsoft.com/office/drawing/2014/main" id="{0FFD054A-88D2-8AC5-BB55-C59F527695C7}"/>
              </a:ext>
            </a:extLst>
          </p:cNvPr>
          <p:cNvSpPr>
            <a:spLocks noGrp="1"/>
          </p:cNvSpPr>
          <p:nvPr>
            <p:ph type="ftr" sz="quarter" idx="16"/>
          </p:nvPr>
        </p:nvSpPr>
        <p:spPr/>
        <p:txBody>
          <a:bodyPr/>
          <a:lstStyle/>
          <a:p>
            <a:r>
              <a:rPr lang="en-US" dirty="0"/>
              <a:t>Presentation title</a:t>
            </a:r>
          </a:p>
        </p:txBody>
      </p:sp>
      <p:sp>
        <p:nvSpPr>
          <p:cNvPr id="3" name="Date Placeholder 2">
            <a:extLst>
              <a:ext uri="{FF2B5EF4-FFF2-40B4-BE49-F238E27FC236}">
                <a16:creationId xmlns:a16="http://schemas.microsoft.com/office/drawing/2014/main" id="{F085A21E-8763-2E88-7470-09E43DCB7750}"/>
              </a:ext>
            </a:extLst>
          </p:cNvPr>
          <p:cNvSpPr>
            <a:spLocks noGrp="1"/>
          </p:cNvSpPr>
          <p:nvPr>
            <p:ph type="dt" sz="half" idx="15"/>
          </p:nvPr>
        </p:nvSpPr>
        <p:spPr/>
        <p:txBody>
          <a:bodyPr/>
          <a:lstStyle/>
          <a:p>
            <a:endParaRPr lang="en-US" dirty="0"/>
          </a:p>
        </p:txBody>
      </p:sp>
      <p:sp>
        <p:nvSpPr>
          <p:cNvPr id="5" name="Slide Number Placeholder 4">
            <a:extLst>
              <a:ext uri="{FF2B5EF4-FFF2-40B4-BE49-F238E27FC236}">
                <a16:creationId xmlns:a16="http://schemas.microsoft.com/office/drawing/2014/main" id="{8A399C91-F0A3-3A11-A3D6-7F34DD79D698}"/>
              </a:ext>
            </a:extLst>
          </p:cNvPr>
          <p:cNvSpPr>
            <a:spLocks noGrp="1"/>
          </p:cNvSpPr>
          <p:nvPr>
            <p:ph type="sldNum" sz="quarter" idx="17"/>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4284763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7EDD7B-DE6D-17E5-4381-530004EB8A74}"/>
              </a:ext>
            </a:extLst>
          </p:cNvPr>
          <p:cNvSpPr>
            <a:spLocks noGrp="1"/>
          </p:cNvSpPr>
          <p:nvPr>
            <p:ph type="title"/>
          </p:nvPr>
        </p:nvSpPr>
        <p:spPr>
          <a:xfrm>
            <a:off x="5841522" y="687494"/>
            <a:ext cx="5662983" cy="1049291"/>
          </a:xfrm>
        </p:spPr>
        <p:txBody>
          <a:bodyPr anchor="t"/>
          <a:lstStyle/>
          <a:p>
            <a:r>
              <a:rPr lang="en-US"/>
              <a:t>Click to edit Master title style</a:t>
            </a:r>
          </a:p>
        </p:txBody>
      </p:sp>
      <p:sp>
        <p:nvSpPr>
          <p:cNvPr id="12" name="Picture Placeholder 9">
            <a:extLst>
              <a:ext uri="{FF2B5EF4-FFF2-40B4-BE49-F238E27FC236}">
                <a16:creationId xmlns:a16="http://schemas.microsoft.com/office/drawing/2014/main" id="{4EF6A8B1-A24E-F193-B77A-9876D6702F27}"/>
              </a:ext>
            </a:extLst>
          </p:cNvPr>
          <p:cNvSpPr>
            <a:spLocks noGrp="1"/>
          </p:cNvSpPr>
          <p:nvPr>
            <p:ph type="pic" sz="quarter" idx="14" hasCustomPrompt="1"/>
          </p:nvPr>
        </p:nvSpPr>
        <p:spPr>
          <a:xfrm>
            <a:off x="678871" y="687492"/>
            <a:ext cx="4452410" cy="5483013"/>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l="-59518" r="-59518"/>
            </a:stretch>
          </a:blipFill>
        </p:spPr>
        <p:txBody>
          <a:bodyPr wrap="square">
            <a:noAutofit/>
          </a:bodyPr>
          <a:lstStyle>
            <a:lvl1pPr marL="0" indent="0">
              <a:buNone/>
              <a:defRPr/>
            </a:lvl1pPr>
          </a:lstStyle>
          <a:p>
            <a:r>
              <a:rPr lang="en-US" dirty="0"/>
              <a:t>   </a:t>
            </a:r>
          </a:p>
        </p:txBody>
      </p:sp>
      <p:sp>
        <p:nvSpPr>
          <p:cNvPr id="13" name="Content Placeholder 7">
            <a:extLst>
              <a:ext uri="{FF2B5EF4-FFF2-40B4-BE49-F238E27FC236}">
                <a16:creationId xmlns:a16="http://schemas.microsoft.com/office/drawing/2014/main" id="{8676FB4F-B64E-DCC7-1309-42D58F28DBF3}"/>
              </a:ext>
            </a:extLst>
          </p:cNvPr>
          <p:cNvSpPr>
            <a:spLocks noGrp="1"/>
          </p:cNvSpPr>
          <p:nvPr>
            <p:ph sz="quarter" idx="15"/>
          </p:nvPr>
        </p:nvSpPr>
        <p:spPr>
          <a:xfrm>
            <a:off x="5841522" y="2053560"/>
            <a:ext cx="5671607" cy="411694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4DF20DA-AED3-283F-9A9E-1F1BCED1D049}"/>
              </a:ext>
            </a:extLst>
          </p:cNvPr>
          <p:cNvSpPr>
            <a:spLocks noGrp="1"/>
          </p:cNvSpPr>
          <p:nvPr>
            <p:ph type="ftr" sz="quarter" idx="17"/>
          </p:nvPr>
        </p:nvSpPr>
        <p:spPr/>
        <p:txBody>
          <a:bodyPr/>
          <a:lstStyle/>
          <a:p>
            <a:r>
              <a:rPr lang="en-US" dirty="0"/>
              <a:t>Presentation title</a:t>
            </a:r>
          </a:p>
        </p:txBody>
      </p:sp>
      <p:sp>
        <p:nvSpPr>
          <p:cNvPr id="2" name="Date Placeholder 1">
            <a:extLst>
              <a:ext uri="{FF2B5EF4-FFF2-40B4-BE49-F238E27FC236}">
                <a16:creationId xmlns:a16="http://schemas.microsoft.com/office/drawing/2014/main" id="{CD6F5FD8-373C-BC99-B74A-71C2F138E475}"/>
              </a:ext>
            </a:extLst>
          </p:cNvPr>
          <p:cNvSpPr>
            <a:spLocks noGrp="1"/>
          </p:cNvSpPr>
          <p:nvPr>
            <p:ph type="dt" sz="half" idx="16"/>
          </p:nvPr>
        </p:nvSpPr>
        <p:spPr/>
        <p:txBody>
          <a:bodyPr/>
          <a:lstStyle/>
          <a:p>
            <a:endParaRPr lang="en-US" dirty="0"/>
          </a:p>
        </p:txBody>
      </p:sp>
      <p:sp>
        <p:nvSpPr>
          <p:cNvPr id="5" name="Slide Number Placeholder 4">
            <a:extLst>
              <a:ext uri="{FF2B5EF4-FFF2-40B4-BE49-F238E27FC236}">
                <a16:creationId xmlns:a16="http://schemas.microsoft.com/office/drawing/2014/main" id="{FCDC579E-F3C4-55B0-6D77-9FEBF71C56B9}"/>
              </a:ext>
            </a:extLst>
          </p:cNvPr>
          <p:cNvSpPr>
            <a:spLocks noGrp="1"/>
          </p:cNvSpPr>
          <p:nvPr>
            <p:ph type="sldNum" sz="quarter" idx="18"/>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2326737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7EDD7B-DE6D-17E5-4381-530004EB8A74}"/>
              </a:ext>
            </a:extLst>
          </p:cNvPr>
          <p:cNvSpPr>
            <a:spLocks noGrp="1"/>
          </p:cNvSpPr>
          <p:nvPr>
            <p:ph type="title"/>
          </p:nvPr>
        </p:nvSpPr>
        <p:spPr>
          <a:xfrm>
            <a:off x="679869" y="687494"/>
            <a:ext cx="6318225" cy="1049291"/>
          </a:xfrm>
        </p:spPr>
        <p:txBody>
          <a:bodyPr anchor="t"/>
          <a:lstStyle/>
          <a:p>
            <a:r>
              <a:rPr lang="en-US"/>
              <a:t>Click to edit Master title style</a:t>
            </a:r>
          </a:p>
        </p:txBody>
      </p:sp>
      <p:sp>
        <p:nvSpPr>
          <p:cNvPr id="13" name="Content Placeholder 7">
            <a:extLst>
              <a:ext uri="{FF2B5EF4-FFF2-40B4-BE49-F238E27FC236}">
                <a16:creationId xmlns:a16="http://schemas.microsoft.com/office/drawing/2014/main" id="{8676FB4F-B64E-DCC7-1309-42D58F28DBF3}"/>
              </a:ext>
            </a:extLst>
          </p:cNvPr>
          <p:cNvSpPr>
            <a:spLocks noGrp="1"/>
          </p:cNvSpPr>
          <p:nvPr>
            <p:ph sz="quarter" idx="15"/>
          </p:nvPr>
        </p:nvSpPr>
        <p:spPr>
          <a:xfrm>
            <a:off x="678871" y="2053560"/>
            <a:ext cx="6327847" cy="411694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9">
            <a:extLst>
              <a:ext uri="{FF2B5EF4-FFF2-40B4-BE49-F238E27FC236}">
                <a16:creationId xmlns:a16="http://schemas.microsoft.com/office/drawing/2014/main" id="{4EF6A8B1-A24E-F193-B77A-9876D6702F27}"/>
              </a:ext>
            </a:extLst>
          </p:cNvPr>
          <p:cNvSpPr>
            <a:spLocks noGrp="1"/>
          </p:cNvSpPr>
          <p:nvPr>
            <p:ph type="pic" sz="quarter" idx="14" hasCustomPrompt="1"/>
          </p:nvPr>
        </p:nvSpPr>
        <p:spPr>
          <a:xfrm>
            <a:off x="7707542" y="687492"/>
            <a:ext cx="3805587" cy="5483013"/>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l="-67197" r="-67197"/>
            </a:stretch>
          </a:blipFill>
        </p:spPr>
        <p:txBody>
          <a:bodyPr wrap="square">
            <a:noAutofit/>
          </a:bodyPr>
          <a:lstStyle>
            <a:lvl1pPr marL="0" indent="0">
              <a:buNone/>
              <a:defRPr/>
            </a:lvl1pPr>
          </a:lstStyle>
          <a:p>
            <a:r>
              <a:rPr lang="en-US" dirty="0"/>
              <a:t>   </a:t>
            </a:r>
          </a:p>
        </p:txBody>
      </p:sp>
      <p:sp>
        <p:nvSpPr>
          <p:cNvPr id="3" name="Footer Placeholder 2">
            <a:extLst>
              <a:ext uri="{FF2B5EF4-FFF2-40B4-BE49-F238E27FC236}">
                <a16:creationId xmlns:a16="http://schemas.microsoft.com/office/drawing/2014/main" id="{698FC07B-DBB3-6713-7446-1CB062A1752F}"/>
              </a:ext>
            </a:extLst>
          </p:cNvPr>
          <p:cNvSpPr>
            <a:spLocks noGrp="1"/>
          </p:cNvSpPr>
          <p:nvPr>
            <p:ph type="ftr" sz="quarter" idx="17"/>
          </p:nvPr>
        </p:nvSpPr>
        <p:spPr/>
        <p:txBody>
          <a:bodyPr/>
          <a:lstStyle/>
          <a:p>
            <a:r>
              <a:rPr lang="en-US" dirty="0"/>
              <a:t>Presentation title</a:t>
            </a:r>
          </a:p>
        </p:txBody>
      </p:sp>
      <p:sp>
        <p:nvSpPr>
          <p:cNvPr id="2" name="Date Placeholder 1">
            <a:extLst>
              <a:ext uri="{FF2B5EF4-FFF2-40B4-BE49-F238E27FC236}">
                <a16:creationId xmlns:a16="http://schemas.microsoft.com/office/drawing/2014/main" id="{CC5CE356-8F45-9528-A1A3-57FFB6F123C7}"/>
              </a:ext>
            </a:extLst>
          </p:cNvPr>
          <p:cNvSpPr>
            <a:spLocks noGrp="1"/>
          </p:cNvSpPr>
          <p:nvPr>
            <p:ph type="dt" sz="half" idx="16"/>
          </p:nvPr>
        </p:nvSpPr>
        <p:spPr/>
        <p:txBody>
          <a:bodyPr/>
          <a:lstStyle/>
          <a:p>
            <a:endParaRPr lang="en-US" dirty="0"/>
          </a:p>
        </p:txBody>
      </p:sp>
      <p:sp>
        <p:nvSpPr>
          <p:cNvPr id="7" name="Slide Number Placeholder 6">
            <a:extLst>
              <a:ext uri="{FF2B5EF4-FFF2-40B4-BE49-F238E27FC236}">
                <a16:creationId xmlns:a16="http://schemas.microsoft.com/office/drawing/2014/main" id="{019DD9CF-D579-D07B-C24D-5A89B1A420D9}"/>
              </a:ext>
            </a:extLst>
          </p:cNvPr>
          <p:cNvSpPr>
            <a:spLocks noGrp="1"/>
          </p:cNvSpPr>
          <p:nvPr>
            <p:ph type="sldNum" sz="quarter" idx="18"/>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1142952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8871" y="3880757"/>
            <a:ext cx="2978729" cy="2282300"/>
          </a:xfrm>
        </p:spPr>
        <p:txBody>
          <a:bodyPr anchor="t">
            <a:normAutofit/>
          </a:bodyPr>
          <a:lstStyle>
            <a:lvl1pPr>
              <a:defRPr sz="28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78871" y="732115"/>
            <a:ext cx="10827329" cy="2711216"/>
          </a:xfrm>
          <a:blipFill>
            <a:blip r:embed="rId2">
              <a:alphaModFix amt="60000"/>
              <a:extLst>
                <a:ext uri="{28A0092B-C50C-407E-A947-70E740481C1C}">
                  <a14:useLocalDpi xmlns:a14="http://schemas.microsoft.com/office/drawing/2010/main" val="0"/>
                </a:ext>
              </a:extLst>
            </a:blip>
            <a:srcRect/>
            <a:stretch>
              <a:fillRect t="-84535" b="-39991"/>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3880758"/>
            <a:ext cx="7404607" cy="22823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9E808D1-FDEB-C4DA-A78C-86E9E878FFA9}"/>
              </a:ext>
            </a:extLst>
          </p:cNvPr>
          <p:cNvSpPr>
            <a:spLocks noGrp="1"/>
          </p:cNvSpPr>
          <p:nvPr>
            <p:ph type="ftr" sz="quarter" idx="16"/>
          </p:nvPr>
        </p:nvSpPr>
        <p:spPr/>
        <p:txBody>
          <a:bodyPr/>
          <a:lstStyle/>
          <a:p>
            <a:r>
              <a:rPr lang="en-US" dirty="0"/>
              <a:t>Presentation title</a:t>
            </a:r>
          </a:p>
        </p:txBody>
      </p:sp>
      <p:sp>
        <p:nvSpPr>
          <p:cNvPr id="3" name="Date Placeholder 2">
            <a:extLst>
              <a:ext uri="{FF2B5EF4-FFF2-40B4-BE49-F238E27FC236}">
                <a16:creationId xmlns:a16="http://schemas.microsoft.com/office/drawing/2014/main" id="{ABDC3112-C844-AF9C-BD29-9F54BFB4BEA3}"/>
              </a:ext>
            </a:extLst>
          </p:cNvPr>
          <p:cNvSpPr>
            <a:spLocks noGrp="1"/>
          </p:cNvSpPr>
          <p:nvPr>
            <p:ph type="dt" sz="half" idx="15"/>
          </p:nvPr>
        </p:nvSpPr>
        <p:spPr/>
        <p:txBody>
          <a:bodyPr/>
          <a:lstStyle/>
          <a:p>
            <a:endParaRPr lang="en-US" dirty="0"/>
          </a:p>
        </p:txBody>
      </p:sp>
      <p:sp>
        <p:nvSpPr>
          <p:cNvPr id="5" name="Slide Number Placeholder 4">
            <a:extLst>
              <a:ext uri="{FF2B5EF4-FFF2-40B4-BE49-F238E27FC236}">
                <a16:creationId xmlns:a16="http://schemas.microsoft.com/office/drawing/2014/main" id="{9853455F-03AC-59D9-5F32-49E6590DEC4F}"/>
              </a:ext>
            </a:extLst>
          </p:cNvPr>
          <p:cNvSpPr>
            <a:spLocks noGrp="1"/>
          </p:cNvSpPr>
          <p:nvPr>
            <p:ph type="sldNum" sz="quarter" idx="17"/>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2584271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8872" y="685800"/>
            <a:ext cx="3443498" cy="2330454"/>
          </a:xfrm>
        </p:spPr>
        <p:txBody>
          <a:bodyPr anchor="t">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613267" y="685800"/>
            <a:ext cx="6892933" cy="233045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DB92F6E-55FC-C88B-734D-26D3B9923E69}"/>
              </a:ext>
            </a:extLst>
          </p:cNvPr>
          <p:cNvSpPr>
            <a:spLocks noGrp="1"/>
          </p:cNvSpPr>
          <p:nvPr>
            <p:ph type="pic" sz="quarter" idx="13" hasCustomPrompt="1"/>
          </p:nvPr>
        </p:nvSpPr>
        <p:spPr>
          <a:xfrm>
            <a:off x="678871" y="3636524"/>
            <a:ext cx="10827329" cy="2513999"/>
          </a:xfrm>
          <a:custGeom>
            <a:avLst/>
            <a:gdLst>
              <a:gd name="connsiteX0" fmla="*/ 0 w 12192000"/>
              <a:gd name="connsiteY0" fmla="*/ 0 h 3221477"/>
              <a:gd name="connsiteX1" fmla="*/ 12192000 w 12192000"/>
              <a:gd name="connsiteY1" fmla="*/ 0 h 3221477"/>
              <a:gd name="connsiteX2" fmla="*/ 12192000 w 12192000"/>
              <a:gd name="connsiteY2" fmla="*/ 3221477 h 3221477"/>
              <a:gd name="connsiteX3" fmla="*/ 0 w 12192000"/>
              <a:gd name="connsiteY3" fmla="*/ 3221477 h 3221477"/>
            </a:gdLst>
            <a:ahLst/>
            <a:cxnLst>
              <a:cxn ang="0">
                <a:pos x="connsiteX0" y="connsiteY0"/>
              </a:cxn>
              <a:cxn ang="0">
                <a:pos x="connsiteX1" y="connsiteY1"/>
              </a:cxn>
              <a:cxn ang="0">
                <a:pos x="connsiteX2" y="connsiteY2"/>
              </a:cxn>
              <a:cxn ang="0">
                <a:pos x="connsiteX3" y="connsiteY3"/>
              </a:cxn>
            </a:cxnLst>
            <a:rect l="l" t="t" r="r" b="b"/>
            <a:pathLst>
              <a:path w="12192000" h="3221477">
                <a:moveTo>
                  <a:pt x="0" y="0"/>
                </a:moveTo>
                <a:lnTo>
                  <a:pt x="12192000" y="0"/>
                </a:lnTo>
                <a:lnTo>
                  <a:pt x="12192000" y="3221477"/>
                </a:lnTo>
                <a:lnTo>
                  <a:pt x="0" y="3221477"/>
                </a:lnTo>
                <a:close/>
              </a:path>
            </a:pathLst>
          </a:custGeom>
          <a:blipFill>
            <a:blip r:embed="rId2">
              <a:alphaModFix amt="60000"/>
              <a:extLst>
                <a:ext uri="{28A0092B-C50C-407E-A947-70E740481C1C}">
                  <a14:useLocalDpi xmlns:a14="http://schemas.microsoft.com/office/drawing/2010/main" val="0"/>
                </a:ext>
              </a:extLst>
            </a:blip>
            <a:srcRect/>
            <a:stretch>
              <a:fillRect t="-94491" b="-49353"/>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EE71176D-6F59-6E6F-1B64-88FAB9F6DCC5}"/>
              </a:ext>
            </a:extLst>
          </p:cNvPr>
          <p:cNvSpPr>
            <a:spLocks noGrp="1"/>
          </p:cNvSpPr>
          <p:nvPr>
            <p:ph type="ftr" sz="quarter" idx="16"/>
          </p:nvPr>
        </p:nvSpPr>
        <p:spPr/>
        <p:txBody>
          <a:bodyPr/>
          <a:lstStyle/>
          <a:p>
            <a:r>
              <a:rPr lang="en-US" dirty="0"/>
              <a:t>Presentation title</a:t>
            </a:r>
          </a:p>
        </p:txBody>
      </p:sp>
      <p:sp>
        <p:nvSpPr>
          <p:cNvPr id="3" name="Date Placeholder 2">
            <a:extLst>
              <a:ext uri="{FF2B5EF4-FFF2-40B4-BE49-F238E27FC236}">
                <a16:creationId xmlns:a16="http://schemas.microsoft.com/office/drawing/2014/main" id="{21D15A84-35DF-61C1-E0CD-9C9F5E85A15C}"/>
              </a:ext>
            </a:extLst>
          </p:cNvPr>
          <p:cNvSpPr>
            <a:spLocks noGrp="1"/>
          </p:cNvSpPr>
          <p:nvPr>
            <p:ph type="dt" sz="half" idx="15"/>
          </p:nvPr>
        </p:nvSpPr>
        <p:spPr/>
        <p:txBody>
          <a:bodyPr/>
          <a:lstStyle/>
          <a:p>
            <a:endParaRPr lang="en-US" dirty="0"/>
          </a:p>
        </p:txBody>
      </p:sp>
      <p:sp>
        <p:nvSpPr>
          <p:cNvPr id="6" name="Slide Number Placeholder 5">
            <a:extLst>
              <a:ext uri="{FF2B5EF4-FFF2-40B4-BE49-F238E27FC236}">
                <a16:creationId xmlns:a16="http://schemas.microsoft.com/office/drawing/2014/main" id="{D30D8B36-4FE1-E52B-160B-145190055FA9}"/>
              </a:ext>
            </a:extLst>
          </p:cNvPr>
          <p:cNvSpPr>
            <a:spLocks noGrp="1"/>
          </p:cNvSpPr>
          <p:nvPr>
            <p:ph type="sldNum" sz="quarter" idx="17"/>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341234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949F66-F66B-FD13-D580-BAAF491A9580}"/>
              </a:ext>
            </a:extLst>
          </p:cNvPr>
          <p:cNvSpPr>
            <a:spLocks noGrp="1"/>
          </p:cNvSpPr>
          <p:nvPr>
            <p:ph type="title"/>
          </p:nvPr>
        </p:nvSpPr>
        <p:spPr>
          <a:xfrm>
            <a:off x="678871" y="685800"/>
            <a:ext cx="10827330" cy="985966"/>
          </a:xfrm>
        </p:spPr>
        <p:txBody>
          <a:bodyPr anchor="t"/>
          <a:lstStyle/>
          <a:p>
            <a:r>
              <a:rPr lang="en-US"/>
              <a:t>Click to edit Master title style</a:t>
            </a:r>
          </a:p>
        </p:txBody>
      </p:sp>
      <p:sp>
        <p:nvSpPr>
          <p:cNvPr id="12" name="Picture Placeholder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678871" y="1830774"/>
            <a:ext cx="6560129" cy="4332284"/>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a:blip r:embed="rId2">
              <a:alphaModFix amt="60000"/>
              <a:extLst>
                <a:ext uri="{28A0092B-C50C-407E-A947-70E740481C1C}">
                  <a14:useLocalDpi xmlns:a14="http://schemas.microsoft.com/office/drawing/2010/main" val="0"/>
                </a:ext>
              </a:extLst>
            </a:blip>
            <a:srcRect/>
            <a:stretch>
              <a:fillRect l="-8731" r="-8731"/>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848599" y="1830773"/>
            <a:ext cx="3657601" cy="4332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F9C74D3-4953-87AB-DEFD-DAE552B32F2A}"/>
              </a:ext>
            </a:extLst>
          </p:cNvPr>
          <p:cNvSpPr>
            <a:spLocks noGrp="1"/>
          </p:cNvSpPr>
          <p:nvPr>
            <p:ph type="ftr" sz="quarter" idx="16"/>
          </p:nvPr>
        </p:nvSpPr>
        <p:spPr/>
        <p:txBody>
          <a:bodyPr/>
          <a:lstStyle/>
          <a:p>
            <a:r>
              <a:rPr lang="en-US" dirty="0"/>
              <a:t>Presentation title</a:t>
            </a:r>
          </a:p>
        </p:txBody>
      </p:sp>
      <p:sp>
        <p:nvSpPr>
          <p:cNvPr id="5" name="Date Placeholder 4">
            <a:extLst>
              <a:ext uri="{FF2B5EF4-FFF2-40B4-BE49-F238E27FC236}">
                <a16:creationId xmlns:a16="http://schemas.microsoft.com/office/drawing/2014/main" id="{33B4D3FF-FC3B-DF81-D68A-C24A7A51E7F8}"/>
              </a:ext>
            </a:extLst>
          </p:cNvPr>
          <p:cNvSpPr>
            <a:spLocks noGrp="1"/>
          </p:cNvSpPr>
          <p:nvPr>
            <p:ph type="dt" sz="half" idx="15"/>
          </p:nvPr>
        </p:nvSpPr>
        <p:spPr/>
        <p:txBody>
          <a:bodyPr/>
          <a:lstStyle/>
          <a:p>
            <a:endParaRPr lang="en-US" dirty="0"/>
          </a:p>
        </p:txBody>
      </p:sp>
      <p:sp>
        <p:nvSpPr>
          <p:cNvPr id="7" name="Slide Number Placeholder 6">
            <a:extLst>
              <a:ext uri="{FF2B5EF4-FFF2-40B4-BE49-F238E27FC236}">
                <a16:creationId xmlns:a16="http://schemas.microsoft.com/office/drawing/2014/main" id="{E0B1B140-6B27-A9E5-686F-E0A1260B1319}"/>
              </a:ext>
            </a:extLst>
          </p:cNvPr>
          <p:cNvSpPr>
            <a:spLocks noGrp="1"/>
          </p:cNvSpPr>
          <p:nvPr>
            <p:ph type="sldNum" sz="quarter" idx="17"/>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2999061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949F66-F66B-FD13-D580-BAAF491A9580}"/>
              </a:ext>
            </a:extLst>
          </p:cNvPr>
          <p:cNvSpPr>
            <a:spLocks noGrp="1"/>
          </p:cNvSpPr>
          <p:nvPr>
            <p:ph type="title"/>
          </p:nvPr>
        </p:nvSpPr>
        <p:spPr>
          <a:xfrm>
            <a:off x="678871" y="685800"/>
            <a:ext cx="10827330" cy="985966"/>
          </a:xfrm>
        </p:spPr>
        <p:txBody>
          <a:bodyPr anchor="t"/>
          <a:lstStyle/>
          <a:p>
            <a:r>
              <a:rPr lang="en-US"/>
              <a:t>Click to edit Master title style</a:t>
            </a:r>
          </a:p>
        </p:txBody>
      </p:sp>
      <p:sp>
        <p:nvSpPr>
          <p:cNvPr id="12" name="Picture Placeholder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678871" y="1830774"/>
            <a:ext cx="5112329" cy="4332284"/>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a:blip r:embed="rId2">
              <a:alphaModFix amt="60000"/>
              <a:extLst>
                <a:ext uri="{28A0092B-C50C-407E-A947-70E740481C1C}">
                  <a14:useLocalDpi xmlns:a14="http://schemas.microsoft.com/office/drawing/2010/main" val="0"/>
                </a:ext>
              </a:extLst>
            </a:blip>
            <a:srcRect/>
            <a:stretch>
              <a:fillRect l="-25363" r="-25363"/>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362821" y="1830773"/>
            <a:ext cx="5143379" cy="4332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A4CDA6C-1820-A056-2B4A-240B4D831E43}"/>
              </a:ext>
            </a:extLst>
          </p:cNvPr>
          <p:cNvSpPr>
            <a:spLocks noGrp="1"/>
          </p:cNvSpPr>
          <p:nvPr>
            <p:ph type="ftr" sz="quarter" idx="16"/>
          </p:nvPr>
        </p:nvSpPr>
        <p:spPr/>
        <p:txBody>
          <a:bodyPr/>
          <a:lstStyle/>
          <a:p>
            <a:r>
              <a:rPr lang="en-US" dirty="0"/>
              <a:t>Presentation title</a:t>
            </a:r>
          </a:p>
        </p:txBody>
      </p:sp>
      <p:sp>
        <p:nvSpPr>
          <p:cNvPr id="5" name="Date Placeholder 4">
            <a:extLst>
              <a:ext uri="{FF2B5EF4-FFF2-40B4-BE49-F238E27FC236}">
                <a16:creationId xmlns:a16="http://schemas.microsoft.com/office/drawing/2014/main" id="{1E93D0EB-A6DA-C46E-D18F-B61C44EF0422}"/>
              </a:ext>
            </a:extLst>
          </p:cNvPr>
          <p:cNvSpPr>
            <a:spLocks noGrp="1"/>
          </p:cNvSpPr>
          <p:nvPr>
            <p:ph type="dt" sz="half" idx="15"/>
          </p:nvPr>
        </p:nvSpPr>
        <p:spPr/>
        <p:txBody>
          <a:bodyPr/>
          <a:lstStyle/>
          <a:p>
            <a:endParaRPr lang="en-US" dirty="0"/>
          </a:p>
        </p:txBody>
      </p:sp>
      <p:sp>
        <p:nvSpPr>
          <p:cNvPr id="7" name="Slide Number Placeholder 6">
            <a:extLst>
              <a:ext uri="{FF2B5EF4-FFF2-40B4-BE49-F238E27FC236}">
                <a16:creationId xmlns:a16="http://schemas.microsoft.com/office/drawing/2014/main" id="{86BB683A-634D-19CA-3758-07887799DC40}"/>
              </a:ext>
            </a:extLst>
          </p:cNvPr>
          <p:cNvSpPr>
            <a:spLocks noGrp="1"/>
          </p:cNvSpPr>
          <p:nvPr>
            <p:ph type="sldNum" sz="quarter" idx="17"/>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153181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96000" y="3071529"/>
            <a:ext cx="5257800" cy="1981200"/>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6000" y="5257800"/>
            <a:ext cx="5257800" cy="785528"/>
          </a:xfrm>
        </p:spPr>
        <p:txBody>
          <a:bodyPr vert="horz" lIns="91440" tIns="45720" rIns="91440" bIns="45720" rtlCol="0" anchor="t">
            <a:normAutofit/>
          </a:bodyPr>
          <a:lstStyle>
            <a:lvl1pPr marL="0" indent="0">
              <a:buNone/>
              <a:defRPr lang="en-US" sz="1800" dirty="0"/>
            </a:lvl1pPr>
          </a:lstStyle>
          <a:p>
            <a:pPr lvl="0"/>
            <a:r>
              <a:rPr lang="en-US"/>
              <a:t>Click to edit Master subtitle style</a:t>
            </a:r>
          </a:p>
        </p:txBody>
      </p:sp>
    </p:spTree>
    <p:extLst>
      <p:ext uri="{BB962C8B-B14F-4D97-AF65-F5344CB8AC3E}">
        <p14:creationId xmlns:p14="http://schemas.microsoft.com/office/powerpoint/2010/main" val="65990823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8871" y="685800"/>
            <a:ext cx="4274130" cy="1269482"/>
          </a:xfrm>
        </p:spPr>
        <p:txBody>
          <a:bodyPr anchor="t">
            <a:normAutofit/>
          </a:bodyPr>
          <a:lstStyle>
            <a:lvl1pPr>
              <a:defRPr sz="28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78871" y="2173850"/>
            <a:ext cx="4274130" cy="3963682"/>
          </a:xfrm>
          <a:blipFill>
            <a:blip r:embed="rId2">
              <a:alphaModFix amt="60000"/>
              <a:extLst>
                <a:ext uri="{28A0092B-C50C-407E-A947-70E740481C1C}">
                  <a14:useLocalDpi xmlns:a14="http://schemas.microsoft.com/office/drawing/2010/main" val="0"/>
                </a:ext>
              </a:extLst>
            </a:blip>
            <a:srcRect/>
            <a:stretch>
              <a:fillRect l="-32473" r="-32473"/>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573333" y="685800"/>
            <a:ext cx="5932867" cy="5477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1D79C85-F436-B8CC-25B1-1484A2E6D9E5}"/>
              </a:ext>
            </a:extLst>
          </p:cNvPr>
          <p:cNvSpPr>
            <a:spLocks noGrp="1"/>
          </p:cNvSpPr>
          <p:nvPr>
            <p:ph type="ftr" sz="quarter" idx="16"/>
          </p:nvPr>
        </p:nvSpPr>
        <p:spPr/>
        <p:txBody>
          <a:bodyPr/>
          <a:lstStyle/>
          <a:p>
            <a:r>
              <a:rPr lang="en-US" dirty="0"/>
              <a:t>Presentation title</a:t>
            </a:r>
          </a:p>
        </p:txBody>
      </p:sp>
      <p:sp>
        <p:nvSpPr>
          <p:cNvPr id="3" name="Date Placeholder 2">
            <a:extLst>
              <a:ext uri="{FF2B5EF4-FFF2-40B4-BE49-F238E27FC236}">
                <a16:creationId xmlns:a16="http://schemas.microsoft.com/office/drawing/2014/main" id="{370E5895-9C3C-E2ED-0696-017C51EB8F17}"/>
              </a:ext>
            </a:extLst>
          </p:cNvPr>
          <p:cNvSpPr>
            <a:spLocks noGrp="1"/>
          </p:cNvSpPr>
          <p:nvPr>
            <p:ph type="dt" sz="half" idx="15"/>
          </p:nvPr>
        </p:nvSpPr>
        <p:spPr/>
        <p:txBody>
          <a:bodyPr/>
          <a:lstStyle/>
          <a:p>
            <a:endParaRPr lang="en-US" dirty="0"/>
          </a:p>
        </p:txBody>
      </p:sp>
      <p:sp>
        <p:nvSpPr>
          <p:cNvPr id="5" name="Slide Number Placeholder 4">
            <a:extLst>
              <a:ext uri="{FF2B5EF4-FFF2-40B4-BE49-F238E27FC236}">
                <a16:creationId xmlns:a16="http://schemas.microsoft.com/office/drawing/2014/main" id="{96110E32-BBC0-38C8-4A92-51464FFB2E45}"/>
              </a:ext>
            </a:extLst>
          </p:cNvPr>
          <p:cNvSpPr>
            <a:spLocks noGrp="1"/>
          </p:cNvSpPr>
          <p:nvPr>
            <p:ph type="sldNum" sz="quarter" idx="17"/>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34340043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81763" y="687493"/>
            <a:ext cx="6724438" cy="1446108"/>
          </a:xfrm>
        </p:spPr>
        <p:txBody>
          <a:bodyPr anchor="t"/>
          <a:lstStyle/>
          <a:p>
            <a:r>
              <a:rPr lang="en-US"/>
              <a:t>Click to edit Master title style</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678871" y="687492"/>
            <a:ext cx="3435929" cy="5483016"/>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l="-91918" r="-91918"/>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783374" y="2419354"/>
            <a:ext cx="6714213" cy="3743702"/>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D434C21-9AE9-F631-7C47-0FF6C5942762}"/>
              </a:ext>
            </a:extLst>
          </p:cNvPr>
          <p:cNvSpPr>
            <a:spLocks noGrp="1"/>
          </p:cNvSpPr>
          <p:nvPr>
            <p:ph type="ftr" sz="quarter" idx="16"/>
          </p:nvPr>
        </p:nvSpPr>
        <p:spPr/>
        <p:txBody>
          <a:bodyPr/>
          <a:lstStyle/>
          <a:p>
            <a:r>
              <a:rPr lang="en-US" dirty="0"/>
              <a:t>Presentation title</a:t>
            </a:r>
          </a:p>
        </p:txBody>
      </p:sp>
      <p:sp>
        <p:nvSpPr>
          <p:cNvPr id="3" name="Date Placeholder 2">
            <a:extLst>
              <a:ext uri="{FF2B5EF4-FFF2-40B4-BE49-F238E27FC236}">
                <a16:creationId xmlns:a16="http://schemas.microsoft.com/office/drawing/2014/main" id="{13D4C698-492C-2FAD-95DB-969CC69A6005}"/>
              </a:ext>
            </a:extLst>
          </p:cNvPr>
          <p:cNvSpPr>
            <a:spLocks noGrp="1"/>
          </p:cNvSpPr>
          <p:nvPr>
            <p:ph type="dt" sz="half" idx="15"/>
          </p:nvPr>
        </p:nvSpPr>
        <p:spPr/>
        <p:txBody>
          <a:bodyPr/>
          <a:lstStyle/>
          <a:p>
            <a:endParaRPr lang="en-US" dirty="0"/>
          </a:p>
        </p:txBody>
      </p:sp>
      <p:sp>
        <p:nvSpPr>
          <p:cNvPr id="9" name="Slide Number Placeholder 8">
            <a:extLst>
              <a:ext uri="{FF2B5EF4-FFF2-40B4-BE49-F238E27FC236}">
                <a16:creationId xmlns:a16="http://schemas.microsoft.com/office/drawing/2014/main" id="{85539C1F-4C6E-483B-915F-317EFA8BE922}"/>
              </a:ext>
            </a:extLst>
          </p:cNvPr>
          <p:cNvSpPr>
            <a:spLocks noGrp="1"/>
          </p:cNvSpPr>
          <p:nvPr>
            <p:ph type="sldNum" sz="quarter" idx="17"/>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1764909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6275" y="687493"/>
            <a:ext cx="7379174" cy="1446108"/>
          </a:xfrm>
        </p:spPr>
        <p:txBody>
          <a:bodyPr anchor="t"/>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78871" y="2419354"/>
            <a:ext cx="7367953" cy="3743702"/>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8724022" y="687492"/>
            <a:ext cx="2789107" cy="5483016"/>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l="-124830" r="-124830"/>
            </a:stretch>
          </a:blipFill>
        </p:spPr>
        <p:txBody>
          <a:bodyPr wrap="square">
            <a:noAutofit/>
          </a:bodyPr>
          <a:lstStyle>
            <a:lvl1pPr marL="0" indent="0">
              <a:buNone/>
              <a:defRPr/>
            </a:lvl1pPr>
          </a:lstStyle>
          <a:p>
            <a:r>
              <a:rPr lang="en-US" dirty="0"/>
              <a:t>   </a:t>
            </a:r>
          </a:p>
        </p:txBody>
      </p:sp>
      <p:sp>
        <p:nvSpPr>
          <p:cNvPr id="4" name="Footer Placeholder 3">
            <a:extLst>
              <a:ext uri="{FF2B5EF4-FFF2-40B4-BE49-F238E27FC236}">
                <a16:creationId xmlns:a16="http://schemas.microsoft.com/office/drawing/2014/main" id="{DA01B279-14F8-811B-68AF-FDEBF89CFB1F}"/>
              </a:ext>
            </a:extLst>
          </p:cNvPr>
          <p:cNvSpPr>
            <a:spLocks noGrp="1"/>
          </p:cNvSpPr>
          <p:nvPr>
            <p:ph type="ftr" sz="quarter" idx="16"/>
          </p:nvPr>
        </p:nvSpPr>
        <p:spPr/>
        <p:txBody>
          <a:bodyPr/>
          <a:lstStyle/>
          <a:p>
            <a:r>
              <a:rPr lang="en-US" dirty="0"/>
              <a:t>Presentation title</a:t>
            </a:r>
          </a:p>
        </p:txBody>
      </p:sp>
      <p:sp>
        <p:nvSpPr>
          <p:cNvPr id="3" name="Date Placeholder 2">
            <a:extLst>
              <a:ext uri="{FF2B5EF4-FFF2-40B4-BE49-F238E27FC236}">
                <a16:creationId xmlns:a16="http://schemas.microsoft.com/office/drawing/2014/main" id="{72087AEB-2562-14F9-A50E-AD7A31F76ADF}"/>
              </a:ext>
            </a:extLst>
          </p:cNvPr>
          <p:cNvSpPr>
            <a:spLocks noGrp="1"/>
          </p:cNvSpPr>
          <p:nvPr>
            <p:ph type="dt" sz="half" idx="15"/>
          </p:nvPr>
        </p:nvSpPr>
        <p:spPr/>
        <p:txBody>
          <a:bodyPr/>
          <a:lstStyle/>
          <a:p>
            <a:endParaRPr lang="en-US" dirty="0"/>
          </a:p>
        </p:txBody>
      </p:sp>
      <p:sp>
        <p:nvSpPr>
          <p:cNvPr id="9" name="Slide Number Placeholder 8">
            <a:extLst>
              <a:ext uri="{FF2B5EF4-FFF2-40B4-BE49-F238E27FC236}">
                <a16:creationId xmlns:a16="http://schemas.microsoft.com/office/drawing/2014/main" id="{D8BBF552-6277-D4E7-9B98-D4080873F748}"/>
              </a:ext>
            </a:extLst>
          </p:cNvPr>
          <p:cNvSpPr>
            <a:spLocks noGrp="1"/>
          </p:cNvSpPr>
          <p:nvPr>
            <p:ph type="sldNum" sz="quarter" idx="17"/>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559458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B3EC321-CEEB-C816-CF10-03F0A527D569}"/>
              </a:ext>
            </a:extLst>
          </p:cNvPr>
          <p:cNvSpPr>
            <a:spLocks noGrp="1"/>
          </p:cNvSpPr>
          <p:nvPr>
            <p:ph type="title"/>
          </p:nvPr>
        </p:nvSpPr>
        <p:spPr>
          <a:xfrm>
            <a:off x="3754218" y="687493"/>
            <a:ext cx="7758911" cy="988908"/>
          </a:xfrm>
        </p:spPr>
        <p:txBody>
          <a:bodyPr anchor="t"/>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87494" y="687492"/>
            <a:ext cx="2360507" cy="5483016"/>
          </a:xfrm>
          <a:blipFill>
            <a:blip r:embed="rId2">
              <a:alphaModFix amt="60000"/>
              <a:extLst>
                <a:ext uri="{28A0092B-C50C-407E-A947-70E740481C1C}">
                  <a14:useLocalDpi xmlns:a14="http://schemas.microsoft.com/office/drawing/2010/main" val="0"/>
                </a:ext>
              </a:extLst>
            </a:blip>
            <a:srcRect/>
            <a:stretch>
              <a:fillRect l="-156574" r="-156574"/>
            </a:stretch>
          </a:blipFill>
        </p:spPr>
        <p:txBody>
          <a:bodyPr/>
          <a:lstStyle>
            <a:lvl1pPr marL="0" indent="0">
              <a:buNone/>
              <a:defRPr/>
            </a:lvl1pPr>
          </a:lstStyle>
          <a:p>
            <a:r>
              <a:rPr lang="en-US" dirty="0"/>
              <a:t>   </a:t>
            </a:r>
          </a:p>
        </p:txBody>
      </p:sp>
      <p:sp>
        <p:nvSpPr>
          <p:cNvPr id="12" name="Content Placeholder 7">
            <a:extLst>
              <a:ext uri="{FF2B5EF4-FFF2-40B4-BE49-F238E27FC236}">
                <a16:creationId xmlns:a16="http://schemas.microsoft.com/office/drawing/2014/main" id="{0F80EB41-3C35-A1B2-916F-477D2FDBA78F}"/>
              </a:ext>
            </a:extLst>
          </p:cNvPr>
          <p:cNvSpPr>
            <a:spLocks noGrp="1"/>
          </p:cNvSpPr>
          <p:nvPr>
            <p:ph sz="quarter" idx="14"/>
          </p:nvPr>
        </p:nvSpPr>
        <p:spPr>
          <a:xfrm>
            <a:off x="3754218" y="1953528"/>
            <a:ext cx="7750288" cy="4209527"/>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FB734294-24E0-2032-5C49-55BAB969D42C}"/>
              </a:ext>
            </a:extLst>
          </p:cNvPr>
          <p:cNvSpPr>
            <a:spLocks noGrp="1"/>
          </p:cNvSpPr>
          <p:nvPr>
            <p:ph type="ftr" sz="quarter" idx="16"/>
          </p:nvPr>
        </p:nvSpPr>
        <p:spPr/>
        <p:txBody>
          <a:bodyPr/>
          <a:lstStyle/>
          <a:p>
            <a:r>
              <a:rPr lang="en-US" dirty="0"/>
              <a:t>Presentation title</a:t>
            </a:r>
          </a:p>
        </p:txBody>
      </p:sp>
      <p:sp>
        <p:nvSpPr>
          <p:cNvPr id="2" name="Date Placeholder 1">
            <a:extLst>
              <a:ext uri="{FF2B5EF4-FFF2-40B4-BE49-F238E27FC236}">
                <a16:creationId xmlns:a16="http://schemas.microsoft.com/office/drawing/2014/main" id="{4B22AC9E-77BC-1AD2-8EB8-923CDF4BBE01}"/>
              </a:ext>
            </a:extLst>
          </p:cNvPr>
          <p:cNvSpPr>
            <a:spLocks noGrp="1"/>
          </p:cNvSpPr>
          <p:nvPr>
            <p:ph type="dt" sz="half" idx="15"/>
          </p:nvPr>
        </p:nvSpPr>
        <p:spPr/>
        <p:txBody>
          <a:bodyPr/>
          <a:lstStyle/>
          <a:p>
            <a:endParaRPr lang="en-US" dirty="0"/>
          </a:p>
        </p:txBody>
      </p:sp>
      <p:sp>
        <p:nvSpPr>
          <p:cNvPr id="4" name="Slide Number Placeholder 3">
            <a:extLst>
              <a:ext uri="{FF2B5EF4-FFF2-40B4-BE49-F238E27FC236}">
                <a16:creationId xmlns:a16="http://schemas.microsoft.com/office/drawing/2014/main" id="{5A2A8A83-D457-8B0A-7A32-F95024D8D586}"/>
              </a:ext>
            </a:extLst>
          </p:cNvPr>
          <p:cNvSpPr>
            <a:spLocks noGrp="1"/>
          </p:cNvSpPr>
          <p:nvPr>
            <p:ph type="sldNum" sz="quarter" idx="17"/>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1182807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B3EC321-CEEB-C816-CF10-03F0A527D569}"/>
              </a:ext>
            </a:extLst>
          </p:cNvPr>
          <p:cNvSpPr>
            <a:spLocks noGrp="1"/>
          </p:cNvSpPr>
          <p:nvPr>
            <p:ph type="title"/>
          </p:nvPr>
        </p:nvSpPr>
        <p:spPr>
          <a:xfrm>
            <a:off x="678131" y="687493"/>
            <a:ext cx="8424453" cy="988908"/>
          </a:xfrm>
        </p:spPr>
        <p:txBody>
          <a:bodyPr anchor="t"/>
          <a:lstStyle/>
          <a:p>
            <a:r>
              <a:rPr lang="en-US"/>
              <a:t>Click to edit Master title style</a:t>
            </a:r>
          </a:p>
        </p:txBody>
      </p:sp>
      <p:sp>
        <p:nvSpPr>
          <p:cNvPr id="12" name="Content Placeholder 7">
            <a:extLst>
              <a:ext uri="{FF2B5EF4-FFF2-40B4-BE49-F238E27FC236}">
                <a16:creationId xmlns:a16="http://schemas.microsoft.com/office/drawing/2014/main" id="{0F80EB41-3C35-A1B2-916F-477D2FDBA78F}"/>
              </a:ext>
            </a:extLst>
          </p:cNvPr>
          <p:cNvSpPr>
            <a:spLocks noGrp="1"/>
          </p:cNvSpPr>
          <p:nvPr>
            <p:ph sz="quarter" idx="14"/>
          </p:nvPr>
        </p:nvSpPr>
        <p:spPr>
          <a:xfrm>
            <a:off x="678871" y="1953528"/>
            <a:ext cx="8415090" cy="4209527"/>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9769355" y="687492"/>
            <a:ext cx="1722308" cy="5483016"/>
          </a:xfrm>
          <a:blipFill>
            <a:blip r:embed="rId2">
              <a:alphaModFix amt="60000"/>
              <a:extLst>
                <a:ext uri="{28A0092B-C50C-407E-A947-70E740481C1C}">
                  <a14:useLocalDpi xmlns:a14="http://schemas.microsoft.com/office/drawing/2010/main" val="0"/>
                </a:ext>
              </a:extLst>
            </a:blip>
            <a:srcRect/>
            <a:stretch>
              <a:fillRect l="-233120" r="-233120"/>
            </a:stretch>
          </a:blipFill>
        </p:spPr>
        <p:txBody>
          <a:bodyPr/>
          <a:lstStyle>
            <a:lvl1pPr marL="0" indent="0">
              <a:buNone/>
              <a:defRPr/>
            </a:lvl1pPr>
          </a:lstStyle>
          <a:p>
            <a:r>
              <a:rPr lang="en-US" dirty="0"/>
              <a:t>   </a:t>
            </a:r>
          </a:p>
        </p:txBody>
      </p:sp>
      <p:sp>
        <p:nvSpPr>
          <p:cNvPr id="3" name="Footer Placeholder 2">
            <a:extLst>
              <a:ext uri="{FF2B5EF4-FFF2-40B4-BE49-F238E27FC236}">
                <a16:creationId xmlns:a16="http://schemas.microsoft.com/office/drawing/2014/main" id="{6963ABC3-6B6D-93A5-5D5C-31E2D53D3F40}"/>
              </a:ext>
            </a:extLst>
          </p:cNvPr>
          <p:cNvSpPr>
            <a:spLocks noGrp="1"/>
          </p:cNvSpPr>
          <p:nvPr>
            <p:ph type="ftr" sz="quarter" idx="16"/>
          </p:nvPr>
        </p:nvSpPr>
        <p:spPr/>
        <p:txBody>
          <a:bodyPr/>
          <a:lstStyle/>
          <a:p>
            <a:r>
              <a:rPr lang="en-US" dirty="0"/>
              <a:t>Presentation title</a:t>
            </a:r>
          </a:p>
        </p:txBody>
      </p:sp>
      <p:sp>
        <p:nvSpPr>
          <p:cNvPr id="2" name="Date Placeholder 1">
            <a:extLst>
              <a:ext uri="{FF2B5EF4-FFF2-40B4-BE49-F238E27FC236}">
                <a16:creationId xmlns:a16="http://schemas.microsoft.com/office/drawing/2014/main" id="{C47FF304-5BE8-9322-A906-1705F80BA2A6}"/>
              </a:ext>
            </a:extLst>
          </p:cNvPr>
          <p:cNvSpPr>
            <a:spLocks noGrp="1"/>
          </p:cNvSpPr>
          <p:nvPr>
            <p:ph type="dt" sz="half" idx="15"/>
          </p:nvPr>
        </p:nvSpPr>
        <p:spPr/>
        <p:txBody>
          <a:bodyPr/>
          <a:lstStyle/>
          <a:p>
            <a:endParaRPr lang="en-US" dirty="0"/>
          </a:p>
        </p:txBody>
      </p:sp>
      <p:sp>
        <p:nvSpPr>
          <p:cNvPr id="4" name="Slide Number Placeholder 3">
            <a:extLst>
              <a:ext uri="{FF2B5EF4-FFF2-40B4-BE49-F238E27FC236}">
                <a16:creationId xmlns:a16="http://schemas.microsoft.com/office/drawing/2014/main" id="{A9E9EE94-4C42-847B-A24C-BB0C72B4D29D}"/>
              </a:ext>
            </a:extLst>
          </p:cNvPr>
          <p:cNvSpPr>
            <a:spLocks noGrp="1"/>
          </p:cNvSpPr>
          <p:nvPr>
            <p:ph type="sldNum" sz="quarter" idx="17"/>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21211100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8872" y="685800"/>
            <a:ext cx="2855064" cy="2972670"/>
          </a:xfrm>
        </p:spPr>
        <p:txBody>
          <a:bodyPr anchor="t">
            <a:normAutofit/>
          </a:bodyPr>
          <a:lstStyle>
            <a:lvl1pPr>
              <a:defRPr sz="28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78870" y="3942324"/>
            <a:ext cx="2855065" cy="2206578"/>
          </a:xfrm>
          <a:blipFill>
            <a:blip r:embed="rId2">
              <a:alphaModFix amt="60000"/>
              <a:extLst>
                <a:ext uri="{28A0092B-C50C-407E-A947-70E740481C1C}">
                  <a14:useLocalDpi xmlns:a14="http://schemas.microsoft.com/office/drawing/2010/main" val="0"/>
                </a:ext>
              </a:extLst>
            </a:blip>
            <a:srcRect/>
            <a:stretch>
              <a:fillRect l="-18733" r="-18733"/>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154267" y="687492"/>
            <a:ext cx="7348626" cy="5483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FBD4A13-0539-3541-39AF-1B480EBA2F2D}"/>
              </a:ext>
            </a:extLst>
          </p:cNvPr>
          <p:cNvSpPr>
            <a:spLocks noGrp="1"/>
          </p:cNvSpPr>
          <p:nvPr>
            <p:ph type="ftr" sz="quarter" idx="16"/>
          </p:nvPr>
        </p:nvSpPr>
        <p:spPr/>
        <p:txBody>
          <a:bodyPr/>
          <a:lstStyle/>
          <a:p>
            <a:r>
              <a:rPr lang="en-US" dirty="0"/>
              <a:t>Presentation title</a:t>
            </a:r>
          </a:p>
        </p:txBody>
      </p:sp>
      <p:sp>
        <p:nvSpPr>
          <p:cNvPr id="5" name="Date Placeholder 4">
            <a:extLst>
              <a:ext uri="{FF2B5EF4-FFF2-40B4-BE49-F238E27FC236}">
                <a16:creationId xmlns:a16="http://schemas.microsoft.com/office/drawing/2014/main" id="{FB8ACC0E-954E-D09D-5796-336CDFE59B7E}"/>
              </a:ext>
            </a:extLst>
          </p:cNvPr>
          <p:cNvSpPr>
            <a:spLocks noGrp="1"/>
          </p:cNvSpPr>
          <p:nvPr>
            <p:ph type="dt" sz="half" idx="15"/>
          </p:nvPr>
        </p:nvSpPr>
        <p:spPr/>
        <p:txBody>
          <a:bodyPr/>
          <a:lstStyle/>
          <a:p>
            <a:endParaRPr lang="en-US" dirty="0"/>
          </a:p>
        </p:txBody>
      </p:sp>
      <p:sp>
        <p:nvSpPr>
          <p:cNvPr id="9" name="Slide Number Placeholder 8">
            <a:extLst>
              <a:ext uri="{FF2B5EF4-FFF2-40B4-BE49-F238E27FC236}">
                <a16:creationId xmlns:a16="http://schemas.microsoft.com/office/drawing/2014/main" id="{2AB00B6B-DAF9-BF70-8202-C26BBB5E7434}"/>
              </a:ext>
            </a:extLst>
          </p:cNvPr>
          <p:cNvSpPr>
            <a:spLocks noGrp="1"/>
          </p:cNvSpPr>
          <p:nvPr>
            <p:ph type="sldNum" sz="quarter" idx="17"/>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31977047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26CE28-2F47-41A4-DF25-8AEC2F9F9580}"/>
              </a:ext>
            </a:extLst>
          </p:cNvPr>
          <p:cNvSpPr>
            <a:spLocks noGrp="1"/>
          </p:cNvSpPr>
          <p:nvPr>
            <p:ph type="title"/>
          </p:nvPr>
        </p:nvSpPr>
        <p:spPr>
          <a:xfrm>
            <a:off x="678872" y="5027214"/>
            <a:ext cx="7620000" cy="1135842"/>
          </a:xfrm>
        </p:spPr>
        <p:txBody>
          <a:bodyPr anchor="t">
            <a:normAutofit/>
          </a:bodyPr>
          <a:lstStyle>
            <a:lvl1pPr>
              <a:defRPr sz="2000"/>
            </a:lvl1pPr>
          </a:lstStyle>
          <a:p>
            <a:r>
              <a:rPr lang="en-US" dirty="0"/>
              <a:t>Click to edit Master title style</a:t>
            </a:r>
          </a:p>
        </p:txBody>
      </p:sp>
      <p:sp>
        <p:nvSpPr>
          <p:cNvPr id="8" name="Content Placeholder 7">
            <a:extLst>
              <a:ext uri="{FF2B5EF4-FFF2-40B4-BE49-F238E27FC236}">
                <a16:creationId xmlns:a16="http://schemas.microsoft.com/office/drawing/2014/main" id="{857B16B5-93A5-3ACF-80AB-6B1967DD6DE4}"/>
              </a:ext>
            </a:extLst>
          </p:cNvPr>
          <p:cNvSpPr>
            <a:spLocks noGrp="1"/>
          </p:cNvSpPr>
          <p:nvPr>
            <p:ph sz="quarter" idx="14" hasCustomPrompt="1"/>
          </p:nvPr>
        </p:nvSpPr>
        <p:spPr>
          <a:xfrm>
            <a:off x="678872" y="2743201"/>
            <a:ext cx="5638800" cy="2284013"/>
          </a:xfrm>
        </p:spPr>
        <p:txBody>
          <a:bodyPr anchor="b"/>
          <a:lstStyle>
            <a:lvl1pPr marL="0" indent="0">
              <a:buNone/>
              <a:defRPr sz="13800"/>
            </a:lvl1pPr>
          </a:lstStyle>
          <a:p>
            <a:pPr lvl="0"/>
            <a:r>
              <a:rPr lang="en-US" dirty="0"/>
              <a:t>##%</a:t>
            </a:r>
          </a:p>
        </p:txBody>
      </p:sp>
    </p:spTree>
    <p:extLst>
      <p:ext uri="{BB962C8B-B14F-4D97-AF65-F5344CB8AC3E}">
        <p14:creationId xmlns:p14="http://schemas.microsoft.com/office/powerpoint/2010/main" val="19848093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umber Lar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5562600" y="4800600"/>
            <a:ext cx="5943600" cy="1388534"/>
          </a:xfrm>
        </p:spPr>
        <p:txBody>
          <a:bodyPr vert="horz" lIns="91440" tIns="45720" rIns="91440" bIns="45720" rtlCol="0" anchor="t">
            <a:normAutofit/>
          </a:bodyPr>
          <a:lstStyle>
            <a:lvl1pPr algn="r">
              <a:lnSpc>
                <a:spcPct val="110000"/>
              </a:lnSpc>
              <a:defRPr lang="en-US" sz="2000" dirty="0">
                <a:latin typeface="+mn-lt"/>
              </a:defRPr>
            </a:lvl1pPr>
          </a:lstStyle>
          <a:p>
            <a:pPr lvl="0">
              <a:lnSpc>
                <a:spcPct val="110000"/>
              </a:lnSpc>
            </a:pPr>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5562601" y="1676400"/>
            <a:ext cx="5943600" cy="3124200"/>
          </a:xfrm>
        </p:spPr>
        <p:txBody>
          <a:bodyPr vert="horz" lIns="91440" tIns="45720" rIns="91440" bIns="45720" rtlCol="0" anchor="b">
            <a:normAutofit/>
          </a:bodyPr>
          <a:lstStyle>
            <a:lvl1pPr marL="0" indent="0" algn="r">
              <a:lnSpc>
                <a:spcPct val="90000"/>
              </a:lnSpc>
              <a:buNone/>
              <a:defRPr lang="en-US" sz="13800" b="0" dirty="0">
                <a:latin typeface="+mj-lt"/>
              </a:defRPr>
            </a:lvl1pPr>
          </a:lstStyle>
          <a:p>
            <a:pPr marL="0" lvl="0" indent="0">
              <a:lnSpc>
                <a:spcPct val="90000"/>
              </a:lnSpc>
              <a:buNone/>
            </a:pPr>
            <a:r>
              <a:rPr lang="en-US" dirty="0"/>
              <a:t>##%</a:t>
            </a:r>
          </a:p>
        </p:txBody>
      </p:sp>
    </p:spTree>
    <p:extLst>
      <p:ext uri="{BB962C8B-B14F-4D97-AF65-F5344CB8AC3E}">
        <p14:creationId xmlns:p14="http://schemas.microsoft.com/office/powerpoint/2010/main" val="535664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umber Lar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1860804" y="4191001"/>
            <a:ext cx="8470392" cy="1762537"/>
          </a:xfrm>
        </p:spPr>
        <p:txBody>
          <a:bodyPr anchor="t">
            <a:normAutofit/>
          </a:bodyPr>
          <a:lstStyle>
            <a:lvl1pPr algn="ctr">
              <a:lnSpc>
                <a:spcPct val="110000"/>
              </a:lnSpc>
              <a:defRPr lang="en-US" sz="2000" b="0" kern="1200" cap="all" spc="600" baseline="0">
                <a:solidFill>
                  <a:schemeClr val="tx1"/>
                </a:solidFill>
                <a:latin typeface="+mn-lt"/>
                <a:ea typeface="+mj-ea"/>
                <a:cs typeface="+mj-cs"/>
              </a:defRPr>
            </a:lvl1pPr>
          </a:lstStyle>
          <a:p>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1860804" y="694935"/>
            <a:ext cx="8470392" cy="3496065"/>
          </a:xfrm>
        </p:spPr>
        <p:txBody>
          <a:bodyPr anchor="b">
            <a:normAutofit/>
          </a:bodyPr>
          <a:lstStyle>
            <a:lvl1pPr marL="0" indent="0" algn="ctr">
              <a:lnSpc>
                <a:spcPct val="90000"/>
              </a:lnSpc>
              <a:buNone/>
              <a:defRPr sz="13800" b="0">
                <a:solidFill>
                  <a:schemeClr val="tx1"/>
                </a:solidFill>
                <a:latin typeface="+mj-lt"/>
              </a:defRPr>
            </a:lvl1pPr>
          </a:lstStyle>
          <a:p>
            <a:pPr lvl="0"/>
            <a:r>
              <a:rPr lang="en-US" dirty="0"/>
              <a:t>##%</a:t>
            </a:r>
          </a:p>
        </p:txBody>
      </p:sp>
    </p:spTree>
    <p:extLst>
      <p:ext uri="{BB962C8B-B14F-4D97-AF65-F5344CB8AC3E}">
        <p14:creationId xmlns:p14="http://schemas.microsoft.com/office/powerpoint/2010/main" val="14032342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539147" y="1830774"/>
            <a:ext cx="9113707" cy="3196443"/>
          </a:xfrm>
        </p:spPr>
        <p:txBody>
          <a:bodyPr vert="horz" lIns="91440" tIns="45720" rIns="91440" bIns="45720" rtlCol="0" anchor="ctr">
            <a:normAutofit/>
          </a:bodyPr>
          <a:lstStyle>
            <a:lvl1pPr marL="0" indent="0" algn="ctr">
              <a:lnSpc>
                <a:spcPct val="90000"/>
              </a:lnSpc>
              <a:buNone/>
              <a:defRPr lang="en-US" sz="4000" b="0" cap="all" spc="600" baseline="0" dirty="0">
                <a:ea typeface="+mj-ea"/>
                <a:cs typeface="+mj-cs"/>
              </a:defRPr>
            </a:lvl1pPr>
            <a:lvl2pPr marL="228600" indent="0" algn="ctr">
              <a:lnSpc>
                <a:spcPct val="90000"/>
              </a:lnSpc>
              <a:buNone/>
              <a:defRPr lang="en-US" sz="2000" dirty="0"/>
            </a:lvl2pPr>
            <a:lvl3pPr marL="457200" indent="0" algn="ctr">
              <a:lnSpc>
                <a:spcPct val="90000"/>
              </a:lnSpc>
              <a:buNone/>
              <a:defRPr lang="en-US" sz="2000" dirty="0"/>
            </a:lvl3pPr>
            <a:lvl4pPr marL="685800" indent="0" algn="ctr">
              <a:lnSpc>
                <a:spcPct val="90000"/>
              </a:lnSpc>
              <a:buNone/>
              <a:defRPr lang="en-US" sz="2000" dirty="0"/>
            </a:lvl4pPr>
            <a:lvl5pPr marL="914400" indent="0" algn="ctr">
              <a:lnSpc>
                <a:spcPct val="90000"/>
              </a:lnSpc>
              <a:buNone/>
              <a:defRPr lang="en-US" sz="2000" dirty="0"/>
            </a:lvl5pPr>
          </a:lstStyle>
          <a:p>
            <a:pPr lvl="0">
              <a:spcBef>
                <a:spcPct val="0"/>
              </a:spcBef>
              <a:buNone/>
            </a:pPr>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1548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0326112-1BD1-F5C0-ED77-E41EEFB039AF}"/>
              </a:ext>
            </a:extLst>
          </p:cNvPr>
          <p:cNvSpPr>
            <a:spLocks noGrp="1"/>
          </p:cNvSpPr>
          <p:nvPr>
            <p:ph type="ctrTitle"/>
          </p:nvPr>
        </p:nvSpPr>
        <p:spPr>
          <a:xfrm>
            <a:off x="678870" y="1142999"/>
            <a:ext cx="4807529" cy="3188635"/>
          </a:xfrm>
        </p:spPr>
        <p:txBody>
          <a:bodyPr vert="horz" lIns="91440" tIns="45720" rIns="91440" bIns="45720" rtlCol="0" anchor="b">
            <a:normAutofit/>
          </a:bodyPr>
          <a:lstStyle>
            <a:lvl1pPr>
              <a:defRPr lang="en-US" sz="4000" dirty="0"/>
            </a:lvl1pPr>
          </a:lstStyle>
          <a:p>
            <a:pPr lvl="0"/>
            <a:r>
              <a:rPr lang="en-US"/>
              <a:t>Click to edit Master title style</a:t>
            </a:r>
          </a:p>
        </p:txBody>
      </p:sp>
      <p:sp>
        <p:nvSpPr>
          <p:cNvPr id="9" name="Subtitle 2">
            <a:extLst>
              <a:ext uri="{FF2B5EF4-FFF2-40B4-BE49-F238E27FC236}">
                <a16:creationId xmlns:a16="http://schemas.microsoft.com/office/drawing/2014/main" id="{E8300B8C-A996-EF72-0213-6F8F903337A4}"/>
              </a:ext>
            </a:extLst>
          </p:cNvPr>
          <p:cNvSpPr>
            <a:spLocks noGrp="1"/>
          </p:cNvSpPr>
          <p:nvPr>
            <p:ph type="subTitle" idx="1"/>
          </p:nvPr>
        </p:nvSpPr>
        <p:spPr>
          <a:xfrm>
            <a:off x="678870" y="4560236"/>
            <a:ext cx="4807529" cy="785528"/>
          </a:xfrm>
        </p:spPr>
        <p:txBody>
          <a:bodyPr vert="horz" lIns="91440" tIns="45720" rIns="91440" bIns="45720" rtlCol="0" anchor="t">
            <a:normAutofit/>
          </a:bodyPr>
          <a:lstStyle>
            <a:lvl1pPr marL="0" indent="0">
              <a:buNone/>
              <a:defRPr lang="en-US" sz="1800" dirty="0"/>
            </a:lvl1pPr>
          </a:lstStyle>
          <a:p>
            <a:pPr lvl="0"/>
            <a:r>
              <a:rPr lang="en-US"/>
              <a:t>Click to edit Master subtitle style</a:t>
            </a:r>
          </a:p>
        </p:txBody>
      </p:sp>
    </p:spTree>
    <p:extLst>
      <p:ext uri="{BB962C8B-B14F-4D97-AF65-F5344CB8AC3E}">
        <p14:creationId xmlns:p14="http://schemas.microsoft.com/office/powerpoint/2010/main" val="218486795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78871" y="1325691"/>
            <a:ext cx="7169728" cy="4837366"/>
          </a:xfrm>
        </p:spPr>
        <p:txBody>
          <a:bodyPr anchor="b">
            <a:normAutofit/>
          </a:bodyPr>
          <a:lstStyle>
            <a:lvl1pPr marL="0" indent="0">
              <a:lnSpc>
                <a:spcPct val="90000"/>
              </a:lnSpc>
              <a:buNone/>
              <a:defRPr lang="en-US" sz="4000" b="0" kern="1200" cap="all" spc="600" baseline="0" dirty="0">
                <a:solidFill>
                  <a:schemeClr val="tx1"/>
                </a:solidFill>
                <a:latin typeface="+mj-lt"/>
                <a:ea typeface="+mj-ea"/>
                <a:cs typeface="+mj-cs"/>
              </a:defRPr>
            </a:lvl1pPr>
            <a:lvl2pPr marL="228600" indent="0">
              <a:lnSpc>
                <a:spcPct val="90000"/>
              </a:lnSpc>
              <a:buNone/>
              <a:defRPr lang="en-US" sz="4000" b="0" kern="1200" cap="all" spc="600" baseline="0" dirty="0">
                <a:solidFill>
                  <a:schemeClr val="tx1"/>
                </a:solidFill>
                <a:latin typeface="+mj-lt"/>
                <a:ea typeface="+mj-ea"/>
                <a:cs typeface="+mj-cs"/>
              </a:defRPr>
            </a:lvl2pPr>
            <a:lvl3pPr marL="457200" indent="0">
              <a:lnSpc>
                <a:spcPct val="90000"/>
              </a:lnSpc>
              <a:buNone/>
              <a:defRPr lang="en-US" sz="4000" b="0" kern="1200" cap="all" spc="600" baseline="0" dirty="0">
                <a:solidFill>
                  <a:schemeClr val="tx1"/>
                </a:solidFill>
                <a:latin typeface="+mj-lt"/>
                <a:ea typeface="+mj-ea"/>
                <a:cs typeface="+mj-cs"/>
              </a:defRPr>
            </a:lvl3pPr>
            <a:lvl4pPr marL="685800" indent="0">
              <a:lnSpc>
                <a:spcPct val="90000"/>
              </a:lnSpc>
              <a:buNone/>
              <a:defRPr lang="en-US" sz="4000" b="0" kern="1200" cap="all" spc="600" baseline="0" dirty="0">
                <a:solidFill>
                  <a:schemeClr val="tx1"/>
                </a:solidFill>
                <a:latin typeface="+mj-lt"/>
                <a:ea typeface="+mj-ea"/>
                <a:cs typeface="+mj-cs"/>
              </a:defRPr>
            </a:lvl4pPr>
            <a:lvl5pPr marL="914400" indent="0">
              <a:lnSpc>
                <a:spcPct val="90000"/>
              </a:lnSpc>
              <a:buNone/>
              <a:defRPr lang="en-US" sz="4000" b="0" kern="1200" cap="all" spc="600" baseline="0" dirty="0">
                <a:solidFill>
                  <a:schemeClr val="tx1"/>
                </a:solidFill>
                <a:latin typeface="+mj-lt"/>
                <a:ea typeface="+mj-ea"/>
                <a:cs typeface="+mj-cs"/>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93867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tem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6" name="Content Placeholder 6">
            <a:extLst>
              <a:ext uri="{FF2B5EF4-FFF2-40B4-BE49-F238E27FC236}">
                <a16:creationId xmlns:a16="http://schemas.microsoft.com/office/drawing/2014/main" id="{2A9D377F-07AE-65AF-821F-A5C0F12804B3}"/>
              </a:ext>
            </a:extLst>
          </p:cNvPr>
          <p:cNvSpPr>
            <a:spLocks noGrp="1"/>
          </p:cNvSpPr>
          <p:nvPr>
            <p:ph sz="quarter" idx="13" hasCustomPrompt="1"/>
          </p:nvPr>
        </p:nvSpPr>
        <p:spPr>
          <a:xfrm>
            <a:off x="678871" y="720332"/>
            <a:ext cx="6702552" cy="4306886"/>
          </a:xfrm>
        </p:spPr>
        <p:txBody>
          <a:bodyPr anchor="t">
            <a:normAutofit/>
          </a:bodyPr>
          <a:lstStyle>
            <a:lvl1pPr marL="0" indent="0">
              <a:lnSpc>
                <a:spcPct val="90000"/>
              </a:lnSpc>
              <a:buNone/>
              <a:defRPr lang="en-US" sz="4000" b="0" kern="1200" cap="all" spc="600" baseline="0" dirty="0">
                <a:solidFill>
                  <a:schemeClr val="tx1"/>
                </a:solidFill>
                <a:latin typeface="+mj-lt"/>
                <a:ea typeface="+mj-ea"/>
                <a:cs typeface="+mj-cs"/>
              </a:defRPr>
            </a:lvl1pPr>
            <a:lvl2pPr marL="228600" indent="0">
              <a:lnSpc>
                <a:spcPct val="90000"/>
              </a:lnSpc>
              <a:buNone/>
              <a:defRPr lang="en-US" sz="4000" b="0" kern="1200" cap="all" spc="600" baseline="0" dirty="0">
                <a:solidFill>
                  <a:schemeClr val="tx1"/>
                </a:solidFill>
                <a:latin typeface="+mj-lt"/>
                <a:ea typeface="+mj-ea"/>
                <a:cs typeface="+mj-cs"/>
              </a:defRPr>
            </a:lvl2pPr>
            <a:lvl3pPr marL="457200" indent="0">
              <a:lnSpc>
                <a:spcPct val="90000"/>
              </a:lnSpc>
              <a:buNone/>
              <a:defRPr lang="en-US" sz="4000" b="0" kern="1200" cap="all" spc="600" baseline="0" dirty="0">
                <a:solidFill>
                  <a:schemeClr val="tx1"/>
                </a:solidFill>
                <a:latin typeface="+mj-lt"/>
                <a:ea typeface="+mj-ea"/>
                <a:cs typeface="+mj-cs"/>
              </a:defRPr>
            </a:lvl3pPr>
            <a:lvl4pPr marL="685800" indent="0">
              <a:lnSpc>
                <a:spcPct val="90000"/>
              </a:lnSpc>
              <a:buNone/>
              <a:defRPr lang="en-US" sz="4000" b="0" kern="1200" cap="all" spc="600" baseline="0" dirty="0">
                <a:solidFill>
                  <a:schemeClr val="tx1"/>
                </a:solidFill>
                <a:latin typeface="+mj-lt"/>
                <a:ea typeface="+mj-ea"/>
                <a:cs typeface="+mj-cs"/>
              </a:defRPr>
            </a:lvl4pPr>
            <a:lvl5pPr marL="914400" indent="0">
              <a:lnSpc>
                <a:spcPct val="90000"/>
              </a:lnSpc>
              <a:buNone/>
              <a:defRPr lang="en-US" sz="4000" b="0" kern="1200" cap="all" spc="600" baseline="0" dirty="0">
                <a:solidFill>
                  <a:schemeClr val="tx1"/>
                </a:solidFill>
                <a:latin typeface="+mj-lt"/>
                <a:ea typeface="+mj-ea"/>
                <a:cs typeface="+mj-cs"/>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58728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5105400" y="5440680"/>
            <a:ext cx="6400800" cy="640080"/>
          </a:xfrm>
        </p:spPr>
        <p:txBody>
          <a:bodyPr anchor="ctr">
            <a:normAutofit/>
          </a:bodyPr>
          <a:lstStyle>
            <a:lvl1pPr algn="r">
              <a:lnSpc>
                <a:spcPct val="120000"/>
              </a:lnSpc>
              <a:defRPr sz="1600" spc="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5105400" y="1600200"/>
            <a:ext cx="6400800" cy="3332480"/>
          </a:xfrm>
        </p:spPr>
        <p:txBody>
          <a:bodyPr anchor="b">
            <a:normAutofit/>
          </a:bodyPr>
          <a:lstStyle>
            <a:lvl1pPr marL="164592" indent="-164592" algn="r">
              <a:lnSpc>
                <a:spcPct val="100000"/>
              </a:lnSpc>
              <a:spcBef>
                <a:spcPts val="0"/>
              </a:spcBef>
              <a:buNone/>
              <a:defRPr sz="4800">
                <a:latin typeface="+mj-lt"/>
              </a:defRPr>
            </a:lvl1pPr>
          </a:lstStyle>
          <a:p>
            <a:pPr lvl="0"/>
            <a:r>
              <a:rPr lang="en-US" dirty="0"/>
              <a:t>Click to add Quote</a:t>
            </a:r>
          </a:p>
        </p:txBody>
      </p:sp>
    </p:spTree>
    <p:extLst>
      <p:ext uri="{BB962C8B-B14F-4D97-AF65-F5344CB8AC3E}">
        <p14:creationId xmlns:p14="http://schemas.microsoft.com/office/powerpoint/2010/main" val="5283335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93739-F149-35A6-ADA9-A0193DD6D4F2}"/>
              </a:ext>
            </a:extLst>
          </p:cNvPr>
          <p:cNvSpPr>
            <a:spLocks noGrp="1"/>
          </p:cNvSpPr>
          <p:nvPr>
            <p:ph type="title" hasCustomPrompt="1"/>
          </p:nvPr>
        </p:nvSpPr>
        <p:spPr>
          <a:xfrm>
            <a:off x="678872" y="5440354"/>
            <a:ext cx="5102352" cy="669472"/>
          </a:xfrm>
        </p:spPr>
        <p:txBody>
          <a:bodyPr anchor="ctr"/>
          <a:lstStyle>
            <a:lvl1pPr>
              <a:lnSpc>
                <a:spcPct val="120000"/>
              </a:lnSpc>
              <a:defRPr sz="1600" spc="0" baseline="0"/>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78872" y="914400"/>
            <a:ext cx="5102352" cy="4206240"/>
          </a:xfrm>
        </p:spPr>
        <p:txBody>
          <a:bodyPr anchor="b">
            <a:normAutofit/>
          </a:bodyPr>
          <a:lstStyle>
            <a:lvl1pPr marL="0" indent="0">
              <a:lnSpc>
                <a:spcPct val="100000"/>
              </a:lnSpc>
              <a:spcBef>
                <a:spcPts val="0"/>
              </a:spcBef>
              <a:buNone/>
              <a:defRPr sz="4800">
                <a:latin typeface="+mj-lt"/>
              </a:defRPr>
            </a:lvl1pPr>
          </a:lstStyle>
          <a:p>
            <a:pPr lvl="0"/>
            <a:r>
              <a:rPr lang="en-US" dirty="0"/>
              <a:t>Click to add Quote</a:t>
            </a:r>
          </a:p>
        </p:txBody>
      </p:sp>
    </p:spTree>
    <p:extLst>
      <p:ext uri="{BB962C8B-B14F-4D97-AF65-F5344CB8AC3E}">
        <p14:creationId xmlns:p14="http://schemas.microsoft.com/office/powerpoint/2010/main" val="33538726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43EF64-B72A-842D-443E-85E51FB9C0C7}"/>
              </a:ext>
            </a:extLst>
          </p:cNvPr>
          <p:cNvSpPr>
            <a:spLocks noGrp="1"/>
          </p:cNvSpPr>
          <p:nvPr>
            <p:ph type="title" hasCustomPrompt="1"/>
          </p:nvPr>
        </p:nvSpPr>
        <p:spPr>
          <a:xfrm>
            <a:off x="2895600" y="4602480"/>
            <a:ext cx="6400800" cy="640080"/>
          </a:xfrm>
        </p:spPr>
        <p:txBody>
          <a:bodyPr anchor="ctr">
            <a:normAutofit/>
          </a:bodyPr>
          <a:lstStyle>
            <a:lvl1pPr algn="ctr">
              <a:lnSpc>
                <a:spcPct val="120000"/>
              </a:lnSpc>
              <a:defRPr sz="1600" spc="0">
                <a:solidFill>
                  <a:schemeClr val="tx1"/>
                </a:solidFill>
                <a:latin typeface="+mn-lt"/>
              </a:defRPr>
            </a:lvl1pPr>
          </a:lstStyle>
          <a:p>
            <a:r>
              <a:rPr lang="en-US" dirty="0"/>
              <a:t>Quote Author</a:t>
            </a:r>
          </a:p>
        </p:txBody>
      </p:sp>
      <p:sp>
        <p:nvSpPr>
          <p:cNvPr id="4" name="Content Placeholder 6">
            <a:extLst>
              <a:ext uri="{FF2B5EF4-FFF2-40B4-BE49-F238E27FC236}">
                <a16:creationId xmlns:a16="http://schemas.microsoft.com/office/drawing/2014/main" id="{0648D1EC-4439-0A29-775B-BBF446B5FEC6}"/>
              </a:ext>
            </a:extLst>
          </p:cNvPr>
          <p:cNvSpPr>
            <a:spLocks noGrp="1"/>
          </p:cNvSpPr>
          <p:nvPr>
            <p:ph sz="quarter" idx="13" hasCustomPrompt="1"/>
          </p:nvPr>
        </p:nvSpPr>
        <p:spPr>
          <a:xfrm>
            <a:off x="1466850" y="1143000"/>
            <a:ext cx="9258300" cy="2951480"/>
          </a:xfrm>
        </p:spPr>
        <p:txBody>
          <a:bodyPr anchor="b">
            <a:normAutofit/>
          </a:bodyPr>
          <a:lstStyle>
            <a:lvl1pPr marL="164592" indent="-164592" algn="ctr">
              <a:lnSpc>
                <a:spcPct val="100000"/>
              </a:lnSpc>
              <a:spcBef>
                <a:spcPts val="0"/>
              </a:spcBef>
              <a:buNone/>
              <a:defRPr sz="4800">
                <a:latin typeface="+mj-lt"/>
              </a:defRPr>
            </a:lvl1pPr>
          </a:lstStyle>
          <a:p>
            <a:pPr lvl="0"/>
            <a:r>
              <a:rPr lang="en-US" dirty="0"/>
              <a:t>Click to add Quote</a:t>
            </a:r>
          </a:p>
        </p:txBody>
      </p:sp>
    </p:spTree>
    <p:extLst>
      <p:ext uri="{BB962C8B-B14F-4D97-AF65-F5344CB8AC3E}">
        <p14:creationId xmlns:p14="http://schemas.microsoft.com/office/powerpoint/2010/main" val="36999299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948E0A-DAAD-770F-21DF-99504CDB6948}"/>
              </a:ext>
            </a:extLst>
          </p:cNvPr>
          <p:cNvSpPr>
            <a:spLocks noGrp="1"/>
          </p:cNvSpPr>
          <p:nvPr>
            <p:ph type="title"/>
          </p:nvPr>
        </p:nvSpPr>
        <p:spPr>
          <a:xfrm>
            <a:off x="678871" y="694932"/>
            <a:ext cx="10827330" cy="985966"/>
          </a:xfrm>
        </p:spPr>
        <p:txBody>
          <a:bodyPr anchor="t"/>
          <a:lstStyle/>
          <a:p>
            <a:r>
              <a:rPr lang="en-US"/>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86122" y="2057399"/>
            <a:ext cx="5140007"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365872" y="2057399"/>
            <a:ext cx="5140328"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FEA833E-541C-85C6-BF1E-EC605C8F4B39}"/>
              </a:ext>
            </a:extLst>
          </p:cNvPr>
          <p:cNvSpPr>
            <a:spLocks noGrp="1"/>
          </p:cNvSpPr>
          <p:nvPr>
            <p:ph type="ftr" sz="quarter" idx="18"/>
          </p:nvPr>
        </p:nvSpPr>
        <p:spPr/>
        <p:txBody>
          <a:bodyPr/>
          <a:lstStyle/>
          <a:p>
            <a:r>
              <a:rPr lang="en-US" dirty="0"/>
              <a:t>Presentation title</a:t>
            </a:r>
          </a:p>
        </p:txBody>
      </p:sp>
      <p:sp>
        <p:nvSpPr>
          <p:cNvPr id="2" name="Date Placeholder 1">
            <a:extLst>
              <a:ext uri="{FF2B5EF4-FFF2-40B4-BE49-F238E27FC236}">
                <a16:creationId xmlns:a16="http://schemas.microsoft.com/office/drawing/2014/main" id="{F14C70C3-D6A0-EE88-649F-33534359824B}"/>
              </a:ext>
            </a:extLst>
          </p:cNvPr>
          <p:cNvSpPr>
            <a:spLocks noGrp="1"/>
          </p:cNvSpPr>
          <p:nvPr>
            <p:ph type="dt" sz="half" idx="17"/>
          </p:nvPr>
        </p:nvSpPr>
        <p:spPr/>
        <p:txBody>
          <a:bodyPr/>
          <a:lstStyle/>
          <a:p>
            <a:endParaRPr lang="en-US" dirty="0"/>
          </a:p>
        </p:txBody>
      </p:sp>
      <p:sp>
        <p:nvSpPr>
          <p:cNvPr id="6" name="Slide Number Placeholder 5">
            <a:extLst>
              <a:ext uri="{FF2B5EF4-FFF2-40B4-BE49-F238E27FC236}">
                <a16:creationId xmlns:a16="http://schemas.microsoft.com/office/drawing/2014/main" id="{05795649-E940-A4B1-5901-B56C3AF3CD31}"/>
              </a:ext>
            </a:extLst>
          </p:cNvPr>
          <p:cNvSpPr>
            <a:spLocks noGrp="1"/>
          </p:cNvSpPr>
          <p:nvPr>
            <p:ph type="sldNum" sz="quarter" idx="19"/>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2516314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B7E0276-8109-589D-7633-DD4218D7AD4D}"/>
              </a:ext>
            </a:extLst>
          </p:cNvPr>
          <p:cNvSpPr>
            <a:spLocks noGrp="1"/>
          </p:cNvSpPr>
          <p:nvPr>
            <p:ph type="title"/>
          </p:nvPr>
        </p:nvSpPr>
        <p:spPr>
          <a:xfrm>
            <a:off x="678870" y="694932"/>
            <a:ext cx="10827329" cy="985966"/>
          </a:xfrm>
        </p:spPr>
        <p:txBody>
          <a:bodyPr anchor="t"/>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78870" y="1954766"/>
            <a:ext cx="5147410"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65774" y="1954766"/>
            <a:ext cx="5141914"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068456CB-E141-4FD9-87C3-ECEBF8A7D9A1}"/>
              </a:ext>
            </a:extLst>
          </p:cNvPr>
          <p:cNvSpPr>
            <a:spLocks noGrp="1"/>
          </p:cNvSpPr>
          <p:nvPr>
            <p:ph sz="quarter" idx="15"/>
          </p:nvPr>
        </p:nvSpPr>
        <p:spPr>
          <a:xfrm>
            <a:off x="680459" y="2788468"/>
            <a:ext cx="5145670" cy="3388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a:extLst>
              <a:ext uri="{FF2B5EF4-FFF2-40B4-BE49-F238E27FC236}">
                <a16:creationId xmlns:a16="http://schemas.microsoft.com/office/drawing/2014/main" id="{48C7E4C7-BE12-E106-3871-9FD922E346B3}"/>
              </a:ext>
            </a:extLst>
          </p:cNvPr>
          <p:cNvSpPr>
            <a:spLocks noGrp="1"/>
          </p:cNvSpPr>
          <p:nvPr>
            <p:ph sz="quarter" idx="16"/>
          </p:nvPr>
        </p:nvSpPr>
        <p:spPr>
          <a:xfrm>
            <a:off x="6365871" y="2788468"/>
            <a:ext cx="5140177" cy="3388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F60D6F2-E303-8711-DD86-38797649A730}"/>
              </a:ext>
            </a:extLst>
          </p:cNvPr>
          <p:cNvSpPr>
            <a:spLocks noGrp="1"/>
          </p:cNvSpPr>
          <p:nvPr>
            <p:ph type="ftr" sz="quarter" idx="18"/>
          </p:nvPr>
        </p:nvSpPr>
        <p:spPr/>
        <p:txBody>
          <a:bodyPr/>
          <a:lstStyle/>
          <a:p>
            <a:r>
              <a:rPr lang="en-US" dirty="0"/>
              <a:t>Presentation title</a:t>
            </a:r>
          </a:p>
        </p:txBody>
      </p:sp>
      <p:sp>
        <p:nvSpPr>
          <p:cNvPr id="2" name="Date Placeholder 1">
            <a:extLst>
              <a:ext uri="{FF2B5EF4-FFF2-40B4-BE49-F238E27FC236}">
                <a16:creationId xmlns:a16="http://schemas.microsoft.com/office/drawing/2014/main" id="{7C3E9AFB-293B-FDFA-726C-92E53E70E9AF}"/>
              </a:ext>
            </a:extLst>
          </p:cNvPr>
          <p:cNvSpPr>
            <a:spLocks noGrp="1"/>
          </p:cNvSpPr>
          <p:nvPr>
            <p:ph type="dt" sz="half" idx="17"/>
          </p:nvPr>
        </p:nvSpPr>
        <p:spPr/>
        <p:txBody>
          <a:bodyPr/>
          <a:lstStyle/>
          <a:p>
            <a:endParaRPr lang="en-US" dirty="0"/>
          </a:p>
        </p:txBody>
      </p:sp>
      <p:sp>
        <p:nvSpPr>
          <p:cNvPr id="6" name="Slide Number Placeholder 5">
            <a:extLst>
              <a:ext uri="{FF2B5EF4-FFF2-40B4-BE49-F238E27FC236}">
                <a16:creationId xmlns:a16="http://schemas.microsoft.com/office/drawing/2014/main" id="{365AF8AA-F8D4-60EA-F11A-6775234BA521}"/>
              </a:ext>
            </a:extLst>
          </p:cNvPr>
          <p:cNvSpPr>
            <a:spLocks noGrp="1"/>
          </p:cNvSpPr>
          <p:nvPr>
            <p:ph type="sldNum" sz="quarter" idx="19"/>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22428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A025B8-8BA0-89AA-4360-51FBAF2B224B}"/>
              </a:ext>
            </a:extLst>
          </p:cNvPr>
          <p:cNvSpPr>
            <a:spLocks noGrp="1"/>
          </p:cNvSpPr>
          <p:nvPr>
            <p:ph type="title"/>
          </p:nvPr>
        </p:nvSpPr>
        <p:spPr>
          <a:xfrm>
            <a:off x="678872" y="694932"/>
            <a:ext cx="10827328" cy="985966"/>
          </a:xfrm>
        </p:spPr>
        <p:txBody>
          <a:bodyPr anchor="t"/>
          <a:lstStyle/>
          <a:p>
            <a:r>
              <a:rPr lang="en-US"/>
              <a:t>Click to edit Master title style</a:t>
            </a:r>
          </a:p>
        </p:txBody>
      </p:sp>
      <p:sp>
        <p:nvSpPr>
          <p:cNvPr id="3" name="Footer Placeholder 2">
            <a:extLst>
              <a:ext uri="{FF2B5EF4-FFF2-40B4-BE49-F238E27FC236}">
                <a16:creationId xmlns:a16="http://schemas.microsoft.com/office/drawing/2014/main" id="{BAC59BD1-7576-196A-D571-FD57E7190429}"/>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D684E8B1-4F38-9B1B-6424-6BC2452D4DE6}"/>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2004E196-21CE-CE9F-7563-03912CCB4D69}"/>
              </a:ext>
            </a:extLst>
          </p:cNvPr>
          <p:cNvSpPr>
            <a:spLocks noGrp="1"/>
          </p:cNvSpPr>
          <p:nvPr>
            <p:ph type="sldNum" sz="quarter" idx="12"/>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23696545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5B9ECF3-58F8-D0BC-147E-E4CFB4923C49}"/>
              </a:ext>
            </a:extLst>
          </p:cNvPr>
          <p:cNvSpPr>
            <a:spLocks noGrp="1"/>
          </p:cNvSpPr>
          <p:nvPr>
            <p:ph type="ftr" sz="quarter" idx="11"/>
          </p:nvPr>
        </p:nvSpPr>
        <p:spPr/>
        <p:txBody>
          <a:bodyPr/>
          <a:lstStyle/>
          <a:p>
            <a:r>
              <a:rPr lang="en-US" dirty="0"/>
              <a:t>Presentation title</a:t>
            </a:r>
          </a:p>
        </p:txBody>
      </p:sp>
      <p:sp>
        <p:nvSpPr>
          <p:cNvPr id="2" name="Date Placeholder 1">
            <a:extLst>
              <a:ext uri="{FF2B5EF4-FFF2-40B4-BE49-F238E27FC236}">
                <a16:creationId xmlns:a16="http://schemas.microsoft.com/office/drawing/2014/main" id="{5C939631-83CC-B848-B327-B33DAF5AF158}"/>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68070C40-BA47-C8B9-46F3-E3616FAC2C2C}"/>
              </a:ext>
            </a:extLst>
          </p:cNvPr>
          <p:cNvSpPr>
            <a:spLocks noGrp="1"/>
          </p:cNvSpPr>
          <p:nvPr>
            <p:ph type="sldNum" sz="quarter" idx="12"/>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30054462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85802" y="685800"/>
            <a:ext cx="3962398" cy="1616185"/>
          </a:xfrm>
        </p:spPr>
        <p:txBody>
          <a:bodyPr anchor="t">
            <a:norm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85801" y="2590800"/>
            <a:ext cx="3962399" cy="3572257"/>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685800"/>
            <a:ext cx="6371491" cy="5468121"/>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1909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p:bg>
      <p:bgPr>
        <a:blipFill dpi="0" rotWithShape="1">
          <a:blip r:embed="rId2">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58619" y="609601"/>
            <a:ext cx="5447581" cy="3768320"/>
          </a:xfrm>
        </p:spPr>
        <p:txBody>
          <a:bodyPr vert="horz" lIns="91440" tIns="45720" rIns="91440" bIns="45720" rtlCol="0" anchor="t">
            <a:normAutofit/>
          </a:bodyPr>
          <a:lstStyle>
            <a:lvl1pPr>
              <a:defRPr lang="en-US" sz="4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58618" y="4662326"/>
            <a:ext cx="5447582" cy="1586073"/>
          </a:xfrm>
        </p:spPr>
        <p:txBody>
          <a:bodyPr vert="horz" lIns="91440" tIns="45720" rIns="91440" bIns="45720" rtlCol="0" anchor="b">
            <a:normAutofit/>
          </a:bodyPr>
          <a:lstStyle>
            <a:lvl1pPr marL="0" indent="0">
              <a:buNone/>
              <a:defRPr lang="en-US" sz="1600"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678871" y="609600"/>
            <a:ext cx="4935358" cy="5638800"/>
          </a:xfrm>
          <a:blipFill>
            <a:blip r:embed="rId4">
              <a:alphaModFix amt="60000"/>
              <a:extLst>
                <a:ext uri="{28A0092B-C50C-407E-A947-70E740481C1C}">
                  <a14:useLocalDpi xmlns:a14="http://schemas.microsoft.com/office/drawing/2010/main" val="0"/>
                </a:ext>
              </a:extLst>
            </a:blip>
            <a:srcRect/>
            <a:stretch>
              <a:fillRect l="-50202" r="-50202"/>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159436882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78871" y="685800"/>
            <a:ext cx="4242643" cy="1624931"/>
          </a:xfrm>
        </p:spPr>
        <p:txBody>
          <a:bodyPr anchor="t">
            <a:norm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80679" y="2826137"/>
            <a:ext cx="4230787" cy="3336920"/>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340483" y="698756"/>
            <a:ext cx="6165717" cy="5442639"/>
          </a:xfrm>
          <a:blipFill>
            <a:blip r:embed="rId2">
              <a:alphaModFix amt="60000"/>
              <a:extLst>
                <a:ext uri="{28A0092B-C50C-407E-A947-70E740481C1C}">
                  <a14:useLocalDpi xmlns:a14="http://schemas.microsoft.com/office/drawing/2010/main" val="0"/>
                </a:ext>
              </a:extLst>
            </a:blip>
            <a:srcRect/>
            <a:stretch>
              <a:fillRect l="-28837" r="-28837"/>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Tree>
    <p:extLst>
      <p:ext uri="{BB962C8B-B14F-4D97-AF65-F5344CB8AC3E}">
        <p14:creationId xmlns:p14="http://schemas.microsoft.com/office/powerpoint/2010/main" val="22576308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78871" y="685800"/>
            <a:ext cx="5417129" cy="1819664"/>
          </a:xfrm>
        </p:spPr>
        <p:txBody>
          <a:bodyPr anchor="t">
            <a:no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78871" y="3276599"/>
            <a:ext cx="10827329" cy="2886457"/>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6179F71-BB04-AC80-5A43-4718DF5050BB}"/>
              </a:ext>
            </a:extLst>
          </p:cNvPr>
          <p:cNvSpPr>
            <a:spLocks noGrp="1"/>
          </p:cNvSpPr>
          <p:nvPr>
            <p:ph type="ftr" sz="quarter" idx="15"/>
          </p:nvPr>
        </p:nvSpPr>
        <p:spPr/>
        <p:txBody>
          <a:bodyPr/>
          <a:lstStyle/>
          <a:p>
            <a:r>
              <a:rPr lang="en-US" dirty="0"/>
              <a:t>Presentation title</a:t>
            </a:r>
          </a:p>
        </p:txBody>
      </p:sp>
      <p:sp>
        <p:nvSpPr>
          <p:cNvPr id="3" name="Date Placeholder 2">
            <a:extLst>
              <a:ext uri="{FF2B5EF4-FFF2-40B4-BE49-F238E27FC236}">
                <a16:creationId xmlns:a16="http://schemas.microsoft.com/office/drawing/2014/main" id="{B2C1D9A8-162F-30DE-21D0-F531C2AC38B5}"/>
              </a:ext>
            </a:extLst>
          </p:cNvPr>
          <p:cNvSpPr>
            <a:spLocks noGrp="1"/>
          </p:cNvSpPr>
          <p:nvPr>
            <p:ph type="dt" sz="half" idx="14"/>
          </p:nvPr>
        </p:nvSpPr>
        <p:spPr/>
        <p:txBody>
          <a:bodyPr/>
          <a:lstStyle/>
          <a:p>
            <a:endParaRPr lang="en-US" dirty="0"/>
          </a:p>
        </p:txBody>
      </p:sp>
      <p:sp>
        <p:nvSpPr>
          <p:cNvPr id="5" name="Slide Number Placeholder 4">
            <a:extLst>
              <a:ext uri="{FF2B5EF4-FFF2-40B4-BE49-F238E27FC236}">
                <a16:creationId xmlns:a16="http://schemas.microsoft.com/office/drawing/2014/main" id="{91903FBD-DD44-33D2-4C38-3C6BF9FB5E01}"/>
              </a:ext>
            </a:extLst>
          </p:cNvPr>
          <p:cNvSpPr>
            <a:spLocks noGrp="1"/>
          </p:cNvSpPr>
          <p:nvPr>
            <p:ph type="sldNum" sz="quarter" idx="16"/>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16161759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78871" y="706305"/>
            <a:ext cx="6370507" cy="1842020"/>
          </a:xfrm>
        </p:spPr>
        <p:txBody>
          <a:bodyPr anchor="b">
            <a:noAutofit/>
          </a:bodyPr>
          <a:lstStyle>
            <a:lvl1pPr>
              <a:defRPr sz="28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78871" y="2701660"/>
            <a:ext cx="6370507" cy="2325557"/>
          </a:xfrm>
        </p:spPr>
        <p:txBody>
          <a:bodyPr>
            <a:normAutofit/>
          </a:bodyPr>
          <a:lstStyle>
            <a:lvl1pPr marL="0" indent="0">
              <a:buNone/>
              <a:defRPr sz="1800"/>
            </a:lvl1pPr>
            <a:lvl2pPr marL="228600" indent="0">
              <a:buNone/>
              <a:defRPr sz="1600"/>
            </a:lvl2pPr>
            <a:lvl3pPr marL="457200" indent="0">
              <a:buNone/>
              <a:defRPr sz="1400"/>
            </a:lvl3pPr>
            <a:lvl4pPr marL="685800" indent="0">
              <a:buNone/>
              <a:defRPr sz="1400"/>
            </a:lvl4pPr>
            <a:lvl5pPr marL="9144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09DDBCCE-CCAB-448A-1E13-595ADE9E2A88}"/>
              </a:ext>
            </a:extLst>
          </p:cNvPr>
          <p:cNvSpPr>
            <a:spLocks noGrp="1"/>
          </p:cNvSpPr>
          <p:nvPr>
            <p:ph type="dt" sz="half" idx="2"/>
          </p:nvPr>
        </p:nvSpPr>
        <p:spPr>
          <a:xfrm>
            <a:off x="6181252" y="6343955"/>
            <a:ext cx="2202644" cy="365125"/>
          </a:xfrm>
          <a:prstGeom prst="rect">
            <a:avLst/>
          </a:prstGeom>
        </p:spPr>
        <p:txBody>
          <a:bodyPr vert="horz" lIns="91440" tIns="45720" rIns="91440" bIns="45720" rtlCol="0" anchor="ctr"/>
          <a:lstStyle>
            <a:lvl1pPr algn="ctr">
              <a:defRPr sz="900">
                <a:solidFill>
                  <a:schemeClr val="tx1"/>
                </a:solidFill>
              </a:defRPr>
            </a:lvl1pPr>
          </a:lstStyle>
          <a:p>
            <a:pPr algn="ctr"/>
            <a:endParaRPr lang="en-US" dirty="0"/>
          </a:p>
        </p:txBody>
      </p:sp>
      <p:sp>
        <p:nvSpPr>
          <p:cNvPr id="11" name="Slide Number Placeholder 5">
            <a:extLst>
              <a:ext uri="{FF2B5EF4-FFF2-40B4-BE49-F238E27FC236}">
                <a16:creationId xmlns:a16="http://schemas.microsoft.com/office/drawing/2014/main" id="{02C093BF-07F3-517D-599F-4A80C3D441E7}"/>
              </a:ext>
            </a:extLst>
          </p:cNvPr>
          <p:cNvSpPr>
            <a:spLocks noGrp="1"/>
          </p:cNvSpPr>
          <p:nvPr>
            <p:ph type="sldNum" sz="quarter" idx="4"/>
          </p:nvPr>
        </p:nvSpPr>
        <p:spPr>
          <a:xfrm>
            <a:off x="11147097" y="6343955"/>
            <a:ext cx="357412" cy="365125"/>
          </a:xfrm>
          <a:prstGeom prst="rect">
            <a:avLst/>
          </a:prstGeom>
        </p:spPr>
        <p:txBody>
          <a:bodyPr vert="horz" lIns="91440" tIns="45720" rIns="91440" bIns="45720" rtlCol="0" anchor="ctr"/>
          <a:lstStyle>
            <a:lvl1pPr algn="r">
              <a:defRPr sz="900">
                <a:solidFill>
                  <a:schemeClr val="tx1"/>
                </a:solidFill>
              </a:defRPr>
            </a:lvl1pPr>
          </a:lstStyle>
          <a:p>
            <a:fld id="{AEAA3239-9EA4-4A65-A281-97F994456D9F}" type="slidenum">
              <a:rPr lang="en-US" smtClean="0"/>
              <a:pPr/>
              <a:t>‹#›</a:t>
            </a:fld>
            <a:endParaRPr lang="en-US" sz="900" dirty="0"/>
          </a:p>
        </p:txBody>
      </p:sp>
    </p:spTree>
    <p:extLst>
      <p:ext uri="{BB962C8B-B14F-4D97-AF65-F5344CB8AC3E}">
        <p14:creationId xmlns:p14="http://schemas.microsoft.com/office/powerpoint/2010/main" val="393202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ith Pictu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78871" y="529496"/>
            <a:ext cx="10827330" cy="990600"/>
          </a:xfrm>
        </p:spPr>
        <p:txBody>
          <a:bodyPr vert="horz" lIns="91440" tIns="45720" rIns="91440" bIns="45720" rtlCol="0" anchor="ctr">
            <a:normAutofit/>
          </a:bodyPr>
          <a:lstStyle>
            <a:lvl1pPr algn="ctr">
              <a:defRPr lang="en-US" sz="4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78871" y="5337048"/>
            <a:ext cx="10827329" cy="987552"/>
          </a:xfrm>
        </p:spPr>
        <p:txBody>
          <a:bodyPr vert="horz" lIns="91440" tIns="45720" rIns="91440" bIns="45720" rtlCol="0" anchor="ctr">
            <a:normAutofit/>
          </a:bodyPr>
          <a:lstStyle>
            <a:lvl1pPr marL="0" indent="0" algn="ctr">
              <a:buNone/>
              <a:defRPr lang="en-US" sz="1600" dirty="0"/>
            </a:lvl1pPr>
          </a:lstStyle>
          <a:p>
            <a:pPr lvl="0"/>
            <a:r>
              <a:rPr lang="en-US"/>
              <a:t>Click to edit Master subtitle style</a:t>
            </a:r>
          </a:p>
        </p:txBody>
      </p:sp>
      <p:sp>
        <p:nvSpPr>
          <p:cNvPr id="4" name="Picture Placeholder 10">
            <a:extLst>
              <a:ext uri="{FF2B5EF4-FFF2-40B4-BE49-F238E27FC236}">
                <a16:creationId xmlns:a16="http://schemas.microsoft.com/office/drawing/2014/main" id="{3C616236-6C34-2AB3-9A30-9F0CB3F4E1B7}"/>
              </a:ext>
            </a:extLst>
          </p:cNvPr>
          <p:cNvSpPr>
            <a:spLocks noGrp="1"/>
          </p:cNvSpPr>
          <p:nvPr>
            <p:ph type="pic" sz="quarter" idx="13" hasCustomPrompt="1"/>
          </p:nvPr>
        </p:nvSpPr>
        <p:spPr>
          <a:xfrm>
            <a:off x="678871" y="2019299"/>
            <a:ext cx="10827330" cy="2819402"/>
          </a:xfrm>
          <a:blipFill>
            <a:blip r:embed="rId3">
              <a:alphaModFix amt="60000"/>
              <a:extLst>
                <a:ext uri="{28A0092B-C50C-407E-A947-70E740481C1C}">
                  <a14:useLocalDpi xmlns:a14="http://schemas.microsoft.com/office/drawing/2010/main" val="0"/>
                </a:ext>
              </a:extLst>
            </a:blip>
            <a:srcRect/>
            <a:stretch>
              <a:fillRect t="-71622" b="-47190"/>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17594246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Pictur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324600" y="609600"/>
            <a:ext cx="5188529" cy="4953000"/>
          </a:xfrm>
        </p:spPr>
        <p:txBody>
          <a:bodyPr vert="horz" lIns="91440" tIns="45720" rIns="91440" bIns="45720" rtlCol="0" anchor="b">
            <a:noAutofit/>
          </a:bodyPr>
          <a:lstStyle>
            <a:lvl1pPr>
              <a:defRPr lang="en-US" sz="4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318504" y="5867400"/>
            <a:ext cx="5188529" cy="377573"/>
          </a:xfrm>
        </p:spPr>
        <p:txBody>
          <a:bodyPr vert="horz" lIns="91440" tIns="45720" rIns="91440" bIns="45720" rtlCol="0">
            <a:normAutofit/>
          </a:bodyPr>
          <a:lstStyle>
            <a:lvl1pPr marL="0" indent="0">
              <a:buNone/>
              <a:defRPr lang="en-US" sz="1600" dirty="0"/>
            </a:lvl1pPr>
          </a:lstStyle>
          <a:p>
            <a:pPr lvl="0"/>
            <a:r>
              <a:rPr lang="en-US"/>
              <a:t>Click to edit Master subtitle style</a:t>
            </a:r>
          </a:p>
        </p:txBody>
      </p:sp>
      <p:sp>
        <p:nvSpPr>
          <p:cNvPr id="5" name="Picture Placeholder 10">
            <a:extLst>
              <a:ext uri="{FF2B5EF4-FFF2-40B4-BE49-F238E27FC236}">
                <a16:creationId xmlns:a16="http://schemas.microsoft.com/office/drawing/2014/main" id="{A3E0057A-BBE1-599B-C438-DC65F9614590}"/>
              </a:ext>
            </a:extLst>
          </p:cNvPr>
          <p:cNvSpPr>
            <a:spLocks noGrp="1"/>
          </p:cNvSpPr>
          <p:nvPr>
            <p:ph type="pic" sz="quarter" idx="13" hasCustomPrompt="1"/>
          </p:nvPr>
        </p:nvSpPr>
        <p:spPr>
          <a:xfrm>
            <a:off x="678871" y="609600"/>
            <a:ext cx="4935358" cy="5638800"/>
          </a:xfrm>
          <a:blipFill>
            <a:blip r:embed="rId3">
              <a:alphaModFix amt="60000"/>
              <a:extLst>
                <a:ext uri="{28A0092B-C50C-407E-A947-70E740481C1C}">
                  <a14:useLocalDpi xmlns:a14="http://schemas.microsoft.com/office/drawing/2010/main" val="0"/>
                </a:ext>
              </a:extLst>
            </a:blip>
            <a:srcRect/>
            <a:stretch>
              <a:fillRect l="-50202" r="-50202"/>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382055510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ith Pictur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51450" y="4038601"/>
            <a:ext cx="6587550" cy="2209800"/>
          </a:xfrm>
        </p:spPr>
        <p:txBody>
          <a:bodyPr vert="horz" lIns="91440" tIns="45720" rIns="91440" bIns="45720" rtlCol="0" anchor="t">
            <a:noAutofit/>
          </a:bodyPr>
          <a:lstStyle>
            <a:lvl1pPr>
              <a:defRPr lang="en-US" sz="4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848600" y="4038601"/>
            <a:ext cx="3657600" cy="2209799"/>
          </a:xfrm>
        </p:spPr>
        <p:txBody>
          <a:bodyPr vert="horz" lIns="91440" tIns="45720" rIns="91440" bIns="45720" rtlCol="0" anchor="b">
            <a:normAutofit/>
          </a:bodyPr>
          <a:lstStyle>
            <a:lvl1pPr marL="0" indent="0" algn="r">
              <a:buNone/>
              <a:defRPr lang="en-US" sz="1600"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678870" y="609598"/>
            <a:ext cx="10827330" cy="2819402"/>
          </a:xfrm>
          <a:blipFill>
            <a:blip r:embed="rId3">
              <a:alphaModFix amt="60000"/>
              <a:extLst>
                <a:ext uri="{28A0092B-C50C-407E-A947-70E740481C1C}">
                  <a14:useLocalDpi xmlns:a14="http://schemas.microsoft.com/office/drawing/2010/main" val="0"/>
                </a:ext>
              </a:extLst>
            </a:blip>
            <a:srcRect/>
            <a:stretch>
              <a:fillRect t="-86486" b="-32326"/>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196291064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2161514" y="2476500"/>
            <a:ext cx="7868972" cy="1905000"/>
          </a:xfrm>
        </p:spPr>
        <p:txBody>
          <a:bodyPr vert="horz" lIns="91440" tIns="45720" rIns="91440" bIns="45720" rtlCol="0" anchor="ctr">
            <a:normAutofit/>
          </a:bodyPr>
          <a:lstStyle>
            <a:lvl1pPr algn="ctr">
              <a:defRPr lang="en-US" sz="2800" dirty="0"/>
            </a:lvl1pPr>
          </a:lstStyle>
          <a:p>
            <a:pPr lvl="0"/>
            <a:r>
              <a:rPr lang="en-US"/>
              <a:t>Section Header</a:t>
            </a:r>
          </a:p>
        </p:txBody>
      </p:sp>
    </p:spTree>
    <p:extLst>
      <p:ext uri="{BB962C8B-B14F-4D97-AF65-F5344CB8AC3E}">
        <p14:creationId xmlns:p14="http://schemas.microsoft.com/office/powerpoint/2010/main" val="288914315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78871" y="694938"/>
            <a:ext cx="10825637" cy="79208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78872" y="1676400"/>
            <a:ext cx="10825636" cy="44866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hidden="1">
            <a:extLst>
              <a:ext uri="{FF2B5EF4-FFF2-40B4-BE49-F238E27FC236}">
                <a16:creationId xmlns:a16="http://schemas.microsoft.com/office/drawing/2014/main" id="{D7982C74-1A7B-1EF6-C767-EC1102B8BC05}"/>
              </a:ext>
            </a:extLst>
          </p:cNvPr>
          <p:cNvSpPr/>
          <p:nvPr/>
        </p:nvSpPr>
        <p:spPr>
          <a:xfrm>
            <a:off x="11504507" y="0"/>
            <a:ext cx="68749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hidden="1">
            <a:extLst>
              <a:ext uri="{FF2B5EF4-FFF2-40B4-BE49-F238E27FC236}">
                <a16:creationId xmlns:a16="http://schemas.microsoft.com/office/drawing/2014/main" id="{1C58F15E-3B29-FA0D-33D1-930904DB63AC}"/>
              </a:ext>
            </a:extLst>
          </p:cNvPr>
          <p:cNvSpPr/>
          <p:nvPr userDrawn="1"/>
        </p:nvSpPr>
        <p:spPr>
          <a:xfrm>
            <a:off x="11504507" y="0"/>
            <a:ext cx="68749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CACE51C6-D285-36B9-E05D-34304BF86607}"/>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lstStyle>
            <a:lvl1pPr algn="r" rtl="0">
              <a:defRPr sz="900">
                <a:solidFill>
                  <a:schemeClr val="tx1"/>
                </a:solidFill>
              </a:defRPr>
            </a:lvl1pPr>
          </a:lstStyle>
          <a:p>
            <a:endParaRPr lang="en-US" dirty="0"/>
          </a:p>
        </p:txBody>
      </p:sp>
      <p:sp>
        <p:nvSpPr>
          <p:cNvPr id="12" name="Footer Placeholder 4">
            <a:extLst>
              <a:ext uri="{FF2B5EF4-FFF2-40B4-BE49-F238E27FC236}">
                <a16:creationId xmlns:a16="http://schemas.microsoft.com/office/drawing/2014/main" id="{53C65791-CE33-6F98-64A9-9C6803567DBD}"/>
              </a:ext>
            </a:extLst>
          </p:cNvPr>
          <p:cNvSpPr>
            <a:spLocks noGrp="1"/>
          </p:cNvSpPr>
          <p:nvPr>
            <p:ph type="ftr" sz="quarter" idx="3"/>
          </p:nvPr>
        </p:nvSpPr>
        <p:spPr>
          <a:xfrm>
            <a:off x="678871" y="6343955"/>
            <a:ext cx="2739181" cy="365125"/>
          </a:xfrm>
          <a:prstGeom prst="rect">
            <a:avLst/>
          </a:prstGeom>
        </p:spPr>
        <p:txBody>
          <a:bodyPr vert="horz" lIns="91440" tIns="45720" rIns="91440" bIns="45720" rtlCol="0" anchor="ctr"/>
          <a:lstStyle>
            <a:lvl1pPr algn="l" rtl="0">
              <a:defRPr sz="900">
                <a:solidFill>
                  <a:schemeClr val="tx1"/>
                </a:solidFill>
              </a:defRPr>
            </a:lvl1pPr>
          </a:lstStyle>
          <a:p>
            <a:r>
              <a:rPr lang="en-US" dirty="0"/>
              <a:t>Presentation title</a:t>
            </a:r>
          </a:p>
        </p:txBody>
      </p:sp>
      <p:sp>
        <p:nvSpPr>
          <p:cNvPr id="13" name="Slide Number Placeholder 5">
            <a:extLst>
              <a:ext uri="{FF2B5EF4-FFF2-40B4-BE49-F238E27FC236}">
                <a16:creationId xmlns:a16="http://schemas.microsoft.com/office/drawing/2014/main" id="{9C4E2BDE-BF41-53AE-AAF9-E1E0BE6AB889}"/>
              </a:ext>
            </a:extLst>
          </p:cNvPr>
          <p:cNvSpPr>
            <a:spLocks noGrp="1"/>
          </p:cNvSpPr>
          <p:nvPr>
            <p:ph type="sldNum" sz="quarter" idx="4"/>
          </p:nvPr>
        </p:nvSpPr>
        <p:spPr>
          <a:xfrm>
            <a:off x="11147097" y="6343955"/>
            <a:ext cx="357412" cy="365125"/>
          </a:xfrm>
          <a:prstGeom prst="rect">
            <a:avLst/>
          </a:prstGeom>
        </p:spPr>
        <p:txBody>
          <a:bodyPr vert="horz" lIns="91440" tIns="45720" rIns="91440" bIns="45720" rtlCol="0" anchor="ctr"/>
          <a:lstStyle>
            <a:lvl1pPr algn="r" rtl="0">
              <a:defRPr sz="900">
                <a:solidFill>
                  <a:schemeClr val="tx1"/>
                </a:solidFill>
              </a:defRPr>
            </a:lvl1p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31760651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Lst>
  <p:hf sldNum="0" hdr="0" dt="0"/>
  <p:txStyles>
    <p:titleStyle>
      <a:lvl1pPr algn="l" defTabSz="914400" rtl="0" eaLnBrk="1" latinLnBrk="0" hangingPunct="1">
        <a:lnSpc>
          <a:spcPct val="100000"/>
        </a:lnSpc>
        <a:spcBef>
          <a:spcPct val="0"/>
        </a:spcBef>
        <a:buNone/>
        <a:defRPr sz="2800" b="0"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1400" kern="1200">
          <a:solidFill>
            <a:schemeClr val="tx1"/>
          </a:solidFill>
          <a:latin typeface="+mn-lt"/>
          <a:ea typeface="+mn-ea"/>
          <a:cs typeface="+mn-cs"/>
        </a:defRPr>
      </a:lvl1pPr>
      <a:lvl2pPr marL="457200" indent="-228600" algn="l" defTabSz="914400" rtl="0" eaLnBrk="1" latinLnBrk="0" hangingPunct="1">
        <a:lnSpc>
          <a:spcPct val="10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0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7" orient="horz" pos="2160" userDrawn="1">
          <p15:clr>
            <a:srgbClr val="F26B43"/>
          </p15:clr>
        </p15:guide>
        <p15:guide id="28" pos="3840" userDrawn="1">
          <p15:clr>
            <a:srgbClr val="F26B43"/>
          </p15:clr>
        </p15:guide>
        <p15:guide id="29" pos="7296" userDrawn="1">
          <p15:clr>
            <a:srgbClr val="F26B43"/>
          </p15:clr>
        </p15:guide>
        <p15:guide id="30" pos="3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ww.echolink.org/help_ex/hh_start.htm" TargetMode="External"/><Relationship Id="rId2" Type="http://schemas.openxmlformats.org/officeDocument/2006/relationships/image" Target="../media/image33.png"/><Relationship Id="rId1" Type="http://schemas.openxmlformats.org/officeDocument/2006/relationships/slideLayout" Target="../slideLayouts/slideLayout19.xml"/><Relationship Id="rId4" Type="http://schemas.openxmlformats.org/officeDocument/2006/relationships/hyperlink" Target="https://www.echolink.org/download.ht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s://apps.apple.com/us/app/echolink/id350688562" TargetMode="External"/><Relationship Id="rId2" Type="http://schemas.openxmlformats.org/officeDocument/2006/relationships/hyperlink" Target="https://play.google.com/store/apps/details?id=org.echolink.android&amp;hl=en" TargetMode="Externa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4.jpg"/></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 Id="rId5" Type="http://schemas.openxmlformats.org/officeDocument/2006/relationships/image" Target="../media/image51.jp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5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DEFF-7304-1EC8-9E3A-0729DA0E0478}"/>
              </a:ext>
            </a:extLst>
          </p:cNvPr>
          <p:cNvSpPr>
            <a:spLocks noGrp="1"/>
          </p:cNvSpPr>
          <p:nvPr>
            <p:ph type="ctrTitle"/>
          </p:nvPr>
        </p:nvSpPr>
        <p:spPr>
          <a:xfrm>
            <a:off x="5604735" y="2361524"/>
            <a:ext cx="7803776" cy="1981200"/>
          </a:xfrm>
        </p:spPr>
        <p:txBody>
          <a:bodyPr anchor="b">
            <a:normAutofit/>
          </a:bodyPr>
          <a:lstStyle/>
          <a:p>
            <a:r>
              <a:rPr lang="en-US" sz="4000" dirty="0"/>
              <a:t>EchoLink for Ham Radio Enthusiasts</a:t>
            </a:r>
          </a:p>
        </p:txBody>
      </p:sp>
    </p:spTree>
    <p:extLst>
      <p:ext uri="{BB962C8B-B14F-4D97-AF65-F5344CB8AC3E}">
        <p14:creationId xmlns:p14="http://schemas.microsoft.com/office/powerpoint/2010/main" val="91873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2137B-3B6C-DEB1-F8EE-43FCC08EC1D8}"/>
              </a:ext>
            </a:extLst>
          </p:cNvPr>
          <p:cNvSpPr>
            <a:spLocks noGrp="1"/>
          </p:cNvSpPr>
          <p:nvPr>
            <p:ph type="title"/>
          </p:nvPr>
        </p:nvSpPr>
        <p:spPr>
          <a:xfrm>
            <a:off x="678871" y="685800"/>
            <a:ext cx="10827330" cy="985966"/>
          </a:xfrm>
        </p:spPr>
        <p:txBody>
          <a:bodyPr anchor="t">
            <a:normAutofit/>
          </a:bodyPr>
          <a:lstStyle/>
          <a:p>
            <a:r>
              <a:rPr lang="en-US" dirty="0"/>
              <a:t>Software Installation and User Registration</a:t>
            </a:r>
          </a:p>
        </p:txBody>
      </p:sp>
      <p:pic>
        <p:nvPicPr>
          <p:cNvPr id="6" name="Content Placeholder 5" descr="Computer setup with software installation, license validation, firewall settings, and radio communication elements">
            <a:extLst>
              <a:ext uri="{FF2B5EF4-FFF2-40B4-BE49-F238E27FC236}">
                <a16:creationId xmlns:a16="http://schemas.microsoft.com/office/drawing/2014/main" id="{3CFE5826-674D-40ED-84AD-11A06740084D}"/>
              </a:ext>
            </a:extLst>
          </p:cNvPr>
          <p:cNvPicPr>
            <a:picLocks noGrp="1" noChangeAspect="1"/>
          </p:cNvPicPr>
          <p:nvPr>
            <p:ph type="pic" sz="quarter" idx="13"/>
          </p:nvPr>
        </p:nvPicPr>
        <p:blipFill>
          <a:blip r:embed="rId3"/>
          <a:srcRect l="9496" r="11737" b="1"/>
          <a:stretch>
            <a:fillRect/>
          </a:stretch>
        </p:blipFill>
        <p:spPr>
          <a:xfrm>
            <a:off x="767772" y="2762249"/>
            <a:ext cx="2560394" cy="2169726"/>
          </a:xfrm>
        </p:spPr>
      </p:pic>
      <p:sp>
        <p:nvSpPr>
          <p:cNvPr id="4" name="Content Placeholder 3">
            <a:extLst>
              <a:ext uri="{FF2B5EF4-FFF2-40B4-BE49-F238E27FC236}">
                <a16:creationId xmlns:a16="http://schemas.microsoft.com/office/drawing/2014/main" id="{4F0697CD-A98D-A6FB-CC62-05D49314712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070351" y="2762249"/>
            <a:ext cx="7931150" cy="3540507"/>
          </a:xfrm>
        </p:spPr>
        <p:txBody>
          <a:bodyPr>
            <a:normAutofit fontScale="92500" lnSpcReduction="20000"/>
          </a:bodyPr>
          <a:lstStyle/>
          <a:p>
            <a:pPr marL="0" indent="0">
              <a:spcBef>
                <a:spcPts val="2500"/>
              </a:spcBef>
              <a:buFont typeface="Arial" panose="020B0604020202020204" pitchFamily="34" charset="0"/>
              <a:buNone/>
            </a:pPr>
            <a:r>
              <a:rPr lang="en-US" sz="2000" b="1" dirty="0"/>
              <a:t>Software Download and License Validation</a:t>
            </a:r>
          </a:p>
          <a:p>
            <a:pPr marL="0" lvl="1" indent="0">
              <a:buFont typeface="Arial" panose="020B0604020202020204" pitchFamily="34" charset="0"/>
              <a:buNone/>
            </a:pPr>
            <a:r>
              <a:rPr sz="2000" dirty="0"/>
              <a:t>Download official software and validate license keys linked to ham radio call signs for secure access.</a:t>
            </a:r>
            <a:endParaRPr lang="en-US" sz="2000" dirty="0"/>
          </a:p>
          <a:p>
            <a:pPr marL="0" indent="0">
              <a:spcBef>
                <a:spcPts val="2500"/>
              </a:spcBef>
              <a:buFont typeface="Arial" panose="020B0604020202020204" pitchFamily="34" charset="0"/>
              <a:buNone/>
            </a:pPr>
            <a:r>
              <a:rPr lang="en-US" sz="2000" b="1" dirty="0"/>
              <a:t>User Registration and Verification</a:t>
            </a:r>
          </a:p>
          <a:p>
            <a:pPr marL="0" lvl="1" indent="0">
              <a:buFont typeface="Arial" panose="020B0604020202020204" pitchFamily="34" charset="0"/>
              <a:buNone/>
            </a:pPr>
            <a:r>
              <a:rPr sz="2000" dirty="0"/>
              <a:t>Register users by verifying amateur radio licenses to issue User IDs for proper operation.</a:t>
            </a:r>
            <a:endParaRPr lang="en-US" sz="2000" dirty="0"/>
          </a:p>
          <a:p>
            <a:pPr marL="0" indent="0">
              <a:spcBef>
                <a:spcPts val="2500"/>
              </a:spcBef>
              <a:buFont typeface="Arial" panose="020B0604020202020204" pitchFamily="34" charset="0"/>
              <a:buNone/>
            </a:pPr>
            <a:r>
              <a:rPr lang="en-US" sz="2000" b="1" dirty="0"/>
              <a:t>Configuration and Security Setup</a:t>
            </a:r>
          </a:p>
          <a:p>
            <a:pPr marL="0" lvl="1" indent="0">
              <a:buFont typeface="Arial" panose="020B0604020202020204" pitchFamily="34" charset="0"/>
              <a:buNone/>
            </a:pPr>
            <a:r>
              <a:rPr sz="2000" dirty="0"/>
              <a:t>Set audio preferences, configure firewall for port forwarding, and optionally link nodes securely.</a:t>
            </a:r>
            <a:endParaRPr lang="en-US" sz="2000" dirty="0"/>
          </a:p>
        </p:txBody>
      </p:sp>
    </p:spTree>
    <p:extLst>
      <p:ext uri="{BB962C8B-B14F-4D97-AF65-F5344CB8AC3E}">
        <p14:creationId xmlns:p14="http://schemas.microsoft.com/office/powerpoint/2010/main" val="1601306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B3868-7558-80EF-5D3E-09F48593D17A}"/>
              </a:ext>
            </a:extLst>
          </p:cNvPr>
          <p:cNvSpPr>
            <a:spLocks noGrp="1"/>
          </p:cNvSpPr>
          <p:nvPr>
            <p:ph type="title"/>
          </p:nvPr>
        </p:nvSpPr>
        <p:spPr>
          <a:xfrm>
            <a:off x="678871" y="685800"/>
            <a:ext cx="4274130" cy="1269482"/>
          </a:xfrm>
        </p:spPr>
        <p:txBody>
          <a:bodyPr anchor="t">
            <a:normAutofit/>
          </a:bodyPr>
          <a:lstStyle/>
          <a:p>
            <a:pPr>
              <a:lnSpc>
                <a:spcPct val="90000"/>
              </a:lnSpc>
            </a:pPr>
            <a:r>
              <a:rPr lang="en-US" sz="2000" dirty="0"/>
              <a:t>Connecting to EchoLink via Desktop and Mobile Devices</a:t>
            </a:r>
          </a:p>
        </p:txBody>
      </p:sp>
      <p:pic>
        <p:nvPicPr>
          <p:cNvPr id="6" name="Content Placeholder 5" descr="Users connecting to wireless networks using desktop and mobile devices with audio communication features">
            <a:extLst>
              <a:ext uri="{FF2B5EF4-FFF2-40B4-BE49-F238E27FC236}">
                <a16:creationId xmlns:a16="http://schemas.microsoft.com/office/drawing/2014/main" id="{3178F4F8-EC11-44AF-8CB3-3B8EAC56C860}"/>
              </a:ext>
            </a:extLst>
          </p:cNvPr>
          <p:cNvPicPr>
            <a:picLocks noGrp="1" noChangeAspect="1"/>
          </p:cNvPicPr>
          <p:nvPr>
            <p:ph type="pic" sz="quarter" idx="13"/>
          </p:nvPr>
        </p:nvPicPr>
        <p:blipFill>
          <a:blip r:embed="rId3"/>
          <a:srcRect l="25005" r="3015" b="-2"/>
          <a:stretch>
            <a:fillRect/>
          </a:stretch>
        </p:blipFill>
        <p:spPr>
          <a:xfrm>
            <a:off x="678871" y="2173850"/>
            <a:ext cx="2319175" cy="2150724"/>
          </a:xfrm>
        </p:spPr>
      </p:pic>
      <p:sp>
        <p:nvSpPr>
          <p:cNvPr id="4" name="Content Placeholder 3">
            <a:extLst>
              <a:ext uri="{FF2B5EF4-FFF2-40B4-BE49-F238E27FC236}">
                <a16:creationId xmlns:a16="http://schemas.microsoft.com/office/drawing/2014/main" id="{89662502-75E8-6449-BA45-F0A99636ADC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42909" y="685800"/>
            <a:ext cx="7063292" cy="5477257"/>
          </a:xfrm>
        </p:spPr>
        <p:txBody>
          <a:bodyPr>
            <a:noAutofit/>
          </a:bodyPr>
          <a:lstStyle/>
          <a:p>
            <a:pPr marL="0" indent="0">
              <a:spcBef>
                <a:spcPts val="2500"/>
              </a:spcBef>
              <a:buFont typeface="Arial" panose="020B0604020202020204" pitchFamily="34" charset="0"/>
              <a:buNone/>
            </a:pPr>
            <a:r>
              <a:rPr lang="en-US" sz="2000" b="1" dirty="0"/>
              <a:t>Accessing Worldwide Nodes</a:t>
            </a:r>
          </a:p>
          <a:p>
            <a:pPr marL="0" lvl="1" indent="0">
              <a:buFont typeface="Arial" panose="020B0604020202020204" pitchFamily="34" charset="0"/>
              <a:buNone/>
            </a:pPr>
            <a:r>
              <a:rPr sz="2000" dirty="0"/>
              <a:t>Users log in to access a global directory of nodes and peers for communication via GUI or app interface.</a:t>
            </a:r>
            <a:endParaRPr lang="en-US" sz="2000" dirty="0"/>
          </a:p>
          <a:p>
            <a:pPr marL="0" indent="0">
              <a:spcBef>
                <a:spcPts val="2500"/>
              </a:spcBef>
              <a:buFont typeface="Arial" panose="020B0604020202020204" pitchFamily="34" charset="0"/>
              <a:buNone/>
            </a:pPr>
            <a:r>
              <a:rPr lang="en-US" sz="2000" b="1" dirty="0"/>
              <a:t>Audio Routing and PTT Control</a:t>
            </a:r>
          </a:p>
          <a:p>
            <a:pPr marL="0" lvl="1" indent="0">
              <a:buFont typeface="Arial" panose="020B0604020202020204" pitchFamily="34" charset="0"/>
              <a:buNone/>
            </a:pPr>
            <a:r>
              <a:rPr sz="2000" dirty="0"/>
              <a:t>Audio is routed through system sound devices or radios, controlled by push-to-talk functionality.</a:t>
            </a:r>
            <a:endParaRPr lang="en-US" sz="2000" dirty="0"/>
          </a:p>
          <a:p>
            <a:pPr marL="0" indent="0">
              <a:spcBef>
                <a:spcPts val="2500"/>
              </a:spcBef>
              <a:buFont typeface="Arial" panose="020B0604020202020204" pitchFamily="34" charset="0"/>
              <a:buNone/>
            </a:pPr>
            <a:r>
              <a:rPr lang="en-US" sz="2000" b="1" dirty="0"/>
              <a:t>Mobile Features</a:t>
            </a:r>
          </a:p>
          <a:p>
            <a:pPr marL="0" lvl="1" indent="0">
              <a:buFont typeface="Arial" panose="020B0604020202020204" pitchFamily="34" charset="0"/>
              <a:buNone/>
            </a:pPr>
            <a:r>
              <a:rPr sz="2000" dirty="0"/>
              <a:t>Mobile apps provide location-based node discovery and push notifications for incoming calls.</a:t>
            </a:r>
            <a:endParaRPr lang="en-US" sz="2000" dirty="0"/>
          </a:p>
          <a:p>
            <a:pPr marL="0" indent="0">
              <a:spcBef>
                <a:spcPts val="2500"/>
              </a:spcBef>
              <a:buFont typeface="Arial" panose="020B0604020202020204" pitchFamily="34" charset="0"/>
              <a:buNone/>
            </a:pPr>
            <a:r>
              <a:rPr lang="en-US" sz="2000" b="1" dirty="0"/>
              <a:t>Cross-Platform Synchronization</a:t>
            </a:r>
          </a:p>
          <a:p>
            <a:pPr marL="0" lvl="1" indent="0">
              <a:buFont typeface="Arial" panose="020B0604020202020204" pitchFamily="34" charset="0"/>
              <a:buNone/>
            </a:pPr>
            <a:r>
              <a:rPr sz="2000" dirty="0"/>
              <a:t>Synchronization enables seamless transitions between desktop and mobile platforms for continued communication.</a:t>
            </a:r>
            <a:endParaRPr lang="en-US" sz="2000" dirty="0"/>
          </a:p>
        </p:txBody>
      </p:sp>
    </p:spTree>
    <p:extLst>
      <p:ext uri="{BB962C8B-B14F-4D97-AF65-F5344CB8AC3E}">
        <p14:creationId xmlns:p14="http://schemas.microsoft.com/office/powerpoint/2010/main" val="22445581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41EE-C45E-D5C0-AE85-2DD407A76EED}"/>
              </a:ext>
            </a:extLst>
          </p:cNvPr>
          <p:cNvSpPr>
            <a:spLocks noGrp="1"/>
          </p:cNvSpPr>
          <p:nvPr>
            <p:ph type="ctrTitle"/>
          </p:nvPr>
        </p:nvSpPr>
        <p:spPr>
          <a:xfrm>
            <a:off x="2161514" y="2476500"/>
            <a:ext cx="7868972" cy="1905000"/>
          </a:xfrm>
        </p:spPr>
        <p:txBody>
          <a:bodyPr anchor="ctr">
            <a:normAutofit/>
          </a:bodyPr>
          <a:lstStyle/>
          <a:p>
            <a:r>
              <a:rPr lang="en-US" dirty="0"/>
              <a:t>Practical Applications and Use Cases</a:t>
            </a:r>
          </a:p>
        </p:txBody>
      </p:sp>
    </p:spTree>
    <p:extLst>
      <p:ext uri="{BB962C8B-B14F-4D97-AF65-F5344CB8AC3E}">
        <p14:creationId xmlns:p14="http://schemas.microsoft.com/office/powerpoint/2010/main" val="11982697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183C-EF99-3FB3-D8B2-242B118ADFA9}"/>
              </a:ext>
            </a:extLst>
          </p:cNvPr>
          <p:cNvSpPr>
            <a:spLocks noGrp="1"/>
          </p:cNvSpPr>
          <p:nvPr>
            <p:ph type="title"/>
          </p:nvPr>
        </p:nvSpPr>
        <p:spPr>
          <a:xfrm>
            <a:off x="280838" y="685800"/>
            <a:ext cx="4274130" cy="1269482"/>
          </a:xfrm>
        </p:spPr>
        <p:txBody>
          <a:bodyPr anchor="t">
            <a:normAutofit/>
          </a:bodyPr>
          <a:lstStyle/>
          <a:p>
            <a:pPr>
              <a:lnSpc>
                <a:spcPct val="90000"/>
              </a:lnSpc>
            </a:pPr>
            <a:r>
              <a:rPr lang="en-US" sz="2400" dirty="0"/>
              <a:t>Emergency Communications</a:t>
            </a:r>
          </a:p>
        </p:txBody>
      </p:sp>
      <p:pic>
        <p:nvPicPr>
          <p:cNvPr id="6" name="Content Placeholder 5" descr="Emergency communication setup with ham radios, internet nodes and disaster response coordination">
            <a:extLst>
              <a:ext uri="{FF2B5EF4-FFF2-40B4-BE49-F238E27FC236}">
                <a16:creationId xmlns:a16="http://schemas.microsoft.com/office/drawing/2014/main" id="{CB9CA29A-9C2B-4BD5-ADBE-24B6F32547C3}"/>
              </a:ext>
            </a:extLst>
          </p:cNvPr>
          <p:cNvPicPr>
            <a:picLocks noGrp="1" noChangeAspect="1"/>
          </p:cNvPicPr>
          <p:nvPr>
            <p:ph type="pic" sz="quarter" idx="13"/>
          </p:nvPr>
        </p:nvPicPr>
        <p:blipFill>
          <a:blip r:embed="rId3"/>
          <a:srcRect l="5174" r="22846" b="-2"/>
          <a:stretch>
            <a:fillRect/>
          </a:stretch>
        </p:blipFill>
        <p:spPr>
          <a:xfrm>
            <a:off x="678871" y="2173850"/>
            <a:ext cx="3258794" cy="3022094"/>
          </a:xfrm>
        </p:spPr>
      </p:pic>
      <p:sp>
        <p:nvSpPr>
          <p:cNvPr id="4" name="Content Placeholder 3">
            <a:extLst>
              <a:ext uri="{FF2B5EF4-FFF2-40B4-BE49-F238E27FC236}">
                <a16:creationId xmlns:a16="http://schemas.microsoft.com/office/drawing/2014/main" id="{4EEA6F21-B96D-F1B7-EDA7-62A71212CEE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30184" y="685800"/>
            <a:ext cx="6874135" cy="5477257"/>
          </a:xfrm>
        </p:spPr>
        <p:txBody>
          <a:bodyPr>
            <a:noAutofit/>
          </a:bodyPr>
          <a:lstStyle/>
          <a:p>
            <a:pPr marL="0" indent="0">
              <a:spcBef>
                <a:spcPts val="2500"/>
              </a:spcBef>
              <a:buFont typeface="Arial" panose="020B0604020202020204" pitchFamily="34" charset="0"/>
              <a:buNone/>
            </a:pPr>
            <a:r>
              <a:rPr lang="en-US" sz="2000" b="1" dirty="0"/>
              <a:t>EchoLink as Backup</a:t>
            </a:r>
          </a:p>
          <a:p>
            <a:pPr marL="0" lvl="1" indent="0">
              <a:buFont typeface="Arial" panose="020B0604020202020204" pitchFamily="34" charset="0"/>
              <a:buNone/>
            </a:pPr>
            <a:r>
              <a:rPr lang="en-US" sz="2000" dirty="0"/>
              <a:t>Provides </a:t>
            </a:r>
            <a:r>
              <a:rPr sz="2000" dirty="0"/>
              <a:t>reliable communication during emergencies, provided internet is available.</a:t>
            </a:r>
            <a:endParaRPr lang="en-US" sz="2000" dirty="0"/>
          </a:p>
          <a:p>
            <a:pPr marL="0" indent="0">
              <a:spcBef>
                <a:spcPts val="2500"/>
              </a:spcBef>
              <a:buFont typeface="Arial" panose="020B0604020202020204" pitchFamily="34" charset="0"/>
              <a:buNone/>
            </a:pPr>
            <a:r>
              <a:rPr lang="en-US" sz="2000" b="1" dirty="0"/>
              <a:t>Ham Operators Coordination</a:t>
            </a:r>
          </a:p>
          <a:p>
            <a:pPr marL="0" lvl="1" indent="0">
              <a:buFont typeface="Arial" panose="020B0604020202020204" pitchFamily="34" charset="0"/>
              <a:buNone/>
            </a:pPr>
            <a:r>
              <a:rPr sz="2000" dirty="0"/>
              <a:t>Ham radio operators use EchoLink to connect response teams and manage relief efforts effectively.</a:t>
            </a:r>
            <a:endParaRPr lang="en-US" sz="2000" dirty="0"/>
          </a:p>
          <a:p>
            <a:pPr marL="0" indent="0">
              <a:spcBef>
                <a:spcPts val="2500"/>
              </a:spcBef>
              <a:buFont typeface="Arial" panose="020B0604020202020204" pitchFamily="34" charset="0"/>
              <a:buNone/>
            </a:pPr>
            <a:r>
              <a:rPr lang="en-US" sz="2000" b="1" dirty="0"/>
              <a:t>Permanent EchoLink Nodes</a:t>
            </a:r>
          </a:p>
          <a:p>
            <a:pPr marL="0" lvl="1" indent="0">
              <a:buFont typeface="Arial" panose="020B0604020202020204" pitchFamily="34" charset="0"/>
              <a:buNone/>
            </a:pPr>
            <a:r>
              <a:rPr sz="2000" dirty="0"/>
              <a:t>Permanent EchoLink nodes are maintained to support ongoing disaster response and ensure readiness.</a:t>
            </a:r>
            <a:endParaRPr lang="en-US" sz="2000" dirty="0"/>
          </a:p>
          <a:p>
            <a:pPr marL="0" indent="0">
              <a:spcBef>
                <a:spcPts val="2500"/>
              </a:spcBef>
              <a:buFont typeface="Arial" panose="020B0604020202020204" pitchFamily="34" charset="0"/>
              <a:buNone/>
            </a:pPr>
            <a:r>
              <a:rPr lang="en-US" sz="2000" b="1" dirty="0"/>
              <a:t>Interoperability with Analog Repeaters</a:t>
            </a:r>
          </a:p>
          <a:p>
            <a:pPr marL="0" lvl="1" indent="0">
              <a:buFont typeface="Arial" panose="020B0604020202020204" pitchFamily="34" charset="0"/>
              <a:buNone/>
            </a:pPr>
            <a:r>
              <a:rPr sz="2000" dirty="0"/>
              <a:t>Interoperability with analog repeaters enhances communication versatility across varied conditions.</a:t>
            </a:r>
            <a:endParaRPr lang="en-US" sz="2000" dirty="0"/>
          </a:p>
        </p:txBody>
      </p:sp>
    </p:spTree>
    <p:extLst>
      <p:ext uri="{BB962C8B-B14F-4D97-AF65-F5344CB8AC3E}">
        <p14:creationId xmlns:p14="http://schemas.microsoft.com/office/powerpoint/2010/main" val="144792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73DED-8B99-F0DA-F24B-B7845BE11B90}"/>
              </a:ext>
            </a:extLst>
          </p:cNvPr>
          <p:cNvSpPr>
            <a:spLocks noGrp="1"/>
          </p:cNvSpPr>
          <p:nvPr>
            <p:ph type="ctrTitle"/>
          </p:nvPr>
        </p:nvSpPr>
        <p:spPr>
          <a:xfrm>
            <a:off x="2161514" y="1303916"/>
            <a:ext cx="7868972" cy="1905000"/>
          </a:xfrm>
        </p:spPr>
        <p:txBody>
          <a:bodyPr anchor="ctr">
            <a:normAutofit/>
          </a:bodyPr>
          <a:lstStyle/>
          <a:p>
            <a:r>
              <a:rPr lang="en-US" dirty="0"/>
              <a:t>Let's program some PHONEs</a:t>
            </a:r>
          </a:p>
        </p:txBody>
      </p:sp>
    </p:spTree>
    <p:extLst>
      <p:ext uri="{BB962C8B-B14F-4D97-AF65-F5344CB8AC3E}">
        <p14:creationId xmlns:p14="http://schemas.microsoft.com/office/powerpoint/2010/main" val="23008354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AABF8-03B5-4F88-3E28-A398C1227DAF}"/>
              </a:ext>
            </a:extLst>
          </p:cNvPr>
          <p:cNvSpPr>
            <a:spLocks noGrp="1"/>
          </p:cNvSpPr>
          <p:nvPr>
            <p:ph type="title"/>
          </p:nvPr>
        </p:nvSpPr>
        <p:spPr>
          <a:xfrm>
            <a:off x="6096000" y="687494"/>
            <a:ext cx="5410199" cy="700242"/>
          </a:xfrm>
        </p:spPr>
        <p:txBody>
          <a:bodyPr/>
          <a:lstStyle/>
          <a:p>
            <a:r>
              <a:rPr lang="en-US" dirty="0"/>
              <a:t>Linking Example</a:t>
            </a:r>
          </a:p>
        </p:txBody>
      </p:sp>
      <p:pic>
        <p:nvPicPr>
          <p:cNvPr id="6" name="Picture Placeholder 5">
            <a:extLst>
              <a:ext uri="{FF2B5EF4-FFF2-40B4-BE49-F238E27FC236}">
                <a16:creationId xmlns:a16="http://schemas.microsoft.com/office/drawing/2014/main" id="{E618F523-49FD-89B7-8C11-FD8CE554091A}"/>
              </a:ext>
            </a:extLst>
          </p:cNvPr>
          <p:cNvPicPr>
            <a:picLocks noGrp="1" noChangeAspect="1"/>
          </p:cNvPicPr>
          <p:nvPr>
            <p:ph type="pic" sz="quarter" idx="13"/>
          </p:nvPr>
        </p:nvPicPr>
        <p:blipFill>
          <a:blip r:embed="rId2"/>
          <a:srcRect l="708" t="15124" r="-179"/>
          <a:stretch>
            <a:fillRect/>
          </a:stretch>
        </p:blipFill>
        <p:spPr>
          <a:xfrm>
            <a:off x="527125" y="1255467"/>
            <a:ext cx="5486400" cy="3187442"/>
          </a:xfrm>
          <a:prstGeom prst="rect">
            <a:avLst/>
          </a:prstGeom>
        </p:spPr>
      </p:pic>
      <p:sp>
        <p:nvSpPr>
          <p:cNvPr id="4" name="Content Placeholder 3">
            <a:extLst>
              <a:ext uri="{FF2B5EF4-FFF2-40B4-BE49-F238E27FC236}">
                <a16:creationId xmlns:a16="http://schemas.microsoft.com/office/drawing/2014/main" id="{BBB85752-BAA9-EB55-4CBA-12B08F2792ED}"/>
              </a:ext>
            </a:extLst>
          </p:cNvPr>
          <p:cNvSpPr>
            <a:spLocks noGrp="1"/>
          </p:cNvSpPr>
          <p:nvPr>
            <p:ph sz="quarter" idx="14"/>
          </p:nvPr>
        </p:nvSpPr>
        <p:spPr>
          <a:xfrm>
            <a:off x="6347012" y="1835279"/>
            <a:ext cx="4883972" cy="3187441"/>
          </a:xfrm>
        </p:spPr>
        <p:txBody>
          <a:bodyPr>
            <a:noAutofit/>
          </a:bodyPr>
          <a:lstStyle/>
          <a:p>
            <a:pPr marL="285750" indent="-285750">
              <a:buFont typeface="Arial" panose="020B0604020202020204" pitchFamily="34" charset="0"/>
              <a:buChar char="•"/>
            </a:pPr>
            <a:r>
              <a:rPr lang="en-US" sz="2000" dirty="0"/>
              <a:t>Computer – PC or Mac</a:t>
            </a:r>
          </a:p>
          <a:p>
            <a:pPr marL="742950" lvl="2" indent="-285750">
              <a:buFont typeface="Arial" panose="020B0604020202020204" pitchFamily="34" charset="0"/>
              <a:buChar char="•"/>
            </a:pPr>
            <a:r>
              <a:rPr lang="en-US" sz="2000" dirty="0"/>
              <a:t>Web based</a:t>
            </a:r>
          </a:p>
          <a:p>
            <a:pPr marL="742950" lvl="2" indent="-285750">
              <a:buFont typeface="Arial" panose="020B0604020202020204" pitchFamily="34" charset="0"/>
              <a:buChar char="•"/>
            </a:pPr>
            <a:r>
              <a:rPr lang="en-US" sz="2000" dirty="0"/>
              <a:t>Linux  https://www.svxlink.org/ </a:t>
            </a:r>
          </a:p>
          <a:p>
            <a:pPr marL="742950" lvl="2" indent="-285750">
              <a:buFont typeface="Arial" panose="020B0604020202020204" pitchFamily="34" charset="0"/>
              <a:buChar char="•"/>
            </a:pPr>
            <a:r>
              <a:rPr lang="en-US" sz="2000" dirty="0">
                <a:hlinkClick r:id="rId3"/>
              </a:rPr>
              <a:t>https://www.echolink.org/help_ex/hh_start.htm</a:t>
            </a:r>
            <a:r>
              <a:rPr lang="en-US" sz="2000" dirty="0"/>
              <a:t> </a:t>
            </a:r>
          </a:p>
          <a:p>
            <a:pPr marL="285750" indent="-285750">
              <a:buFont typeface="Arial" panose="020B0604020202020204" pitchFamily="34" charset="0"/>
              <a:buChar char="•"/>
            </a:pPr>
            <a:r>
              <a:rPr lang="en-US" sz="2000" dirty="0"/>
              <a:t>Android</a:t>
            </a:r>
          </a:p>
          <a:p>
            <a:pPr marL="285750" indent="-285750">
              <a:buFont typeface="Arial" panose="020B0604020202020204" pitchFamily="34" charset="0"/>
              <a:buChar char="•"/>
            </a:pPr>
            <a:r>
              <a:rPr lang="en-US" sz="2000" dirty="0"/>
              <a:t>iPhone</a:t>
            </a:r>
          </a:p>
          <a:p>
            <a:pPr marL="285750" indent="-285750">
              <a:buFont typeface="Arial" panose="020B0604020202020204" pitchFamily="34" charset="0"/>
              <a:buChar char="•"/>
            </a:pPr>
            <a:r>
              <a:rPr lang="en-US" sz="2000" dirty="0">
                <a:hlinkClick r:id="rId4"/>
              </a:rPr>
              <a:t>https://www.echolink.org/download.htm</a:t>
            </a:r>
            <a:r>
              <a:rPr lang="en-US" sz="2000" dirty="0"/>
              <a:t>  or PlayStore / iOS App Store </a:t>
            </a:r>
          </a:p>
        </p:txBody>
      </p:sp>
    </p:spTree>
    <p:extLst>
      <p:ext uri="{BB962C8B-B14F-4D97-AF65-F5344CB8AC3E}">
        <p14:creationId xmlns:p14="http://schemas.microsoft.com/office/powerpoint/2010/main" val="2713518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E8B3C-9A41-0C68-1442-FF0CC0911AE0}"/>
              </a:ext>
            </a:extLst>
          </p:cNvPr>
          <p:cNvSpPr>
            <a:spLocks noGrp="1"/>
          </p:cNvSpPr>
          <p:nvPr>
            <p:ph type="title"/>
          </p:nvPr>
        </p:nvSpPr>
        <p:spPr>
          <a:xfrm>
            <a:off x="5604734" y="687494"/>
            <a:ext cx="5901465" cy="926153"/>
          </a:xfrm>
        </p:spPr>
        <p:txBody>
          <a:bodyPr anchor="b">
            <a:noAutofit/>
          </a:bodyPr>
          <a:lstStyle/>
          <a:p>
            <a:pPr>
              <a:lnSpc>
                <a:spcPct val="90000"/>
              </a:lnSpc>
            </a:pPr>
            <a:r>
              <a:rPr lang="en-US" sz="2400" dirty="0"/>
              <a:t>Authentication and User Verification</a:t>
            </a:r>
          </a:p>
        </p:txBody>
      </p:sp>
      <p:pic>
        <p:nvPicPr>
          <p:cNvPr id="6" name="Content Placeholder 5" descr="Amateur radio license verification and secure user authentication with digital database connection">
            <a:extLst>
              <a:ext uri="{FF2B5EF4-FFF2-40B4-BE49-F238E27FC236}">
                <a16:creationId xmlns:a16="http://schemas.microsoft.com/office/drawing/2014/main" id="{DDEAF158-9E8C-4266-B1A6-7156C10192C2}"/>
              </a:ext>
            </a:extLst>
          </p:cNvPr>
          <p:cNvPicPr>
            <a:picLocks noGrp="1" noChangeAspect="1"/>
          </p:cNvPicPr>
          <p:nvPr>
            <p:ph type="pic" sz="quarter" idx="13"/>
          </p:nvPr>
        </p:nvPicPr>
        <p:blipFill>
          <a:blip r:embed="rId3"/>
          <a:srcRect l="1808" r="6881" b="2"/>
          <a:stretch>
            <a:fillRect/>
          </a:stretch>
        </p:blipFill>
        <p:spPr>
          <a:xfrm>
            <a:off x="677171" y="687493"/>
            <a:ext cx="4136627" cy="3023896"/>
          </a:xfrm>
        </p:spPr>
      </p:pic>
      <p:sp>
        <p:nvSpPr>
          <p:cNvPr id="4" name="Content Placeholder 3">
            <a:extLst>
              <a:ext uri="{FF2B5EF4-FFF2-40B4-BE49-F238E27FC236}">
                <a16:creationId xmlns:a16="http://schemas.microsoft.com/office/drawing/2014/main" id="{E033D315-54DF-0D2F-17AB-03A3EB4E37F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52992" y="2036391"/>
            <a:ext cx="6404947" cy="3187441"/>
          </a:xfrm>
        </p:spPr>
        <p:txBody>
          <a:bodyPr>
            <a:noAutofit/>
          </a:bodyPr>
          <a:lstStyle/>
          <a:p>
            <a:pPr marL="0" indent="0">
              <a:lnSpc>
                <a:spcPct val="90000"/>
              </a:lnSpc>
              <a:spcBef>
                <a:spcPts val="2500"/>
              </a:spcBef>
              <a:buFont typeface="Arial" panose="020B0604020202020204" pitchFamily="34" charset="0"/>
              <a:buNone/>
            </a:pPr>
            <a:r>
              <a:rPr lang="en-US" sz="2000" b="1" dirty="0"/>
              <a:t>License Registration</a:t>
            </a:r>
          </a:p>
          <a:p>
            <a:pPr marL="0" lvl="1" indent="0">
              <a:lnSpc>
                <a:spcPct val="90000"/>
              </a:lnSpc>
              <a:buFont typeface="Arial" panose="020B0604020202020204" pitchFamily="34" charset="0"/>
              <a:buNone/>
            </a:pPr>
            <a:r>
              <a:rPr lang="en-US" sz="2000" dirty="0"/>
              <a:t>Users must register their FCC or equivalent licenses linking call signs to user IDs ensuring authorized access.</a:t>
            </a:r>
          </a:p>
          <a:p>
            <a:pPr marL="0" indent="0">
              <a:lnSpc>
                <a:spcPct val="90000"/>
              </a:lnSpc>
              <a:spcBef>
                <a:spcPts val="2500"/>
              </a:spcBef>
              <a:buFont typeface="Arial" panose="020B0604020202020204" pitchFamily="34" charset="0"/>
              <a:buNone/>
            </a:pPr>
            <a:r>
              <a:rPr lang="en-US" sz="2000" b="1" dirty="0"/>
              <a:t>License and Callsign Verification</a:t>
            </a:r>
          </a:p>
          <a:p>
            <a:pPr marL="0" lvl="1" indent="0">
              <a:lnSpc>
                <a:spcPct val="90000"/>
              </a:lnSpc>
              <a:buFont typeface="Arial" panose="020B0604020202020204" pitchFamily="34" charset="0"/>
              <a:buNone/>
            </a:pPr>
            <a:r>
              <a:rPr lang="en-US" sz="2000" dirty="0"/>
              <a:t>Verification includes submission of licenses and validation of callsigns through online databases for authenticity.</a:t>
            </a:r>
          </a:p>
          <a:p>
            <a:pPr marL="0" indent="0">
              <a:lnSpc>
                <a:spcPct val="90000"/>
              </a:lnSpc>
              <a:spcBef>
                <a:spcPts val="2500"/>
              </a:spcBef>
              <a:buFont typeface="Arial" panose="020B0604020202020204" pitchFamily="34" charset="0"/>
              <a:buNone/>
            </a:pPr>
            <a:r>
              <a:rPr lang="en-US" sz="2000" b="1" dirty="0"/>
              <a:t>Authentication Security Importance</a:t>
            </a:r>
          </a:p>
          <a:p>
            <a:pPr marL="0" lvl="1" indent="0">
              <a:lnSpc>
                <a:spcPct val="90000"/>
              </a:lnSpc>
              <a:buFont typeface="Arial" panose="020B0604020202020204" pitchFamily="34" charset="0"/>
              <a:buNone/>
            </a:pPr>
            <a:r>
              <a:rPr lang="en-US" sz="2000" dirty="0"/>
              <a:t>Authentication is critical for node integrity despite limited encryption in amateur radio environments.</a:t>
            </a:r>
          </a:p>
        </p:txBody>
      </p:sp>
    </p:spTree>
    <p:extLst>
      <p:ext uri="{BB962C8B-B14F-4D97-AF65-F5344CB8AC3E}">
        <p14:creationId xmlns:p14="http://schemas.microsoft.com/office/powerpoint/2010/main" val="1588525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DEBB70-A2BB-1658-CFE4-0E5EE9208898}"/>
              </a:ext>
            </a:extLst>
          </p:cNvPr>
          <p:cNvSpPr>
            <a:spLocks noGrp="1"/>
          </p:cNvSpPr>
          <p:nvPr>
            <p:ph type="title"/>
          </p:nvPr>
        </p:nvSpPr>
        <p:spPr/>
        <p:txBody>
          <a:bodyPr/>
          <a:lstStyle/>
          <a:p>
            <a:r>
              <a:rPr lang="en-US" dirty="0"/>
              <a:t>Phone Setup - android</a:t>
            </a:r>
          </a:p>
        </p:txBody>
      </p:sp>
      <p:sp>
        <p:nvSpPr>
          <p:cNvPr id="7" name="Content Placeholder 6">
            <a:extLst>
              <a:ext uri="{FF2B5EF4-FFF2-40B4-BE49-F238E27FC236}">
                <a16:creationId xmlns:a16="http://schemas.microsoft.com/office/drawing/2014/main" id="{26354936-3858-F85A-B154-0BD2995C321C}"/>
              </a:ext>
            </a:extLst>
          </p:cNvPr>
          <p:cNvSpPr>
            <a:spLocks noGrp="1"/>
          </p:cNvSpPr>
          <p:nvPr>
            <p:ph idx="1"/>
          </p:nvPr>
        </p:nvSpPr>
        <p:spPr/>
        <p:txBody>
          <a:bodyPr>
            <a:normAutofit/>
          </a:bodyPr>
          <a:lstStyle/>
          <a:p>
            <a:r>
              <a:rPr lang="en-US" sz="2000" dirty="0"/>
              <a:t>Android but similar for iPhone</a:t>
            </a:r>
          </a:p>
          <a:p>
            <a:r>
              <a:rPr lang="en-US" sz="2000" dirty="0"/>
              <a:t>Tablets work as well</a:t>
            </a:r>
          </a:p>
          <a:p>
            <a:r>
              <a:rPr lang="en-US" sz="2000" dirty="0">
                <a:hlinkClick r:id="rId2"/>
              </a:rPr>
              <a:t>https://play.google.com/store/apps/details?id=org.echolink.android&amp;hl=en</a:t>
            </a:r>
            <a:r>
              <a:rPr lang="en-US" sz="2000" dirty="0"/>
              <a:t> </a:t>
            </a:r>
          </a:p>
          <a:p>
            <a:r>
              <a:rPr lang="en-US" sz="2000" dirty="0">
                <a:hlinkClick r:id="rId3"/>
              </a:rPr>
              <a:t>https://apps.apple.com/us/app/echolink/id350688562</a:t>
            </a:r>
            <a:r>
              <a:rPr lang="en-US" sz="2000" dirty="0"/>
              <a:t> </a:t>
            </a:r>
          </a:p>
          <a:p>
            <a:endParaRPr lang="en-US" sz="2000" dirty="0"/>
          </a:p>
          <a:p>
            <a:endParaRPr lang="en-US" sz="2000" dirty="0"/>
          </a:p>
        </p:txBody>
      </p:sp>
      <p:pic>
        <p:nvPicPr>
          <p:cNvPr id="11" name="Picture 10">
            <a:extLst>
              <a:ext uri="{FF2B5EF4-FFF2-40B4-BE49-F238E27FC236}">
                <a16:creationId xmlns:a16="http://schemas.microsoft.com/office/drawing/2014/main" id="{03ED185B-422C-6B83-18E7-D53B79EAB963}"/>
              </a:ext>
            </a:extLst>
          </p:cNvPr>
          <p:cNvPicPr>
            <a:picLocks noChangeAspect="1"/>
          </p:cNvPicPr>
          <p:nvPr/>
        </p:nvPicPr>
        <p:blipFill>
          <a:blip r:embed="rId4"/>
          <a:stretch>
            <a:fillRect/>
          </a:stretch>
        </p:blipFill>
        <p:spPr>
          <a:xfrm>
            <a:off x="1045873" y="4175683"/>
            <a:ext cx="5906079" cy="2099638"/>
          </a:xfrm>
          <a:prstGeom prst="rect">
            <a:avLst/>
          </a:prstGeom>
        </p:spPr>
      </p:pic>
      <p:pic>
        <p:nvPicPr>
          <p:cNvPr id="13" name="Picture 12">
            <a:extLst>
              <a:ext uri="{FF2B5EF4-FFF2-40B4-BE49-F238E27FC236}">
                <a16:creationId xmlns:a16="http://schemas.microsoft.com/office/drawing/2014/main" id="{D811D422-64BB-6E1F-9D9E-8BD533E42621}"/>
              </a:ext>
            </a:extLst>
          </p:cNvPr>
          <p:cNvPicPr>
            <a:picLocks noChangeAspect="1"/>
          </p:cNvPicPr>
          <p:nvPr/>
        </p:nvPicPr>
        <p:blipFill>
          <a:blip r:embed="rId5"/>
          <a:stretch>
            <a:fillRect/>
          </a:stretch>
        </p:blipFill>
        <p:spPr>
          <a:xfrm>
            <a:off x="8448674" y="3429000"/>
            <a:ext cx="2790825" cy="2909357"/>
          </a:xfrm>
          <a:prstGeom prst="rect">
            <a:avLst/>
          </a:prstGeom>
        </p:spPr>
      </p:pic>
    </p:spTree>
    <p:extLst>
      <p:ext uri="{BB962C8B-B14F-4D97-AF65-F5344CB8AC3E}">
        <p14:creationId xmlns:p14="http://schemas.microsoft.com/office/powerpoint/2010/main" val="3664822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D927C-0FD0-A4F9-FBFB-2169D6761F53}"/>
              </a:ext>
            </a:extLst>
          </p:cNvPr>
          <p:cNvSpPr>
            <a:spLocks noGrp="1"/>
          </p:cNvSpPr>
          <p:nvPr>
            <p:ph type="title"/>
          </p:nvPr>
        </p:nvSpPr>
        <p:spPr/>
        <p:txBody>
          <a:bodyPr/>
          <a:lstStyle/>
          <a:p>
            <a:r>
              <a:rPr lang="en-US" dirty="0"/>
              <a:t>Open Application</a:t>
            </a:r>
          </a:p>
        </p:txBody>
      </p:sp>
      <p:sp>
        <p:nvSpPr>
          <p:cNvPr id="3" name="Content Placeholder 2">
            <a:extLst>
              <a:ext uri="{FF2B5EF4-FFF2-40B4-BE49-F238E27FC236}">
                <a16:creationId xmlns:a16="http://schemas.microsoft.com/office/drawing/2014/main" id="{774AE016-2D9E-280F-FC59-1C3DC0C044FE}"/>
              </a:ext>
            </a:extLst>
          </p:cNvPr>
          <p:cNvSpPr>
            <a:spLocks noGrp="1"/>
          </p:cNvSpPr>
          <p:nvPr>
            <p:ph idx="1"/>
          </p:nvPr>
        </p:nvSpPr>
        <p:spPr>
          <a:xfrm>
            <a:off x="5819775" y="1337824"/>
            <a:ext cx="6238577" cy="4950858"/>
          </a:xfrm>
        </p:spPr>
        <p:txBody>
          <a:bodyPr>
            <a:normAutofit/>
          </a:bodyPr>
          <a:lstStyle/>
          <a:p>
            <a:r>
              <a:rPr lang="en-US" sz="2000" dirty="0"/>
              <a:t>Defaults to this window on the phone</a:t>
            </a:r>
          </a:p>
          <a:p>
            <a:r>
              <a:rPr lang="en-US" sz="2000" dirty="0"/>
              <a:t>Echo Test – to see if it’s working</a:t>
            </a:r>
          </a:p>
          <a:p>
            <a:r>
              <a:rPr lang="en-US" sz="2000" dirty="0"/>
              <a:t>Locations – find repeaters based on location</a:t>
            </a:r>
          </a:p>
          <a:p>
            <a:r>
              <a:rPr lang="en-US" sz="2000" dirty="0"/>
              <a:t>Repeaters – list of repeaters</a:t>
            </a:r>
          </a:p>
          <a:p>
            <a:r>
              <a:rPr lang="en-US" sz="2000" dirty="0"/>
              <a:t>Links - special radio gateways</a:t>
            </a:r>
          </a:p>
          <a:p>
            <a:r>
              <a:rPr lang="en-US" sz="2000" dirty="0"/>
              <a:t>Conferences – list of conference nodes</a:t>
            </a:r>
          </a:p>
          <a:p>
            <a:r>
              <a:rPr lang="en-US" sz="2000" dirty="0"/>
              <a:t>Users – who is registered </a:t>
            </a:r>
          </a:p>
          <a:p>
            <a:r>
              <a:rPr lang="en-US" sz="2000" dirty="0"/>
              <a:t>Recent QSOs – your recent connections</a:t>
            </a:r>
          </a:p>
          <a:p>
            <a:r>
              <a:rPr lang="en-US" sz="2000" dirty="0"/>
              <a:t>Call CQ – connects you to a station that is calling CQ</a:t>
            </a:r>
          </a:p>
        </p:txBody>
      </p:sp>
      <p:pic>
        <p:nvPicPr>
          <p:cNvPr id="15" name="Picture 14">
            <a:extLst>
              <a:ext uri="{FF2B5EF4-FFF2-40B4-BE49-F238E27FC236}">
                <a16:creationId xmlns:a16="http://schemas.microsoft.com/office/drawing/2014/main" id="{1A23C281-2695-76CE-A56A-7A3033AAA2AA}"/>
              </a:ext>
            </a:extLst>
          </p:cNvPr>
          <p:cNvPicPr>
            <a:picLocks noChangeAspect="1"/>
          </p:cNvPicPr>
          <p:nvPr/>
        </p:nvPicPr>
        <p:blipFill>
          <a:blip r:embed="rId2"/>
          <a:stretch>
            <a:fillRect/>
          </a:stretch>
        </p:blipFill>
        <p:spPr>
          <a:xfrm>
            <a:off x="544197" y="1468992"/>
            <a:ext cx="1037000" cy="1074183"/>
          </a:xfrm>
          <a:prstGeom prst="rect">
            <a:avLst/>
          </a:prstGeom>
        </p:spPr>
      </p:pic>
      <p:pic>
        <p:nvPicPr>
          <p:cNvPr id="13" name="Content Placeholder 12">
            <a:extLst>
              <a:ext uri="{FF2B5EF4-FFF2-40B4-BE49-F238E27FC236}">
                <a16:creationId xmlns:a16="http://schemas.microsoft.com/office/drawing/2014/main" id="{D8BFC791-41B4-478D-2D29-C2DA5C9CE635}"/>
              </a:ext>
            </a:extLst>
          </p:cNvPr>
          <p:cNvPicPr>
            <a:picLocks noChangeAspect="1"/>
          </p:cNvPicPr>
          <p:nvPr/>
        </p:nvPicPr>
        <p:blipFill>
          <a:blip r:embed="rId3">
            <a:extLst>
              <a:ext uri="{28A0092B-C50C-407E-A947-70E740481C1C}">
                <a14:useLocalDpi xmlns:a14="http://schemas.microsoft.com/office/drawing/2010/main" val="0"/>
              </a:ext>
            </a:extLst>
          </a:blip>
          <a:srcRect t="3475" b="17617"/>
          <a:stretch>
            <a:fillRect/>
          </a:stretch>
        </p:blipFill>
        <p:spPr>
          <a:xfrm>
            <a:off x="2419352" y="1468992"/>
            <a:ext cx="2848271" cy="4819690"/>
          </a:xfrm>
          <a:prstGeom prst="rect">
            <a:avLst/>
          </a:prstGeom>
        </p:spPr>
      </p:pic>
    </p:spTree>
    <p:extLst>
      <p:ext uri="{BB962C8B-B14F-4D97-AF65-F5344CB8AC3E}">
        <p14:creationId xmlns:p14="http://schemas.microsoft.com/office/powerpoint/2010/main" val="529840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EBFCD-97B2-966D-45D6-995EEB903C1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6FF3F1F-46B9-7238-552F-5E8CB98FF994}"/>
              </a:ext>
            </a:extLst>
          </p:cNvPr>
          <p:cNvPicPr>
            <a:picLocks noChangeAspect="1"/>
          </p:cNvPicPr>
          <p:nvPr/>
        </p:nvPicPr>
        <p:blipFill>
          <a:blip r:embed="rId2"/>
          <a:stretch>
            <a:fillRect/>
          </a:stretch>
        </p:blipFill>
        <p:spPr>
          <a:xfrm>
            <a:off x="1314245" y="557152"/>
            <a:ext cx="2934109" cy="866896"/>
          </a:xfrm>
          <a:prstGeom prst="rect">
            <a:avLst/>
          </a:prstGeom>
        </p:spPr>
      </p:pic>
      <p:sp>
        <p:nvSpPr>
          <p:cNvPr id="5" name="Oval 4">
            <a:extLst>
              <a:ext uri="{FF2B5EF4-FFF2-40B4-BE49-F238E27FC236}">
                <a16:creationId xmlns:a16="http://schemas.microsoft.com/office/drawing/2014/main" id="{5399C1E2-5ED9-E812-AC10-02488AFD1F49}"/>
              </a:ext>
            </a:extLst>
          </p:cNvPr>
          <p:cNvSpPr/>
          <p:nvPr/>
        </p:nvSpPr>
        <p:spPr>
          <a:xfrm>
            <a:off x="1314245" y="836836"/>
            <a:ext cx="771525" cy="704850"/>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6B6986E8-C15E-A0E6-90E7-3EFFAAFBA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497" y="1703732"/>
            <a:ext cx="2344302" cy="5027226"/>
          </a:xfrm>
          <a:prstGeom prst="rect">
            <a:avLst/>
          </a:prstGeom>
        </p:spPr>
      </p:pic>
      <p:pic>
        <p:nvPicPr>
          <p:cNvPr id="9" name="Picture 8">
            <a:extLst>
              <a:ext uri="{FF2B5EF4-FFF2-40B4-BE49-F238E27FC236}">
                <a16:creationId xmlns:a16="http://schemas.microsoft.com/office/drawing/2014/main" id="{E139CCD8-29B4-755A-1AAD-B9E31FC1C4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528" y="557152"/>
            <a:ext cx="2790315" cy="5791200"/>
          </a:xfrm>
          <a:prstGeom prst="rect">
            <a:avLst/>
          </a:prstGeom>
        </p:spPr>
      </p:pic>
      <p:pic>
        <p:nvPicPr>
          <p:cNvPr id="11" name="Picture 10">
            <a:extLst>
              <a:ext uri="{FF2B5EF4-FFF2-40B4-BE49-F238E27FC236}">
                <a16:creationId xmlns:a16="http://schemas.microsoft.com/office/drawing/2014/main" id="{FA00956D-EC14-7405-0173-E225D5E05B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8992" y="557152"/>
            <a:ext cx="2700560" cy="5791200"/>
          </a:xfrm>
          <a:prstGeom prst="rect">
            <a:avLst/>
          </a:prstGeom>
        </p:spPr>
      </p:pic>
      <p:sp>
        <p:nvSpPr>
          <p:cNvPr id="12" name="TextBox 11">
            <a:extLst>
              <a:ext uri="{FF2B5EF4-FFF2-40B4-BE49-F238E27FC236}">
                <a16:creationId xmlns:a16="http://schemas.microsoft.com/office/drawing/2014/main" id="{6F4DBF19-47FF-0AE1-6CE6-E8D84C9AE499}"/>
              </a:ext>
            </a:extLst>
          </p:cNvPr>
          <p:cNvSpPr txBox="1"/>
          <p:nvPr/>
        </p:nvSpPr>
        <p:spPr>
          <a:xfrm>
            <a:off x="3366523" y="2190750"/>
            <a:ext cx="2729477"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Press Transmit to start QSO</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Remember to hit ‘STOP TX’ to end QSO – otherwise open mic</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End - disconnects</a:t>
            </a:r>
          </a:p>
        </p:txBody>
      </p:sp>
    </p:spTree>
    <p:extLst>
      <p:ext uri="{BB962C8B-B14F-4D97-AF65-F5344CB8AC3E}">
        <p14:creationId xmlns:p14="http://schemas.microsoft.com/office/powerpoint/2010/main" val="2291922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5150-9704-2770-213D-3373EE405006}"/>
              </a:ext>
            </a:extLst>
          </p:cNvPr>
          <p:cNvSpPr>
            <a:spLocks noGrp="1"/>
          </p:cNvSpPr>
          <p:nvPr>
            <p:ph type="title"/>
          </p:nvPr>
        </p:nvSpPr>
        <p:spPr>
          <a:xfrm>
            <a:off x="678871" y="694932"/>
            <a:ext cx="10827330" cy="985966"/>
          </a:xfrm>
        </p:spPr>
        <p:txBody>
          <a:bodyPr anchor="t">
            <a:normAutofit/>
          </a:bodyPr>
          <a:lstStyle/>
          <a:p>
            <a:r>
              <a:rPr lang="en-US" dirty="0"/>
              <a:t>Purpose and History of EchoLink</a:t>
            </a:r>
          </a:p>
        </p:txBody>
      </p:sp>
      <p:pic>
        <p:nvPicPr>
          <p:cNvPr id="6" name="Content Placeholder 5" descr="Illustration of amateur radio equipment connected to internet networks symbolizing global communication">
            <a:extLst>
              <a:ext uri="{FF2B5EF4-FFF2-40B4-BE49-F238E27FC236}">
                <a16:creationId xmlns:a16="http://schemas.microsoft.com/office/drawing/2014/main" id="{B2A46214-DA59-41C6-A0C9-DBD78BB27E4F}"/>
              </a:ext>
            </a:extLst>
          </p:cNvPr>
          <p:cNvPicPr>
            <a:picLocks noGrp="1" noChangeAspect="1"/>
          </p:cNvPicPr>
          <p:nvPr>
            <p:ph sz="quarter" idx="15"/>
          </p:nvPr>
        </p:nvPicPr>
        <p:blipFill>
          <a:blip r:embed="rId3"/>
          <a:srcRect l="11854" r="4862"/>
          <a:stretch>
            <a:fillRect/>
          </a:stretch>
        </p:blipFill>
        <p:spPr>
          <a:xfrm>
            <a:off x="686122" y="3915784"/>
            <a:ext cx="2821287" cy="2261178"/>
          </a:xfrm>
        </p:spPr>
      </p:pic>
      <p:sp>
        <p:nvSpPr>
          <p:cNvPr id="4" name="Content Placeholder 3">
            <a:extLst>
              <a:ext uri="{FF2B5EF4-FFF2-40B4-BE49-F238E27FC236}">
                <a16:creationId xmlns:a16="http://schemas.microsoft.com/office/drawing/2014/main" id="{BF58FB38-3169-B9F5-39EF-FDCA59A9E9A2}"/>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743661" y="1680899"/>
            <a:ext cx="7762539" cy="4496064"/>
          </a:xfrm>
        </p:spPr>
        <p:txBody>
          <a:bodyPr>
            <a:normAutofit/>
          </a:bodyPr>
          <a:lstStyle/>
          <a:p>
            <a:pPr marL="0" indent="0">
              <a:spcBef>
                <a:spcPts val="2500"/>
              </a:spcBef>
              <a:buFont typeface="Arial" panose="020B0604020202020204" pitchFamily="34" charset="0"/>
              <a:buNone/>
            </a:pPr>
            <a:r>
              <a:rPr lang="en-US" sz="2000" b="1" dirty="0"/>
              <a:t>Development and Purpose</a:t>
            </a:r>
          </a:p>
          <a:p>
            <a:pPr marL="0" lvl="1" indent="0">
              <a:buFont typeface="Arial" panose="020B0604020202020204" pitchFamily="34" charset="0"/>
              <a:buNone/>
            </a:pPr>
            <a:r>
              <a:rPr lang="en-US" sz="2000" dirty="0"/>
              <a:t>C</a:t>
            </a:r>
            <a:r>
              <a:rPr sz="2000" dirty="0"/>
              <a:t>reated to connect amateur radio operators worldwide using the internet and VoIP technology.</a:t>
            </a:r>
            <a:endParaRPr lang="en-US" sz="2000" dirty="0"/>
          </a:p>
          <a:p>
            <a:pPr marL="0" indent="0">
              <a:spcBef>
                <a:spcPts val="2500"/>
              </a:spcBef>
              <a:buFont typeface="Arial" panose="020B0604020202020204" pitchFamily="34" charset="0"/>
              <a:buNone/>
            </a:pPr>
            <a:r>
              <a:rPr lang="en-US" sz="2000" b="1" dirty="0"/>
              <a:t>Global Communication</a:t>
            </a:r>
          </a:p>
          <a:p>
            <a:pPr marL="0" lvl="1" indent="0">
              <a:buFont typeface="Arial" panose="020B0604020202020204" pitchFamily="34" charset="0"/>
              <a:buNone/>
            </a:pPr>
            <a:r>
              <a:rPr lang="en-US" sz="2000" dirty="0"/>
              <a:t>Enables </a:t>
            </a:r>
            <a:r>
              <a:rPr sz="2000" dirty="0"/>
              <a:t>licensed hams to communicate globally, overcoming limitations of traditional radio waves.</a:t>
            </a:r>
            <a:endParaRPr lang="en-US" sz="2000" dirty="0"/>
          </a:p>
          <a:p>
            <a:pPr marL="0" indent="0">
              <a:spcBef>
                <a:spcPts val="2500"/>
              </a:spcBef>
              <a:buFont typeface="Arial" panose="020B0604020202020204" pitchFamily="34" charset="0"/>
              <a:buNone/>
            </a:pPr>
            <a:r>
              <a:rPr lang="en-US" sz="2000" b="1" dirty="0"/>
              <a:t>Bridging Analog and Digital</a:t>
            </a:r>
          </a:p>
          <a:p>
            <a:pPr marL="0" lvl="1" indent="0">
              <a:buFont typeface="Arial" panose="020B0604020202020204" pitchFamily="34" charset="0"/>
              <a:buNone/>
            </a:pPr>
            <a:r>
              <a:rPr lang="en-US" sz="2000" dirty="0"/>
              <a:t>B</a:t>
            </a:r>
            <a:r>
              <a:rPr sz="2000" dirty="0"/>
              <a:t>ridges analog radio and digital internet technologies for seamless worldwide communication.</a:t>
            </a:r>
            <a:endParaRPr lang="en-US" sz="2000" dirty="0"/>
          </a:p>
        </p:txBody>
      </p:sp>
    </p:spTree>
    <p:extLst>
      <p:ext uri="{BB962C8B-B14F-4D97-AF65-F5344CB8AC3E}">
        <p14:creationId xmlns:p14="http://schemas.microsoft.com/office/powerpoint/2010/main" val="2960669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DA8E5-F08F-2527-1898-224FDAE0D11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4DA67B8-4C61-599F-89F9-FE64ACAF9EC7}"/>
              </a:ext>
            </a:extLst>
          </p:cNvPr>
          <p:cNvPicPr>
            <a:picLocks noChangeAspect="1"/>
          </p:cNvPicPr>
          <p:nvPr/>
        </p:nvPicPr>
        <p:blipFill>
          <a:blip r:embed="rId2"/>
          <a:stretch>
            <a:fillRect/>
          </a:stretch>
        </p:blipFill>
        <p:spPr>
          <a:xfrm>
            <a:off x="1314245" y="557152"/>
            <a:ext cx="2934109" cy="866896"/>
          </a:xfrm>
          <a:prstGeom prst="rect">
            <a:avLst/>
          </a:prstGeom>
        </p:spPr>
      </p:pic>
      <p:sp>
        <p:nvSpPr>
          <p:cNvPr id="5" name="Oval 4">
            <a:extLst>
              <a:ext uri="{FF2B5EF4-FFF2-40B4-BE49-F238E27FC236}">
                <a16:creationId xmlns:a16="http://schemas.microsoft.com/office/drawing/2014/main" id="{1A40E00D-5F59-9ABD-7BB4-28847DE96E78}"/>
              </a:ext>
            </a:extLst>
          </p:cNvPr>
          <p:cNvSpPr/>
          <p:nvPr/>
        </p:nvSpPr>
        <p:spPr>
          <a:xfrm>
            <a:off x="2009774" y="827311"/>
            <a:ext cx="771525" cy="704850"/>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C1C30D5-C3EC-7098-9498-6947E49A9E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3857" y="652743"/>
            <a:ext cx="2782600" cy="5967132"/>
          </a:xfrm>
          <a:prstGeom prst="rect">
            <a:avLst/>
          </a:prstGeom>
        </p:spPr>
      </p:pic>
      <p:sp>
        <p:nvSpPr>
          <p:cNvPr id="4" name="TextBox 3">
            <a:extLst>
              <a:ext uri="{FF2B5EF4-FFF2-40B4-BE49-F238E27FC236}">
                <a16:creationId xmlns:a16="http://schemas.microsoft.com/office/drawing/2014/main" id="{285CC1EE-6E24-173E-60F6-FC62118B2183}"/>
              </a:ext>
            </a:extLst>
          </p:cNvPr>
          <p:cNvSpPr txBox="1"/>
          <p:nvPr/>
        </p:nvSpPr>
        <p:spPr>
          <a:xfrm>
            <a:off x="1485899" y="2800350"/>
            <a:ext cx="4483792" cy="1631216"/>
          </a:xfrm>
          <a:prstGeom prst="rect">
            <a:avLst/>
          </a:prstGeom>
          <a:noFill/>
        </p:spPr>
        <p:txBody>
          <a:bodyPr wrap="none" rtlCol="0">
            <a:spAutoFit/>
          </a:bodyPr>
          <a:lstStyle/>
          <a:p>
            <a:pPr marL="285750" indent="-285750">
              <a:buFont typeface="Arial" panose="020B0604020202020204" pitchFamily="34" charset="0"/>
              <a:buChar char="•"/>
            </a:pPr>
            <a:r>
              <a:rPr lang="en-US" sz="2000" dirty="0"/>
              <a:t>For text messages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I’ve never used it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Only works if connected to a node</a:t>
            </a:r>
          </a:p>
        </p:txBody>
      </p:sp>
    </p:spTree>
    <p:extLst>
      <p:ext uri="{BB962C8B-B14F-4D97-AF65-F5344CB8AC3E}">
        <p14:creationId xmlns:p14="http://schemas.microsoft.com/office/powerpoint/2010/main" val="1696423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F129E-7F30-2766-A890-377F1D79F39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F771759-6635-3481-373D-EB14A8EC766C}"/>
              </a:ext>
            </a:extLst>
          </p:cNvPr>
          <p:cNvPicPr>
            <a:picLocks noChangeAspect="1"/>
          </p:cNvPicPr>
          <p:nvPr/>
        </p:nvPicPr>
        <p:blipFill>
          <a:blip r:embed="rId2"/>
          <a:stretch>
            <a:fillRect/>
          </a:stretch>
        </p:blipFill>
        <p:spPr>
          <a:xfrm>
            <a:off x="1314245" y="557152"/>
            <a:ext cx="2934109" cy="866896"/>
          </a:xfrm>
          <a:prstGeom prst="rect">
            <a:avLst/>
          </a:prstGeom>
        </p:spPr>
      </p:pic>
      <p:sp>
        <p:nvSpPr>
          <p:cNvPr id="5" name="Oval 4">
            <a:extLst>
              <a:ext uri="{FF2B5EF4-FFF2-40B4-BE49-F238E27FC236}">
                <a16:creationId xmlns:a16="http://schemas.microsoft.com/office/drawing/2014/main" id="{D35FE00C-9E54-5E43-B59D-5A8D42D2AD37}"/>
              </a:ext>
            </a:extLst>
          </p:cNvPr>
          <p:cNvSpPr/>
          <p:nvPr/>
        </p:nvSpPr>
        <p:spPr>
          <a:xfrm>
            <a:off x="2781299" y="922561"/>
            <a:ext cx="771525" cy="704850"/>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Content Placeholder 12">
            <a:extLst>
              <a:ext uri="{FF2B5EF4-FFF2-40B4-BE49-F238E27FC236}">
                <a16:creationId xmlns:a16="http://schemas.microsoft.com/office/drawing/2014/main" id="{43E9321B-845A-8E6F-2535-CDE2A139546C}"/>
              </a:ext>
            </a:extLst>
          </p:cNvPr>
          <p:cNvPicPr>
            <a:picLocks noChangeAspect="1"/>
          </p:cNvPicPr>
          <p:nvPr/>
        </p:nvPicPr>
        <p:blipFill>
          <a:blip r:embed="rId3">
            <a:extLst>
              <a:ext uri="{28A0092B-C50C-407E-A947-70E740481C1C}">
                <a14:useLocalDpi xmlns:a14="http://schemas.microsoft.com/office/drawing/2010/main" val="0"/>
              </a:ext>
            </a:extLst>
          </a:blip>
          <a:srcRect t="3475" b="17617"/>
          <a:stretch>
            <a:fillRect/>
          </a:stretch>
        </p:blipFill>
        <p:spPr>
          <a:xfrm>
            <a:off x="1400083" y="1715822"/>
            <a:ext cx="2848271" cy="4819690"/>
          </a:xfrm>
          <a:prstGeom prst="rect">
            <a:avLst/>
          </a:prstGeom>
        </p:spPr>
      </p:pic>
      <p:pic>
        <p:nvPicPr>
          <p:cNvPr id="4" name="Picture 3">
            <a:extLst>
              <a:ext uri="{FF2B5EF4-FFF2-40B4-BE49-F238E27FC236}">
                <a16:creationId xmlns:a16="http://schemas.microsoft.com/office/drawing/2014/main" id="{BE5BA0E7-5154-845F-47CF-F45CE583C2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3973" y="557152"/>
            <a:ext cx="2767821" cy="5935438"/>
          </a:xfrm>
          <a:prstGeom prst="rect">
            <a:avLst/>
          </a:prstGeom>
        </p:spPr>
      </p:pic>
      <p:pic>
        <p:nvPicPr>
          <p:cNvPr id="8" name="Picture 7">
            <a:extLst>
              <a:ext uri="{FF2B5EF4-FFF2-40B4-BE49-F238E27FC236}">
                <a16:creationId xmlns:a16="http://schemas.microsoft.com/office/drawing/2014/main" id="{41135538-14F7-81DD-BAF4-9DA33068B3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5269" y="557152"/>
            <a:ext cx="2767821" cy="5935439"/>
          </a:xfrm>
          <a:prstGeom prst="rect">
            <a:avLst/>
          </a:prstGeom>
        </p:spPr>
      </p:pic>
      <p:sp>
        <p:nvSpPr>
          <p:cNvPr id="10" name="Oval 9">
            <a:extLst>
              <a:ext uri="{FF2B5EF4-FFF2-40B4-BE49-F238E27FC236}">
                <a16:creationId xmlns:a16="http://schemas.microsoft.com/office/drawing/2014/main" id="{38378FB5-E2C9-3155-6619-F5D16DC7141C}"/>
              </a:ext>
            </a:extLst>
          </p:cNvPr>
          <p:cNvSpPr/>
          <p:nvPr/>
        </p:nvSpPr>
        <p:spPr>
          <a:xfrm>
            <a:off x="1240221" y="2733675"/>
            <a:ext cx="1817303" cy="495300"/>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9147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01A6E-AB0A-7F7D-787B-666CDC4160A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8A52407-814C-5818-91B9-32A70E78FB2F}"/>
              </a:ext>
            </a:extLst>
          </p:cNvPr>
          <p:cNvPicPr>
            <a:picLocks noChangeAspect="1"/>
          </p:cNvPicPr>
          <p:nvPr/>
        </p:nvPicPr>
        <p:blipFill>
          <a:blip r:embed="rId2"/>
          <a:stretch>
            <a:fillRect/>
          </a:stretch>
        </p:blipFill>
        <p:spPr>
          <a:xfrm>
            <a:off x="455675" y="408090"/>
            <a:ext cx="2934109" cy="866896"/>
          </a:xfrm>
          <a:prstGeom prst="rect">
            <a:avLst/>
          </a:prstGeom>
        </p:spPr>
      </p:pic>
      <p:sp>
        <p:nvSpPr>
          <p:cNvPr id="5" name="Oval 4">
            <a:extLst>
              <a:ext uri="{FF2B5EF4-FFF2-40B4-BE49-F238E27FC236}">
                <a16:creationId xmlns:a16="http://schemas.microsoft.com/office/drawing/2014/main" id="{58386F30-233F-629A-4567-D13F7B2FFB45}"/>
              </a:ext>
            </a:extLst>
          </p:cNvPr>
          <p:cNvSpPr/>
          <p:nvPr/>
        </p:nvSpPr>
        <p:spPr>
          <a:xfrm>
            <a:off x="1922729" y="703486"/>
            <a:ext cx="771525" cy="704850"/>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Content Placeholder 12">
            <a:extLst>
              <a:ext uri="{FF2B5EF4-FFF2-40B4-BE49-F238E27FC236}">
                <a16:creationId xmlns:a16="http://schemas.microsoft.com/office/drawing/2014/main" id="{78484F41-ADFF-72AB-1A53-69EA4815B9B7}"/>
              </a:ext>
            </a:extLst>
          </p:cNvPr>
          <p:cNvPicPr>
            <a:picLocks noChangeAspect="1"/>
          </p:cNvPicPr>
          <p:nvPr/>
        </p:nvPicPr>
        <p:blipFill>
          <a:blip r:embed="rId3">
            <a:extLst>
              <a:ext uri="{28A0092B-C50C-407E-A947-70E740481C1C}">
                <a14:useLocalDpi xmlns:a14="http://schemas.microsoft.com/office/drawing/2010/main" val="0"/>
              </a:ext>
            </a:extLst>
          </a:blip>
          <a:srcRect t="3475" b="17617"/>
          <a:stretch>
            <a:fillRect/>
          </a:stretch>
        </p:blipFill>
        <p:spPr>
          <a:xfrm>
            <a:off x="733515" y="1789457"/>
            <a:ext cx="2848271" cy="4819690"/>
          </a:xfrm>
          <a:prstGeom prst="rect">
            <a:avLst/>
          </a:prstGeom>
        </p:spPr>
      </p:pic>
      <p:pic>
        <p:nvPicPr>
          <p:cNvPr id="4" name="Picture 3">
            <a:extLst>
              <a:ext uri="{FF2B5EF4-FFF2-40B4-BE49-F238E27FC236}">
                <a16:creationId xmlns:a16="http://schemas.microsoft.com/office/drawing/2014/main" id="{838F3A73-5C2C-EFC9-4C48-AC9183F3B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6275" y="790575"/>
            <a:ext cx="2616167" cy="5610224"/>
          </a:xfrm>
          <a:prstGeom prst="rect">
            <a:avLst/>
          </a:prstGeom>
        </p:spPr>
      </p:pic>
      <p:pic>
        <p:nvPicPr>
          <p:cNvPr id="9" name="Picture 8">
            <a:extLst>
              <a:ext uri="{FF2B5EF4-FFF2-40B4-BE49-F238E27FC236}">
                <a16:creationId xmlns:a16="http://schemas.microsoft.com/office/drawing/2014/main" id="{0ABCC7D5-160E-4D14-3623-BC23FD1751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6931" y="790575"/>
            <a:ext cx="2616167" cy="5610225"/>
          </a:xfrm>
          <a:prstGeom prst="rect">
            <a:avLst/>
          </a:prstGeom>
        </p:spPr>
      </p:pic>
      <p:pic>
        <p:nvPicPr>
          <p:cNvPr id="12" name="Picture 11">
            <a:extLst>
              <a:ext uri="{FF2B5EF4-FFF2-40B4-BE49-F238E27FC236}">
                <a16:creationId xmlns:a16="http://schemas.microsoft.com/office/drawing/2014/main" id="{FEA46A92-1E27-5531-D604-656BDBC3D8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89589" y="628650"/>
            <a:ext cx="2691676" cy="5772150"/>
          </a:xfrm>
          <a:prstGeom prst="rect">
            <a:avLst/>
          </a:prstGeom>
        </p:spPr>
      </p:pic>
      <p:sp>
        <p:nvSpPr>
          <p:cNvPr id="13" name="Oval 12">
            <a:extLst>
              <a:ext uri="{FF2B5EF4-FFF2-40B4-BE49-F238E27FC236}">
                <a16:creationId xmlns:a16="http://schemas.microsoft.com/office/drawing/2014/main" id="{E677DB09-F571-9503-D066-94B21D58B58C}"/>
              </a:ext>
            </a:extLst>
          </p:cNvPr>
          <p:cNvSpPr/>
          <p:nvPr/>
        </p:nvSpPr>
        <p:spPr>
          <a:xfrm>
            <a:off x="511504" y="3228975"/>
            <a:ext cx="1583996" cy="495300"/>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527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0AB99-9E80-C0E1-5DA6-8721EA1AADB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B7C647C-4475-827D-AE5C-76DBB672B231}"/>
              </a:ext>
            </a:extLst>
          </p:cNvPr>
          <p:cNvPicPr>
            <a:picLocks noChangeAspect="1"/>
          </p:cNvPicPr>
          <p:nvPr/>
        </p:nvPicPr>
        <p:blipFill>
          <a:blip r:embed="rId2"/>
          <a:stretch>
            <a:fillRect/>
          </a:stretch>
        </p:blipFill>
        <p:spPr>
          <a:xfrm>
            <a:off x="809624" y="557152"/>
            <a:ext cx="2934109" cy="866896"/>
          </a:xfrm>
          <a:prstGeom prst="rect">
            <a:avLst/>
          </a:prstGeom>
        </p:spPr>
      </p:pic>
      <p:sp>
        <p:nvSpPr>
          <p:cNvPr id="5" name="Oval 4">
            <a:extLst>
              <a:ext uri="{FF2B5EF4-FFF2-40B4-BE49-F238E27FC236}">
                <a16:creationId xmlns:a16="http://schemas.microsoft.com/office/drawing/2014/main" id="{AAC679A0-5C28-AE88-24B0-461DBFCE9FDD}"/>
              </a:ext>
            </a:extLst>
          </p:cNvPr>
          <p:cNvSpPr/>
          <p:nvPr/>
        </p:nvSpPr>
        <p:spPr>
          <a:xfrm>
            <a:off x="2286145" y="830560"/>
            <a:ext cx="771525" cy="704850"/>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Content Placeholder 12">
            <a:extLst>
              <a:ext uri="{FF2B5EF4-FFF2-40B4-BE49-F238E27FC236}">
                <a16:creationId xmlns:a16="http://schemas.microsoft.com/office/drawing/2014/main" id="{BBA99CD2-119B-A617-C859-64645CD16E48}"/>
              </a:ext>
            </a:extLst>
          </p:cNvPr>
          <p:cNvPicPr>
            <a:picLocks noChangeAspect="1"/>
          </p:cNvPicPr>
          <p:nvPr/>
        </p:nvPicPr>
        <p:blipFill>
          <a:blip r:embed="rId3">
            <a:extLst>
              <a:ext uri="{28A0092B-C50C-407E-A947-70E740481C1C}">
                <a14:useLocalDpi xmlns:a14="http://schemas.microsoft.com/office/drawing/2010/main" val="0"/>
              </a:ext>
            </a:extLst>
          </a:blip>
          <a:srcRect t="3475" b="17617"/>
          <a:stretch>
            <a:fillRect/>
          </a:stretch>
        </p:blipFill>
        <p:spPr>
          <a:xfrm>
            <a:off x="862010" y="1646772"/>
            <a:ext cx="2848271" cy="4819690"/>
          </a:xfrm>
          <a:prstGeom prst="rect">
            <a:avLst/>
          </a:prstGeom>
        </p:spPr>
      </p:pic>
      <p:pic>
        <p:nvPicPr>
          <p:cNvPr id="7" name="Picture 6">
            <a:extLst>
              <a:ext uri="{FF2B5EF4-FFF2-40B4-BE49-F238E27FC236}">
                <a16:creationId xmlns:a16="http://schemas.microsoft.com/office/drawing/2014/main" id="{5C502DB8-01A1-840F-3A19-9F8ECBB3D4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4904" y="0"/>
            <a:ext cx="3198031" cy="6858000"/>
          </a:xfrm>
          <a:prstGeom prst="rect">
            <a:avLst/>
          </a:prstGeom>
        </p:spPr>
      </p:pic>
      <p:sp>
        <p:nvSpPr>
          <p:cNvPr id="12" name="TextBox 11">
            <a:extLst>
              <a:ext uri="{FF2B5EF4-FFF2-40B4-BE49-F238E27FC236}">
                <a16:creationId xmlns:a16="http://schemas.microsoft.com/office/drawing/2014/main" id="{FA76D30B-BE54-943B-5650-DBEDF5063661}"/>
              </a:ext>
            </a:extLst>
          </p:cNvPr>
          <p:cNvSpPr txBox="1"/>
          <p:nvPr/>
        </p:nvSpPr>
        <p:spPr>
          <a:xfrm>
            <a:off x="7695015" y="557152"/>
            <a:ext cx="3954060" cy="5078313"/>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Satellite/Link Icon (Single Satellite/Dish):</a:t>
            </a:r>
            <a:r>
              <a:rPr kumimoji="0" lang="en-US" altLang="en-US" sz="1800" b="0" i="0" u="none" strike="noStrike" cap="none" normalizeH="0" baseline="0" dirty="0">
                <a:ln>
                  <a:noFill/>
                </a:ln>
                <a:solidFill>
                  <a:schemeClr val="tx1"/>
                </a:solidFill>
                <a:effectLst/>
                <a:latin typeface="Arial" panose="020B0604020202020204" pitchFamily="34" charset="0"/>
              </a:rPr>
              <a:t> This icon indicates a </a:t>
            </a:r>
            <a:r>
              <a:rPr kumimoji="0" lang="en-US" altLang="en-US" sz="1800" b="1" i="0" u="none" strike="noStrike" cap="none" normalizeH="0" baseline="0" dirty="0">
                <a:ln>
                  <a:noFill/>
                </a:ln>
                <a:solidFill>
                  <a:schemeClr val="tx1"/>
                </a:solidFill>
                <a:effectLst/>
                <a:latin typeface="Arial" panose="020B0604020202020204" pitchFamily="34" charset="0"/>
              </a:rPr>
              <a:t>Link</a:t>
            </a:r>
            <a:r>
              <a:rPr kumimoji="0" lang="en-US" altLang="en-US" sz="1800" b="0" i="0" u="none" strike="noStrike" cap="none" normalizeH="0" baseline="0" dirty="0">
                <a:ln>
                  <a:noFill/>
                </a:ln>
                <a:solidFill>
                  <a:schemeClr val="tx1"/>
                </a:solidFill>
                <a:effectLst/>
                <a:latin typeface="Arial" panose="020B0604020202020204" pitchFamily="34" charset="0"/>
              </a:rPr>
              <a:t> or a </a:t>
            </a:r>
            <a:r>
              <a:rPr kumimoji="0" lang="en-US" altLang="en-US" sz="1800" b="1" i="0" u="none" strike="noStrike" cap="none" normalizeH="0" baseline="0" dirty="0">
                <a:ln>
                  <a:noFill/>
                </a:ln>
                <a:solidFill>
                  <a:schemeClr val="tx1"/>
                </a:solidFill>
                <a:effectLst/>
                <a:latin typeface="Arial" panose="020B0604020202020204" pitchFamily="34" charset="0"/>
              </a:rPr>
              <a:t>Simplex Link</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R="0" lvl="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Repeater Icon (Satellite with People/Nodes):</a:t>
            </a:r>
            <a:r>
              <a:rPr kumimoji="0" lang="en-US" altLang="en-US" sz="1800" b="0" i="0" u="none" strike="noStrike" cap="none" normalizeH="0" baseline="0" dirty="0">
                <a:ln>
                  <a:noFill/>
                </a:ln>
                <a:solidFill>
                  <a:schemeClr val="tx1"/>
                </a:solidFill>
                <a:effectLst/>
                <a:latin typeface="Arial" panose="020B0604020202020204" pitchFamily="34" charset="0"/>
              </a:rPr>
              <a:t> This icon indicates a </a:t>
            </a:r>
            <a:r>
              <a:rPr kumimoji="0" lang="en-US" altLang="en-US" sz="1800" b="1" i="0" u="none" strike="noStrike" cap="none" normalizeH="0" baseline="0" dirty="0">
                <a:ln>
                  <a:noFill/>
                </a:ln>
                <a:solidFill>
                  <a:schemeClr val="tx1"/>
                </a:solidFill>
                <a:effectLst/>
                <a:latin typeface="Arial" panose="020B0604020202020204" pitchFamily="34" charset="0"/>
              </a:rPr>
              <a:t>Repeater</a:t>
            </a:r>
            <a:r>
              <a:rPr kumimoji="0" lang="en-US" altLang="en-US" sz="1800" b="0" i="0" u="none" strike="noStrike" cap="none" normalizeH="0" baseline="0" dirty="0">
                <a:ln>
                  <a:noFill/>
                </a:ln>
                <a:solidFill>
                  <a:schemeClr val="tx1"/>
                </a:solidFill>
                <a:effectLst/>
                <a:latin typeface="Arial" panose="020B0604020202020204" pitchFamily="34" charset="0"/>
              </a:rPr>
              <a:t> (-R callsign) that is linked to the internet via EchoLink. It is often used to show a station that allows multiple users to connect through it.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Person/User Icon:</a:t>
            </a:r>
            <a:r>
              <a:rPr kumimoji="0" lang="en-US" altLang="en-US" sz="1800" b="0" i="0" u="none" strike="noStrike" cap="none" normalizeH="0" baseline="0" dirty="0">
                <a:ln>
                  <a:noFill/>
                </a:ln>
                <a:solidFill>
                  <a:schemeClr val="tx1"/>
                </a:solidFill>
                <a:effectLst/>
                <a:latin typeface="Arial" panose="020B0604020202020204" pitchFamily="34" charset="0"/>
              </a:rPr>
              <a:t> This icon represents a </a:t>
            </a:r>
            <a:r>
              <a:rPr kumimoji="0" lang="en-US" altLang="en-US" sz="1800" b="1" i="0" u="none" strike="noStrike" cap="none" normalizeH="0" baseline="0" dirty="0">
                <a:ln>
                  <a:noFill/>
                </a:ln>
                <a:solidFill>
                  <a:schemeClr val="tx1"/>
                </a:solidFill>
                <a:effectLst/>
                <a:latin typeface="Arial" panose="020B0604020202020204" pitchFamily="34" charset="0"/>
              </a:rPr>
              <a:t>Single User</a:t>
            </a:r>
            <a:r>
              <a:rPr kumimoji="0" lang="en-US" altLang="en-US" sz="1800" b="0" i="0" u="none" strike="noStrike" cap="none" normalizeH="0" baseline="0" dirty="0">
                <a:ln>
                  <a:noFill/>
                </a:ln>
                <a:solidFill>
                  <a:schemeClr val="tx1"/>
                </a:solidFill>
                <a:effectLst/>
                <a:latin typeface="Arial" panose="020B0604020202020204" pitchFamily="34" charset="0"/>
              </a:rPr>
              <a:t> who is logged in directly via the EchoLink app on a computer or mobile device </a:t>
            </a:r>
          </a:p>
        </p:txBody>
      </p:sp>
      <p:sp>
        <p:nvSpPr>
          <p:cNvPr id="13" name="Oval 12">
            <a:extLst>
              <a:ext uri="{FF2B5EF4-FFF2-40B4-BE49-F238E27FC236}">
                <a16:creationId xmlns:a16="http://schemas.microsoft.com/office/drawing/2014/main" id="{2250B7D3-848B-645C-6ACF-DBB2094BAF7D}"/>
              </a:ext>
            </a:extLst>
          </p:cNvPr>
          <p:cNvSpPr/>
          <p:nvPr/>
        </p:nvSpPr>
        <p:spPr>
          <a:xfrm>
            <a:off x="702149" y="3523217"/>
            <a:ext cx="1583996" cy="495300"/>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6FBF7197-E9BE-82DD-33D8-EB7B7192E296}"/>
              </a:ext>
            </a:extLst>
          </p:cNvPr>
          <p:cNvSpPr/>
          <p:nvPr/>
        </p:nvSpPr>
        <p:spPr>
          <a:xfrm>
            <a:off x="809624" y="4876800"/>
            <a:ext cx="438151" cy="4953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3EBD6EE-B244-CF94-1479-98B726516DEC}"/>
              </a:ext>
            </a:extLst>
          </p:cNvPr>
          <p:cNvSpPr/>
          <p:nvPr/>
        </p:nvSpPr>
        <p:spPr>
          <a:xfrm>
            <a:off x="809624" y="3551987"/>
            <a:ext cx="438151" cy="4953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EE6A210E-3585-DAAF-734E-5B99C8C28D5B}"/>
              </a:ext>
            </a:extLst>
          </p:cNvPr>
          <p:cNvSpPr/>
          <p:nvPr/>
        </p:nvSpPr>
        <p:spPr>
          <a:xfrm>
            <a:off x="809624" y="3993591"/>
            <a:ext cx="438151" cy="4953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0883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D5E63-E76D-87EC-19D0-646DEE64D85E}"/>
            </a:ext>
          </a:extLst>
        </p:cNvPr>
        <p:cNvGrpSpPr/>
        <p:nvPr/>
      </p:nvGrpSpPr>
      <p:grpSpPr>
        <a:xfrm>
          <a:off x="0" y="0"/>
          <a:ext cx="0" cy="0"/>
          <a:chOff x="0" y="0"/>
          <a:chExt cx="0" cy="0"/>
        </a:xfrm>
      </p:grpSpPr>
      <p:pic>
        <p:nvPicPr>
          <p:cNvPr id="3" name="Content Placeholder 12">
            <a:extLst>
              <a:ext uri="{FF2B5EF4-FFF2-40B4-BE49-F238E27FC236}">
                <a16:creationId xmlns:a16="http://schemas.microsoft.com/office/drawing/2014/main" id="{E655C7A5-3485-0EB2-FF9C-C6D4C17A0426}"/>
              </a:ext>
            </a:extLst>
          </p:cNvPr>
          <p:cNvPicPr>
            <a:picLocks noChangeAspect="1"/>
          </p:cNvPicPr>
          <p:nvPr/>
        </p:nvPicPr>
        <p:blipFill>
          <a:blip r:embed="rId2">
            <a:extLst>
              <a:ext uri="{28A0092B-C50C-407E-A947-70E740481C1C}">
                <a14:useLocalDpi xmlns:a14="http://schemas.microsoft.com/office/drawing/2010/main" val="0"/>
              </a:ext>
            </a:extLst>
          </a:blip>
          <a:srcRect t="3475" b="17617"/>
          <a:stretch>
            <a:fillRect/>
          </a:stretch>
        </p:blipFill>
        <p:spPr>
          <a:xfrm>
            <a:off x="1311612" y="1627411"/>
            <a:ext cx="2848271" cy="4819690"/>
          </a:xfrm>
          <a:prstGeom prst="rect">
            <a:avLst/>
          </a:prstGeom>
        </p:spPr>
      </p:pic>
      <p:pic>
        <p:nvPicPr>
          <p:cNvPr id="6" name="Picture 5">
            <a:extLst>
              <a:ext uri="{FF2B5EF4-FFF2-40B4-BE49-F238E27FC236}">
                <a16:creationId xmlns:a16="http://schemas.microsoft.com/office/drawing/2014/main" id="{A3A153E6-C1EC-05CC-0117-3F950FD4971F}"/>
              </a:ext>
            </a:extLst>
          </p:cNvPr>
          <p:cNvPicPr>
            <a:picLocks noChangeAspect="1"/>
          </p:cNvPicPr>
          <p:nvPr/>
        </p:nvPicPr>
        <p:blipFill>
          <a:blip r:embed="rId3"/>
          <a:stretch>
            <a:fillRect/>
          </a:stretch>
        </p:blipFill>
        <p:spPr>
          <a:xfrm>
            <a:off x="1314245" y="557152"/>
            <a:ext cx="2934109" cy="866896"/>
          </a:xfrm>
          <a:prstGeom prst="rect">
            <a:avLst/>
          </a:prstGeom>
        </p:spPr>
      </p:pic>
      <p:sp>
        <p:nvSpPr>
          <p:cNvPr id="5" name="Oval 4">
            <a:extLst>
              <a:ext uri="{FF2B5EF4-FFF2-40B4-BE49-F238E27FC236}">
                <a16:creationId xmlns:a16="http://schemas.microsoft.com/office/drawing/2014/main" id="{640518F1-3BF4-5D44-D950-7BFA45F4AEF0}"/>
              </a:ext>
            </a:extLst>
          </p:cNvPr>
          <p:cNvSpPr/>
          <p:nvPr/>
        </p:nvSpPr>
        <p:spPr>
          <a:xfrm>
            <a:off x="3476829" y="922561"/>
            <a:ext cx="771525" cy="704850"/>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9372C499-EA6E-FD1F-C185-0CC62559722A}"/>
              </a:ext>
            </a:extLst>
          </p:cNvPr>
          <p:cNvSpPr/>
          <p:nvPr/>
        </p:nvSpPr>
        <p:spPr>
          <a:xfrm>
            <a:off x="781049" y="3928260"/>
            <a:ext cx="2000250" cy="2657475"/>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8E2CF7B-120C-4E52-1848-CD67C350A807}"/>
              </a:ext>
            </a:extLst>
          </p:cNvPr>
          <p:cNvSpPr txBox="1"/>
          <p:nvPr/>
        </p:nvSpPr>
        <p:spPr>
          <a:xfrm>
            <a:off x="5086350" y="1243786"/>
            <a:ext cx="6049413" cy="2185214"/>
          </a:xfrm>
          <a:prstGeom prst="rect">
            <a:avLst/>
          </a:prstGeom>
          <a:noFill/>
        </p:spPr>
        <p:txBody>
          <a:bodyPr wrap="none" rtlCol="0">
            <a:spAutoFit/>
          </a:bodyPr>
          <a:lstStyle/>
          <a:p>
            <a:pPr marL="285750" indent="-285750">
              <a:buFont typeface="Arial" panose="020B0604020202020204" pitchFamily="34" charset="0"/>
              <a:buChar char="•"/>
            </a:pPr>
            <a:r>
              <a:rPr lang="en-US" sz="2000" dirty="0"/>
              <a:t>Links - special radio gateways</a:t>
            </a:r>
          </a:p>
          <a:p>
            <a:pPr marL="285750" indent="-285750">
              <a:buFont typeface="Arial" panose="020B0604020202020204" pitchFamily="34" charset="0"/>
              <a:buChar char="•"/>
            </a:pPr>
            <a:r>
              <a:rPr lang="en-US" sz="2000" dirty="0"/>
              <a:t>Conferences – list of conference nodes</a:t>
            </a:r>
          </a:p>
          <a:p>
            <a:pPr marL="285750" indent="-285750">
              <a:buFont typeface="Arial" panose="020B0604020202020204" pitchFamily="34" charset="0"/>
              <a:buChar char="•"/>
            </a:pPr>
            <a:r>
              <a:rPr lang="en-US" sz="2000" dirty="0"/>
              <a:t>Users – who is registered </a:t>
            </a:r>
          </a:p>
          <a:p>
            <a:pPr marL="285750" indent="-285750">
              <a:buFont typeface="Arial" panose="020B0604020202020204" pitchFamily="34" charset="0"/>
              <a:buChar char="•"/>
            </a:pPr>
            <a:r>
              <a:rPr lang="en-US" sz="2000" dirty="0"/>
              <a:t>Recent QSOs – your recent connections</a:t>
            </a:r>
          </a:p>
          <a:p>
            <a:pPr marL="285750" indent="-285750">
              <a:buFont typeface="Arial" panose="020B0604020202020204" pitchFamily="34" charset="0"/>
              <a:buChar char="•"/>
            </a:pPr>
            <a:r>
              <a:rPr lang="en-US" sz="2000" dirty="0"/>
              <a:t>Call CQ </a:t>
            </a:r>
            <a:r>
              <a:rPr lang="en-US" dirty="0"/>
              <a:t>– connects you to a station that is calling CQ</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are searchable by using the </a:t>
            </a:r>
          </a:p>
        </p:txBody>
      </p:sp>
      <p:pic>
        <p:nvPicPr>
          <p:cNvPr id="8" name="Picture 7">
            <a:extLst>
              <a:ext uri="{FF2B5EF4-FFF2-40B4-BE49-F238E27FC236}">
                <a16:creationId xmlns:a16="http://schemas.microsoft.com/office/drawing/2014/main" id="{5E475E38-1C2E-3C64-15AA-1B8B330FD60A}"/>
              </a:ext>
            </a:extLst>
          </p:cNvPr>
          <p:cNvPicPr>
            <a:picLocks noChangeAspect="1"/>
          </p:cNvPicPr>
          <p:nvPr/>
        </p:nvPicPr>
        <p:blipFill>
          <a:blip r:embed="rId4"/>
          <a:stretch>
            <a:fillRect/>
          </a:stretch>
        </p:blipFill>
        <p:spPr>
          <a:xfrm>
            <a:off x="8758211" y="3718681"/>
            <a:ext cx="371527" cy="419158"/>
          </a:xfrm>
          <a:prstGeom prst="rect">
            <a:avLst/>
          </a:prstGeom>
        </p:spPr>
      </p:pic>
      <p:pic>
        <p:nvPicPr>
          <p:cNvPr id="9" name="Picture 8">
            <a:extLst>
              <a:ext uri="{FF2B5EF4-FFF2-40B4-BE49-F238E27FC236}">
                <a16:creationId xmlns:a16="http://schemas.microsoft.com/office/drawing/2014/main" id="{1162FE1D-D9E2-DC89-6917-CFB3DCA7A3EE}"/>
              </a:ext>
            </a:extLst>
          </p:cNvPr>
          <p:cNvPicPr>
            <a:picLocks noChangeAspect="1"/>
          </p:cNvPicPr>
          <p:nvPr/>
        </p:nvPicPr>
        <p:blipFill>
          <a:blip r:embed="rId5">
            <a:extLst>
              <a:ext uri="{28A0092B-C50C-407E-A947-70E740481C1C}">
                <a14:useLocalDpi xmlns:a14="http://schemas.microsoft.com/office/drawing/2010/main" val="0"/>
              </a:ext>
            </a:extLst>
          </a:blip>
          <a:srcRect b="68194"/>
          <a:stretch>
            <a:fillRect/>
          </a:stretch>
        </p:blipFill>
        <p:spPr>
          <a:xfrm>
            <a:off x="5745943" y="4581525"/>
            <a:ext cx="3198031" cy="2181225"/>
          </a:xfrm>
          <a:prstGeom prst="rect">
            <a:avLst/>
          </a:prstGeom>
        </p:spPr>
      </p:pic>
    </p:spTree>
    <p:extLst>
      <p:ext uri="{BB962C8B-B14F-4D97-AF65-F5344CB8AC3E}">
        <p14:creationId xmlns:p14="http://schemas.microsoft.com/office/powerpoint/2010/main" val="3870276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A30A3-E769-32FB-2B69-1594A0613D2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775DBBC-E04A-BFB3-EDE6-780DB65AF38E}"/>
              </a:ext>
            </a:extLst>
          </p:cNvPr>
          <p:cNvPicPr>
            <a:picLocks noChangeAspect="1"/>
          </p:cNvPicPr>
          <p:nvPr/>
        </p:nvPicPr>
        <p:blipFill>
          <a:blip r:embed="rId2"/>
          <a:stretch>
            <a:fillRect/>
          </a:stretch>
        </p:blipFill>
        <p:spPr>
          <a:xfrm>
            <a:off x="1314244" y="489113"/>
            <a:ext cx="2934109" cy="866896"/>
          </a:xfrm>
          <a:prstGeom prst="rect">
            <a:avLst/>
          </a:prstGeom>
        </p:spPr>
      </p:pic>
      <p:sp>
        <p:nvSpPr>
          <p:cNvPr id="5" name="Oval 4">
            <a:extLst>
              <a:ext uri="{FF2B5EF4-FFF2-40B4-BE49-F238E27FC236}">
                <a16:creationId xmlns:a16="http://schemas.microsoft.com/office/drawing/2014/main" id="{C7416B01-633A-2957-BB86-CAF6251C8610}"/>
              </a:ext>
            </a:extLst>
          </p:cNvPr>
          <p:cNvSpPr/>
          <p:nvPr/>
        </p:nvSpPr>
        <p:spPr>
          <a:xfrm>
            <a:off x="3095624" y="489112"/>
            <a:ext cx="1152729" cy="463387"/>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7796930-E158-E957-B1D4-D5A5981EA270}"/>
              </a:ext>
            </a:extLst>
          </p:cNvPr>
          <p:cNvSpPr txBox="1"/>
          <p:nvPr/>
        </p:nvSpPr>
        <p:spPr>
          <a:xfrm>
            <a:off x="4643391" y="489112"/>
            <a:ext cx="1319977" cy="923330"/>
          </a:xfrm>
          <a:prstGeom prst="rect">
            <a:avLst/>
          </a:prstGeom>
          <a:noFill/>
        </p:spPr>
        <p:txBody>
          <a:bodyPr wrap="none" rtlCol="0">
            <a:spAutoFit/>
          </a:bodyPr>
          <a:lstStyle/>
          <a:p>
            <a:pPr marL="285750" indent="-285750">
              <a:buFont typeface="Arial" panose="020B0604020202020204" pitchFamily="34" charset="0"/>
              <a:buChar char="•"/>
            </a:pPr>
            <a:r>
              <a:rPr lang="en-US" dirty="0"/>
              <a:t>Refresh</a:t>
            </a:r>
          </a:p>
          <a:p>
            <a:pPr marL="285750" indent="-285750">
              <a:buFont typeface="Arial" panose="020B0604020202020204" pitchFamily="34" charset="0"/>
              <a:buChar char="•"/>
            </a:pPr>
            <a:r>
              <a:rPr lang="en-US" dirty="0"/>
              <a:t>Search</a:t>
            </a:r>
          </a:p>
          <a:p>
            <a:pPr marL="285750" indent="-285750">
              <a:buFont typeface="Arial" panose="020B0604020202020204" pitchFamily="34" charset="0"/>
              <a:buChar char="•"/>
            </a:pPr>
            <a:r>
              <a:rPr lang="en-US" dirty="0"/>
              <a:t>Settings</a:t>
            </a:r>
          </a:p>
        </p:txBody>
      </p:sp>
      <p:pic>
        <p:nvPicPr>
          <p:cNvPr id="10" name="Picture 9">
            <a:extLst>
              <a:ext uri="{FF2B5EF4-FFF2-40B4-BE49-F238E27FC236}">
                <a16:creationId xmlns:a16="http://schemas.microsoft.com/office/drawing/2014/main" id="{CB6DEDD0-F9E5-EDC5-4034-DF715A2BFBFF}"/>
              </a:ext>
            </a:extLst>
          </p:cNvPr>
          <p:cNvPicPr>
            <a:picLocks noChangeAspect="1"/>
          </p:cNvPicPr>
          <p:nvPr/>
        </p:nvPicPr>
        <p:blipFill>
          <a:blip r:embed="rId3">
            <a:extLst>
              <a:ext uri="{28A0092B-C50C-407E-A947-70E740481C1C}">
                <a14:useLocalDpi xmlns:a14="http://schemas.microsoft.com/office/drawing/2010/main" val="0"/>
              </a:ext>
            </a:extLst>
          </a:blip>
          <a:srcRect t="4028" r="39619" b="42083"/>
          <a:stretch>
            <a:fillRect/>
          </a:stretch>
        </p:blipFill>
        <p:spPr>
          <a:xfrm>
            <a:off x="212146" y="1828800"/>
            <a:ext cx="1930979" cy="3695700"/>
          </a:xfrm>
          <a:prstGeom prst="rect">
            <a:avLst/>
          </a:prstGeom>
        </p:spPr>
      </p:pic>
      <p:pic>
        <p:nvPicPr>
          <p:cNvPr id="11" name="Picture 10">
            <a:extLst>
              <a:ext uri="{FF2B5EF4-FFF2-40B4-BE49-F238E27FC236}">
                <a16:creationId xmlns:a16="http://schemas.microsoft.com/office/drawing/2014/main" id="{3061D633-52B0-7896-6740-58E30671FA69}"/>
              </a:ext>
            </a:extLst>
          </p:cNvPr>
          <p:cNvPicPr>
            <a:picLocks noChangeAspect="1"/>
          </p:cNvPicPr>
          <p:nvPr/>
        </p:nvPicPr>
        <p:blipFill>
          <a:blip r:embed="rId4">
            <a:extLst>
              <a:ext uri="{28A0092B-C50C-407E-A947-70E740481C1C}">
                <a14:useLocalDpi xmlns:a14="http://schemas.microsoft.com/office/drawing/2010/main" val="0"/>
              </a:ext>
            </a:extLst>
          </a:blip>
          <a:srcRect t="44305" b="7496"/>
          <a:stretch>
            <a:fillRect/>
          </a:stretch>
        </p:blipFill>
        <p:spPr>
          <a:xfrm>
            <a:off x="9081835" y="1828800"/>
            <a:ext cx="2589520" cy="2676525"/>
          </a:xfrm>
          <a:prstGeom prst="rect">
            <a:avLst/>
          </a:prstGeom>
        </p:spPr>
      </p:pic>
      <p:pic>
        <p:nvPicPr>
          <p:cNvPr id="12" name="Picture 11">
            <a:extLst>
              <a:ext uri="{FF2B5EF4-FFF2-40B4-BE49-F238E27FC236}">
                <a16:creationId xmlns:a16="http://schemas.microsoft.com/office/drawing/2014/main" id="{581FB633-4CA3-4C2F-F81D-840212044FE1}"/>
              </a:ext>
            </a:extLst>
          </p:cNvPr>
          <p:cNvPicPr>
            <a:picLocks noChangeAspect="1"/>
          </p:cNvPicPr>
          <p:nvPr/>
        </p:nvPicPr>
        <p:blipFill>
          <a:blip r:embed="rId5">
            <a:extLst>
              <a:ext uri="{28A0092B-C50C-407E-A947-70E740481C1C}">
                <a14:useLocalDpi xmlns:a14="http://schemas.microsoft.com/office/drawing/2010/main" val="0"/>
              </a:ext>
            </a:extLst>
          </a:blip>
          <a:srcRect t="27778" b="11111"/>
          <a:stretch>
            <a:fillRect/>
          </a:stretch>
        </p:blipFill>
        <p:spPr>
          <a:xfrm>
            <a:off x="2677729" y="1828800"/>
            <a:ext cx="2667449" cy="3495675"/>
          </a:xfrm>
          <a:prstGeom prst="rect">
            <a:avLst/>
          </a:prstGeom>
        </p:spPr>
      </p:pic>
      <p:pic>
        <p:nvPicPr>
          <p:cNvPr id="13" name="Picture 12">
            <a:extLst>
              <a:ext uri="{FF2B5EF4-FFF2-40B4-BE49-F238E27FC236}">
                <a16:creationId xmlns:a16="http://schemas.microsoft.com/office/drawing/2014/main" id="{AE750786-B7C2-62FA-4B69-CC88F14AC88B}"/>
              </a:ext>
            </a:extLst>
          </p:cNvPr>
          <p:cNvPicPr>
            <a:picLocks noChangeAspect="1"/>
          </p:cNvPicPr>
          <p:nvPr/>
        </p:nvPicPr>
        <p:blipFill>
          <a:blip r:embed="rId6">
            <a:extLst>
              <a:ext uri="{28A0092B-C50C-407E-A947-70E740481C1C}">
                <a14:useLocalDpi xmlns:a14="http://schemas.microsoft.com/office/drawing/2010/main" val="0"/>
              </a:ext>
            </a:extLst>
          </a:blip>
          <a:srcRect t="18749" b="14723"/>
          <a:stretch>
            <a:fillRect/>
          </a:stretch>
        </p:blipFill>
        <p:spPr>
          <a:xfrm>
            <a:off x="5879782" y="1828800"/>
            <a:ext cx="2590472" cy="3695701"/>
          </a:xfrm>
          <a:prstGeom prst="rect">
            <a:avLst/>
          </a:prstGeom>
        </p:spPr>
      </p:pic>
      <p:sp>
        <p:nvSpPr>
          <p:cNvPr id="14" name="Oval 13">
            <a:extLst>
              <a:ext uri="{FF2B5EF4-FFF2-40B4-BE49-F238E27FC236}">
                <a16:creationId xmlns:a16="http://schemas.microsoft.com/office/drawing/2014/main" id="{C97A8376-42E9-6DD5-9BE4-89EC077F5E15}"/>
              </a:ext>
            </a:extLst>
          </p:cNvPr>
          <p:cNvSpPr/>
          <p:nvPr/>
        </p:nvSpPr>
        <p:spPr>
          <a:xfrm>
            <a:off x="2519259" y="2603662"/>
            <a:ext cx="1152729" cy="463387"/>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1869088-17AB-1389-905C-113E02ABB23F}"/>
              </a:ext>
            </a:extLst>
          </p:cNvPr>
          <p:cNvSpPr txBox="1"/>
          <p:nvPr/>
        </p:nvSpPr>
        <p:spPr>
          <a:xfrm>
            <a:off x="1314244" y="5899190"/>
            <a:ext cx="6062429" cy="369332"/>
          </a:xfrm>
          <a:prstGeom prst="rect">
            <a:avLst/>
          </a:prstGeom>
          <a:noFill/>
        </p:spPr>
        <p:txBody>
          <a:bodyPr wrap="none" rtlCol="0">
            <a:spAutoFit/>
          </a:bodyPr>
          <a:lstStyle/>
          <a:p>
            <a:r>
              <a:rPr lang="en-US" dirty="0"/>
              <a:t>Audio Stream should be – Music – otherwise low volume</a:t>
            </a:r>
          </a:p>
        </p:txBody>
      </p:sp>
    </p:spTree>
    <p:extLst>
      <p:ext uri="{BB962C8B-B14F-4D97-AF65-F5344CB8AC3E}">
        <p14:creationId xmlns:p14="http://schemas.microsoft.com/office/powerpoint/2010/main" val="785192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1EB7F-84D4-FE67-B0A1-08F276E5A5A9}"/>
              </a:ext>
            </a:extLst>
          </p:cNvPr>
          <p:cNvSpPr>
            <a:spLocks noGrp="1"/>
          </p:cNvSpPr>
          <p:nvPr>
            <p:ph type="title"/>
          </p:nvPr>
        </p:nvSpPr>
        <p:spPr/>
        <p:txBody>
          <a:bodyPr/>
          <a:lstStyle/>
          <a:p>
            <a:r>
              <a:rPr lang="en-US" dirty="0"/>
              <a:t>Known or observed issues</a:t>
            </a:r>
          </a:p>
        </p:txBody>
      </p:sp>
      <p:sp>
        <p:nvSpPr>
          <p:cNvPr id="3" name="Content Placeholder 2">
            <a:extLst>
              <a:ext uri="{FF2B5EF4-FFF2-40B4-BE49-F238E27FC236}">
                <a16:creationId xmlns:a16="http://schemas.microsoft.com/office/drawing/2014/main" id="{0CE18CA8-682C-49B7-267C-69462C95AB62}"/>
              </a:ext>
            </a:extLst>
          </p:cNvPr>
          <p:cNvSpPr>
            <a:spLocks noGrp="1"/>
          </p:cNvSpPr>
          <p:nvPr>
            <p:ph idx="1"/>
          </p:nvPr>
        </p:nvSpPr>
        <p:spPr/>
        <p:txBody>
          <a:bodyPr>
            <a:normAutofit/>
          </a:bodyPr>
          <a:lstStyle/>
          <a:p>
            <a:r>
              <a:rPr lang="en-US" sz="2000" dirty="0"/>
              <a:t>Not connected  -  restart app and/or close out other communications or audio applications</a:t>
            </a:r>
          </a:p>
          <a:p>
            <a:r>
              <a:rPr lang="en-US" sz="2000" dirty="0"/>
              <a:t>Low volume</a:t>
            </a:r>
          </a:p>
          <a:p>
            <a:pPr lvl="1"/>
            <a:r>
              <a:rPr lang="en-US" sz="2000" dirty="0"/>
              <a:t>Make sure you have music on in settings</a:t>
            </a:r>
          </a:p>
          <a:p>
            <a:pPr lvl="1"/>
            <a:r>
              <a:rPr lang="en-US" sz="2000" dirty="0"/>
              <a:t>Volume settings</a:t>
            </a:r>
          </a:p>
          <a:p>
            <a:pPr lvl="1"/>
            <a:r>
              <a:rPr lang="en-US" sz="2000" dirty="0"/>
              <a:t>Repeater / Node audio settings</a:t>
            </a:r>
          </a:p>
        </p:txBody>
      </p:sp>
    </p:spTree>
    <p:extLst>
      <p:ext uri="{BB962C8B-B14F-4D97-AF65-F5344CB8AC3E}">
        <p14:creationId xmlns:p14="http://schemas.microsoft.com/office/powerpoint/2010/main" val="597882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2DCF5B-DFD5-E37A-7F0A-A5AD9F30CF48}"/>
              </a:ext>
            </a:extLst>
          </p:cNvPr>
          <p:cNvSpPr>
            <a:spLocks noGrp="1"/>
          </p:cNvSpPr>
          <p:nvPr>
            <p:ph type="ctrTitle"/>
          </p:nvPr>
        </p:nvSpPr>
        <p:spPr/>
        <p:txBody>
          <a:bodyPr/>
          <a:lstStyle/>
          <a:p>
            <a:r>
              <a:rPr lang="en-US" dirty="0"/>
              <a:t>Questions???</a:t>
            </a:r>
          </a:p>
        </p:txBody>
      </p:sp>
      <p:sp>
        <p:nvSpPr>
          <p:cNvPr id="2" name="Footer Placeholder 1">
            <a:extLst>
              <a:ext uri="{FF2B5EF4-FFF2-40B4-BE49-F238E27FC236}">
                <a16:creationId xmlns:a16="http://schemas.microsoft.com/office/drawing/2014/main" id="{91C38321-A6F9-0DB9-6C36-A1D2805054BA}"/>
              </a:ext>
            </a:extLst>
          </p:cNvPr>
          <p:cNvSpPr>
            <a:spLocks noGrp="1"/>
          </p:cNvSpPr>
          <p:nvPr>
            <p:ph type="ftr" sz="quarter" idx="4294967295"/>
          </p:nvPr>
        </p:nvSpPr>
        <p:spPr>
          <a:xfrm>
            <a:off x="0" y="6343650"/>
            <a:ext cx="2738438" cy="365125"/>
          </a:xfrm>
        </p:spPr>
        <p:txBody>
          <a:bodyPr/>
          <a:lstStyle/>
          <a:p>
            <a:r>
              <a:rPr lang="en-US" dirty="0"/>
              <a:t>Presentation title</a:t>
            </a:r>
          </a:p>
        </p:txBody>
      </p:sp>
    </p:spTree>
    <p:extLst>
      <p:ext uri="{BB962C8B-B14F-4D97-AF65-F5344CB8AC3E}">
        <p14:creationId xmlns:p14="http://schemas.microsoft.com/office/powerpoint/2010/main" val="2167828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F7839-8D2B-8ACC-0BE8-7CB1A555F04E}"/>
              </a:ext>
            </a:extLst>
          </p:cNvPr>
          <p:cNvSpPr>
            <a:spLocks noGrp="1"/>
          </p:cNvSpPr>
          <p:nvPr>
            <p:ph type="title"/>
          </p:nvPr>
        </p:nvSpPr>
        <p:spPr>
          <a:xfrm>
            <a:off x="678871" y="685800"/>
            <a:ext cx="4274130" cy="1269482"/>
          </a:xfrm>
        </p:spPr>
        <p:txBody>
          <a:bodyPr anchor="t">
            <a:normAutofit/>
          </a:bodyPr>
          <a:lstStyle/>
          <a:p>
            <a:pPr>
              <a:lnSpc>
                <a:spcPct val="90000"/>
              </a:lnSpc>
            </a:pPr>
            <a:r>
              <a:rPr lang="en-US" dirty="0"/>
              <a:t>Key Features and Capabilities</a:t>
            </a:r>
          </a:p>
        </p:txBody>
      </p:sp>
      <p:pic>
        <p:nvPicPr>
          <p:cNvPr id="6" name="Content Placeholder 5" descr="Modern communication technology illustrating internet to radio connections with desktop and mobile devices">
            <a:extLst>
              <a:ext uri="{FF2B5EF4-FFF2-40B4-BE49-F238E27FC236}">
                <a16:creationId xmlns:a16="http://schemas.microsoft.com/office/drawing/2014/main" id="{9857CEFA-69DE-45D2-AC43-C03631D534F3}"/>
              </a:ext>
            </a:extLst>
          </p:cNvPr>
          <p:cNvPicPr>
            <a:picLocks noGrp="1" noChangeAspect="1"/>
          </p:cNvPicPr>
          <p:nvPr>
            <p:ph type="pic" sz="quarter" idx="13"/>
          </p:nvPr>
        </p:nvPicPr>
        <p:blipFill>
          <a:blip r:embed="rId3"/>
          <a:srcRect l="18430" r="9591" b="-2"/>
          <a:stretch>
            <a:fillRect/>
          </a:stretch>
        </p:blipFill>
        <p:spPr>
          <a:xfrm>
            <a:off x="678871" y="2173850"/>
            <a:ext cx="2942603" cy="2728869"/>
          </a:xfrm>
        </p:spPr>
      </p:pic>
      <p:sp>
        <p:nvSpPr>
          <p:cNvPr id="4" name="Content Placeholder 3">
            <a:extLst>
              <a:ext uri="{FF2B5EF4-FFF2-40B4-BE49-F238E27FC236}">
                <a16:creationId xmlns:a16="http://schemas.microsoft.com/office/drawing/2014/main" id="{0478702E-AD4B-D58E-A76B-2A334F4B6EF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389121" y="685800"/>
            <a:ext cx="7379746" cy="5477257"/>
          </a:xfrm>
        </p:spPr>
        <p:txBody>
          <a:bodyPr>
            <a:noAutofit/>
          </a:bodyPr>
          <a:lstStyle/>
          <a:p>
            <a:pPr marL="0" indent="0">
              <a:spcBef>
                <a:spcPts val="2500"/>
              </a:spcBef>
              <a:buFont typeface="Arial" panose="020B0604020202020204" pitchFamily="34" charset="0"/>
              <a:buNone/>
            </a:pPr>
            <a:r>
              <a:rPr lang="en-US" sz="2000" b="1" dirty="0"/>
              <a:t>Versatile Connection Types</a:t>
            </a:r>
          </a:p>
          <a:p>
            <a:pPr marL="0" lvl="1" indent="0">
              <a:buFont typeface="Arial" panose="020B0604020202020204" pitchFamily="34" charset="0"/>
              <a:buNone/>
            </a:pPr>
            <a:r>
              <a:rPr sz="2000" dirty="0"/>
              <a:t>Supports single-user, conference servers, and repeater links for diverse communication setups.</a:t>
            </a:r>
            <a:endParaRPr lang="en-US" sz="2000" dirty="0"/>
          </a:p>
          <a:p>
            <a:pPr marL="0" indent="0">
              <a:spcBef>
                <a:spcPts val="2500"/>
              </a:spcBef>
              <a:buFont typeface="Arial" panose="020B0604020202020204" pitchFamily="34" charset="0"/>
              <a:buNone/>
            </a:pPr>
            <a:r>
              <a:rPr lang="en-US" sz="2000" b="1" dirty="0"/>
              <a:t>Multi-Platform Support</a:t>
            </a:r>
          </a:p>
          <a:p>
            <a:pPr marL="0" lvl="1" indent="0">
              <a:buFont typeface="Arial" panose="020B0604020202020204" pitchFamily="34" charset="0"/>
              <a:buNone/>
            </a:pPr>
            <a:r>
              <a:rPr sz="2000" dirty="0"/>
              <a:t>Compatible with both desktop and mobile platforms ensuring broad accessibility.</a:t>
            </a:r>
            <a:endParaRPr lang="en-US" sz="2000" dirty="0"/>
          </a:p>
          <a:p>
            <a:pPr marL="0" indent="0">
              <a:spcBef>
                <a:spcPts val="2500"/>
              </a:spcBef>
              <a:buFont typeface="Arial" panose="020B0604020202020204" pitchFamily="34" charset="0"/>
              <a:buNone/>
            </a:pPr>
            <a:r>
              <a:rPr lang="en-US" sz="2000" b="1" dirty="0"/>
              <a:t>Audio Routing and Node Discovery</a:t>
            </a:r>
          </a:p>
          <a:p>
            <a:pPr marL="0" lvl="1" indent="0">
              <a:buFont typeface="Arial" panose="020B0604020202020204" pitchFamily="34" charset="0"/>
              <a:buNone/>
            </a:pPr>
            <a:r>
              <a:rPr sz="2000" dirty="0"/>
              <a:t>Routes audio between internet users and radio sites with automatic node detection for seamless communication.</a:t>
            </a:r>
            <a:endParaRPr lang="en-US" sz="2000" dirty="0"/>
          </a:p>
          <a:p>
            <a:pPr marL="0" indent="0">
              <a:spcBef>
                <a:spcPts val="2500"/>
              </a:spcBef>
              <a:buFont typeface="Arial" panose="020B0604020202020204" pitchFamily="34" charset="0"/>
              <a:buNone/>
            </a:pPr>
            <a:r>
              <a:rPr lang="en-US" sz="2000" b="1" dirty="0"/>
              <a:t>Authentication over Encryption</a:t>
            </a:r>
          </a:p>
          <a:p>
            <a:pPr marL="0" lvl="1" indent="0">
              <a:buFont typeface="Arial" panose="020B0604020202020204" pitchFamily="34" charset="0"/>
              <a:buNone/>
            </a:pPr>
            <a:r>
              <a:rPr sz="2000" dirty="0"/>
              <a:t>Minimal encryption reflecting open communication ethos with authentication for operator legitimacy.</a:t>
            </a:r>
            <a:endParaRPr lang="en-US" sz="2000" dirty="0"/>
          </a:p>
        </p:txBody>
      </p:sp>
    </p:spTree>
    <p:extLst>
      <p:ext uri="{BB962C8B-B14F-4D97-AF65-F5344CB8AC3E}">
        <p14:creationId xmlns:p14="http://schemas.microsoft.com/office/powerpoint/2010/main" val="285400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FBF0-448A-8268-DA5D-DD35FAEEC6C6}"/>
              </a:ext>
            </a:extLst>
          </p:cNvPr>
          <p:cNvSpPr>
            <a:spLocks noGrp="1"/>
          </p:cNvSpPr>
          <p:nvPr>
            <p:ph type="title"/>
          </p:nvPr>
        </p:nvSpPr>
        <p:spPr>
          <a:xfrm>
            <a:off x="678871" y="685800"/>
            <a:ext cx="4274130" cy="1269482"/>
          </a:xfrm>
        </p:spPr>
        <p:txBody>
          <a:bodyPr anchor="t">
            <a:normAutofit/>
          </a:bodyPr>
          <a:lstStyle/>
          <a:p>
            <a:pPr>
              <a:lnSpc>
                <a:spcPct val="90000"/>
              </a:lnSpc>
            </a:pPr>
            <a:r>
              <a:rPr lang="en-US" sz="2400" dirty="0"/>
              <a:t>Comparison to Traditional Ham Radio Methods</a:t>
            </a:r>
          </a:p>
        </p:txBody>
      </p:sp>
      <p:pic>
        <p:nvPicPr>
          <p:cNvPr id="6" name="Content Placeholder 5" descr="Ham radio equipment and internet communication illustrating traditional versus modern radio methods">
            <a:extLst>
              <a:ext uri="{FF2B5EF4-FFF2-40B4-BE49-F238E27FC236}">
                <a16:creationId xmlns:a16="http://schemas.microsoft.com/office/drawing/2014/main" id="{578BC5EB-F084-40EE-9CF1-BFB95EB9BFDD}"/>
              </a:ext>
            </a:extLst>
          </p:cNvPr>
          <p:cNvPicPr>
            <a:picLocks noGrp="1" noChangeAspect="1"/>
          </p:cNvPicPr>
          <p:nvPr>
            <p:ph type="pic" sz="quarter" idx="13"/>
          </p:nvPr>
        </p:nvPicPr>
        <p:blipFill>
          <a:blip r:embed="rId3"/>
          <a:stretch/>
        </p:blipFill>
        <p:spPr>
          <a:xfrm>
            <a:off x="678871" y="3429000"/>
            <a:ext cx="3225740" cy="2153181"/>
          </a:xfrm>
        </p:spPr>
      </p:pic>
      <p:sp>
        <p:nvSpPr>
          <p:cNvPr id="4" name="Content Placeholder 3">
            <a:extLst>
              <a:ext uri="{FF2B5EF4-FFF2-40B4-BE49-F238E27FC236}">
                <a16:creationId xmlns:a16="http://schemas.microsoft.com/office/drawing/2014/main" id="{DAD96165-1C1B-38B5-DCA9-F1B295D0D1F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953001" y="685800"/>
            <a:ext cx="6977230" cy="5477257"/>
          </a:xfrm>
        </p:spPr>
        <p:txBody>
          <a:bodyPr>
            <a:noAutofit/>
          </a:bodyPr>
          <a:lstStyle/>
          <a:p>
            <a:pPr marL="0" indent="0">
              <a:spcBef>
                <a:spcPts val="2500"/>
              </a:spcBef>
              <a:buFont typeface="Arial" panose="020B0604020202020204" pitchFamily="34" charset="0"/>
              <a:buNone/>
            </a:pPr>
            <a:r>
              <a:rPr lang="en-US" sz="1800" b="1" dirty="0"/>
              <a:t>Limitations of Traditional Ham Radio</a:t>
            </a:r>
          </a:p>
          <a:p>
            <a:pPr marL="0" lvl="1" indent="0">
              <a:buFont typeface="Arial" panose="020B0604020202020204" pitchFamily="34" charset="0"/>
              <a:buNone/>
            </a:pPr>
            <a:r>
              <a:rPr sz="1800" dirty="0"/>
              <a:t>Traditional ham radio depends on line-of-sight and atmospheric conditions, limiting its communication range and effectiveness.</a:t>
            </a:r>
            <a:endParaRPr lang="en-US" sz="1800" dirty="0"/>
          </a:p>
          <a:p>
            <a:pPr marL="0" indent="0">
              <a:spcBef>
                <a:spcPts val="2500"/>
              </a:spcBef>
              <a:buFont typeface="Arial" panose="020B0604020202020204" pitchFamily="34" charset="0"/>
              <a:buNone/>
            </a:pPr>
            <a:r>
              <a:rPr lang="en-US" sz="1800" b="1" dirty="0"/>
              <a:t>Advantages of EchoLink</a:t>
            </a:r>
          </a:p>
          <a:p>
            <a:pPr marL="0" lvl="1" indent="0">
              <a:buFont typeface="Arial" panose="020B0604020202020204" pitchFamily="34" charset="0"/>
              <a:buNone/>
            </a:pPr>
            <a:r>
              <a:rPr lang="en-US" sz="1800" dirty="0"/>
              <a:t>Uses </a:t>
            </a:r>
            <a:r>
              <a:rPr sz="1800" dirty="0"/>
              <a:t>internet connectivity to enable global communication, overcoming geographical and atmospheric restrictions.</a:t>
            </a:r>
            <a:endParaRPr lang="en-US" sz="1800" dirty="0"/>
          </a:p>
          <a:p>
            <a:pPr marL="0" indent="0">
              <a:spcBef>
                <a:spcPts val="2500"/>
              </a:spcBef>
              <a:buFont typeface="Arial" panose="020B0604020202020204" pitchFamily="34" charset="0"/>
              <a:buNone/>
            </a:pPr>
            <a:r>
              <a:rPr lang="en-US" sz="1800" b="1" dirty="0"/>
              <a:t>Power and Infrastructure Needs</a:t>
            </a:r>
          </a:p>
          <a:p>
            <a:pPr marL="0" lvl="1" indent="0">
              <a:buFont typeface="Arial" panose="020B0604020202020204" pitchFamily="34" charset="0"/>
              <a:buNone/>
            </a:pPr>
            <a:r>
              <a:rPr lang="en-US" sz="1800" dirty="0"/>
              <a:t>Requires </a:t>
            </a:r>
            <a:r>
              <a:rPr sz="1800" dirty="0"/>
              <a:t>internet infrastructure and power, while traditional ham radio can operate off-grid without such dependencies.</a:t>
            </a:r>
            <a:endParaRPr lang="en-US" sz="1800" dirty="0"/>
          </a:p>
          <a:p>
            <a:pPr marL="0" indent="0">
              <a:spcBef>
                <a:spcPts val="2500"/>
              </a:spcBef>
              <a:buFont typeface="Arial" panose="020B0604020202020204" pitchFamily="34" charset="0"/>
              <a:buNone/>
            </a:pPr>
            <a:r>
              <a:rPr lang="en-US" sz="1800" b="1" dirty="0"/>
              <a:t>Complementary Technologies</a:t>
            </a:r>
          </a:p>
          <a:p>
            <a:pPr marL="0" lvl="1" indent="0">
              <a:buFont typeface="Arial" panose="020B0604020202020204" pitchFamily="34" charset="0"/>
              <a:buNone/>
            </a:pPr>
            <a:r>
              <a:rPr sz="1800" dirty="0"/>
              <a:t>Combining traditional radio skills with modern internet technology creates a complementary approach to communication.</a:t>
            </a:r>
            <a:endParaRPr lang="en-US" sz="1800" dirty="0"/>
          </a:p>
        </p:txBody>
      </p:sp>
    </p:spTree>
    <p:extLst>
      <p:ext uri="{BB962C8B-B14F-4D97-AF65-F5344CB8AC3E}">
        <p14:creationId xmlns:p14="http://schemas.microsoft.com/office/powerpoint/2010/main" val="2543183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D02F-CCBC-F512-C07C-5B78F5B2256F}"/>
              </a:ext>
            </a:extLst>
          </p:cNvPr>
          <p:cNvSpPr>
            <a:spLocks noGrp="1"/>
          </p:cNvSpPr>
          <p:nvPr>
            <p:ph type="ctrTitle"/>
          </p:nvPr>
        </p:nvSpPr>
        <p:spPr>
          <a:xfrm>
            <a:off x="2161514" y="2476500"/>
            <a:ext cx="7868972" cy="1905000"/>
          </a:xfrm>
        </p:spPr>
        <p:txBody>
          <a:bodyPr anchor="ctr">
            <a:normAutofit/>
          </a:bodyPr>
          <a:lstStyle/>
          <a:p>
            <a:r>
              <a:rPr lang="en-US" sz="4000" dirty="0"/>
              <a:t>EchoLink System Architecture</a:t>
            </a:r>
          </a:p>
        </p:txBody>
      </p:sp>
    </p:spTree>
    <p:extLst>
      <p:ext uri="{BB962C8B-B14F-4D97-AF65-F5344CB8AC3E}">
        <p14:creationId xmlns:p14="http://schemas.microsoft.com/office/powerpoint/2010/main" val="6305738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B11A5-DCF7-9227-F89A-2132AA5F5251}"/>
              </a:ext>
            </a:extLst>
          </p:cNvPr>
          <p:cNvSpPr>
            <a:spLocks noGrp="1"/>
          </p:cNvSpPr>
          <p:nvPr>
            <p:ph type="title"/>
          </p:nvPr>
        </p:nvSpPr>
        <p:spPr>
          <a:xfrm>
            <a:off x="678871" y="685800"/>
            <a:ext cx="4274130" cy="1269482"/>
          </a:xfrm>
        </p:spPr>
        <p:txBody>
          <a:bodyPr anchor="t">
            <a:normAutofit/>
          </a:bodyPr>
          <a:lstStyle/>
          <a:p>
            <a:pPr>
              <a:lnSpc>
                <a:spcPct val="90000"/>
              </a:lnSpc>
            </a:pPr>
            <a:r>
              <a:rPr lang="en-US" dirty="0"/>
              <a:t>Client and Node Types (User, Sysop)</a:t>
            </a:r>
          </a:p>
        </p:txBody>
      </p:sp>
      <p:pic>
        <p:nvPicPr>
          <p:cNvPr id="6" name="Content Placeholder 5" descr="Network diagram showing user clients, node servers, radios, and sysop management">
            <a:extLst>
              <a:ext uri="{FF2B5EF4-FFF2-40B4-BE49-F238E27FC236}">
                <a16:creationId xmlns:a16="http://schemas.microsoft.com/office/drawing/2014/main" id="{691B49BD-0EBC-427E-8D0E-93EF568C7ECC}"/>
              </a:ext>
            </a:extLst>
          </p:cNvPr>
          <p:cNvPicPr>
            <a:picLocks noGrp="1" noChangeAspect="1"/>
          </p:cNvPicPr>
          <p:nvPr>
            <p:ph type="pic" sz="quarter" idx="13"/>
          </p:nvPr>
        </p:nvPicPr>
        <p:blipFill>
          <a:blip r:embed="rId3"/>
          <a:stretch/>
        </p:blipFill>
        <p:spPr>
          <a:xfrm>
            <a:off x="678871" y="3345628"/>
            <a:ext cx="3350642" cy="2236553"/>
          </a:xfrm>
        </p:spPr>
      </p:pic>
      <p:sp>
        <p:nvSpPr>
          <p:cNvPr id="4" name="Content Placeholder 3">
            <a:extLst>
              <a:ext uri="{FF2B5EF4-FFF2-40B4-BE49-F238E27FC236}">
                <a16:creationId xmlns:a16="http://schemas.microsoft.com/office/drawing/2014/main" id="{93C2374B-4C34-AEA8-A302-D5C93D84A33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11849" y="685800"/>
            <a:ext cx="6794351" cy="5477257"/>
          </a:xfrm>
        </p:spPr>
        <p:txBody>
          <a:bodyPr>
            <a:noAutofit/>
          </a:bodyPr>
          <a:lstStyle/>
          <a:p>
            <a:pPr marL="0" indent="0">
              <a:spcBef>
                <a:spcPts val="2500"/>
              </a:spcBef>
              <a:buFont typeface="Arial" panose="020B0604020202020204" pitchFamily="34" charset="0"/>
              <a:buNone/>
            </a:pPr>
            <a:r>
              <a:rPr lang="en-US" sz="2000" b="1" dirty="0"/>
              <a:t>User Clients</a:t>
            </a:r>
          </a:p>
          <a:p>
            <a:pPr marL="0" lvl="1" indent="0">
              <a:buFont typeface="Arial" panose="020B0604020202020204" pitchFamily="34" charset="0"/>
              <a:buNone/>
            </a:pPr>
            <a:r>
              <a:rPr sz="2000" dirty="0"/>
              <a:t>User clients include desktop and mobile devices that connect to the EchoLink network for communication.</a:t>
            </a:r>
            <a:endParaRPr lang="en-US" sz="2000" dirty="0"/>
          </a:p>
          <a:p>
            <a:pPr marL="0" indent="0">
              <a:spcBef>
                <a:spcPts val="2500"/>
              </a:spcBef>
              <a:buFont typeface="Arial" panose="020B0604020202020204" pitchFamily="34" charset="0"/>
              <a:buNone/>
            </a:pPr>
            <a:r>
              <a:rPr lang="en-US" sz="2000" b="1" dirty="0"/>
              <a:t>Node Servers</a:t>
            </a:r>
          </a:p>
          <a:p>
            <a:pPr marL="0" lvl="1" indent="0">
              <a:buFont typeface="Arial" panose="020B0604020202020204" pitchFamily="34" charset="0"/>
              <a:buNone/>
            </a:pPr>
            <a:r>
              <a:rPr sz="2000" dirty="0"/>
              <a:t>Node servers control radio interfaces bridging RF signals to the internet, facilitating network connectivity.</a:t>
            </a:r>
            <a:endParaRPr lang="en-US" sz="2000" dirty="0"/>
          </a:p>
          <a:p>
            <a:pPr marL="0" indent="0">
              <a:spcBef>
                <a:spcPts val="2500"/>
              </a:spcBef>
              <a:buFont typeface="Arial" panose="020B0604020202020204" pitchFamily="34" charset="0"/>
              <a:buNone/>
            </a:pPr>
            <a:r>
              <a:rPr lang="en-US" sz="2000" b="1" dirty="0"/>
              <a:t>Sysop Responsibilities</a:t>
            </a:r>
          </a:p>
          <a:p>
            <a:pPr marL="0" lvl="1" indent="0">
              <a:buFont typeface="Arial" panose="020B0604020202020204" pitchFamily="34" charset="0"/>
              <a:buNone/>
            </a:pPr>
            <a:r>
              <a:rPr sz="2000" dirty="0"/>
              <a:t>Sysops manage node stability, registration, and enforce operating standards for reliable system function.</a:t>
            </a:r>
            <a:endParaRPr lang="en-US" sz="2000" dirty="0"/>
          </a:p>
          <a:p>
            <a:pPr marL="0" indent="0">
              <a:spcBef>
                <a:spcPts val="2500"/>
              </a:spcBef>
              <a:buFont typeface="Arial" panose="020B0604020202020204" pitchFamily="34" charset="0"/>
              <a:buNone/>
            </a:pPr>
            <a:r>
              <a:rPr lang="en-US" sz="2000" b="1" dirty="0"/>
              <a:t>Hierarchical Network Control</a:t>
            </a:r>
          </a:p>
          <a:p>
            <a:pPr marL="0" lvl="1" indent="0">
              <a:buFont typeface="Arial" panose="020B0604020202020204" pitchFamily="34" charset="0"/>
              <a:buNone/>
            </a:pPr>
            <a:r>
              <a:rPr sz="2000" dirty="0"/>
              <a:t>The system supports thousands of nodes with hierarchical control to ensure scalable and reliable operation.</a:t>
            </a:r>
            <a:endParaRPr lang="en-US" sz="2000" dirty="0"/>
          </a:p>
        </p:txBody>
      </p:sp>
    </p:spTree>
    <p:extLst>
      <p:ext uri="{BB962C8B-B14F-4D97-AF65-F5344CB8AC3E}">
        <p14:creationId xmlns:p14="http://schemas.microsoft.com/office/powerpoint/2010/main" val="1829396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98E9-3FD1-2F26-C76D-7606AA6C7AB7}"/>
              </a:ext>
            </a:extLst>
          </p:cNvPr>
          <p:cNvSpPr>
            <a:spLocks noGrp="1"/>
          </p:cNvSpPr>
          <p:nvPr>
            <p:ph type="title"/>
          </p:nvPr>
        </p:nvSpPr>
        <p:spPr>
          <a:xfrm>
            <a:off x="678871" y="694932"/>
            <a:ext cx="10827330" cy="985966"/>
          </a:xfrm>
        </p:spPr>
        <p:txBody>
          <a:bodyPr anchor="t">
            <a:normAutofit/>
          </a:bodyPr>
          <a:lstStyle/>
          <a:p>
            <a:r>
              <a:rPr lang="en-US" dirty="0"/>
              <a:t>Integration with Analog and Digital Radio Equipment</a:t>
            </a:r>
          </a:p>
        </p:txBody>
      </p:sp>
      <p:pic>
        <p:nvPicPr>
          <p:cNvPr id="6" name="Content Placeholder 5" descr="Hybrid radio communication setup showing analog radios, digital devices, and internet connectivity">
            <a:extLst>
              <a:ext uri="{FF2B5EF4-FFF2-40B4-BE49-F238E27FC236}">
                <a16:creationId xmlns:a16="http://schemas.microsoft.com/office/drawing/2014/main" id="{C300BD7A-F889-441E-A417-368EEBEDDF6E}"/>
              </a:ext>
            </a:extLst>
          </p:cNvPr>
          <p:cNvPicPr>
            <a:picLocks noGrp="1" noChangeAspect="1"/>
          </p:cNvPicPr>
          <p:nvPr>
            <p:ph sz="quarter" idx="15"/>
          </p:nvPr>
        </p:nvPicPr>
        <p:blipFill>
          <a:blip r:embed="rId3"/>
          <a:stretch>
            <a:fillRect/>
          </a:stretch>
        </p:blipFill>
        <p:spPr>
          <a:xfrm>
            <a:off x="686123" y="2401703"/>
            <a:ext cx="4041082" cy="2697422"/>
          </a:xfrm>
        </p:spPr>
      </p:pic>
      <p:sp>
        <p:nvSpPr>
          <p:cNvPr id="4" name="Content Placeholder 3">
            <a:extLst>
              <a:ext uri="{FF2B5EF4-FFF2-40B4-BE49-F238E27FC236}">
                <a16:creationId xmlns:a16="http://schemas.microsoft.com/office/drawing/2014/main" id="{1BD83C1F-AA21-625B-6862-4FED673DE292}"/>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60489" y="2057399"/>
            <a:ext cx="6702015" cy="4119563"/>
          </a:xfrm>
        </p:spPr>
        <p:txBody>
          <a:bodyPr>
            <a:noAutofit/>
          </a:bodyPr>
          <a:lstStyle/>
          <a:p>
            <a:pPr marL="0" indent="0">
              <a:spcBef>
                <a:spcPts val="2500"/>
              </a:spcBef>
              <a:buFont typeface="Arial" panose="020B0604020202020204" pitchFamily="34" charset="0"/>
              <a:buNone/>
            </a:pPr>
            <a:r>
              <a:rPr lang="en-US" sz="2000" b="1" dirty="0"/>
              <a:t>Analog Radio Integration</a:t>
            </a:r>
          </a:p>
          <a:p>
            <a:pPr marL="0" lvl="1" indent="0">
              <a:buFont typeface="Arial" panose="020B0604020202020204" pitchFamily="34" charset="0"/>
              <a:buNone/>
            </a:pPr>
            <a:r>
              <a:rPr lang="en-US" sz="2000" dirty="0"/>
              <a:t>C</a:t>
            </a:r>
            <a:r>
              <a:rPr sz="2000" dirty="0"/>
              <a:t>onnects analog radios via transceivers and audio interfaces to link RF signals with the internet.</a:t>
            </a:r>
            <a:endParaRPr lang="en-US" sz="2000" dirty="0"/>
          </a:p>
          <a:p>
            <a:pPr marL="0" indent="0">
              <a:spcBef>
                <a:spcPts val="2500"/>
              </a:spcBef>
              <a:buFont typeface="Arial" panose="020B0604020202020204" pitchFamily="34" charset="0"/>
              <a:buNone/>
            </a:pPr>
            <a:r>
              <a:rPr lang="en-US" sz="2000" b="1" dirty="0"/>
              <a:t>Digital Radio Compatibility</a:t>
            </a:r>
          </a:p>
          <a:p>
            <a:pPr marL="0" lvl="1" indent="0">
              <a:buFont typeface="Arial" panose="020B0604020202020204" pitchFamily="34" charset="0"/>
              <a:buNone/>
            </a:pPr>
            <a:r>
              <a:rPr sz="2000" dirty="0"/>
              <a:t>Supports digital radios using nodes and protocols like D-STAR and System Fusion in hybrid network setups.</a:t>
            </a:r>
            <a:endParaRPr lang="en-US" sz="2000" dirty="0"/>
          </a:p>
          <a:p>
            <a:pPr marL="0" indent="0">
              <a:spcBef>
                <a:spcPts val="2500"/>
              </a:spcBef>
              <a:buFont typeface="Arial" panose="020B0604020202020204" pitchFamily="34" charset="0"/>
              <a:buNone/>
            </a:pPr>
            <a:r>
              <a:rPr lang="en-US" sz="2000" b="1" dirty="0"/>
              <a:t>Remote Station Operation</a:t>
            </a:r>
          </a:p>
          <a:p>
            <a:pPr marL="0" lvl="1" indent="0">
              <a:buFont typeface="Arial" panose="020B0604020202020204" pitchFamily="34" charset="0"/>
              <a:buNone/>
            </a:pPr>
            <a:r>
              <a:rPr sz="2000" dirty="0"/>
              <a:t>Enables remote control of physical radio stations, extending reach and functionality for amateur operators.</a:t>
            </a:r>
            <a:endParaRPr lang="en-US" sz="2000" dirty="0"/>
          </a:p>
        </p:txBody>
      </p:sp>
    </p:spTree>
    <p:extLst>
      <p:ext uri="{BB962C8B-B14F-4D97-AF65-F5344CB8AC3E}">
        <p14:creationId xmlns:p14="http://schemas.microsoft.com/office/powerpoint/2010/main" val="1740310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910B-1DA7-E96C-E8A8-25791A239846}"/>
              </a:ext>
            </a:extLst>
          </p:cNvPr>
          <p:cNvSpPr>
            <a:spLocks noGrp="1"/>
          </p:cNvSpPr>
          <p:nvPr>
            <p:ph type="ctrTitle"/>
          </p:nvPr>
        </p:nvSpPr>
        <p:spPr>
          <a:xfrm>
            <a:off x="2161514" y="2476500"/>
            <a:ext cx="7868972" cy="1905000"/>
          </a:xfrm>
        </p:spPr>
        <p:txBody>
          <a:bodyPr anchor="ctr">
            <a:normAutofit/>
          </a:bodyPr>
          <a:lstStyle/>
          <a:p>
            <a:r>
              <a:rPr lang="en-US" sz="3600" dirty="0"/>
              <a:t>Setup and Configuration</a:t>
            </a:r>
          </a:p>
        </p:txBody>
      </p:sp>
    </p:spTree>
    <p:extLst>
      <p:ext uri="{BB962C8B-B14F-4D97-AF65-F5344CB8AC3E}">
        <p14:creationId xmlns:p14="http://schemas.microsoft.com/office/powerpoint/2010/main" val="235529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DCA58-AD9B-0AC8-218A-FC47665EDA6B}"/>
              </a:ext>
            </a:extLst>
          </p:cNvPr>
          <p:cNvSpPr>
            <a:spLocks noGrp="1"/>
          </p:cNvSpPr>
          <p:nvPr>
            <p:ph type="title"/>
          </p:nvPr>
        </p:nvSpPr>
        <p:spPr>
          <a:xfrm>
            <a:off x="678871" y="685800"/>
            <a:ext cx="10827330" cy="985966"/>
          </a:xfrm>
        </p:spPr>
        <p:txBody>
          <a:bodyPr anchor="t">
            <a:normAutofit/>
          </a:bodyPr>
          <a:lstStyle/>
          <a:p>
            <a:r>
              <a:rPr lang="en-US" dirty="0"/>
              <a:t>System Requirements and Supported Platforms</a:t>
            </a:r>
          </a:p>
        </p:txBody>
      </p:sp>
      <p:pic>
        <p:nvPicPr>
          <p:cNvPr id="6" name="Content Placeholder 5" descr="Multiple devices including desktop, smartphone, showing connectivity and audio interfaces for communication">
            <a:extLst>
              <a:ext uri="{FF2B5EF4-FFF2-40B4-BE49-F238E27FC236}">
                <a16:creationId xmlns:a16="http://schemas.microsoft.com/office/drawing/2014/main" id="{0FF0186B-BC0C-4EFE-8F97-E423B3261234}"/>
              </a:ext>
            </a:extLst>
          </p:cNvPr>
          <p:cNvPicPr>
            <a:picLocks noGrp="1" noChangeAspect="1"/>
          </p:cNvPicPr>
          <p:nvPr>
            <p:ph type="pic" sz="quarter" idx="13"/>
          </p:nvPr>
        </p:nvPicPr>
        <p:blipFill>
          <a:blip r:embed="rId3"/>
          <a:srcRect l="14512" r="6720" b="1"/>
          <a:stretch>
            <a:fillRect/>
          </a:stretch>
        </p:blipFill>
        <p:spPr>
          <a:xfrm>
            <a:off x="678872" y="1830775"/>
            <a:ext cx="2492953" cy="2112576"/>
          </a:xfrm>
        </p:spPr>
      </p:pic>
      <p:sp>
        <p:nvSpPr>
          <p:cNvPr id="4" name="Content Placeholder 3">
            <a:extLst>
              <a:ext uri="{FF2B5EF4-FFF2-40B4-BE49-F238E27FC236}">
                <a16:creationId xmlns:a16="http://schemas.microsoft.com/office/drawing/2014/main" id="{30407F85-EF36-EABB-93A5-15B89579F69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390900" y="1830773"/>
            <a:ext cx="8115301" cy="4332284"/>
          </a:xfrm>
        </p:spPr>
        <p:txBody>
          <a:bodyPr>
            <a:noAutofit/>
          </a:bodyPr>
          <a:lstStyle/>
          <a:p>
            <a:pPr marL="0" indent="0">
              <a:spcBef>
                <a:spcPts val="2500"/>
              </a:spcBef>
              <a:buFont typeface="Arial" panose="020B0604020202020204" pitchFamily="34" charset="0"/>
              <a:buNone/>
            </a:pPr>
            <a:r>
              <a:rPr lang="en-US" sz="2000" b="1" dirty="0"/>
              <a:t>Supported Operating Systems</a:t>
            </a:r>
          </a:p>
          <a:p>
            <a:pPr marL="0" lvl="1" indent="0">
              <a:buFont typeface="Arial" panose="020B0604020202020204" pitchFamily="34" charset="0"/>
              <a:buNone/>
            </a:pPr>
            <a:r>
              <a:rPr lang="en-US" sz="2000" dirty="0"/>
              <a:t>S</a:t>
            </a:r>
            <a:r>
              <a:rPr sz="2000" dirty="0"/>
              <a:t>upports Windows, macOS, iOS, and Android, ensuring wide device compatibility for users.</a:t>
            </a:r>
            <a:endParaRPr lang="en-US" sz="2000" dirty="0"/>
          </a:p>
          <a:p>
            <a:pPr marL="0" indent="0">
              <a:spcBef>
                <a:spcPts val="2500"/>
              </a:spcBef>
              <a:buFont typeface="Arial" panose="020B0604020202020204" pitchFamily="34" charset="0"/>
              <a:buNone/>
            </a:pPr>
            <a:r>
              <a:rPr lang="en-US" sz="2000" b="1" dirty="0"/>
              <a:t>Hardware Requirements</a:t>
            </a:r>
          </a:p>
          <a:p>
            <a:pPr marL="0" lvl="1" indent="0">
              <a:buFont typeface="Arial" panose="020B0604020202020204" pitchFamily="34" charset="0"/>
              <a:buNone/>
            </a:pPr>
            <a:r>
              <a:rPr sz="2000" dirty="0"/>
              <a:t>Desktops need at least 1GHz CPU and 256MB RAM, while mobile apps require minimal storage and network capabilities.</a:t>
            </a:r>
            <a:endParaRPr lang="en-US" sz="2000" dirty="0"/>
          </a:p>
          <a:p>
            <a:pPr marL="571500" lvl="2" indent="-342900"/>
            <a:r>
              <a:rPr lang="en-US" sz="2000" dirty="0"/>
              <a:t>Windows Vista and above</a:t>
            </a:r>
          </a:p>
          <a:p>
            <a:pPr marL="0" indent="0">
              <a:spcBef>
                <a:spcPts val="2500"/>
              </a:spcBef>
              <a:buFont typeface="Arial" panose="020B0604020202020204" pitchFamily="34" charset="0"/>
              <a:buNone/>
            </a:pPr>
            <a:r>
              <a:rPr lang="en-US" sz="2000" b="1" dirty="0"/>
              <a:t>Network and Audio Compatibility</a:t>
            </a:r>
          </a:p>
          <a:p>
            <a:pPr marL="0" lvl="1" indent="0">
              <a:buFont typeface="Arial" panose="020B0604020202020204" pitchFamily="34" charset="0"/>
              <a:buNone/>
            </a:pPr>
            <a:r>
              <a:rPr sz="2000" dirty="0"/>
              <a:t>Broadband internet with minimum 256 Kbps speed is recommended, along with USB audio interfaces or soundcards for radio integration.</a:t>
            </a:r>
            <a:endParaRPr lang="en-US" sz="2000" dirty="0"/>
          </a:p>
        </p:txBody>
      </p:sp>
    </p:spTree>
    <p:extLst>
      <p:ext uri="{BB962C8B-B14F-4D97-AF65-F5344CB8AC3E}">
        <p14:creationId xmlns:p14="http://schemas.microsoft.com/office/powerpoint/2010/main" val="1444061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Northern light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ustom 13">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thern Lights_win32_LW_v8" id="{3A4E34A6-668B-44CB-918B-D16B4D66424F}" vid="{9B1B68C5-1665-4FCB-8595-B203B3662C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162</TotalTime>
  <Words>2027</Words>
  <Application>Microsoft Office PowerPoint</Application>
  <PresentationFormat>Widescreen</PresentationFormat>
  <Paragraphs>175</Paragraphs>
  <Slides>27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Aptos</vt:lpstr>
      <vt:lpstr>Arial</vt:lpstr>
      <vt:lpstr>Avenir Next LT Pro</vt:lpstr>
      <vt:lpstr>Northern lights</vt:lpstr>
      <vt:lpstr>EchoLink for Ham Radio Enthusiasts</vt:lpstr>
      <vt:lpstr>Purpose and History of EchoLink</vt:lpstr>
      <vt:lpstr>Key Features and Capabilities</vt:lpstr>
      <vt:lpstr>Comparison to Traditional Ham Radio Methods</vt:lpstr>
      <vt:lpstr>EchoLink System Architecture</vt:lpstr>
      <vt:lpstr>Client and Node Types (User, Sysop)</vt:lpstr>
      <vt:lpstr>Integration with Analog and Digital Radio Equipment</vt:lpstr>
      <vt:lpstr>Setup and Configuration</vt:lpstr>
      <vt:lpstr>System Requirements and Supported Platforms</vt:lpstr>
      <vt:lpstr>Software Installation and User Registration</vt:lpstr>
      <vt:lpstr>Connecting to EchoLink via Desktop and Mobile Devices</vt:lpstr>
      <vt:lpstr>Practical Applications and Use Cases</vt:lpstr>
      <vt:lpstr>Emergency Communications</vt:lpstr>
      <vt:lpstr>Let's program some PHONEs</vt:lpstr>
      <vt:lpstr>Linking Example</vt:lpstr>
      <vt:lpstr>Authentication and User Verification</vt:lpstr>
      <vt:lpstr>Phone Setup - android</vt:lpstr>
      <vt:lpstr>Open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Known or observed issues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Radloff</dc:creator>
  <cp:lastModifiedBy>Steve Radloff</cp:lastModifiedBy>
  <cp:revision>2</cp:revision>
  <dcterms:created xsi:type="dcterms:W3CDTF">2026-01-14T04:44:57Z</dcterms:created>
  <dcterms:modified xsi:type="dcterms:W3CDTF">2026-01-16T23:33:47Z</dcterms:modified>
</cp:coreProperties>
</file>