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18" r:id="rId2"/>
  </p:sldMasterIdLst>
  <p:notesMasterIdLst>
    <p:notesMasterId r:id="rId16"/>
  </p:notesMasterIdLst>
  <p:sldIdLst>
    <p:sldId id="2603" r:id="rId3"/>
    <p:sldId id="2604" r:id="rId4"/>
    <p:sldId id="294" r:id="rId5"/>
    <p:sldId id="295" r:id="rId6"/>
    <p:sldId id="296" r:id="rId7"/>
    <p:sldId id="300" r:id="rId8"/>
    <p:sldId id="297" r:id="rId9"/>
    <p:sldId id="299" r:id="rId10"/>
    <p:sldId id="298" r:id="rId11"/>
    <p:sldId id="302" r:id="rId12"/>
    <p:sldId id="290" r:id="rId13"/>
    <p:sldId id="301" r:id="rId14"/>
    <p:sldId id="271" r:id="rId15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195" autoAdjust="0"/>
  </p:normalViewPr>
  <p:slideViewPr>
    <p:cSldViewPr snapToGrid="0">
      <p:cViewPr varScale="1">
        <p:scale>
          <a:sx n="92" d="100"/>
          <a:sy n="92" d="100"/>
        </p:scale>
        <p:origin x="10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58"/>
    </p:cViewPr>
  </p:sorterViewPr>
  <p:notesViewPr>
    <p:cSldViewPr snapToGrid="0">
      <p:cViewPr varScale="1">
        <p:scale>
          <a:sx n="74" d="100"/>
          <a:sy n="74" d="100"/>
        </p:scale>
        <p:origin x="38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adloff" userId="371e85611eff2b58" providerId="LiveId" clId="{663C227E-C5D1-444E-AAC4-C66373D2D9C4}"/>
    <pc:docChg chg="delSld modSld sldOrd delMainMaster">
      <pc:chgData name="Steve Radloff" userId="371e85611eff2b58" providerId="LiveId" clId="{663C227E-C5D1-444E-AAC4-C66373D2D9C4}" dt="2026-02-23T14:46:13.925" v="28" actId="47"/>
      <pc:docMkLst>
        <pc:docMk/>
      </pc:docMkLst>
      <pc:sldChg chg="del">
        <pc:chgData name="Steve Radloff" userId="371e85611eff2b58" providerId="LiveId" clId="{663C227E-C5D1-444E-AAC4-C66373D2D9C4}" dt="2026-02-23T14:45:29.949" v="0" actId="47"/>
        <pc:sldMkLst>
          <pc:docMk/>
          <pc:sldMk cId="0" sldId="256"/>
        </pc:sldMkLst>
      </pc:sldChg>
      <pc:sldChg chg="del">
        <pc:chgData name="Steve Radloff" userId="371e85611eff2b58" providerId="LiveId" clId="{663C227E-C5D1-444E-AAC4-C66373D2D9C4}" dt="2026-02-23T14:45:30.464" v="1" actId="47"/>
        <pc:sldMkLst>
          <pc:docMk/>
          <pc:sldMk cId="0" sldId="257"/>
        </pc:sldMkLst>
      </pc:sldChg>
      <pc:sldChg chg="del">
        <pc:chgData name="Steve Radloff" userId="371e85611eff2b58" providerId="LiveId" clId="{663C227E-C5D1-444E-AAC4-C66373D2D9C4}" dt="2026-02-23T14:45:30.812" v="2" actId="47"/>
        <pc:sldMkLst>
          <pc:docMk/>
          <pc:sldMk cId="0" sldId="258"/>
        </pc:sldMkLst>
      </pc:sldChg>
      <pc:sldChg chg="del">
        <pc:chgData name="Steve Radloff" userId="371e85611eff2b58" providerId="LiveId" clId="{663C227E-C5D1-444E-AAC4-C66373D2D9C4}" dt="2026-02-23T14:45:49.360" v="11" actId="47"/>
        <pc:sldMkLst>
          <pc:docMk/>
          <pc:sldMk cId="0" sldId="259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0" sldId="260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0" sldId="262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0" sldId="264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4187504005" sldId="279"/>
        </pc:sldMkLst>
      </pc:sldChg>
      <pc:sldChg chg="modSp mod ord">
        <pc:chgData name="Steve Radloff" userId="371e85611eff2b58" providerId="LiveId" clId="{663C227E-C5D1-444E-AAC4-C66373D2D9C4}" dt="2026-02-23T14:46:01.502" v="27" actId="20577"/>
        <pc:sldMkLst>
          <pc:docMk/>
          <pc:sldMk cId="2481611566" sldId="290"/>
        </pc:sldMkLst>
        <pc:spChg chg="mod">
          <ac:chgData name="Steve Radloff" userId="371e85611eff2b58" providerId="LiveId" clId="{663C227E-C5D1-444E-AAC4-C66373D2D9C4}" dt="2026-02-23T14:46:01.502" v="27" actId="20577"/>
          <ac:spMkLst>
            <pc:docMk/>
            <pc:sldMk cId="2481611566" sldId="290"/>
            <ac:spMk id="2" creationId="{DF7700AF-A510-BE37-D34F-C8CD2676C0B1}"/>
          </ac:spMkLst>
        </pc:spChg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997822792" sldId="394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3747261246" sldId="402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153701997" sldId="403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4092789083" sldId="409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1965405202" sldId="410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3678025438" sldId="413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2625643735" sldId="414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4016670864" sldId="2602"/>
        </pc:sldMkLst>
      </pc:sldChg>
      <pc:sldChg chg="del">
        <pc:chgData name="Steve Radloff" userId="371e85611eff2b58" providerId="LiveId" clId="{663C227E-C5D1-444E-AAC4-C66373D2D9C4}" dt="2026-02-23T14:45:36.048" v="3" actId="47"/>
        <pc:sldMkLst>
          <pc:docMk/>
          <pc:sldMk cId="3525392385" sldId="2605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3965400511" sldId="2606"/>
        </pc:sldMkLst>
      </pc:sldChg>
      <pc:sldChg chg="del">
        <pc:chgData name="Steve Radloff" userId="371e85611eff2b58" providerId="LiveId" clId="{663C227E-C5D1-444E-AAC4-C66373D2D9C4}" dt="2026-02-23T14:45:36.398" v="4" actId="47"/>
        <pc:sldMkLst>
          <pc:docMk/>
          <pc:sldMk cId="0" sldId="2607"/>
        </pc:sldMkLst>
      </pc:sldChg>
      <pc:sldChg chg="del">
        <pc:chgData name="Steve Radloff" userId="371e85611eff2b58" providerId="LiveId" clId="{663C227E-C5D1-444E-AAC4-C66373D2D9C4}" dt="2026-02-23T14:45:39.044" v="5" actId="47"/>
        <pc:sldMkLst>
          <pc:docMk/>
          <pc:sldMk cId="0" sldId="2608"/>
        </pc:sldMkLst>
      </pc:sldChg>
      <pc:sldChg chg="del">
        <pc:chgData name="Steve Radloff" userId="371e85611eff2b58" providerId="LiveId" clId="{663C227E-C5D1-444E-AAC4-C66373D2D9C4}" dt="2026-02-23T14:45:48.755" v="10" actId="47"/>
        <pc:sldMkLst>
          <pc:docMk/>
          <pc:sldMk cId="0" sldId="2609"/>
        </pc:sldMkLst>
      </pc:sldChg>
      <pc:sldChg chg="del">
        <pc:chgData name="Steve Radloff" userId="371e85611eff2b58" providerId="LiveId" clId="{663C227E-C5D1-444E-AAC4-C66373D2D9C4}" dt="2026-02-23T14:45:49.827" v="12" actId="47"/>
        <pc:sldMkLst>
          <pc:docMk/>
          <pc:sldMk cId="0" sldId="2610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1884636814" sldId="2611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3649487104" sldId="2612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1765444598" sldId="2613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356866915" sldId="2614"/>
        </pc:sldMkLst>
      </pc:sldChg>
      <pc:sldChg chg="del">
        <pc:chgData name="Steve Radloff" userId="371e85611eff2b58" providerId="LiveId" clId="{663C227E-C5D1-444E-AAC4-C66373D2D9C4}" dt="2026-02-23T14:46:13.925" v="28" actId="47"/>
        <pc:sldMkLst>
          <pc:docMk/>
          <pc:sldMk cId="731868289" sldId="2615"/>
        </pc:sldMkLst>
      </pc:sldChg>
      <pc:sldMasterChg chg="del delSldLayout">
        <pc:chgData name="Steve Radloff" userId="371e85611eff2b58" providerId="LiveId" clId="{663C227E-C5D1-444E-AAC4-C66373D2D9C4}" dt="2026-02-23T14:46:13.925" v="28" actId="47"/>
        <pc:sldMasterMkLst>
          <pc:docMk/>
          <pc:sldMasterMk cId="256795514" sldId="2147483676"/>
        </pc:sldMasterMkLst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1819156801" sldId="2147483677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882301541" sldId="2147483678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803120822" sldId="2147483679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1455766492" sldId="2147483680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2713390376" sldId="2147483681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582803198" sldId="2147483682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905384495" sldId="2147483683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422054357" sldId="2147483684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1609750892" sldId="2147483685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3327008328" sldId="2147483686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56795514" sldId="2147483676"/>
            <pc:sldLayoutMk cId="4138592460" sldId="2147483687"/>
          </pc:sldLayoutMkLst>
        </pc:sldLayoutChg>
      </pc:sldMasterChg>
      <pc:sldMasterChg chg="del delSldLayout">
        <pc:chgData name="Steve Radloff" userId="371e85611eff2b58" providerId="LiveId" clId="{663C227E-C5D1-444E-AAC4-C66373D2D9C4}" dt="2026-02-23T14:46:13.925" v="28" actId="47"/>
        <pc:sldMasterMkLst>
          <pc:docMk/>
          <pc:sldMasterMk cId="2315290331" sldId="2147483771"/>
        </pc:sldMasterMkLst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741640253" sldId="2147483772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2830930781" sldId="2147483773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496508732" sldId="2147483774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3875220071" sldId="2147483775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424298835" sldId="2147483776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3111264068" sldId="2147483777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3325248515" sldId="2147483778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222839162" sldId="2147483779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3165251604" sldId="2147483780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3877272525" sldId="2147483781"/>
          </pc:sldLayoutMkLst>
        </pc:sldLayoutChg>
        <pc:sldLayoutChg chg="del">
          <pc:chgData name="Steve Radloff" userId="371e85611eff2b58" providerId="LiveId" clId="{663C227E-C5D1-444E-AAC4-C66373D2D9C4}" dt="2026-02-23T14:46:13.925" v="28" actId="47"/>
          <pc:sldLayoutMkLst>
            <pc:docMk/>
            <pc:sldMasterMk cId="2315290331" sldId="2147483771"/>
            <pc:sldLayoutMk cId="1116116147" sldId="2147483782"/>
          </pc:sldLayoutMkLst>
        </pc:sldLayoutChg>
      </pc:sldMasterChg>
      <pc:sldMasterChg chg="del delSldLayout">
        <pc:chgData name="Steve Radloff" userId="371e85611eff2b58" providerId="LiveId" clId="{663C227E-C5D1-444E-AAC4-C66373D2D9C4}" dt="2026-02-23T14:45:49.827" v="12" actId="47"/>
        <pc:sldMasterMkLst>
          <pc:docMk/>
          <pc:sldMasterMk cId="3394312050" sldId="2147483784"/>
        </pc:sldMasterMkLst>
        <pc:sldLayoutChg chg="del">
          <pc:chgData name="Steve Radloff" userId="371e85611eff2b58" providerId="LiveId" clId="{663C227E-C5D1-444E-AAC4-C66373D2D9C4}" dt="2026-02-23T14:45:36.398" v="4" actId="47"/>
          <pc:sldLayoutMkLst>
            <pc:docMk/>
            <pc:sldMasterMk cId="3394312050" sldId="2147483784"/>
            <pc:sldLayoutMk cId="143604597" sldId="2147483785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1565418189" sldId="2147483786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358012856" sldId="2147483787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1903933008" sldId="2147483788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2354068452" sldId="2147483789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503906947" sldId="2147483790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3588721670" sldId="2147483791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1949799519" sldId="2147483792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165322644" sldId="2147483793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2131798525" sldId="2147483794"/>
          </pc:sldLayoutMkLst>
        </pc:sldLayoutChg>
        <pc:sldLayoutChg chg="del">
          <pc:chgData name="Steve Radloff" userId="371e85611eff2b58" providerId="LiveId" clId="{663C227E-C5D1-444E-AAC4-C66373D2D9C4}" dt="2026-02-23T14:45:49.827" v="12" actId="47"/>
          <pc:sldLayoutMkLst>
            <pc:docMk/>
            <pc:sldMasterMk cId="3394312050" sldId="2147483784"/>
            <pc:sldLayoutMk cId="1555950852" sldId="21474837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8C40-DE2C-4A90-B507-5DBB15F631E2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0EEE-ECCA-4CF1-8F4C-A333B7BAC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50EEE-ECCA-4CF1-8F4C-A333B7BAC2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801E2-138B-450A-A78D-D2CE6D348F2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ECB904-66E8-4257-A03B-D76C33853DC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21D3E4-05A9-4909-8180-D61D8B32029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028882-2229-4B49-8229-D3CBCF59A88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0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3F3B-C454-41F5-9D94-9D869F95D0AF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1D49-2434-444F-AAD0-EA39B7B13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819400"/>
            <a:ext cx="5029200" cy="1295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270248"/>
            <a:ext cx="5029200" cy="6858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6330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909A06-A364-5E3D-6D27-7FAA213C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" y="1830774"/>
            <a:ext cx="10827328" cy="4332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E58F-1A72-99FC-BFB5-C1A7E18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93EAD-9C49-0E73-60D2-E95D760F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1C29A-9EE1-5B40-D317-4A98FF03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0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71529"/>
            <a:ext cx="5257800" cy="1981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57800"/>
            <a:ext cx="5257800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54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326112-1BD1-F5C0-ED77-E41EEFB0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0" y="1142999"/>
            <a:ext cx="4807529" cy="31886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300B8C-A996-EF72-0213-6F8F90333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0" y="4560236"/>
            <a:ext cx="4807529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69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619" y="609601"/>
            <a:ext cx="5447581" cy="37683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18" y="4662326"/>
            <a:ext cx="5447582" cy="158607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2300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0B8E5-3800-4C0C-8314-C87DFA56DB2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1" y="529496"/>
            <a:ext cx="10827330" cy="990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1" y="5337048"/>
            <a:ext cx="10827329" cy="9875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C616236-6C34-2AB3-9A30-9F0CB3F4E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019299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622" b="-4719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345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609600"/>
            <a:ext cx="5188529" cy="4953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504" y="5867400"/>
            <a:ext cx="5188529" cy="3775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A3E0057A-BBE1-599B-C438-DC65F9614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00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50" y="4038601"/>
            <a:ext cx="6587550" cy="22098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038601"/>
            <a:ext cx="3657600" cy="220979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609598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6486" b="-3232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8908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6993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4267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CED7D0-671B-7F63-5130-E35828AB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40668"/>
            <a:ext cx="6932507" cy="113583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2A82A9B-9EBD-0A77-F607-E839D43652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2743200"/>
            <a:ext cx="6932508" cy="3419856"/>
          </a:xfrm>
          <a:noFill/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82C81-1CE9-A2E1-1417-0667434DF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FC3A-D237-7CAA-92EF-DF9B810EB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B383-8CF2-6BB2-8F46-605FE9710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6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3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878F-3C07-D360-EC90-8FEFB87A7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8733C-68A4-04E1-A968-B5C15E3F7E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9E97-1DED-CCA3-AF67-F1BAD79A81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2EDB1F-A73E-55BD-6BDA-F6497810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24" y="855636"/>
            <a:ext cx="5796484" cy="10707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4047690-7015-54CB-752C-C1C7BE42D7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8024" y="2057400"/>
            <a:ext cx="5798176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1DA00E-F240-EC85-5E2B-4DE591F61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sz="900" dirty="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ED5FCE3-5050-A9AE-69B1-6AAB64B6317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05380" y="6346745"/>
            <a:ext cx="17623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15DD76-F653-F74F-4DCD-674241F38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0612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81628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5287"/>
            <a:ext cx="4973865" cy="147022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1385287"/>
            <a:ext cx="5181600" cy="3491513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DAA7E-55EA-19E9-ECC7-C74FE582C0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3C363-6C3B-E28D-06F5-AB2EC53D7B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258A-CFF4-775F-A29D-30D91D4A5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3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20333"/>
            <a:ext cx="7208520" cy="57506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084" y="1600200"/>
            <a:ext cx="5735507" cy="2590800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391C811-7699-F021-4CCB-539ACAD0B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8871" y="6343955"/>
            <a:ext cx="27391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D4E6C4-6819-0DF7-D9C4-34177C161B9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785216" y="6343954"/>
            <a:ext cx="22026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8998F3-C99E-11E5-BC33-937A455B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2179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8461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10B84-22C2-4A1F-81F8-80178FC196D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1388700"/>
            <a:ext cx="3859262" cy="40835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0" y="1389134"/>
            <a:ext cx="6357117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56440-14E3-7B9A-D161-08AB10B8DC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A7CF-81AE-0AC6-B47B-E2C1EA9D9A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578E8-BCF2-BF9D-84B5-AA93D14D0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0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50111"/>
            <a:ext cx="3425026" cy="397710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05601" cy="49406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54C37D-3064-C3C9-078B-4FC8A705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77C0F5-D964-B2D1-0F39-EC17AB07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244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685799"/>
            <a:ext cx="3276601" cy="547725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1" y="685800"/>
            <a:ext cx="6858000" cy="5477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7C0F-A50D-ABB1-D91B-F877E2E829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0A937-543E-BBB8-39DD-1E9A45291F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C33EC-C7FC-72B4-C208-8BA6FD4B58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40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171" y="687492"/>
            <a:ext cx="7500648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11" r="-1501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2983064"/>
            <a:ext cx="2625774" cy="318744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72B8-D6F1-AF2B-DF03-17FD2A737E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DF5D5-DF03-873F-A2DA-E5C0EF793F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C7DB-FD9D-21A6-66CB-087260FBA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12268"/>
            <a:ext cx="3953296" cy="112727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5800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691" b="-980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5012267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2910-904E-268B-43B3-CAE9F2E4A0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EBCC-AB7F-E034-5C1D-1AFF70FC78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EE381-D50D-08D2-2D1B-9E61241A22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07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953296" cy="112727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685800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212152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364" b="-813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51189-9025-E7C1-B611-A7A2BD03B4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EA616-DF83-AFFF-BC05-5AF6783B35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BF149-C859-79EF-0D12-15B124182A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71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4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B16A7-2B91-9487-82EB-D7D5121984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7B84B-FBFC-D589-881E-D4EA9886A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CF0F-496C-B902-B8FD-2D816F5CB7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41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4" y="687492"/>
            <a:ext cx="6308414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494" y="2997200"/>
            <a:ext cx="6308414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6407" y="687492"/>
            <a:ext cx="3878100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5737" r="-7573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054A-88D2-8AC5-BB55-C59F527695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5A21E-8763-2E88-7470-09E43DCB7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9C91-F0A3-3A11-A3D6-7F34DD79D6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50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22" y="687494"/>
            <a:ext cx="5662983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871" y="687492"/>
            <a:ext cx="4452410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518" r="-595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1522" y="2053560"/>
            <a:ext cx="567160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F20DA-AED3-283F-9A9E-1F1BCED1D0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F5FD8-373C-BC99-B74A-71C2F138E4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579E-F3C4-55B0-6D77-9FEBF71C5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45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69" y="687494"/>
            <a:ext cx="6318225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871" y="2053560"/>
            <a:ext cx="632784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7542" y="687492"/>
            <a:ext cx="3805587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197" r="-6719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FC07B-DBB3-6713-7446-1CB062A175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CE356-8F45-9528-A1A3-57FFB6F123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DD9CF-D579-D07B-C24D-5A89B1A420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4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0303B8-D5FB-4E2E-B346-BD3AC5E100D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3880757"/>
            <a:ext cx="2978729" cy="22823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732115"/>
            <a:ext cx="10827329" cy="27112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4535" b="-399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880758"/>
            <a:ext cx="7404607" cy="22823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808D1-FDEB-C4DA-A78C-86E9E878FF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C3112-C844-AF9C-BD29-9F54BFB4B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3455F-03AC-59D9-5F32-49E6590DEC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26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443498" cy="23304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3267" y="685800"/>
            <a:ext cx="6892933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3636524"/>
            <a:ext cx="10827329" cy="2513999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91" b="-4935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176D-6F59-6E6F-1B64-88FAB9F6DC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5A84-35DF-61C1-E0CD-9C9F5E85A1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D8B36-4FE1-E52B-160B-145190055F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97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65601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31" r="-8731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48599" y="1830773"/>
            <a:ext cx="3657601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74D3-4953-87AB-DEFD-DAE552B32F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4D3FF-FC3B-DF81-D68A-C24A7A51E7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B140-6B27-A9E5-686F-E0A1260B13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2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51123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363" r="-25363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2821" y="1830773"/>
            <a:ext cx="5143379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CDA6C-1820-A056-2B4A-240B4D831E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D0EB-A6DA-C46E-D18F-B61C44EF04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683A-634D-19CA-3758-07887799DC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70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74130" cy="126948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173850"/>
            <a:ext cx="4274130" cy="3963682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473" r="-3247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3333" y="685800"/>
            <a:ext cx="5932867" cy="547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79C85-F436-B8CC-25B1-1484A2E6D9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E5895-9C3C-E2ED-0696-017C51EB8F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0E32-BBC0-38C8-4A92-51464FFB2E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01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63" y="687493"/>
            <a:ext cx="6724438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7492"/>
            <a:ext cx="3435929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918" r="-919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3374" y="2419354"/>
            <a:ext cx="671421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4C21-9AE9-F631-7C47-0FF6C59427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4C698-492C-2FAD-95DB-969CC69A60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9C1F-4C6E-483B-915F-317EFA8BE9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70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87493"/>
            <a:ext cx="7379174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419354"/>
            <a:ext cx="736795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24022" y="687492"/>
            <a:ext cx="2789107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4830" r="-12483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1B279-14F8-811B-68AF-FDEBF89CFB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7AEB-2562-14F9-A50E-AD7A31F76A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BF552-6277-D4E7-9B98-D4080873F7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54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18" y="687493"/>
            <a:ext cx="7758911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494" y="687492"/>
            <a:ext cx="2360507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574" r="-15657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54218" y="1953528"/>
            <a:ext cx="7750288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34294-24E0-2032-5C49-55BAB969D4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2AC9E-77BC-1AD2-8EB8-923CDF4BBE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A8A83-D457-8B0A-7A32-F95024D8D5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4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31" y="687493"/>
            <a:ext cx="8424453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1953528"/>
            <a:ext cx="8415090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9355" y="687492"/>
            <a:ext cx="1722308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3120" r="-23312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ABC3-6B6D-93A5-5D5C-31E2D53D3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FF304-5BE8-9322-A906-1705F80BA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EE94-4C42-847B-A24C-BB0C72B4D2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64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2855064" cy="29726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3942324"/>
            <a:ext cx="2855065" cy="2206578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33" r="-1873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4267" y="687492"/>
            <a:ext cx="7348626" cy="548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D4A13-0539-3541-39AF-1B480EBA2F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CC0E-954E-D09D-5796-336CDFE59B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00B6B-DAF9-BF70-8202-C26BBB5E74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90B22C-AB46-4999-BADA-1BCDC07B085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6CE28-2F47-41A4-DF25-8AEC2F9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27214"/>
            <a:ext cx="7620000" cy="1135842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7B16B5-93A5-3ACF-80AB-6B1967DD6D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8872" y="2743201"/>
            <a:ext cx="5638800" cy="2284013"/>
          </a:xfrm>
        </p:spPr>
        <p:txBody>
          <a:bodyPr anchor="b"/>
          <a:lstStyle>
            <a:lvl1pPr marL="0" indent="0">
              <a:buNone/>
              <a:defRPr sz="138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564731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4800600"/>
            <a:ext cx="5943600" cy="1388534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10000"/>
              </a:lnSpc>
              <a:defRPr lang="en-US" sz="2000" dirty="0">
                <a:latin typeface="+mn-lt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1" y="1676400"/>
            <a:ext cx="5943600" cy="31242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lang="en-US" sz="13800" b="0" dirty="0">
                <a:latin typeface="+mj-lt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675017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04" y="4191001"/>
            <a:ext cx="8470392" cy="1762537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lang="en-US" sz="2000" b="0" kern="1200" cap="all" spc="6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0804" y="694935"/>
            <a:ext cx="8470392" cy="3496065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13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209506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9147" y="1830774"/>
            <a:ext cx="9113707" cy="3196443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4000" b="0" cap="all" spc="600" baseline="0" dirty="0">
                <a:ea typeface="+mj-ea"/>
                <a:cs typeface="+mj-cs"/>
              </a:defRPr>
            </a:lvl1pPr>
            <a:lvl2pPr marL="228600" indent="0" algn="ctr">
              <a:lnSpc>
                <a:spcPct val="90000"/>
              </a:lnSpc>
              <a:buNone/>
              <a:defRPr lang="en-US" sz="2000" dirty="0"/>
            </a:lvl2pPr>
            <a:lvl3pPr marL="457200" indent="0" algn="ctr">
              <a:lnSpc>
                <a:spcPct val="90000"/>
              </a:lnSpc>
              <a:buNone/>
              <a:defRPr lang="en-US" sz="2000" dirty="0"/>
            </a:lvl3pPr>
            <a:lvl4pPr marL="685800" indent="0" algn="ctr">
              <a:lnSpc>
                <a:spcPct val="90000"/>
              </a:lnSpc>
              <a:buNone/>
              <a:defRPr lang="en-US" sz="2000" dirty="0"/>
            </a:lvl4pPr>
            <a:lvl5pPr marL="914400" indent="0" algn="ctr">
              <a:lnSpc>
                <a:spcPct val="90000"/>
              </a:lnSpc>
              <a:buNone/>
              <a:defRPr lang="en-US" sz="2000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962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1325691"/>
            <a:ext cx="7169728" cy="483736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59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A9D377F-07AE-65AF-821F-A5C0F12804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720332"/>
            <a:ext cx="6702552" cy="4306886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449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400" y="5440680"/>
            <a:ext cx="6400800" cy="640080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05400" y="1600200"/>
            <a:ext cx="6400800" cy="3332480"/>
          </a:xfrm>
        </p:spPr>
        <p:txBody>
          <a:bodyPr anchor="b">
            <a:normAutofit/>
          </a:bodyPr>
          <a:lstStyle>
            <a:lvl1pPr marL="164592" indent="-164592" algn="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934993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93739-F149-35A6-ADA9-A0193DD6D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72" y="5440354"/>
            <a:ext cx="5102352" cy="669472"/>
          </a:xfrm>
        </p:spPr>
        <p:txBody>
          <a:bodyPr anchor="ctr"/>
          <a:lstStyle>
            <a:lvl1pPr>
              <a:lnSpc>
                <a:spcPct val="120000"/>
              </a:lnSpc>
              <a:defRPr sz="1600" spc="0" baseline="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2" y="914400"/>
            <a:ext cx="5102352" cy="420624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8961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43EF64-B72A-842D-443E-85E51FB9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602480"/>
            <a:ext cx="6400800" cy="64008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648D1EC-4439-0A29-775B-BBF446B5FE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66850" y="1143000"/>
            <a:ext cx="9258300" cy="2951480"/>
          </a:xfrm>
        </p:spPr>
        <p:txBody>
          <a:bodyPr anchor="b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146846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48E0A-DAAD-770F-21DF-99504CDB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2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6122" y="2057399"/>
            <a:ext cx="5140007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2" y="2057399"/>
            <a:ext cx="5140328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833E-541C-85C6-BF1E-EC605C8F4B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70C3-D6A0-EE88-649F-3353435982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5649-E940-A4B1-5901-B56C3AF3CD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F33D12-AC4B-4D7B-A196-DDD1488B4FC5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B7E0276-8109-589D-7633-DD4218D7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0" y="694932"/>
            <a:ext cx="10827329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0" y="1954766"/>
            <a:ext cx="514741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774" y="1954766"/>
            <a:ext cx="514191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8456CB-E141-4FD9-87C3-ECEBF8A7D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459" y="2788468"/>
            <a:ext cx="5145670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8C7E4C7-BE12-E106-3871-9FD922E346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1" y="2788468"/>
            <a:ext cx="5140177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D6F2-E303-8711-DD86-38797649A73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E9AFB-293B-FDFA-726C-92E53E70E9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F8AA-F8D4-60EA-F11A-6775234BA5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1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A025B8-8BA0-89AA-4360-51FBAF2B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59BD1-7576-196A-D571-FD57E719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4E8B1-4F38-9B1B-6424-6BC2452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E196-21CE-CE9F-7563-03912CC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70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ECF3-58F8-D0BC-147E-E4CFB492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631-83CC-B848-B327-B33DAF5A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0C40-BA47-C8B9-46F3-E3616FAC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38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85800"/>
            <a:ext cx="6371491" cy="54681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164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698756"/>
            <a:ext cx="6165717" cy="5442639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37" r="-28837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16825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5417129" cy="1819664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871" y="3276599"/>
            <a:ext cx="10827329" cy="2886457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79F71-BB04-AC80-5A43-4718DF5050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1D9A8-162F-30DE-21D0-F531C2AC38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03FBD-DD44-33D2-4C38-3C6BF9FB5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58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06305"/>
            <a:ext cx="6370507" cy="184202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701660"/>
            <a:ext cx="6370507" cy="23255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DDBCCE-CCAB-448A-1E13-595ADE9E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C093BF-07F3-517D-599F-4A80C3D44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824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E50AEE-851C-45D3-8881-3B0D3977FB9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BFEAE0-4BD6-4567-8440-5F17BC252E3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3CF412-0BF6-495F-81FB-E01D1CF22E1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10833120" y="5950440"/>
            <a:ext cx="231120" cy="2300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7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7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8"/>
            <a:ext cx="10825637" cy="79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2" y="1676400"/>
            <a:ext cx="10825636" cy="44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7982C74-1A7B-1EF6-C767-EC1102B8BC05}"/>
              </a:ext>
            </a:extLst>
          </p:cNvPr>
          <p:cNvSpPr/>
          <p:nvPr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C58F15E-3B29-FA0D-33D1-930904DB63AC}"/>
              </a:ext>
            </a:extLst>
          </p:cNvPr>
          <p:cNvSpPr/>
          <p:nvPr userDrawn="1"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CE51C6-D285-36B9-E05D-34304BF8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C65791-CE33-6F98-64A9-9C680356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4E2BDE-BF41-53AE-AAF9-E1E0BE6AB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0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69" r:id="rId51"/>
    <p:sldLayoutId id="2147483770" r:id="rId5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>
          <p15:clr>
            <a:srgbClr val="F26B43"/>
          </p15:clr>
        </p15:guide>
        <p15:guide id="28" pos="3840">
          <p15:clr>
            <a:srgbClr val="F26B43"/>
          </p15:clr>
        </p15:guide>
        <p15:guide id="29" pos="7296">
          <p15:clr>
            <a:srgbClr val="F26B43"/>
          </p15:clr>
        </p15:guide>
        <p15:guide id="3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nlink.org/" TargetMode="External"/><Relationship Id="rId2" Type="http://schemas.openxmlformats.org/officeDocument/2006/relationships/hyperlink" Target="https://rosmodem.wordpress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v_PDYgpRuvU" TargetMode="External"/><Relationship Id="rId4" Type="http://schemas.openxmlformats.org/officeDocument/2006/relationships/hyperlink" Target="https://k4lrg.org/wp-content/uploads/2026/01/Winlink-LCARES-Presenation-Jan26-final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lack08ufo@gmail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1"/>
            <a:ext cx="7772400" cy="3079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LCARES P2P </a:t>
            </a:r>
            <a:r>
              <a:rPr lang="en-US" b="1" dirty="0" err="1"/>
              <a:t>WinLink</a:t>
            </a:r>
            <a:r>
              <a:rPr lang="en-US" b="1" dirty="0"/>
              <a:t> Exercise  Summary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Ride to End Alzheimer’s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860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r>
              <a:rPr lang="en-US" dirty="0"/>
              <a:t>Doug McNulty KM4GC</a:t>
            </a:r>
          </a:p>
          <a:p>
            <a:r>
              <a:rPr lang="en-US" dirty="0"/>
              <a:t>datacomsys@comcast.net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883A-77A6-3C29-1741-1ACB72B1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8012-DE36-ECE0-CF9C-C4E2D3A2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748CC-EEAF-EFA9-B2DC-A4E359A2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4430111" cy="4575960"/>
          </a:xfrm>
        </p:spPr>
        <p:txBody>
          <a:bodyPr/>
          <a:lstStyle/>
          <a:p>
            <a:r>
              <a:rPr lang="en-US" dirty="0"/>
              <a:t>Example use of “Auto-Tune” tool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72F9F-70A3-78CB-3C73-EF8621D67EEC}"/>
              </a:ext>
            </a:extLst>
          </p:cNvPr>
          <p:cNvSpPr txBox="1">
            <a:spLocks/>
          </p:cNvSpPr>
          <p:nvPr/>
        </p:nvSpPr>
        <p:spPr>
          <a:xfrm>
            <a:off x="1828800" y="1000919"/>
            <a:ext cx="8382000" cy="56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66C4C0-33B2-5885-5547-23B4A2DD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417980"/>
            <a:ext cx="42481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9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B89D5-DBA4-3320-0ADA-813D068BA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00AF-A510-BE37-D34F-C8CD267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Recommendations Before Using Winlink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B463-F74C-7CE8-3E4D-6B6A40E6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Install and set up VARA FM, VARA HF, and </a:t>
            </a:r>
            <a:r>
              <a:rPr lang="en-US" dirty="0" err="1"/>
              <a:t>WinLink</a:t>
            </a:r>
            <a:r>
              <a:rPr lang="en-US" dirty="0"/>
              <a:t> Express, test with external gateways </a:t>
            </a:r>
          </a:p>
          <a:p>
            <a:pPr lvl="1"/>
            <a:r>
              <a:rPr lang="en-US" dirty="0"/>
              <a:t>Obtain </a:t>
            </a:r>
            <a:r>
              <a:rPr lang="en-US" dirty="0" err="1"/>
              <a:t>WinLink</a:t>
            </a:r>
            <a:r>
              <a:rPr lang="en-US" dirty="0"/>
              <a:t> account if needed</a:t>
            </a:r>
          </a:p>
          <a:p>
            <a:pPr lvl="1"/>
            <a:r>
              <a:rPr lang="en-US" dirty="0"/>
              <a:t>Consider $75 VARA license for higher data rate</a:t>
            </a:r>
          </a:p>
          <a:p>
            <a:r>
              <a:rPr lang="en-US" dirty="0"/>
              <a:t>VARA software: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EA5HVK | Weak signals Software</a:t>
            </a:r>
            <a:endParaRPr lang="en-US" dirty="0"/>
          </a:p>
          <a:p>
            <a:r>
              <a:rPr lang="en-US" dirty="0" err="1"/>
              <a:t>WinLink</a:t>
            </a:r>
            <a:r>
              <a:rPr lang="en-US" dirty="0"/>
              <a:t>: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Winlink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Global Radio Email </a:t>
            </a:r>
            <a:endParaRPr lang="en-US" dirty="0"/>
          </a:p>
          <a:p>
            <a:r>
              <a:rPr lang="en-US" dirty="0"/>
              <a:t>Steve’s (N4RAF) </a:t>
            </a:r>
            <a:r>
              <a:rPr lang="en-US" dirty="0" err="1"/>
              <a:t>WinLink</a:t>
            </a:r>
            <a:r>
              <a:rPr lang="en-US" dirty="0"/>
              <a:t> overview: 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https://k4lrg.org/wp-content/uploads/2026/01/Winlink-LCARES-Presenation-Jan26-final.pptx</a:t>
            </a:r>
            <a:r>
              <a:rPr lang="en-US" dirty="0"/>
              <a:t> </a:t>
            </a:r>
          </a:p>
          <a:p>
            <a:r>
              <a:rPr lang="en-US" dirty="0"/>
              <a:t>Setting up P2P messages:  </a:t>
            </a:r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Winlink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P2P Session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161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6BC6E-9329-F18E-0BF3-87CADE2E4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86E0-99AE-345A-0DAB-F2B722B0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Ride to End Alzheimer’s Fundraising Event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C813-2999-D099-40DF-0E20C0D9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C29F7D-B620-2673-A165-C5372C48B8D6}"/>
              </a:ext>
            </a:extLst>
          </p:cNvPr>
          <p:cNvSpPr txBox="1">
            <a:spLocks/>
          </p:cNvSpPr>
          <p:nvPr/>
        </p:nvSpPr>
        <p:spPr>
          <a:xfrm>
            <a:off x="758536" y="1828800"/>
            <a:ext cx="10484428" cy="435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Date:  16 May 2026</a:t>
            </a:r>
          </a:p>
          <a:p>
            <a:r>
              <a:rPr lang="en-US" dirty="0">
                <a:solidFill>
                  <a:srgbClr val="FF0000"/>
                </a:solidFill>
              </a:rPr>
              <a:t>Recruiting to fill positions – see following slide</a:t>
            </a:r>
          </a:p>
          <a:p>
            <a:r>
              <a:rPr lang="en-US" dirty="0">
                <a:solidFill>
                  <a:schemeClr val="bg1"/>
                </a:solidFill>
              </a:rPr>
              <a:t>Would like to increase number of APRS digipeaters and possibly gateways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increase tracking accuracy of SAG vehicles</a:t>
            </a:r>
          </a:p>
          <a:p>
            <a:r>
              <a:rPr lang="en-US" dirty="0">
                <a:solidFill>
                  <a:schemeClr val="bg1"/>
                </a:solidFill>
              </a:rPr>
              <a:t>Effort in work to improve map presentation of bike routes, SAG, and rest stop locations</a:t>
            </a:r>
          </a:p>
          <a:p>
            <a:r>
              <a:rPr lang="en-US" dirty="0">
                <a:solidFill>
                  <a:schemeClr val="bg1"/>
                </a:solidFill>
              </a:rPr>
              <a:t>Investigating possibility of large screen display at NCC location – additional visibility and value added to customer – ideas on where to get (borrow) one?</a:t>
            </a:r>
          </a:p>
        </p:txBody>
      </p:sp>
    </p:spTree>
    <p:extLst>
      <p:ext uri="{BB962C8B-B14F-4D97-AF65-F5344CB8AC3E}">
        <p14:creationId xmlns:p14="http://schemas.microsoft.com/office/powerpoint/2010/main" val="93937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5" y="16670"/>
            <a:ext cx="8229600" cy="374142"/>
          </a:xfrm>
        </p:spPr>
        <p:txBody>
          <a:bodyPr>
            <a:noAutofit/>
          </a:bodyPr>
          <a:lstStyle/>
          <a:p>
            <a:r>
              <a:rPr lang="en-US" sz="2800" dirty="0"/>
              <a:t>2025 ALZ SAG and Rest Stop Operators:</a:t>
            </a:r>
          </a:p>
        </p:txBody>
      </p:sp>
      <p:sp>
        <p:nvSpPr>
          <p:cNvPr id="1026" name="AutoShape 2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6" y="-1720850"/>
            <a:ext cx="5095875" cy="3876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6" y="-1720850"/>
            <a:ext cx="5095875" cy="3876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previe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previe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previe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6" y="-1720850"/>
            <a:ext cx="5095875" cy="3876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6" y="-1720850"/>
            <a:ext cx="5095875" cy="3876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6" y="-1858963"/>
            <a:ext cx="50958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png;base64,iVBORw0KGgoAAAANSUhEUgAAAu4AAAI6CAYAAAB4ss3zAAAAAXNSR0IArs4c6QAAIABJREFUeF7svQ3QblV157neITUSjYhtF/aIA5hmtPIxA1ckYqhGRdNW6AZTiRiliiqdVlonyYyWpqvsgQYbx0yNWto9nZIBZnSaKiTS6YrQMWVHUdKjEq83F7pNLBhtgagtVkyAtKg9w7xz/9ezbtZd7M/zsZ/z8X+q3uLyPOfsvfZv77POf6+z9j57wg8JkAAJkAAJkAAJkAAJkMDsCezN3kIaSAIkQAIkQAIkQAIkQAIkIBTuHAQ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IU7hwDJEACJEACJEACJEACJLAAAhTuC+gkmkgCJEACJEACJEACJEACFO4cAyRAAiRAAiRAAiRAAiSwAAIU7gvoJJpIAiRAAiRAAiRAAiRAAhTuHAMkQAIkQAIkQAIkQAIksAACFO4L6CSaSAIkQAIkQAIkQAIkQAKTCveDBw++RBGfe+65nyFuEiABEiCBPAH6zjwjHkECJEACcyPQwndPJtwPHTr0uv39/Q8ZqBTucxthtIcESGCuBI4FPUSEvnOuvUS7SIAESOB4Asd8997e3uvPOeecD48NaDLhfvDgwWv29vauHttglkcCJEACJEACJEACJEACcyawv7//znPPPfeasW2kcB+bKMsjARIgARIgARIgARLYNIHFCffDhw+f8fjjj39Ne+1JP/bXNt2BbDwJkAAJlBL4wX/882OH0neWUuNxJEACJLBbAtZ3n3DCCc85cODA/WNbNFnEHYZ+8Ytf3FeDf/TkvzG27SyPBEiABFZJ4HsPf+tYu+g7V9nFbBQJkMAKCVjf/YIXvGASjT1JodoXFO4rHJVsEgmQwOQEKNwnR8wKSIAESGB0AhTuoyNlgSRAAiQwfwIU7vPvI1pIAiRAAp4AhTvHBAmQAAlskACF+wY7nU0mARJYPAEK98V3IRtAAiRAAvUEKNzrmfEMEiABEtg1AQr3XfcA6ycBEiCBHRCgcN8BdFZJAiRAAgMJULgPBMjTSYAESGCJBCjcl9hrtJkESGDrBCjcFzQC/vIv/1L+5Ev/9qjF/9Vznyd/7Rl/fUHW01QSIIE5EaBwn1Nv0BYSIAESKCOwKuH+vcd/RG77nd8+2vIf+7Gnyqt++bIyCgs56uP/6mPy62/5laPW/vo7rpLX/b2/vxDLaSYJkMDcCMSEOwIEhw7eJX/wmTvkt26+6ZjZL7nw5+SlL/s5Of9vvVj+i2edOrfm0B4SIAES2ASBVQn3hx97XF5+wQuPddwff+Xri+rEP/z8Z+XLf/IlOeM5Py64SfrPv/itm+Xq//EfULgvqldpLAnMk0BIuN/75T+RX7z4b2cNfs8HflMu+ruvzB63lANyvncp7aCdJEAC6ydA4T6jPv6pM599zJpP/sEfPiGq9eff+TP5t/cclscee0zOe9H5TJWZUd/RFBJYGgEv3L1o1wj7f3na6fKnDz4gn/7U78tn7vj9Y838zes/FAwwLI0D7M353iW2iTaTAAmskwCF+4z6lTePGXUGTSGBlRPwwv1Xrnj9MWH+pl/5H+TX3vrrTyDwv77/PXLdb/6TY9/fdfjL8tSnPnXxpOh7F9+FbAAJbIbA5oU7oth3ff6z8ru3/c5xN63/+qyzo9Gk//DNb8hn/82dx9JWfvmyy+WCl1z4hONx3OE/+qJ88Qt3HcsVRRTr71zyC8dFzO+5+4/k8KGD8p7fuPbYwMON86knnXRcrv79X/v3x2xEOUipsZ+attiyfunVl8n/859+IHd88l8fl4pzyS/8EqP6m3EFbOjWCFjnf9/935TLXnXJUQTwLYimhz7Ifz/vwE8c++n/uOm35IUvOv/o/+d8Cnwa1h2F8uPVp2pUP5VP7+v55tf/VP7p+99z1Df+y9v/tTzvJ35Sxva92uAhPjZkJ8r19xNt+4Uv/9v0v1u7KNleEiggsGnhnsvnhAO99jfec5zzRC7kf3v5LwfRvvN/+l+OLYgtKft/ft8/PRqt+vD//r8dJ9p94Zqrb+u2N0wcX1KfbYstC/mquujV1h1qf8GY4iEkQAILIGCd/2/99seO+aBc/npsrU2JTwGW3/39Pzgu6JDzXSrGFWmqHvjFk09+ejJPH36t1veO7WPVf6fa7n38AoYUTSQBEmhAYLPCHVEOu5AVu7T8xE/+tHzve4/JrbfcHHxkHDvnO9/5s6PC1+70ojcXRJl+5ryfldNOP0MefeQR+a2P3HQs+q43SF0YlYu4x4R7n7aEJiAa5bd25G7iDcYoqyABEpiAgHX+b/8H7zjm83KC0foOPG38R//4N45aV+pT7DnWd0FQ//dv/XU56WlPk29/+6HoE4BU8AS244Pgypi+dywfq92ojP/xP3rHsfsBJiho+w9+8AP5kz/+d/KMZ/z1Y08zJuh+FkkCJLBQApsV7jZqZCPl6Ec8Dv1bLzz7WJf+mz+8+2jUPXfOo48+eiyShDLggP1jYTzm/Ts/d8HRsv2Wjrk8y5hwz9kVaou/+dmolv0tluu60PFOs0mABDoCzvkf4+Ij4h6Y9x2hJ4I4x/oUL3zVp9otbn1kPfabr98HF6bwvWP42FAQRH2+ncxwgJIACZBAisBmhbtdiBXawcUuwrr5X9wmZ539/FF2HrA3sLGEe5+22Juf3x3C32SXtq0mL3kSIIE8gZhwD/lDW1qJcA/tOGOjy+pTre/yfiYWqOgbWBjie4f62FgAxJaLABL3yM+PWx5BAlsnsFnhbqPbIWFqoz36WDN3jh9M+iITRNlt+okeN5Zwz9kVaksqX57Cfetuge3fAoGYcK9JlbGCNOVTwNOu5Qn51BRza1OuHpQztu8d28dqW7ExgS4K1u8Qff/l115+dJEtPyRAAiTgCVC4i0hIuGOHAkRD8Okj3HMLrlBuK+EeaguFO50BCWybgHX+N37opmPbPOb2Z4+ljeQE9RDhbtN3cvVM4Xtzwr3Wx9qRh8DOP//QDce9pRa/5/ph26OXrSeB7RKgcBcRzbe0w8DeZEKpMqFz7Pn2Eaiej9+HPK6N3bDsTaW0LRTu273o2XISAAHr/D/9f/3hsZ2lcvnW1t9Y35YT1Ln0w9KUvFw9U/jesX1saATqNpf26WwpE45oEiCB7RDYrHC3+Zb+0bDfq1jFcOocDBlEevB40y9utc53CuHepy0U7tu5yNlSEggRsM7/ob947NiiefuU0Z9no+1+v3frU/xWsrHFqdZ35RbFqi0p3zWV7x3bx6ZGpJ3g5NYbcGSTAAlsj8CqhTtSUfwHLxvC3un+JnPFf/drcsopzzy6E8ztv/Pbxx4b23QW+zhUb27Y5hFbl33sX956dMvH1/29v3+0ylCEBhOCD994XbBsnGMdNhYqveBnzpOHvvUfjm0JVrJYCzfMkrZQuG/vYmeLScAS8G9O9W9F1S1y9ZxP/N6/Oi6dw0bbcYxftKq+6MQnnXjsBUk4LraFJI5HnfpiOYjwP/3TB4++nE79qq8nlI8/te8dw8cqU0wIbD472nzVO3792NacjLjzmiUBEvAEVi3cQ91tHb2/UfnjQy8gso9h/fFW5OdeqoRzfY67XURqyy55AVNtWyjc6QxIYNsEvHBHYOH973n3E3KtQ5RC+dc+GIJAR+jjI+s534UyrIDNpcpM4Xt9YCXULn+/yNnpAzy+TL5DY9vXJ1tPAjECqxLu33v8R46LVpTcNGJiGRHvV1x08dHovP3g5vbbH735CbvEQIRf8gu/dNxbVv0NRCM1iCAhj9ELd9Tjz7G7NtgdCEKRppq2pMqyqUKp15/zsiIBElguAS/ctSUQnP/8Qzcei/raFsJnveLn/+4T3k+BY7xQxXf2LdP6gqXQbikx34VzLn3NZYL/6ifnB0N+dKjv1brH8rFann+Ki+9DbV7uKKPlJEACYxNYlXD/0ZP/Rm8+yMHUj39pUqxQPefHnnrSEwS+ngMR/B//8tGj/1tarp7zpCc96biJQGnj+rSltGweRwIksA4CMeGurdMXGZX6xViEWf1Rif+zvivlV0t6YErfO7aPHbu8Ej48hgRIYJkEKNyX2W+0mgRIgAQGEcgJ99rCS1JDasvk8SRAAiRAAscToHDniCABEiCBDRKgcN9gp7PJJEACiydA4b74LmQDSIAESKCeAIV7PTOeQQIkQAK7JkDhvuseYP0kQAIksAMCYwt35JT/+6/+3/L9731PfvKn/5voup8dNJVVkgAJkMBqCFC4r6Yr2RASIAESKCcwtnAvr5lHkgAJkAAJ9CVA4d6XHM8jARIggQUToHBfcOfRdBIggc0SoHDfbNez4SRAAlsmQOG+5d5n20mABJZKgMJ9qT1Hu0mABEhgAAEK9wHweCoJkAAJ7IgAhfuOwLNaEiABEtglAQr3XdJn3SRAAiTQjwCFez9uPIsESIAEFk2Awn3R3UfjSYAENkqAwn2jHc9mkwAJbJsAhfu2+5+tJwESWCaBRQv3Q4cOvW5/f/9Div4/+5H/fJm9QKtJgARIoDGB/+///U/HaqTvbAyf1ZEACZBATwLWd+/t7b3+nHPO+XDPoqKn7Y1doJZ38ODBa/b29q6eqnyWSwIkQAIkQAIkQAIkQAJzJLC/v//Oc88995qxbaNwH5soyyMBEiABEiABEiABEtg0gcUJ98OHD5/x+OOPf017bX9//6Wb7kE2ngRIgAQKCezt7X2avrMQFg8jARIggZkQsL77hBNOeM6BAwfuH9u0ySLuMPSLX/zivhr8ghe8YNK6xgbD8kiABEhgVwToO3dFnvWSAAmQQH8CLXz3pGK6RQP64+WZJEACJDBPAvSd8+wXWkUCJEACKQItfDeFO8cgCZAACcyMQAvnP7Mm0xwSIAESWDyBFr6bwn3xw4QNIAESWBuBFs5/bczYHhIgARLYNYEWvpvCfde9zPpJgARIwBFo4fwJnQRIgARIYFwCLXw3hfu4fcbSSIAESGAwgRbOf7CRLIAESIAESOA4Ai18N4U7Bx0JkAAJzIxAC+c/sybTHBIgARJYPIEWvpvCffHDpGkDzhKRu7saXyQidzWtnZWRwEYItHD+G0HJZu6WwNNE5GERuU5E3rxbU1g7CUxPoIXvbi3c3ygiJ3XoHhWRGwIYcaG/ofv+sIjcMT3qZA2w5wIRuUhE3mSOvEJE7hSR+3ZsX8vqLxSRT3UVvmwGfdOy7ayLBJoRaOH8mzWmrKLXHLkfnBo49Bsi8mURuaesmNkfdbGIPLez8pMV7bL3zhtF5JGeLdX6cf/9aKKct3Xlv69nPXraaSLyQPc/k+qNiJ3K7SYR+bY75hQRuTzQzhZ9hCDYyyt0DsbMi0UEtuEPH0yG/qhQh+DejZdgXmnOhX75vQFjaeDQWOfpLXz3pBeSa8Dp5gLWHoP49eLdXuhvF5GhjgN1YdAe6ET27RXDBRfXteZCCZ26i8hz3/ZUND14KIX7UII8nwQKCLRw/gVmtDzk2Mv6IpXCb797BU/5fDtL7sHW7wIP7qUP9uwcW3/q/qrHldiXMiUl3CFGn33k/npoQvGo7Qgxu627t/sgVIs+0rrBLqdzMIl6bwcZ1wEENz4q5PHvkJbC95icYKJnxf6fGQGPY563sQBkz0un7LQWvnvoRZlsSYFwDzmhKYS7vRBLnR6cyr2ugbjA9KMX0i4iz33aUzbq0kdRuI9BkWWQQIZAC+c/s06ICSzcD14hItd39u7C346JStuJaCme4JYEfiDy8MFTB0RMS+9hIbu1fghAiLlYWS2EuwrSIe3J9U1sXCEgB5avFZFbXCFT9xGeLn3kSLT8EhFB36aEu9qJ8fL+gMC214fXc1a0Q9j7JywITGIM3sqn57lhVP57C989B+HuB+1chLudEcPJIX3HPmpDCs2rjzxq++oOBj2Fe/l1xCNJYHEEWjj/mUFJRUZhql1fM6XQmxqLthMTEKQd5nK/td0QmEglQsBoSPtL61+zcFfh/C4RuSrQ4aWM9NSaPoKYfqgT6xDMSCOKCXek+WDCGrPTmg494tOndGKUi+iHzp36Olht+S18966EO5wQZpz6sY6oRLjrLFPzvSCs8fcJ9wjxPBE53zxmQn24CLBYJpZj728S+P8aR4kLE5Hpy8zjKdT5hc5GO2AR1ddHWHic9SQReaWJLuGCs7l5pe3x5Z5hUn7OdnmVNfYy4r5ad8OGzYlAxPnj+ru0i5JB8K0pUpYT7ugeFSKxtAD1j9qVyI//XCCtJBd00VTEUC45RNrPmLVaWOP0XTN2cmuybDvf0fVl6v6iEdeTu+BRTLjrWizNn8f9LbQGywryD3b1+3sCmhMS7n24hVJl8N2ZZixDD2hQ7CsicmJ3X4ytAVA7vhW4p/rL2I8rFdnQC4h4hz5T9ZEdw+hPtCMm3FXg45xnBvLzc+7Kno+6+q6JyNXD3x2BNQt3RBv+phGodkaZE+428hIaNNYJ2dyw0LGxiYvOdFXoh2blofJytvnIvRXCfjKj5dtzStuTKtc+ah5i79IfWdPhkMBsCQScvwo4b3NJNG627TSGlQh3m75ofbfP40XAw+b/el+l95hYJDKWwqH3BUyaIDAhPu2GBWhOLhhm2/msI2lAn4+ka6AsG53FWq+YXam1WBCndl2XFeTq/0NR/5Bw78MtJNx9zr4dn+ir73S7l8WeRmCCluJmy7O8v9/le+N3/wQ9ds5YfYTylbeOxxRPBPRyaTSp61oZr8U/LMGHHbVx7cIdjk9Xm6O9KrhTwt3+BmcEQf0XRyYAenGhHDuT1siJ5qOrEM9F3G2ajHd8sQFkbcMxuClgV5yniAgcvkbW7YUUcmD6RMDarHl4pe3JOUZEhYbaS+G+GFdCQ5dGwDl/TauINWMN12KJcEf79TgbhdTIsc9XVoGH80JPdWuEu4ouf46mXYSi1qH+8u1MpaT4smPCXe9XNl9eo9LYxc1u8ODrU3axBZp2IjKWcFcuqRx3bVMo2qyT2JJFldpeHPvWxBOGmHDHIuAx+gjl61oFjfSneCqbvte2nl+qX5bmImdr79qFO8SjOiZ0gs6uU8LdHu8dZeq32pxwe3zphWOj9P5Rrn1shbaqM/IC27bJ/uZnzbn2+HJDC3CG2lvKZbYXGA0jgbkScM5fFzLGzM3lSc+1mSmxFLPZC18V5zERrpFL65P7CFC9v3ix6KPiOdbefvXDoUWqONYGokJCN9d+b48XocrCp45MGXEvEe52Aad9YqD7wqdSXULjShfjhu6FMUY62RvaRyhfx6G9x6fGYWxyYrfLtnb7rbOHCv/cOObvEQJbEO56ESoCDGpE0DUS752xjYT7R5Kp/Ouc0I1duPi+VKBa20I5i/ZRtzppa7OfGfuIuG1vrj0p0a9tHWpvKRde4CRAApUEnPMvOTuXolFSxi6PqY24q49VgRKLeMdyrFOLAkMCORYd1ntYbgGgsvXt1PQfP/lSQW7vCym7aiP+drxouVbU7lq464TIC/QQl9S49QtNbeCsdHI4tI9ik7uUcNf7s9cSXhfYNoT6lPfpxl5tC8IdSH3U/epu1TV+887QCtZUd6T2ZS1ZaNon4m7PCd1EbTvVvtRkYyzhHrtwx7a38eXB6khgvQQYcY/2rU+V0VSPlF+PRZlrUmVUMHp/qj68JJKLRoUmKKE26Hd2YWFIuJe038IMCfLQQsZdC3fYrG2zTzk0AFa6YNPyRroTBHHuCdXYfaT95m0eI1Umtk8+I+47uj1sRbgjYoGdUzQHHJGDuzvmfYW7f5yZi1D7LlaHge9jOxikovQh4a6PymwUf87CvdbeHV0mrJYE1keAOe7BPg2JlJJI/RjC3T4d1vVLELzYHQ1RYbyBs2TnjpC9XvxrhNffe0LCvaT9OeFuA2h6z52DcPeLULUPcsI71F6d2KnwT93Xx+wjK86xC5T96No8pMLiRZRYPKu762h6Tm5CGBPuGigs1S/rc6I7atFWhDvwWgFr8zlTwr3m0XCtcLfRcdhXsp2SrSMUDbA7woRSZWI7H+jw65sqUxJxH8PeHV0mrJYE1keAu8oE+zQkRtSvxhYqWsGtPrRPjrsGMiCk7Fa/EEYfq9iuLyQKvY2xNoWEuwrRkifJNuLv7582gGbfcr6rxamw1eezx556pByA523bGXv51Zh9lNooImS38i7ZthLnx4R76fnrc547btGWhDtQ25xrRe+Fu42El6wo13JqhbtPU4ltqYSLAx+80c7a5sWyz+UPLU5tLdzHtnfHlwurJ4H1EOA+7k/oS5vOYUVqbBGjFqACxkYeQ2LeVhhKP8H9CfvCv3ngKItFyO0uILF0jpBw18hs6e4hoUi6NklFJu67uquZFe59uMWEJerMTbpwjLYPT+Kx9Sb+SgJp/t5vx4zdVjQUtBq7jzDheHJg3OgTG30nw9fdm1F1HKai5im+qqmY5z7woq05fWvCPTQz9cLdHoPHk/gdL8DABxfBj3cvXLLbX+E3uzAUFwFeTPHszBtP/Z7pqA+Ps/CyDWzxeFHnRNRGb9u7j6TZfLN7mQQeo+L1yvjYNvVNlcm1p+RFSWPbWzO2eSwJkECCQAvnP7MOSKV82H3KfeqA3RUltDe3ihe/eFO/9wEg61ut2LNbTiKdAdsZ6wcpMiVpMjg+1k7/To2Q2AoJdxtZ9e2HQH2+iNxibE0JdxzmA2g+Ml/LLSUs9SlGatJh95qHaK/dlzzGW+tO7WHvn2L07aPYpZZ78mMnGNAtHw2Ms9i7DVCnvceHni7oDjWpl1HOzE3M35wWvrsm3aSamGuAffwWmwF6pxFaPBR7EYm1z7fLp77osbn2l9RlnU7u+NQLmGoi7rn2lAh3P6EJ9W+NvdXjgyeQAAmECbRw/jNjrwJL32MB8xBZ1YAH/j8m8NQfwl/d3KWt2PdnhPKE7RoelIuADN5Ke2qXs45XzVvh5rf09fj67ipjy7H3v1BUObazjd53bHDpQBc199HanHD34tTfI2u5pYS7nXQgKIY++7J7s7efTJTunqNcUxPCWL576py+fRS63HLCHef4l2thnOHJDz4/Za6PWN6/1QoYHwha+muLEfkRnWEL350TroOa4xqAR1IPdQXGBgpmj3hEpwtVc47a26eOy+77qsf4CHrpzN2+ZtzWF3vleExUh2bM9gUhqfSa0J61qfakyvXMxrJ30FjhySRAAn9FoIXznxnvWNBDn6r+QSaqDT/9FnPvQPPgNz+QeLJqRSiOR13YKOGnReRTTrirn8Qk4HOG3dNF5FWdgMotJLQiNJSiEdpz3nZT6oVFIT8eskeFZ+rer+kpsb3Sa7jFtnXUdnm7Q5Fhe0ytZoltq4j67Rt37ZOX1MufhvSRv+RKhDvOQWT8593aCi0LOuTjR6LrqesD4l/HqLVBsw80a2FmLmGZ5rTw3bUXQRXJBg3AwNdPyeNKXAD4s6u3S9uk5+L4krqsbXj72hSfIe0JORH9bip7p2DAMklgdQQa+M7VMesaBDF2YqWPh69O3RNUfMaCPbUvBZqSvd53WvjwHLeadqKs2H1VA1HcIeWH+gV/+PTp45bjo6b/V3NsC9+9dOG+ms5mQ0iABEhACbRw/qRdTCAXGdXfS5/iFlfMA48S0KcxtWkyxEcCzQm08N0U7s27lRWSAAmQQJpAC+fPPigmYHdTQUrjl7o8enx/htnthMKyGGnxgblUm+KCeCAJtCDQwndTuLfoSdZBAiRAAhUEWjj/CnN46BMXCVomyAXHLmJ3EdToBOzaArs7zugVsUASGINAC99N4T5GT7EMEiABEhiRQAvnP6K5WyoKaTF446Xuy41tIfvkGm+J2ZC2YsOK3NbNQ8rnuSQwKoEWvpvCfdQuY2EkQAIkMJxAC+c/3EqWQAIkQAIkYAm08N0U7hxzJEACJDAzAi2c/8yaTHNIgARIYPEEWvhuCvfFDxM2gARIYG0EWjj/tTFje0iABEhg1wRa+G4K9133MusnARIgAUeghfMndB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DHMuFJFLReRNnW3XicjHReT2Gdpaa9LFIvLc7qRPisg9hQW8UURO6o69UUQeKTxvyYedIiKXdw14X6Ihb+t+u0lEvh05DmPqgIhY5q8RkVMDx39DRD4nIg9m4ME+lHuZiKBf8XmXiPyuiNzlzo3VpYfd58Z37vhbO/umZrTk8bNT21v4bgr3nXYxKycBEiCBJxJo4fxnxv1aEbmys+nt3X9f3AmjK44IrRsa2wuR/ewj9R+KiOXc797cffdFyb0X4vBT5rzTC0RlY0yTVae8nhkR5eB/b1f7y0TkjoglH+z7/b8/AAAgAElEQVQmgpad7wt/6iWJyeJZInK3EesPd/8+s6vH92uuLj+2c8efbSZ9UzKarGPXXnAL313iPHpzbtGA3sbxRBIgARKYKYGN+c7zROTzIoII+5tdl+C3JyeE2VQ9iGjue0UkJpZzv8eEO9qIJwovCkRn/Tm3dV8gOo9JzZaEO540XC8iMVGOSLfyQbT7qsBAeJqIQFjjiQ3EuH5U8HqeOg5xXGjCcJqIPNCVh8klouX2g/r8E5FYXbFxW3P8lIymuq5WX24L303hvvphxAaSAAksjUAL5z8jJiqCU5HT1ubmhHnu95hwRxsRRQ9NUuw5Gtl9bZfWkZpEtGbToj4V0RDIoXQZ+4QG9oS0jDKMRbVDEyEtNzQWtc9t1DvHokaIo6ya46dklGsXf48QaOG7Kdw5/EiABEhgZgQizt/mgEP4Id81liIwsxYlzekr3BHhvMDkjj8qIncGIqFaOYTO+caSUE4zoqpIe9BcewhnzZ/+Sndu6vdYfrQVZO8IpG94QCogTxaRN2Si/yXt0vIRpf1qN240/xu/2fz5ENcvJPLybf4+yvpswdOE3PjUaHlMlIOnplRhUvO8QL9rRNoL7ZQ4jo1FtSc34YpN2EqfltQI9ykZ5fqHv1O4cwyQAAmQAAkogYBw9xFGPTSWJrAkmJr2gJQGiNTYQkPbJkRTwUQXB9rffI4yFvJBmOqxEHyaP4/zbHTV55XbcnEcPjbv3P8em0hZQfasLjUIk4JbAh0Fex/qhCmizbHofk27UI2meqD9mLR8xNStwhJiEIs9wQpjC6kmysqnj9j6/bFjjEvNT/eiXCPp6I/HEiyRSoN2YPJjU1hS4jhWp0a3Y30Wu95qhDjKqD1+KkZL8h+zspUR91l1B40hARIggTYEnPPX9IpY5XNKMekLSEUWxPsHCp4k6PE2Vxyi89XdLiw2vULFjRddNqfZR0RzqTC53z0HL8j0/0NPvbGzCES1RopjddW2S4W72qbjBt/rkwKt2+fgQyzf7wSw1u8j2lpGrcj1zHRC5ydiWj767PvdJMdHwnXyE5pAxMSxlhs6Ryd0YPYlEfnpIxOcv9mNtcMigqcxoacttUK89vipGPW9jjd/HoX75ocAAZAACWyRgHP+uqAxhqL28f0ckUJo/ZrZWQYC/uZIRDqX22vblztWhY/Pg84J89zvOeGuaRyhRaoQb3ZBZaiuPu2ywj22c0ppu3IR6NTEpHT86c4xXkjrhEEnPaHIutoXamdq5xZcS1cHnvpof6FfQk950KbauvyiWRtx1ycYlhVSwfzuSlMxKu0jHucIULhzSJAACZDABgk4519CYNL1SiUGjHQMIrvYdUX3cg+lz9QsEswda8WsZZgTsLnfc8JdBZefdIUEZ6iuPu2KtdXaqhMZCEfkjsf2jVchG8otR3m1fGLDR0W2prtoXredaIWeEqh9odxyLdOLY00JwpjDLjV2r31tD357t4h82bBJPbnRuuxaCW0r0nz8vu+57SBD1/kUjEa6nLdXDIX79vqcLSYBEiAB2WDE3fe6zWH3kcnQ3tyxUVNybCg6nBOeud9zwh2/h2zT72xedqiuPu0qEe6wy66ngOAMvZRIbcpdraWLMmPl+AWmmt9un1SEdo/xTy1s+al0FJ0E+DGXW0Ad25qxNvWl9ni0awpGuX7l7xECFO4cGiRAAiSwQQIbzHGP9XIol71G3JQcuyvhrnnTmguuUfiStJ0+7SoV7ugL/xZbvy2jCtlQJNn25dBdj3xKjgprv1DWCnVtZ+zFXTl2OimykwOtN7aeRPvSc8rVVTLBy3nAKRjl6uTvFO4cAyRAAiRAAkpgY7vKpDo+JJg0IlwSzVWBGUvpiG2pl4uo534vEWS+7pitqVSZmnbVCHe1H+f8sy6v24rW2vb3vbj9NowQ1ae6FyrZpwQYE9iuEzv/xPZbz4npUHTdT7J8e/T3mj3jQ0xytoXOmYJR3/7a/HmMuG9+CBAACZDAFglsbB/3VBeHRJSmBqReTa9lqvCPHRt7SU9O8Od+LxHuOEbLgX14uhBaaBwSyX3a1Ue4w0Z9EmCjybn6x7xs7ZaH94pIKJKuufmYXBzo8vP9NpBqU04chyLusTUJWmZssXGurtJxkuM5NqNcffw9QoDCnUODBEiABDZIoIXznxFWiJ5PBLbTs0LTpkao2A4tXIXAer7Zjca+pj60R7ym4vjobGybPcWW+71UkGlb9PjUGzvtE4Y+7SoR7uB3nzM+NLnJ1Y8isFOQ3ZNfX/iEfvN1pIajXTB75ZGxEtqJR+3BglMck9pHPiWmNXIOGy93i3NjY0W3nkQbavaMD7W5Vuj78ajtH8poRu5hWaa08N2T7kTQogHL6lJaSwIkQAJ5AhvznSpWEG3Gm08h9jRqClihaLmmy0BgYYu875pzfETWLjjEFpMo/yndoj6IwtB+43ZygPJxPHYS0Z1Gcr+XCnccp4IwJPzwXSwtpbZdJcIdfaFv5UXdlpNPTbL1ax/oORd1e5vb/fRzCzxjF4ZGu/V3n9+u31uOqXcbxHaVQYqN7mYUSrOxL+fS3H6Idn2RVWxrT9gX2t4R3+NFWPYlXH2F+9iM8k6KRwQJtPDdFO4cfCRAAiQwMwItnP+MmgxBeWmX3mDNgoDEn92Wz/6uwtF+F3vpD0TXW9we3LmXPfnyvTDL/W7tUlEZEp2xveT1/FQ+eU27NDIc2j9c6wqVhz54fyRKHjpehSrewGoj67ktLFND0r6gCxO50EfTVfBbTNzjt9hbiHXiiAW1sbf31vKJ1aX2+9QobWfJ+g3PYExGM3IPyzKlhe+mcF/WmKC1JEACGyDQwvnPFCNEPD7YPzy2h7g3Xc8JvbnSHwvxemL3xs2YOAuVn7IH9dfYOwX6Pu1K2VFbnh6PMkP94BdQTsGgZZl9xmlL+1jXjgi08N0U7jvqXFZLAiRAAjECLZw/6ZNAQwL6dKJPJLmhmayKBIYRaOG7KdyH9RHPJgESIIHRCbRw/qMbzQJJIExAo+0luwCRIQksmkAL303hvughQuNJgATWSKCF818jN7ZplgSQVoKFn0NfxjTLxtEoErAEWvhuCneOORIgARKYGYEWzn9mTaY5JEACJLB4Ai18N4X74ocJG0ACJLA2Ai2c/9qYsT0kQAIksGsCLXw3hfuue5n1kwAJkIAj0ML5EzoJkAAJkMC4BFr4bgr3cfuMpZEACZDAYAItnP9gI1kACZAACZDAcQRa+G4Kdw46EiABEpgZgRbOf2ZNpjkkQAIksHgCLXw3hfvihwkbQAIksDYCLZz/2pixPSRAAiSwawItfDeF+657mfWTAAmQgCPQwvkTOgmQAAmQwLgEWvhuCvdx+4ylkQAJkMBgAi2c/2AjWQAJkAAJkMBxBFr4bgp3DjoSIAESmBmBFs5/Zk2mOSRAAiSweAItfDeF++KHCRtAAiSwNgItnP/amLE9JEACJLBrAi18N4X7rnuZ9ZMACZCAI9DC+RM6CZAACZDAuARa+G4K93H7jKWRAAmQwGACLZz/YCNZAAmQAAmQwHEEWvhuCncOOhIgARKYGYEWzn9mTaY5JEACJLB4Ai1892TC/dChQ6/b39//kOmFzyy+R9gAEiABEmhD4CX0nW1AsxYSIAESGJHAMd+9t7f3+nPOOefDI5Z9tKj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70W4f40ETmn6/Evici3F9/7u2nAKSJyo4hcLCKvFZFbdmMGayWBbRNo4fy3TfhY63HveFhErhORN6+EyRrbtJKuYTPWTqCF724p3E8WkTdkOu2TInJPj459jYh8pDvv7SLyvh5l8BSR00TkAXLkUCCB3RJo4fx328Jg7QgcXC4ij4rIDY3ssz5vjPvhhSKClw1e2dmPCcGdIvJ7IvLIQtvUyOyqanSs4KTU/f5tXak3JQJ66LMDIhLTH3379CwReXlX/2ERuSPSwl2M+yrYPLicQAvfPYajirbINeB0Iwpj57wsMbhT5N4oItdTcJYPrsiRFO6DEbIAEhhOoIXzH27l6CWMLaJLDByrTvu0EvVCsP+ZEfD47nkicl+JUQOPGatNA82Y/PT9roZnRkT5c488Ob63OyalLT4oIm8SEWiUB43VQ/v0tu7pNYpMBRS30l+TD4g5VNDCd+9SuGMg+0/fiDsusBeKyFM64c9UmX4jmMK9HzeeRQKjEmjh/Ec1eJzCdiFgxqjTCrwrROSjLrqOyCuE4a09A1O1dMdoU22duzheA3YxUY6UT4hnfN4lIlcFjNS0ottF5JKIaO/Tp5oFgDJhA4X7LkbIDups4bt3KdwnrXsH/bWGKinc19CLbMPiCbRw/jOEtAvBOUadSMd4b0acATdEYot0mTHaNMPh8QSTzhORzye4X+ueeIQ0ByZVd4sIxLlNzxrSp5jIPdTZhcka0k8p3JcwokawsYXvnlQ8Z1JlcnXD+fysiLy4i1YAKWbFNwei6ngkhtm1HqOPI+33WHR5hojgYsaxZ7t8esyQtS7Ug7xE+8H5cLo1ZeICRn7cZcY+zPy/0LXFlh9rgzp8XR+AtsE+fLwtTxKRV7q0oVhuH+y6tGOL8j5wZA3C182jRe9o0B+vMGXjHPx9jIuBR7jaWQQJGAIR52+vWaRitIrgtuqbnOCEUDvfGINc+E+49AZrK4TyBZ2fxPc4Hn7dpquk6tTcZ3C2KRS2DhVp+A7ruGqFuW/TN0TkcyO3CfcJ3NtOCtwjbVsQwf5qd3/VtuN3vffh3zV9YMsrtaFmrGm0HOeE9ARSafTJPiZWoVQljdpbPTC0T1X0YzzARgr3ml5d+LFbFu46C451IQQjFjGpk4ST+VR3sH1sZr/HLim6gBWH6nG4sCBuVfjH6tT8t5IyUUZJGyDGNa0n1gaUFYuEp2zRdoCVrQff28W8tr04VjlY4Z5qS991CQu/PGk+CUxHIOD8ffRQK4+lAExn3HQlx0S0TUXRoMqZJqDjgzDqfzVI4y1G+oIGP2J1qo/M8VUfnDvO2+Dzp+FvIa7V/4b8KvxwbZv8fU/t8MyUA+zA5MHeK3Hv+77ZcaykD1LlxWzoM7I0P92Lcr1ngeNjXWQ+tFOa5qHbSVffPrX3fe0/yyG2iDY3Ye3DhefsiMCWhbu9cD4tIl8Rkad3jhq5gvjYi7BEuPtu1AvLilh8p3Xh8Rk+Gtk61E0UbF2xMu2FiGPgDLGqHDn4mOGrc7bOfqhwtzdybG+GCIN+LCsvwvUJgLVLbVZHo84R38Ph/4WInHgkd+/53cQjtlp+R5cOqyWBZRNwzh9+SQMToYatZfKcEu4I1PjIt6ZKhLZyVEH2IhG5q4OGIM2ru8iz+rZQnaWiHcVqdNVOBkoGn/pULya1TSjDL5bs0yaUYxnofcbndPt7lhWeeNqgO5+U9oEvr8SGEm7+GM1j9/y1D3XSgdQVP040su4nXX37FLZpTr3my1O49+nVBZ+zduEe6hpdHY4LCsLQP560q8RtRLhUuKdm3P7itYLePobzwj1Upt3lxufO2cdwYKBtHkO42yiKLc+2LWWbjepZvrp6f017HS/YNdD0tRNwzh/XnQYsQk1fy3XZJ/Kovsn66Fzus2Xo69TARmkEXUVezeQpZ5+KUXvvyJ0Ta1PoaURoFxXLoXYSEuoDW16pDX0ua9UEvr+0jTouQpF1Zerb26dPYbv2m20vhXufXl3wOVsU7j7C4LuvJGUklioTc8TqdPoI91iZdhuoUJusQNZIxFDh7p2Pj3ioA9P2hiI6Mb62PbiZpPJKF3zJ0XQSmAcB5/xLjMqtGSopY9fH9BHuKrKsn9XvQoIxdU/B8XjSWirabcS9Rrjn7AtxyJ2Tmoz4NoeY9WGv5fYpL3RO3/Gn9zRNd9Hcdzvx0UCcjfxrEMvfo/sId7sg1abEULj37dWFnrd24R7aDtIugrELi2zah3ZnbcQ95lhtBBoX9Te7tBybKmPfqJcS2GqbFcehG6pPz0GqyVDh7ttXIty9bTHhbh/fahsR5cNfnxdmLfSSpNkk0IYAI+7BxYaIriKXGf/Vj+aFW/EV25c71HneT+KYmv3W+4i8Evt8FLvkHG1fToT3Edpadmkf9LGh78XlF5jqUxMr0kO7x4CxTxkaOhnze8pTuPft1YWet3bhnooQ5RZ2okvHEu4hx22HjHfiYwh3u7+sCu45C3fwgMN+a+CRfe1j1YVejjSbBNoRYI77E4S7PqX0O36FhLuK3twTXHSo9f8Qethe0G9+kOp4DcL4lMjUOSX2eeFecs7Uwr2mD1oKdw0sadqq9okX0Vaoq32hfqvtUyvOsQbAfp7VjSk8xcF2k1jk698zk2PVzvGwpsEEtizcbWqGnTUPSZWJRdw1+oDoMT6aSxpLCakV7qG3ummdqG+sVJk+EfdYdMBPjOxg1i0o7VOQNTymH3zBsgASGIsAd5U5TrinhFQoeqwCs1a4w49p9LY0XUaDTKHIbWw4qM2xyH5om8MhbfJ29Im41/ZBToyOmSqjvHStB55OnOpeqAQGliF2JcKC79iORHjiXtqnqQ0rQmMg9aSb99KxnOiOytmqcPeLN+1AHlu4WwdZGjkuEe52FxYvqG2dGFqhxampfPuSJw0+koT/V44p22wKT+qFEdYJ4t8lN8gdXUaslgSWR2Dj+7h7wZQSeaHfVHyX+PSQwFQfWXI+BpcGmkrz3O1bNXVbSjtIQ2kdQ9tky+8j3Gv7oKVwR9vstpD3Bl6ohGP0STf66UC381ps7/3aPkXU/8kBTwM9g601dXc6vCvFvkfA3qtLJwrLc2gbsnirwh1dbHPEVdhC8EJMXtmNgRIBmxPZXkTbvHtcXN89crHrNpA69HJl4jh7DC7Gd3e589gpB9uahdpgd8xBGYj442UYL3Vvfytpd0q42zQdHAcnBmeC720U3dYDp2jz2f0exIwSbMgxsanTE2jh/KdvRVEN9m2iKlh90CAWobYplTZ4YKPg/h0W8LPYxvaWzrqQwLT+rWSBq/X39gmxAkAbYQdeAIV0Ca0z9I4NOxGwdQ9t01jCPbZfug/g9BXu+uInsPECNzWg9L6GoBfur6F+UJv0mNRTldo+jdkWy3EvGfdFFxAPmheBFr57UsE14M2pNpUk1islArZWZMfqim2zmIqwxF6YonWEnLaNhltbcCxeioE0npJ2p4R76oVTsXrsRMozCm2HOa8ridaQwMIItHD+M0EC3wIBhXdPaL6696t273EEQf68E9+IZOpL4/xTP5uPDbGMIIxGWW1ec0xgpoRyCJ19Wmnz8BHR1UCNbZcer28DR96zfc9HyK8ObZPa3SfiXtsHfYV7n8W+aJcPfIVSVO2kSINWqXeQ1PZpaFzEhHvJuJ/JJUozagi08N0thTsuJLwEAZ+SR0JevGvkGq+8RmTYCli764l1jrHvbT+EnCF+95FuZVVSppYfe0MpbhwfDbweG5Ged7oFoGgndttBxKa03ajfPk3wvGP14A2yrxSR6x1fH6XXPsQNMfSot2ac81gSIAFHoIXznwl0u6sXTIot8vQ+CH7nKhF5RperHBJqIf/rBbGmZobuSXp+Lm1QUULsv8o9IdU23RmIIEMMv8W9tRt2fEBEYoJyaJtgT0i4pzho+2r6IFdeLPWmZttLP4Q1vSWlL+x4i4l7W25tn3qbYsK9dNzP5DKlGaUEWvjulsK9T10Qn/jDx7+MqZRj6jgrwkOP1lJ7ntfUj4tXPyXt0BdQPRIQ9zX15o7VekIr3UPn1rYjVz9/JwESCBBo4fxnBF79fIm/Ux9U4ke1iX3OGYqnps5aPwzbasof2paQGJ3inuwXmY5t99DyxmZeM+6H2s7zGxFo4bv7iOni5rdoQLEx4QNDu7vokalFsgOr5ekkQAIkECewAN/J7iOBsQno0wRudjA2WZbXjEAL37114e5fLGQXp9qFmqW7CzQbHKyIBEhgvQRaOP/10mPLFkhAo+281y6w82jyXxFo4bu3LtxBO5S/rb2QyzfkeCUBEiCB0Qm0cP6jG80CSaA/AaShYG/11GLR/qXzTBJoRKCF76Zw/6vOVMeh33xlorz6RsOH1ZAACSyVQAvnv1Q2tJsESIAE5kqghe+mcJ9r79MuEiCBzRJo4fw3C5cNJwESIIGJCLTw3RTuE3UeiyUBEiCBvgRaOP++tvE8EiABEiCBMIEWvpvCnaOPBEiABGZGoIXzn1mTaQ4JkAAJLJ5AC99N4b74YcIGkAAJrI1AC+e/NmZsDwmQAAnsmkAL303hvuteZv0kQAIk4Ai0cP6ETgIkQAIkMC6BFr6bwn3cPmNpJEACJDCYQAvnP9hIFkACJEACJHAcgRa+m8Kdg44ESIAEZkaghfOfWZNpDgmQAAksnkAL303hvvhhwgaQAAmsjUAL5782ZmwPCZAACeyaQAvfTeG+615m/SRAAiTgCLRw/oROAiRAAiQwLoEWvpvCfdw+Y2kkQAIkMJhAC+c/2EgWQAIkQAIkcByBFr6bwp2DjgRIgARmRqCF859Zk9doztNE5GERuU5E3tygga3ra9AkVkECyyLQwndTuC9rTNBaEiCBDRBo4fxngvFiEXluhS3vqzh214eeJiIPdEb0vde+RkROTTTkPhG5vft9jPp2zUzrf6OInCQiN4nIt51Rp4jI5d13fjycJSKvEpEru9/B5mYRucWV0XfcxfoD/XCPiDwYAVjTj3PpA9rRg0AL393XmRQ1p0UDigzhQSRAAiSwIAIb8p1vE5H3FnYNRNglhcfO4bAxhPR+piFXHBH2N6xQuGu7Tw+I4dtEBML7ZSJyh+EDcfyRbiJzZ/f9i7tj3yUiV5lj+467XH9gfOpEynZd7jzbj3MYu7ShJ4EWvpvCvWfn8DQSIAESmIpAC+c/le0jlJsSbSMU36yIMYV7SMD6hoxRXzM4mYpiY+DaLpr+WhdFR6T97k40Ixr/iClfz/FC35tQMu5ix1woIp/qCgz1VUnZc2FPOwYQaOG7KdwHdBBPJQESIIEpCLRw/lPYPVKZaxE5YwjpGhZj1DdSFw4uJtRujaj76Dkq0wj62V3KijUAqVj3dqI+9cSmhHXqGLXBTypgS0nZg6GxgN0TaOG7Kdx338+0gARIgASOIxBx/ojqXSoib+oWPN7qUgXWQjEncs4TkfNNYx8VkU9E8ouRK/3VjhP4HejOu9FFZfG1z3v+rIjcFYGKhaAXmPx82ID0DOQ66yclpNUW9GEsL7pW8OWEew23UPu+EBDFpcfVjk0/BmxEPSS+c2NGf39mIGdebcuVkesPjbq/XUR87n1J2bWMePwMCVC4z7BTaBIJkAAJTE0g4Pz1cb+vOhR9nNq8qcuPiRwsSoTghsBGHjGE8pndRAY2+WirClkIqW90+c9qu01nsOWCJ3aCieVG43yISPQH7PAfm+McE9KpyLEvr0bwxeqr5QYxjkWhaJ/nYYVv6XF9xott9/e7fkc5b4gI7xwnjYanUo5yZeSEOyaJ13frMHyee0nZfTjxnJkRoHCfWYfQHBIgARJoQcA5f+Tmav5sqPpc7m4Lk8esIyXckb/so9SIJH8+sO2iFbKwTznhexvl/mAn/r3wV4HtUx90ceSLTEQeIvbV3U4oGm0NCeka0Z4Tip55SrjXcFMbbft0wnK/eVJRelyfsaFj4HlH6ntrpH9sudqHON4+9dBjVLj7NtkySsR17Bh9IoDyTg48zSkpuw8nnjMzAhTuM+sQmkMCJEACLQg45499wJEeE/u02ie8RdNrxarapMLIpn9aIRvb7UNFfygv2dqi5erxoXSInJBWcVfzlCS1G4nfZSeXKhPqvxC3kug0yio9rs+4UbvQRkT+Y/2jZacmRMhxx85FoZ1o+gp3fRKB8/WpD2zFuAhNHGr6sQ8vnjMTAhTuM+kImkECJEACLQk4519S9aTrlUoMGPGYPtHJkIgsEbKa3pCL1GqKRWoRZEq4I5qPXU9qRLudOEC4+v3MH3M5+CXt9TaGuEHg4qkCbIXgtTu02PNLj+szNHQM2KdNqfx01KFPQvBvCGh8NOVJbQgtXtXfSsZdTIBDtP9qYr2CnlfSj3148ZyZEKBwn0lH0AwSIAESaEmAEfejtGP5yIigQmjbFzepQLPnlAjZ0v28tVxNyajdnlGHT2yCEBteJWJSz821t5QbyrNrKiA2PxcRpaXH1V4+tt14UgFRXvJkSRcYYzzoC5GwqPbl3SRkihx3u398bNeamn6sZcXjZ0SAwn1GnUFTSIAESKAVAea4R4W7CkVdnKpdMlS4hyKhtrv1RT81AswKaeRWIw8fdvt9xlPDqm99/glMDTe1x+5ihO9i6UGlx9VcPr7dan/fFxXphCuUf652lbCOHZPaChLll5Rdw4fHzpQAhftMO4ZmkQAJkMCUBLirTFC4a2QzJN76psrU5mmrgKyNuENIa1pOTbpMjeDL7WJTys0PbZT7zwpyxEuPK7l0fLvtDjapBaahsnEudgrKRexLWMeOUfaxt/uWlF3ChcfMnACF+8w7iOaRAAmQwBQEuI97ULinRHZf4a6TgdjiVaANS0cAACAASURBVN+9qS3/QoL3ge5LjYBr5Le0vhrBFxPutdxCQ1pfYpRblFt6XO6yCbVby8a5uXx3W772cW73pRLWqWO0b0MTi5Kyc0z4+wIIULgvoJNoIgmQAAmMTaCF8x/b5hHLy6Uj+DxxuxVfbY67jZTG9gjHPui6MNS+CMgfD2H5fBG5pWMREtJ2T/XUQknFWSP4csK9lBva4XdG0XbbqH3pcWiLvnAKEenQrit++MTarQtic9FzLS/34iZbbwnr1DGxbUlRR0nZI15CLGpXBFr47kl3ImjRgF11DuslARIggakIbNx3xkSOvpkS4u/dIvLnnVD+SJc7DlFXK9zRhXZx4Q0i8t2uX58iIheJyFfcmzBtvrgejzeyYgcWK2xjQjol/mMC1m4/aI/Bi6VSEwUVzXgPQCk38Icwxn75+IADnjR4vqXHoQyN+uei3iUTllC+u+bZf9z030tF5Mqu3bFJ2ZjCPSXQdUyX9ONUboXlNiDQwndTuDfoSFZBAiRAAjUEWjj/GnsaH6siJ5QOoRFXNQli9CoReUb3kip7DqLbD3XCLbbbh5YD4feWwNtQIbTwFlEfJVaxb9H4vcZT9ev5udST2BtztV4beU7VV8MtxAL1vN9xKD3OCveSpww4Xrd2DK0lsE8t9CmC3avd9gkmUh+LvG01NklKpeGk7LKTQJ8KVdOPjS83VjcmgRa+m8J9zB5jWSRAAiQwAoEWzn8EM3dZBKLZ+Ng3oI5hD0ThiRVlT2XHGG0JlVFjr7L4fkb45o4rXRw6RptRF/6mGBtj2McyVk6ghe+mcF/5IGLzSIAElkeghfNfHhVavFAC+nShZCeehTaRZpPADwm08N0U7hxtJEACJDAzAi2c/8yaTHPWSUCj7aW76KyTAlu1GQItfDeF+2aGExtKAiSwFAItnP9SWNDORRNAas6ZIqIvsFp0Y2g8CeQItPDdFO65XuDvJEACJNCYQAvn37hJrI4ESIAEVk+ghe+mcF/9MGIDSYAElkaghfNfGhPaSwIkQAJzJ9DCd1O4z30U0D4SIIHNEWjh/DcHlQ0mARIggYkJtPDdFO4TdyKLJwESIIFaAi2cf61NPJ4ESIAESCBNoIXvpnDnKCQBEiCBmRFo4fxn1mSaQwIkQAKLJ9DCd1O4L36YsAEkQAJrI9DC+a+NGdtDAiRAArsm0MJ3U7jvupdZPwmQAAk4Ai2cP6GTAAmQAAmMS6CF76ZwH7fPWBoJkAAJDCbQwvkPNpIFkAAJkAAJHEeghe+mcOegIwESIIGZEWjh/GfWZJpDAiRAAosn0MJ3U7gvfpiwASRAAmsj0ML5r40Z20MCJEACuybQwndTuO+6l1k/CZAACTgCLZw/oZMACZAACYxLoIXvnky4Hzp06HX7+/sfMkg+My4elkYCJEACqyXwEvrO1fYtG0YCJLBeAsd8997e3uvPOeecD4/d1MmE+8GDB6/Z29u7emyDWR4JkAAJkAAJkAAJkAAJzJnA/v7+O88999xrxraRwn1soiyPBEiABEiABEiABEhg0wQWJ9wPHz58xuOPP/417bX9/f2XbroH2XgSIAESKCSwt7f3afrOQlg8jARIgARmQsD67hNOOOE5Bw4cuH9s0yaLuMPQFkn6YwNheSRAAiSwawL0nbvuAdZPAiRAAvUEWvhuCvf6fuEZJEACJDApgRbOf9IGsHASIAES2CCBFr6bwn2DA4tNJgESmDeBFs5/3gRoHQmQAAksj0AL303hvrxxQYtJgARWTqCF8185QjaPBEiABJoTaOG7KdybdysrJAESIIE0gRbOn31AAiRAAiQwLoEWvpvCfdw+Y2kkQAIkMJhAC+c/2EgWQAIkQAIkcByBFr6bwp2DjgRIgARmRqCF859Zk2kOCZAACSyeQAvfTeG+m2Fyloi8qfuDBdeJyJt3Y4qcIiI3isjFIvJaEbllJDvQxru7sl4kIneNVC6LIYHVE2jh/FcPkQ0kARIggcYEWvjuJsL9wQcflF/8xV98e8fvGxFxeJqIXGoYQ0w+EmD+RhE5qfv+fY37ZIzq0M4HAgVN2hcJw6096KMY06eJyBsyAB4VkRu6Yy4UkU91/36ZiNwxBjyWQQJbINDC+c+QI3wG7gEIauCDgMbHReT2Gdq6a5OeKyIv7gIuCLoorz8SkTtF5L5dG7iw+lVX3CQi33a2I7h1eURz9B2zGrxDsaVBO/b5AgZVC989qVjUBnTC3SIP1Qvnc5s56GwRuSdwAT3UfQdnfknPfsTFdqBzbq1vCnAQ13d2v+uI89U3JO5K2JYK99iEw3eB9i2F+w/J7HKs9bw8eNquCbRw/rtuo6v/WhG5svtOgzwqTK8wAQE9DSLm2UeE66FIgGdmzRvVnLeJyHvNfRBCHR/lhX+HmI1qxMoK2+/ac7qIPOjaBl0CfeIDULVjFsVqAEz7D9+V6DD2+UIGXAvfXTJgeuNyDbDlhC4OexHg2FDahk2/GOKY9CJFPSFbere54ER7AbauO2ReX+GuN1dbJiPuTyS8y7FWMBx5yBwJtHD+M2r3eSLy+UjKIH57cuCJnfrROfjQlij1PomnEe8PRNbhz1/RBYcmvb+3bHSDumLCXXl7PdJnzEK/oDxMAhB01EBlrp/Y5w0GwFhVtPDduQEzqC2uAYgua0QllDphBQ7qDeV9v0ZEPtIZNSRvepdiai3CPTd2GHH/4UDd5VgbdP3y5N0RaOH8d9e6J9SsPrEmpW6Lwl2f1uJeelWm/xDZDaWazqjbZ2VKSLir3gjx7jtm0WhNx9E6U/dS9vmshknemBa+Oye+8lYmjnANsDNMn0uNx573Boo62TkfG5V/pslFQ5ThZ7tHhZofiRSYm7tIjeasYZZ8vnnMiCpxUT4sIjZarKZo9AIzZPyhTPx9IvA4DW3QXEPk559hZtdI+/nRrm77OFPr/qxbvImcOgjfy0yZOPYLgXzPXL023cjm46EdHziSt/51wz6V4+5TZXJjJyfch7DFTQm5sPq4EU9fPtqNFbB7pUlHQptCeYvo4yE2PClTT81YKx2/sDnX38/o0sBwLPrY57ra80O/D7rmefI4BCLO316/CGzcupK1IzUiCNfKmSYXHpFQ9e9fCfhl+GSMef14X6vXwycDqZk4B77m1UdynL8aYJ0rW+uE+NLzNU9Z12mVXoPwa5omau99NQPO2qEpfDg/tJ6stG1af+nxQ1iU1lHDRI/1wl2f7sdScmvGrNaBPrT58znhPkaf92HBcwYQWJtwxyNNuyjTCj+b324j8z7PXQe6jcbb9JkQblx4WFiC6IONdoeOtTblyvW2WaGKm4k+GUA9iCQhp97mtdn6rWDO1Yv2YJGoOoBcvZo7b59W2LpRnk44Wgn3XBtr2Gpb0I53i8g/NO2xv+kY0O+mskH7pnSs5eyw4xe25/r7KeYRbKg/7RqL0DqSAS6Lp45FIOD8fSqhVlUSfR3LrKnKUf/vfVuoPjv+/e82Ym93y9IAiQZNLDO9/mI7e2lKhE3NLC0b9mnAA9ciNmaw9wW1v+Q6VEYpH53qn5QdNt2opm2or+b4vixq6ug7Rq1w/343mUFZ9l5ry64ZszGbcsJ9aJ/3ZcHzBhBYm3CHKLZpAzZqYHO4/s8u3xHobF6Zjcrb79WR60JPRF2e7rZb1OM1ymAFdCjibqPLuJngseRfHIniPsvY5mfiuRvKYwURdx/VhpM+LCIQYxBcKrDtjSdXL4S7F4cavbdlgneNcMdN0n7QPrvlYyziPhZbtAEfTb+ytmif2n7GEx9diDymDXhaY+upHWs149cL95Bw+ZKJzOF3/9TKXoO5pyYD3BdPHULAOX9ca7pDU6jYmhSTIWZNea4uANQngbnF+rlUmQ929wAvijWAYe8hWncokq33pueZp1c1ZXufblM89dov2WihT4TX9pe3Q8cMvreLMWvahvJrju/LoqaOvmNU/SL6+a2RsePLrh2z/vyccB/a531Z8LwBBNYo3G0U0jowHcCIanzMCA8bBbFC0DpjzMZPjKSuaPqNF6S5vGMbnY45fnSt/c0L6Nie6KkcdxsN9Ytv7WMz1K03mZJ6U+X6lfGx7SBLdpWxkZuYcB+DreVu2wYuVqBbG+wYGNsGW4+PgObGWu34Lelv26f2OrOT3yGLuwe4NZ5aQsA5f/hBTQEMnb7L90CUNKfkGFwHv2Ym4prqGHuvREq4a5Q85oO9YFJ/YH0HbEaaDCbmVljXlm39ZiiyrqI0t8g2NIFQG0Pb9CLgYyc/1g7fTu2f2rbVHt+HRW0dJWMtdIyOCX0CXfJOk9oxWyvch/Z5XxY8bwCBNQp3KzpUONiLWUWGzmSBTyOGVvD6KGIIc2q3lJyYsvX7qGRMkKbEm7UvJdxtvbmdd5RVSb2p9vbdVSbE3PZLjNNQtv6mY58meNEca9vYNqTy/3NjLeYiYraX9Lfe7FC2ZZKasAxwVTx1bAKJHbliVa3l6Yl/OV0sfSYl3HUyb6PkIR+sPlYntH4CFBKNtWXb6zjUR7knB2q3+ix/X0gFVGx9OTtQT23bao/P2RBiUVtH30tR/bR9ulW6lqB0zNYK96F93pcFzxtAYI3C3V646iStENELJZSHG8pvV7yIjFzQLUIK5ZHXRtz9DjexbrSPqHOLMbWMlHDPpTFY4aV1l9SbKrevcM8JhZhdY7NN2R/7bUob0M+WTYlwrxm/Jf0NG2y9OqFKTVgGuCqeOjaBDUbcPUK7dV4olSQleHPrS7QuK4JD6TIa8bQCrrbsPmI1NJxK0yZi9eXsQJ21bas9PmdDqE9r6+h7Kdocd4w9jIfaJ1m5MVsr3If2eV8WPG8AgTUKd+Dw0XQ85oPYDj2OxPF4ZPU5s7A1FXGN4Z5KuNuITqmgGiLc7SLetQv3UrZTCvc+NtQK99ziVJRnx2/pOLOTX4wVu3sQ02QGOOYWp24wxz2GVe8XfvvfEuFud5wJlW9TSdS36v1F02S8eNN6S8vuI1ZDtur1nEvhGEO4l7atBYvaOvpenn5XGZ209fGVsTFbK9yH9nlfFjxvAIG1CncfTb+7Y+RX7evWV3CcdsGqf/xpJwLWuQ9JlclFvkPdWiqoSoV76DFdaI1ASb2xRcFoxy4j7rmovXJOtXGocB/bhlrhXjt+S/obNth8dlxDeLui7mhRsovFANfFU4cS2NiuMilc+pTRL8AtEe65vHFbr64hUqGuaTI+UFSa2qJljyXcc9sT5urL2YHza9tWe3zOhlTEvaYv+1x+Xrhj4oZthDGhq31nTGzM1gr3oX3ehwPPGUhgrcLd59/GXspkBY3dItIKLb9gM5bTVxtx1wVD6MJYnqTv3lJBlRLutl5/o9IIkNYbWpwa210iVa5Nv6nZVSYneGM8xmbbR7hPaUONcO8zfkvHGeyw15Dd9jPXdwNdF08fSmBj+7incMXSBfT7kH+OLTbNdYv6BfhWXSjr11PVlt1HrMbsVPtSUeAhEffattUe34dFbR25Po797oW7D36U5rvbCVBut6fcrjIoa0if92XB8wYQWKtw92JFEfkZtd8tBMeF9iwORZMhciFCdVLgBanddQNOENHIZ5tV+FYcQfDgfH2RDez/8W5rR7sDS6mgSgl3Xy/2Jf9mt2sO9iEPtaekXptiA46aOoHv7ZqAGuHut4PUftTHzyWLeMdg20e4j92/qcWpubFWO35L+lv7wvc7vu/z6HeAG+OpfQi0cP597JroHPj60Evt7HXlhZNPbbGm6XmpfeH9y3Bwvl5buEauj9xvasvuI1ZjmP2uUPrSOXu8PaZ2cWrftpVy7sOi1ibtR7w3pfTlVjgnJNzxvY4znzLVZ8z6fi0R7kP6fKLLlcWmCLTw3ZNG3hINsJFAZeBtsZF5PSY0gy1ZvOIFaexlRNaG2AtPbJ/Z40sFVUq4o+xcvakXMMVm+Paxnx9zKA8vBsF2czXCPTZ2lUmKR66NKLuUbR/hXsK5rw3+vNxYqx2/peMMdoQmyUyTWcB9p4XznxEGu/EAgih4uZx9YV1o+0KbRnBD966LL5u3n+p1B/+G37/btRfvxLhIRPC+D7/1rX+qGUuRqCm7j1hNdY1dAInj9MVO+PdPmeCOF5o5O7TOmrbhnJrjczbEUm9q6oBNpYs6LeeYcLf3Chv06DNm4bsxrvWjQTP0oX5Cb7Ht2+czusS3Y0oL370r4e4jgaEooBebqVm9Fz/6Fs3zu4hySJD6c0LR/NTbRnEz0Bf6YFTaiUbqEZmtN/b4LVYvOPkoS2m9EHHvdPtBgwvy+F7ZRZhSwt2+vS52FcYWGId4jMXW3gxSe9+H2jaWDfaGn9oBQ7n5sVYzfkv7W+vyZU96zW/HPU/b0hbOf9oWVJWOa/jSwJulIT7xd0+kNH/9eqENofSWwJuUcf3B7+lTVFu8vV5S2w6Xlq2T59hLlmrzxGEr/M3PH7H/skDbwOvjR54e/EH3tnBtW84Oy6C0bXpO6fE5G1IsSuuwwr0mSBHbehHl2Xufpmb1GbMlQZpYLn+fPq+6CHnwOARa+O5Jb+ItGmBQY2DjDx/7JrhUb+g5eMUxojyxDy5S/TziHOI4vR0uxdZb2qacPfrCn1ybc+WM9fuu2Fr7W9iQG2t9xm9JH9hJMtNkSojN4JjGvnMGLT5mgl6LNX4W56SOV59Xc28oZTJl2SU2TOU3VLDi5Yal3FqwyNUR2w2ohGXfY/qM2b514bwp+3yIXTxXRFr47jUJdw4aEiCBJxKwaWk1ESiy3CGBFs5/h81j1SQwFQF9CjP1LjRT2c9yF06ghe+mcF/4IKH5JJAgYPeIjz2qJ8AZEmjh/GfYbJpEAkMIaLQ9tCZiSLk8lwSKCbTw3RTuxd3BA0lgcQTszky5F7csrnFrNriF818zP7ZtkwSQsnKm2R1ukxDY6N0SaOG7Kdx328esnQSmJKA3su8kFvhNWT/L7kmghfPvaRpPIwESIAESiBBo4bsp3Dn8SIAESGBmBFo4/5k1meaQAAmQwOIJtPDdFO6LHyZsAAmQwNoItHD+a2PG9pAACZDArgm08N0U7rvuZdZPAiRAAo5AC+dP6CRAAiRAAuMSaOG7KdzH7TOWRgIkQAKDCbRw/oONZAEkQAIkQALHEWjhuyncOehIgARIYGYEWjj/mTWZ5pAACZDA4gm08N0U7osfJmwACZDA2gi0cP5rY8b2kAAJkMCuCbTw3RTuu+5l1k8CJEACjkAL50/oJEACJEAC4xJo4bsp3MftM5ZGAiRAAoMJtHD+g41kASRAAiRAAscRaOG7Kdw56EiABEhgZgRaOP+ZNZnmkAAJkMDiCbTw3RTuix8mbAAJkMDaCLRw/mtjxvaQAAmQwK4JtPDdFO677mXWTwIkQAKOQAvnT+gkQAIkQALjEmjhuyncx+0zlkYCJEACgwm0cP6DjWQBJEACJEACxxFo4bsp3DnoSIAESGBmBFo4/5k1OWfOKSLyAxF5JHfgRn5/mog8LCLXicibN9JmNpMEZk+ghe+mcJ/9MKCBJEACWyPQwvnPkCnE+eUi8qiI3GDsO01EHuj+f9J7VoTJa47Yc2rgt2+IyOdE5MEdsNw1k1yT3ygiJ4nITSLybXew9jO+fp/7DROSC0TkZ0TkSvPbu0Tkd0XkrlzF5vezROTl3f8fPlLuHYFzLxaR53bff1JE7iksX9uHw290E8pU27V4tc3WaW0pMcOzKzmHx0xMoIXvntQJtmjAxH3A4kmABEigOYGN+s6YGN21SN3PDIBLROT2xoNk10xyzVVmpwcmNreJCETqy5yYhpi9tvsN5UOs46nCmSLypq5CPGG4OjAZCNmj9eC3twcmCfje922JJrpQRD5lKvRtTLVdT9MyLIO3ich7c2C73zHeMO74mRmBFr67ZJD2xtKiAb2N44kkQAIkMFMCG/WdKTG6y1SZmBA7T0Q+3w2hZxaKybFG3FKFO4Q5IumvFZFbDAzbHv8bDsPviGTj3JL0IDwl+UgnbiHgc8IdZWJy8KKCqD7KwwfRedgzlnAPjY2SScBYY4rljECghe+mcB+ho1gECZAACYxJoIXzH9PekcqaqxhNiScVoj56PBKSaDFzZaUGh5ipmEYk/SrXsg92wjkk2u2hsWi9PQaTvIc6sX5rl2aVE+7oP0TRc5MCPBW4u5t4IH0KEXIK96lH+4LKb+G7KdwXNCBoKgmQwDYIRJw/Hq9f2gkcCAyIklDe7lIhpcQooq3fCqSk4PuvdhxsTjPy5D9mouAo+xVd3jV++0RFbnpKuGt6Q0q4+9zlzyaiumgD8ruRH47PfSLyXdOh2t8lwj1XL3K7cUwstxv55q+OcM+NMc9MBW8oxUOFNsrMaRJ9ypES2NonJ4sI2oD1ETnhDvH9ju7aCqX3aHt1ooay30DhnhsG2/udwn17fc4WkwAJkIAEnL8KBk8nFL1cKsHaHHc9HqIMC0WRGmE/EIkQVy8UEU1vsL8/rxPGOV4p4a6R4lBZEKRYuAhxrPnaLzb/76POmIRc30V9v+Jyu9VGFba5tKKSelVMx0SwiuRcFDzEzzL7fscBx6E//GJVzfeOiWtbvu6mg+8gnv0uQ9omnUjZMRJazGntfFaX+hRrr43koyydIDDinruCNvQ7hfuGOptNJQESIAEl4Jy/PsaPAWqdpjFVR/UV7mqPzU9WEQzx7hdCaspGLi1Cy40J91TqB85VUX+2261Ez7MCUQWnF696rC8jJdxr6tXUk1COvk4WSyc4dlwoM5z71i6S7dugx5c8tQiVHVv4imN14WaNcMfuQGp3KPLv+yIn3DEevxm5WH62m2jmrl3muE/lbSYql8J9IrAslgRIgATmTMA5f104FzO5VIDOucmwbYhw96LQpl+EFhymBJrnlNpVJrbLSS5a7etXUehFso/yqm0xVn3r9TvjaGS77+4l2j6dOKWi9mMJd0zQMBGxY6FWuOuELzZmLI+ccC+53ijcSygt6BgK9wV1Fk0lARIggbEIOOdfUmwuN7ikjF0fM0S4h9qfEucalU7lM/uIu6a76Pea9gIxh7QXuwe4CsBYtNqLvpgIVAHtI/ExVrX16sTAC3SdAPTd6lLZ26dFsZ13xhDuuQlOSY47Iu7I+783sEg1xCMn3P14sdeXbnFJ4b5rrzNy/RTuIwNlcSRAAiSwBAKMuB+3SLFW0HvBHRL1MdEVGh6pdAWNlHvhW7ont04cVBh6Iaf536ntE237autFe0N5+pom03ebS8sMaUCIhMeeDI0h3LUMb29txN3ysJM6ZWTz6nPCPTUpDO3jXjv2luDKNmcjhfvmupwNJgESIAHxi1OZ4x5+c2puZ5VUxH0s4W6Fnk2v0PIhuP1iTDvEdZcYu+gS0WG86RNRZCy4xaQAb5S1CzFjba+tF7b49Bq1ZUgKlp/s6ETgCvdWXNQfyvmPuQHLyS/UBTfstGQ/uuAU0W+8jRcLZW1/hCZlfrKkUXhvO4U7nfUTCFC4c1CQAAmQwAYJcFeZxUTcMTpDEeOaiQHK0PxsCP3LzNtDIRbttpZ6NeSEe0kKkJbl89lj0f+aK9ELYtRxU9cunz9essWj1h3aCce/yTRnp31CERLufnKgfenTnijcc6Q3+DuF+wY7nU0mARIggY3v4+7TTuacKhOLuNs3d6I9uQ9SSbCl5ZtzB3a/x5jU1qvVaW48FnbiDaL4C223WGjesd1Z7ARCI9cow6a0WKGce3Oppqz4lCKI/ycHjNOnFvreg6+7LUBjaVAqypHjH0vzoXAvHQ0bOo7CfUOdzaaSAAmQgBJo4fxnQhuiTVNAYlsizlm4a7TXp7OozbqXfChdBqJSv7dvDsV32MddP+Dj9yvPMSmtV+uwkWyIdv9+ALTzQJe2g5dC5T4xQaxPFnwajn4Pu5Hy4uvAOMH3Vxa83dTa1ifHHecrDy0rtIiUwj03Cjb4ewvfPelOBC0asMFxwSaTAAmsnMCGfCcEnn85kRdJOZGK0VC7q0xNKouKUL9LiO4MgvpDe5TbhavIr9Y3oD5FRC7qxLm+FMhuXxka3aW7yuDcmnptXbqne6g9Yywg1bpi+e72JWNg/cfdxAYThvcaQ0N58jGP0Fe4ozzLI/T0gcJ95X64T/Na+G4K9z49w3NIgARIYEICLZz/hObXFK0pGnpOSJTFtiyMfa9llSxOLdk1JfbWWkSN7xQRLDCNLUBFpPotJmddbYMwRc63RpbtAs3PGYBPF5FXdZFmu7NMru2l9dq+UhtCEyEVqbGXKPk+V9EbyrW3b5T1eeOw+9IuVceWCdYfP5JOhPGC6Dz+/zdEBFs4pj454Z56AZU+BYhNFGLCPdV2tbV2V5mScVpz3fHYiQi08N0U7hN1HoslARIggb4EWjj/vrZNcB7SIDRlxqeETFDdToqEWD2xq9mLTRXhPj1FDR3yMqRUvR6ELhL1QnWMXWZqoeuYwHk+VchueQlmiMavddzUcuPxOybQwndTuO+4k1k9CZAACXgCLZw/qc+GQC4qrL/HhP1YDdEnCz6qrpH4mp1qxrIpVg5y0HUR7ZzsmrrdLH/mBFr4bgr3mQ8CmkcCJLA9Ai2c//aozrbFdlcV5Pd/qUu9wfdnGIFamqbSp6Gx1Bu1re8bVPvYUnMOJjW5dJma8ngsCQwi0MJ3U7gP6iKeTAIkQALjE2jh/Me3miUOIIAIMiLeyKv2H+y08m4RuWtA+blTYy9BgjDGIlx9UVSuHP5OApsm0MJ3U7hveoix8SRAAnMk0ML5z7HdtEkglPG2T92THNtCtogoY4/1Z1OgcwSSwDACLXw3hfuwPuLZJEACJDA6gRbOf3SjWSAJkAAJbJxAC99N4b7xQcbmkwAJzI9AC+c/v1bTIhIgARJYNoEWvpvCfdljhNaTAAmskEAL579CbGwSCZAACeyUQAvfTeG+0y5m5SRAAiTwRAItnD+5kwAJkAAJjEughe+mcB+3z1gaCZAACQwm0ML5DzaSBZAAiRYm8gAAIABJREFUCZAACRxHoIXvpnDnoCMBEiCBmRFo4fxn1mSaQwIkQAKLJ9DCd1O4L36YsAEkQAJrI9DC+a+NGdtDAiRAArsm0MJ3U7jvupdZPwmQAAk4Ai2cP6GTAAmQAAmMS6CF755MuB86dOh1+/v7HzJIPjMuHpZGAiRAAqsl8BL6ztX2LRtGAiSwXgLHfPfe3t7rzznnnA+P3dTJhPvBgwev2dvbu3psg1keCZAACZAACZAACZAACcyZwP7+/jvPPffca8a2kcJ9bKIsjwRIgARIgARIgARIYNMEFifcDx8+fMbjjz/+Ne21/f39l266B9l4EiABEigksLe392n6zkJYPIwESIAEZkLA+u4TTjjhOQcOHLh/bNMmi7jD0BZJ+mMDYXkkQAIksGsC9J277gHWTwIkQAL1BFr4bgr3+n7hGSRAAiQwKYEWzn/SBrBwEiABEtgggRa+m8J9gwOLTSYBEpg3gRbOf94EaB0JkAAJLI9AC99N4b68cUGLSYAEVk6ghfNfOUI2jwRIgASaE2jhuyncm3crKyQBEiCBNIEWzp99QAIkQAIkMC6BFr6bwn3cPmNpJEACJDCYQAvnP9hIFkACJEACJHAcgRa+m8Kdg44ESIAEZkaghfOfWZNpDgmQAAksnkAL303hvvhhclwDniYi53TffElEvt39+ywRubv794tE5K7M9+uiso3WxPp+G61fWStbOP+VIWNz6gm8UUSuF5FnmnsF/MjDInKdiLy5vsjgGc8VkbeKyJu6X68QkRvMkbnfRzKDxZDA9ARa+O6Wwh3O4fIO26Puwp2e5jZqeI2IfKRr6ttF5H3dvy8UkU91/36ZiNyR+X5sWrgZXCAiFxnnjTrgwO8UkfvGrnCD5cX6flco2OcDyLdw/gPMm+pU+KlLjY+AePz4kWDE7VNVuMNycb2eGqgfvvAeEXmwgW1vE5H3isjppr7TROSBru4x9IFOBFDka7tyf0pErur+nfu9BMPFIgLxD13x0SOThEciJ6G9+Oh9MVY2Al0v7348bO6X9vgx+g9tf0OmnpI69ZhbG42bkj7Z7DEtfPcYF2a0g1wD4BzUIeCcSeuecNTg5nKgE5uxG0rJMVOYqBEUlD0X4Q4neK2IwLnGPvYpwBRctlBmrO/R9tbjca593ppD73HXwvn3Nm6aE+EjruyKhu/C58Wd3/ARWvwGofbsI78fSgi1aSwdp9T9TDGXNJiwtBDu54nI5zvRfkugzbnfS2hblva+58/V43La4zZzv4qVN0b/2YAatAT6PPXJ1Xl2N+krYcZjJiLQwnfnBvCgpq1UuNuLx0YqLKuSYwaxjZx8ioi8UESe0kUJNFVmVxF33FzvdbbqTRlfI9qDj30KMAWXLZQZ63u0veV4nHOft+QwaMy1cP6DDBz3ZBVvofQM/PbkQNQzJDrHtWra0nQs+nuI9dWx+8tYlrUQ7tqemI/P/V7SVmUJ8YsAUe6+nNI9+uQSIhoCPifch/TfB7unS+/qJq3Pyzx9jo2ZEkY8phGBFr6bwr2+M0tu/iXH1Nfc/4xdCXcbuYBTxWNBnUygNXhU+OojKVRfjTyO7N9inrmrieSc+3xu12V0lLZw/jO6RFRA1kzg1yrc0S3aNqSWhKLUY3Xd2oQ7xg9SQmP5+bmIO4IfD3ViHWknyBCoFe6l/ad14WnSv+ueSoSeLIX8+NQTurHG1ybLaeG75y7cMbghOi8zj64wO/2Ce4yoj8AxUCAQfc40ooCaqvFJ9zgJOX2v6H7HMTgff59w+WKI/JxvosSoC7ZgIY/m7Jcco4NZ68XiILUb9X6sE7d92mTbaTn0Fe6lbEIXqF0Qi99rnE1pv6Nc2+Ybu8kA8mQ1mg9nqHmPKPeV3YIsnAunfJObTExZnh+bNscRY1ZTr7wNT6q0W+spGY814yx0bdm+H9LnNWOtlk8JB9uOIbacYVLDej+6jjh/mwMOcQJxoetVlnyTrBHu6JszTS48xK0GA74SyPHV/Gfl81mzON/6D39f0ONTwYVc2ak+SUVP1V/HRKOOZy0f9x9/v7J1qz/VnHrN2+4r3H393xCRzzn22k9IK4UvRltQLz5IbwJX9GPs91ieeoipFeQaxQ5deznhrjxO7uzrK9xz/Yc2aGQfdt7f6Qh8n9JkjLgvwMttXbh7EeC7zEZw4UAR6cMnNGu1+b+xXVVCQ8Je/HpRx4YOLriSY3B+qm0aderTplqBHjs+ZyN+z4kSyxwTHF2MlLv0avodZdk24Caui3NtPRgr7xaRfxjItcdvWDStN4opy/MRRbsQLLYmIdUm+wQj1Jcl49GOs5BQsP24qz739Zb2kfIp4aDjJTf+amypiSAfd10EnL/NAbfH1lxbuWtvV7/rGAw9lfM22b73v1neEKuYyKNsDbBozrxlpv0di9JqGo+9r5SW3Ve46zXn89xtvWCFhf0Qv7pbS+j6jI1nMMAH6wpKF6fa+nEu/IUyxf/HNj7wHFAf7NYNE0K/1yzOtYI81Z8p4a7naRvUN/eJuMf6z7ZT9YrmtauPSvlYCvddeaiKercs3K2gUQeB2Tpyt3FRaPRcHbDPq/WzVvuIHLNpiDRbB5wghOVfHInGPqt7bIV67YIRjUxqJBe/+4h7yTE4T6MCKoBR74lHJh/P76JHiKL1adNYwr2WTWhY25SJ0oVWtf3uhbvaYW9K3jbtM9uP1r6QMBirvD7C3bYJT3es3fZReqjvS8ajPrLVevT60P+3107uCd3QPi+5DlN9HuNTwgHl9hn3pUKywvWLOOevKQCxMnpPEKqMmvZgHTsYAx8oeJKQS5WJRV410mmvHa3bbouordUJk80/rik7Ri0mwqzQ9tcirlUEGfzuIak1Ato2O0Zwb4Ef0ftoqXDXdvsUHq0fbY3lfLfIcVf/pHb6OlPC3QvpvsI91X86FvTebjnqeamJOIX7tD5olNK3LNxtlM9H0L3QUGdrRYN1slYA24vCbp/nZ7mp30ryZHPH6O+5vXJr2zSWcO/Lxg58y6BUWPTpdy+cbF/a8mBbTKDHot06scL2bPgMLa+vcLdtsu214zn19CQ3Hm001z6RstdOLv8SfPr0eZ+xlurzGB9vXyh1awxbRslLds4ffkKjqqGbS86PjHJDmrgQ+PVfMzvLQMDfnMjxTgn33E4lXsDZBYl2pzDdqtAGcGrLzgl3DSTgOI2eoz74pJptckOiVG0NRY1t9LxEuKfKgu361MT7idzi09zvJcPOt11Ft9+pJSbc1XbrZ0uFe5/+0/uIX4yq9vkJmw+i2Dr1N26xXTJSGhyzZeFuBWvoBhsSGvama2+e9nsrSmwdPpI4RASVCARbNxxdLD+xtk1jCfe+bIYK9z79btvsI/s2+uEjGSVpKmOX10e4exv8Uwkdu0PGrI2YlU5uQy6wj3DvM9ZSfR7jU3tdlvqE1ESh923COf+ScnJPQ0rKmMMxuGYxSdGJSix9JiXcY8JI2+fP1QmqnwCFRHpt2Tnh7n9He3+1x37cIR5qa2y73Zoc91wqR2z/95wwz/1eMiZDgjy0wDd0nF2Qavd3LxXuffoPdoS2f8z1l/WvIS5r8QElfT7bY7Ys3HOP562gVTFko4P2orDCwM5kcxeBDozY4zb8ntt2KnaMFUpaD24a+NPoLr6vbdNYwr0vm6HCvU+/pwRrTJzDzhLhXiq0xy6vtE2odwzh7kWtXicpUT2WcO8z1vrwKRHuY9vS++aywYi7Z2XfBRASOSnhnlvToHVZ/x1Kl9EAkU2h6VN26lqxNuh9LbenN+4LiNbiv/rRXHNbXi6dqEa4a/pJapOBkDDOCfPc7yXXUEqQ43z1ZymB79OkSoV7bf9pMCn0ZC633oKpMiWjYcfHULj/sANCs0i7oM6KKx+xxfn60icfcS29ScceZw0R7irK7Wugdbj5CGtNm1oL99S+szaPvyTNwgur0n4vFXH+cTGF+/EOzqYB4Zr6utmDv7T/hvZ5yuXasVba595/5FKG+viElC29byEbzHGPsVL/56PGJcLd7jgTKt/uyKP3FPW/mibjo/A2kmu3tvXl53b7iYmw3FaQOpnQxamthHuJaJyTcAcXnQip74+l1OB3rBuwH13rBt1wg4h83+0+1rf/tH8xrrALkv1ggqEvIQuttyjpg94+hyeOQ4DC/YccQwPYRj2sQ7eReF2trYtOvOPPRXdjvZi7+XsBmtsGUbe2s4sOrWitadMUwr3v4zdrN5jE8vYsZ8u2tN9LRRyF+w9Jx8ajfbqDmwp2rNAdenK7yWgfDu3z0rFW2udDhPsYtvS+E2xsV5kUJx1T/ulXiXDP+V5br6ZMqFDXp6I+kJKLYpf2eUyExfKzrRANTaRDdul3sQBLTcQ9V5ZOdPw1l4uo534v4RnLXYdN2O5XX8qkQbzQU8qSeqxP6NN/ds0E/Gvoo+scQhs6ULiX9NKOj9mycLeRO++wrYPwwt6LD/yuuZJeONo6cm8si4nLvqkyoaFl8/ZtuTVtGku492Vj2+VzjWOr5fF4EB+kCPXp91IRNwfh7hlYoRtbIJtK17E3ySE57tpv/uVJuutEqYgd2uel12Fpn9cK9z7jvkXE3QoNvKMAPm1N+7inbrWxPd5TQjK22DR3S9f+R9BAF8r6+0bfsn3dKRGmdvR5yhBK3Yjt6hVKf4nlqufarWkec1icalnr9Qn/qsEx68/0zby+fzCRQ+BCrzM8gbSLhfv0X25hM2zQ+30oXYrCPXcFz+D3tQt3XEj+g313sVWjvRnqHtzf7LZMxHZY+jgptFreig8tPyQafR12FT8u2h/vXrhkF6ygPCuw4aQwc362274sdwwcps1n9/vjeqHUp02xPXVrv/c7HKTY+P70+aAoC48dv9tt7XlRJ0K0H/v0e6mI25Vw99t6YszgTbEvNeMY3KYU7rnxqP1mU9D0u9I0GT1+aJ+XXIelfe6Fe45DH5/QUrjP4LY0iQlI0wot0Lci0j+B86ktoaBBal94+DGf6qJ9iTGPF+OF7hs2Iu7fBK02hMquEe6x7R1jkxW7CD8U9PHvqvD3sZJdZXLt1ntU7D0HtdtBoi/wcqbcS9/QlljEPRSQ8D4hNqD75LhrWbH+04lSLkChLGNpujVPkia5YFlonMDahXuo5fbijr1wRM+LOWX/uB7Hx1bV5+oIXeSh8v1xuWNSubShRSulbRor4u4de2yUlkRiSxjbiFDueN/vpSJuV8Id7Gwk17JEW/DWQURQpxTuufFoBQde+W0/pWky9pxcH+LYmj7311dpn9del33GPYX78Lu4+kNN0YKg1jdq+rGitalY1WAA3vHxZbO43y701GABzsVxCBggv9gHZfzT3Nh9o0/ZnlIuehr6XceaBrP+vHv3ByLD+E5TQuzLi2xOPDjgg/bjLao4BxOUEuGO82y7sVUn+sm+WyV078qlwsR+jz1pCY22nHD3L6EquW8NEe6w0fefpmLlFh5bzp5nbswMvxJZwmACaxPuiJjom+xicPwMMyY47GvsfVn+cX0o2mDPidWhNwS7r6+e56OKochM6phQZDNVX2mb7G41dhJU+722sw+bUN/COesjfvt77HF/Tb/H2oZ6LLfU+wCsaB67PNgBp/1Otxc36sT1gKidvhJchUTKBisuQvtLo75QdKtkzOJcf1zJTW7KPg9dF3341Fy7NeM+ZUvvm0AL59/buPFPxHUK/2DX+aCW0E5bKd/thTb8zlsCb0uGv0buc2ifdDv+U+ty+pRtbdeoaix6GktN8fcOXB94eeAzujeR5tYGwQb4HrT/p7tzrA05gRlqN2yIvTRLhXlsEhT7Pbf9ZIhlylfp4vsS4WzvHbE3p9b2n7az5D0PsXSlXJ3jX5kssZpAC9/d96Zc1JgRG4CBrJ+aVyEX2dkdZOtAug7+Uh8IKPz51eb2nNwxLdpVwyB2bC2bWDnKA7+XMF4Kn1LGuCniDbklbS8ts+a43HhEWVYY1KbJhGwZ0udTcSrhoDdvbdNUtgT7b0TfWTM+5nCsXvM1vHFO6ni97tC+se8fU5ad6g/lVNoeHfM1XFP1a7tT97++4ym2o0/f8ngeCTQj0MJ3L0W4N4POikhg4wTseoo+aTIbxzdO81s4/3EsZSkkMDoBfdrAXO7R0bLAqQm08N0U7lP3IssngeUQsLmgpY+Ul9O6BVnawvkvCAdN3Q4BjbbHdsLZDgm2dJEEWvhuCvdFDg0aTQKTELAvYSrJxZzECBYq0sL5kzMJzJAAUoCwl3nuBVYzNJ0mkUAb303hzpFGAiSgBPSm+R2zOwfp7IAAhfsOoLNKEiABEhhIoIXvpnAf2Ek8nQRIgATGJtDC+Y9tM8sjARIgga0TaOG7Kdy3PsrYfhIggdkRaOH8Z9doGkQCJEACCyfQwndTuC98kNB8EiCB9RFo4fzXR40tIgESIIHdEmjhuyncd9vHrJ0ESIAEnkCghfMndhIgARIggXEJtPDdFO7j9hlLIwESIIHBBFo4/8FGsgASIAESIIHjCLTw3RTuHHQ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KAsQk8TUQeFpHrROTNFYWfIiI/EJFHKs7hoSRAAhMQaOG7Kdwn6DgWSQIkQAJDCLRw/kPsm+Dc14jIqYFy7xORe0TkwQnq7FMkRPLl3YnvSxTwtu63m0Tk25HjLhSRAyLyya6Np4nIA92xpffmPuf0aXefc94oIieJSIhBiiMmMBeIyM+IyJWm4neJyO+KyF0VxpwlIi/vjj98pNw7AufG7IyNyW+IyOcSYzLV7grTeegSCbTw3aXOoRe/Fg3oZRhPIgESIIEZE9ig79zPdMclInL7TLpMbX1mRJQ/V0Tu7Wx9WUQs4ucPisibROT0TgT2EeGpc2DHs0Xk0I6i8cpJ22e777Yjdl0sIp4PhPa13W84HmIdTyHO7FjhOzyRuDoxIQrVg+/eLiKhyVbMzr5jMtXumQxhmjEVgRa+m8J9qt5juSRAAiTQk0AL59/TtKlOi4kdRKU/1VUaEoBT2ZMqFxHV6wOiU8+BIIUwVeF5VaAwTYvBZASTEnz6CHecF0uVQdT/vWZi0JpVrE8hzBFJf62I3GKMsu33vykfsMe5JelEiJh/pOOL/ugr3P24O09EPt/ZHZq8Ubi3Hmkzqq+F76Zwn1GH0xQSIAESAIEWzn9mpFNiRwVoSMztohkq3GJCUIWp2ha6zyKyfLeIXHEkReiGgcI9xmCOwl3FNCLpfkKjTyBy/RyL1lsOmMw81In1W7sUpLGEO+rRPg49UaFw38VVOZM6W/huCveZdDbNIAESIAElEHH+iD5f2qUMIOIIQRLK2V0iyJTY0ah7THhBSJ9vGp3KQUbE9qsdN6SSvLjLw8bpiH4jpz730Wg5jgvdQ9EW2IoPIt7PC5SrUfuzu/x2HOsj7qX2oaxvmVQilIPUEh0rEMKaZ/+VQG42nhCgLv18tjKPPMbL96lOVuxTBj1XhXaMqa1DJ06pqLtOWk4WEfQX1g6MKdy1fAr33NWysd8p3DfW4WwuCZAACYBAwPn7KK6CCkUulwgxJdxV5Po8d4i9G00+NIQZhDiEKD5eVKkwxnEQ90ij8B8rpFMcNTrsRbmKU9T9WJdSEYoga9QYwlJ3g/GpIiX2hdJrbHqRb4NlYvlpLrnyG2Nc2T79ftdXsOcNgfz03OTMtsNOnCw/Pcb2ASa2tt/75LiHUrRi/Q8bGHFfogcayWYK95FAshgSIAESWBIB5/whtjTPO9SM1ALIpTQ7JnZUhKEdXqTFUitsDrIVXVbkorwXmciyCsdQNDjEUPPY/WRCU0FQL8Qq0jV8ZFijy14c97EvlRefS5VRfn6yom3Ipazkxpb2KSY3b+2eFMUmRqkIdqie3MJXnOPXDowVcU+l+1C450bFyn+ncF95B7N5JEACJBAi4Jw/hB92H4l9ShbqzR20CjGN/MJe3UkEYhqiy6ax5PLMVVjHcshDAtLv8pJipjvHePGtZWgKTSiyrrZ70W9FeKl9fYW72hAT59ofQ9JptQz0H/ojNREYS7hrv4dSkPoK99A4SO1sw4j73L3NhPZRuE8Il0WTAAmQwFwJOOdfYuYQgVVS/tTHxLbeg+j71UBetgq9WAQ3JGhzu7bkItSegdqsTwI0hcNOFjQ6a6P7mvrjUzD62NdXuKsNofx7tLOWRSoqbp8YxbbQHEO42wWpNiVmaKqMnUyinZpOhLGJBbZ4z4D9ULhP7S1mXD6F+4w7h6aRAAmQwFQENhxxt2JWRW8ofaUkOu6jxn2EcaqL/QJTTeuxIj20ewzsCrWpj319hbsK5dwQHrIFpxWw4ICnD7GnQ2MIdy3DTw6GCvcQg9TYpHDPjaoV/07hvuLOZdNIgARIIEaAOe7HyMS2giwRR1MLd59uomLOC0cr1FVE2qi8NnYXwt3uOBMajkN2LfJ9pAusQ22vyasP7epjxTl2W7KfZ3WLhBE5x9abWHtg32abewFTbPKik0c7UUO9JWOTzm+lBCjcV9qxbBYJkAAJpAhwV5ljdFSQ+Qi1CvpYqkdK3KHwUGpRbXqI1qFRZAi5U82iSG2EClYIQOTtY6FxKMVnF8J9SEQ9dxF7AQteN3X57l7slmzxqPXpUwwbvU/tpBOy0/Z/X+Eee0pA4Z4bGSv+ncJ9xZ3LppEACZBAYcRdRcZW93EPRTbtWzEh6v2nzwuOaoU76rTbAt7rXqikNumCSeR6H+j2dg9tYziVcA9NbnL8xrg4QwJWF/WifPtkwk60vKj3tihzv5sSxP+TA4Yj9x1ba+q7D77uFjr3Fe6MuI8xSlZWBoX7yjqUzSEBEiCBEgItnH+JHQ2PSUUpQ9FYG4kP7Quuu7mkXnDkm9dHuKsoRxrGlW6LSS1fbdVjYnukjy3cY1tWwq4cPxwDwWtTSjBxxMSj9EVVsT5Vu3y+u34f2kUI9kDcY2cYcK7ZSWmKHHe7fejlZi9+2MmIe0PHMbeqWvjuSXciaNGAuXUa7SEBEiCBoQQ26DtzYif0u10geHMnMp9y5OVKWDQa2n6wjzDOdaWNIPsosj1XJxL4Lrbvfh/7UufYN5Uitxtsvmx2QbH88Pt3O4Nx3EUigres2t1ZxlhAqkxi+e72RWOY4Pxx16/6pELPD+XJx/pqqHD3u8roNqWoL5TylBvLuTHF3xdMoIXvpnBf8ACh6SRAAusk0ML5z4ycCttYznUstQORz7eYt6WiWYjYfkBE/MJK3S4w9pKlPhF31Ke2p17epDvQpMR9H/ty5yg37W6fhhLih2MhVpGPbvfOz23B6YdUqk/tW1t9Ko9NCbNlIsr+cTMxw///RmCrUG9HTrjH7Iy9rRj13tmNL/tEQuvNjeWZXXo0Z0wCLXw3hfuYPcaySIAESGAEAi2c/whmzqkICMETAzuGzMnGXdoC8fqIS+mw9ig/fPdgwFC/ELdFW1An/vDxttvtLDHJeG+ibS1sZR0kcJRAC99N4c7BRgIkQAIzI9DC+c+syTRn3gQ0cj/lLjS1BJAKhDcK429OdtW2g8eviEAL303hvqIBw6aQAAmsg0AL578OUmxFAwIabb+kS0NqUGVVFXiaEHpKUFUIDyaBMQi08N0U7mP0FMsgARIggREJtHD+I5rLotZNAMIYCzKHvIxp3YTYOhLoCLTw3RTuHG4kQAIkMDMCLZz/zJpMc0iABEhg8QRa+G4K98UPEzaABEhgbQRaOP+1MWN7SIAESGDXBFr4bgr3Xfcy6ycBEiABR6CF8yd0EiABEiCBcQm08N0U7uP2GUsjARIggcEEWjj/wUayABIgARIggeMItPDdFO4cdCRAAiQwMwItnP/MmkxzSIAESGDxBFr4bgr3xQ8TNoAESGBtBFo4/7UxY3tIgARIYNcEWvhuCvdd9zLrJwESIAFHoIXzJ3QSIAESIIFxCbTw3RTu4/YZSyMBEiCBwQRaOP/BRrIAEiABEiCB4wi08N0U7hx0JEACJDAzAi2c/8yaTHNIgARIYPEEWvjuyYT7oUOHXre/v/8h0wufWXyPsAEkQAIk0IbAS+g724BmLSRAAiQwIoFjvntvb+/155xzzodHLPtoUZMJ94MHD16zt7d39dgGszwSIAESIAESIAESIAESmDOB/f39d5577rnXjG0jhfvYRFkeCZAACZAACZAACZDApgksTrgfPnz4jMcff/xr2mv7+/sv3XQPsvEkQAIkUEhgb2/v0/SdhbB4GAmQAAnMhID13SeccMJzDhw4cP/Ypk0WcYehLZL0xwbC8kiABEhg1wToO3fdA6yfBEiABOoJtPDdFO71/cIzSIAESGBSAi2c/6QNYOEkQAIksEECLXw3hfsGBxabTAIkMG8CLZz/vAnQOhIgARJYHoEWvpvCfXnjghaTAAmsnEAL579yhGweCZAACTQn0MJ3U7g371ZWSAIkQAJpAi2cP/uABEiABEhgXAItfDeF+7h9xtJIgARIYDCBFs5/sJEsgARIgARI4DgCLXw3hTsHHQmQAAnMjEAL5z+zJtMcEiABElg8gRa+e0nC/Wkick7Xq18SkW93/z5LRO7u/v0iEbkr833pwIiVW3r+mo4jizX1psgpInKjiFwsIq8VkVvW1bzlt6aF818+pU22ANfuD0TkkYrWv1FErheRZ5r7Zu70PufkyuTvJLB6Ai18d0vhDqdxeddrj4rIDYEehDh/g/n+febfrxGRj3T//3YLENEeAAAgAElEQVQR0d8uFJFPdd+/TETu6P4d+7504Aw9v7SeXR4H3heIyEUi8iZjyBUicqeI3DcSy122sXXd54nI+abSw2ZMtrYlVt9pIvJA4Fqai32bt6OF858ZZAjFk0TkpoS4RADh5SLySRG5Z2b29zEn1WYIdL1f6r3OXrc19+63ich7ReR0EXmw0NA+5xQW3fuwWl6oKHZO6N53nYjcmvDXWxyjvTtrqye28N01F391P7gGwGmoWEBZobqtY/LHaAQA31O4V/fGE07ATfDaLuoaK02fYMxpEgNbDnSTituHYxi9hA+6SVBsrI9ecUWBFO4VsHZxaAvnv4t2Jerc735LiUv1QzZAM7NmVJmTavNtnW+2bd26cK/lhc4InQPRjgkinjiqnnix+f/YU8gtjtGqAc2D27x4dEnCHRGIF4rIU7oZsabKMOJef7U890iKxL3uNEyG9IPoDD5605iTcFfnCftqIkj1lOrPwBh9KHDa2TOLEFK41/dt0zMo3IO4tyLcEVC5MpLG1idVpk/0vM85U18jMeGc4hU6B/7vHSKCCLt9cmOf6ofuLRTuU/fwCspv4buXJNxjXUrhXj/YNZqDMxG1RnqSToTwHSISrz7yqPar3SSJwr2MMSI4YIvPu7qbL/6N1KNQalhZqeMfReE+PtNRS2zh/Ec1eHhhWxRFoTareIT/uGo41qMl9BHhfc4ZydxoMX14lYwrW2HoSYf+XlLW2iaXU/fp6spv4buXJNwRJdZHWxCbufzrlNiEcHlFt2BHxSvK/JgRsP58LIh9pTkHjhViLJQziKgIzr/M2Izjv9AJZTtYbbuwYPAMk8LiI7U15cYuCLvQFMeURK1zLBCtD+WmgvPPiggeQ2oOPTjf7J6awI4chx/tcsf1aYCK44dFJLRmQvsYYwZ/qBd/nwj0Wa7u0nxadfo6GbLR99S15scjIkEfD4yVGp7a/+i7Szv+sOsDRyZqXzdPXGzamZ4zhB0mfahP+wmTlo92i+kwfu015MeNpkHpNanXuNoV8wFbcf62L3P5uEtjMoYo8utL4BdC1zvYIPXSBiaQfocPfLAu/EwdgzVb8CuxfHsNfnwrcB3HhKD6Zlynl0Q6EDbFytT7w6nduf9/e+cW6ktSpfm1qYcWBS8IClpotRT6MIIei7J1BO/QUKAyoKKCtIKK9abokyiWKM6L0j40KKWgIKjow9DKdCOMtwa1sDgcZRwKRWkVlVbaSznYYz8Ue85n5SpXrYrLisjM+Gf+89tw0No7M2LFLyJXfrFiRaTurymJ8J57UDzajudRf75pDoawpkc4R8eqHyMRXpFxZetXVql0rEhZFO7R3jzT6yjcH5wH3xpZz13vhasdPrnNrTZ66ofb08wkAn8rla+CxEa4rZ3IrdMNuLjW2tNabu6xsHsFolEda2OOBV422EylL72Ivfb6Gge8WK1o9+2zwrhWt58Q1erWDc8lV2PTjzRH0ua72xOPbDm2bl++jdTX2uT5oyy79GvLxrU2v9NuAq/V08JO60R9HxSRdyX2VFi77YpFakJhx+7W0o8WfQ0lnL+mA/h6os/wovatUNgcUWRPScJ4wsb6m02wwI8VXXHCGPuF87kayKhd85jpNDNMoG5P8MAk4tuVU5tsm/80TRpQlF8B1eJLOe655xbjAz9IvfFBmp57LGuUjcCJ5of7sVhjGN0oq+1v5YX7IuPKdp8GX1L+OlIWhfsKzmFPRZ67cIco9T9wCla4WjG2lHC3YgoO/Xci8rDrKQ7PmqLtqVNp1E51VFZAWsftN9fixYCoB/LyITpULFkHVxJuKtx7ys2NdZsmg6hOZINnysYUC7upR+/BdV8TkR+JCF52iLxr9D11fcpuHStevKsNNuJuWaFtWG5GHz9hepGifB/RivRBzXdYkayTOZ8645e+c/2qz0FqE3aUp38p64qPHYdok61jKXZWLKSEJl729hnScej3CDzaHXtn9zesulpY6+y1/+6cP8a/npyVez4ik8u1zZ5TvvYtBNMvMwVh9Q7vBx8N1RNYcCKIFYMqnr249s+d9bN6f+Qa9aWpYxZ1ouUDO7Zp2mZc8/bJL5YmpCXhnkrxQDABz5m+d7xw77lH35/eTvV/1qdHGLaMmVZercLd+h/ve2xZPWO0pZ28dscEzl24R7pmDeGuD38uUqJ2eTFnHZV3SOq4bUTQ5zV7UaL3+HpSO9p7ys3xteInejpDiYWPxqs4RXsxIfJRFRuZzp0OBNtrO/txTSrNxwro3MsF99q/RfqgNl5tmowuc9eEaK1f8fLQdJFWnqWybfTW9sES7CxXawP42YmiZW5tsLbZqJcdN1vbM1AbG81/d84fvsoe1+rLq/my5vpPcIP1S7Xqo37Lii37LrH+Oxe8iFyjz4svA2kymJyWUl6sbboCVvumQk646wQltUplI+TWX865p+ablXWEYa2vUxOdKK9W4a5pMimOtqyIzS1jNFIer9kJAQr3dVJlbMQZAiCXA2mFRcq5p9IgbNkpUZkSJTnha4dpT7lrCXfPonSEZ8qG3MbICAfvPFOMLSsflY2s2vSkHqTSZLTtpXSZJU7IyfEslZ27Zy47PzZs1D+3jA5O9kWpggK/t/eUJhU7celxM53zj9y49xUIHa+6ipZqs6a/tIiiVH535FjFyDU6MfcCXcdwbUVT22xXVEofScrZpBPkXDpeisGce3KrCL6eCMPI2NZrWnm1CHebL29TOFMTh6XHaAsDXrtxAucu3CG6/I9NZ8Df1oi4W2Gg9SNi5Y+GKm1uxX3qpPD/9UVSW8q34qPlqMWectcS7v6lWRLu+pELXbL1NkXO4/f31MRuNHK35Me6UmkyancpXabWr77tLTxLZUfEfsk9Rtnl6kHZpb9Z23XJujSp2LgrbzfvwBH3Oee4w89AVNpNk5p/bcuNCMrINehYnZhbMasBmtqXSm3ONIQjxnhp9SRnU+0EmNTf59xTG9B+n4B/l9fur727UH6EV1S421WJSGrTnDHa23betxMC5y7cWz/AFImWRgUFHLvmFNrhkFvKT0V4eoS7FXFLCvdUublhbiPA0ZSD0iQmJ9xrmxxh3ymFu3XQtUlazWVEJwsox+ZOtgj3Vp5rCvcou17hblNs8JzYU3CiY7bWZ5v++4Fz3HtFkYpl3Zyq/bu2cPebUDVNJpK+5Dc7ahtyY3wrwh2pMvb4YP8s6X6L6OQn+iy28ooIdyvacysWah83p0Z76sDXUbivE3G3Q0qPl7Mb5XRCURNzqbQXK5ZS0RYr9lu+StpTbu7R8SeNpDbh+Ht7hLuNkFqHGEmVKS2Ft0Tco+kDtb4uuaGIoM5NDmv9au9r5VkqOxJxX4Jdr3C3qUcQQDglRDetn/VpMtrhPFUm+cjlTuxQn5YSvGumysBIn8+uQj6SzuOFoP2iZ0pE1oR7NIUFdiuXnnsiRwijjrWFe41XRLirX63tL4iUhWt4qsyBRTuaTuG+vnDXIWZFuDolK+b8R4pyG01tNNs7bnXwWmdqc2rO2feUm3t8fIQ8l9MNQYofnGHeKtw9n9zGsDUi7pZVadnT8pkj3P0mUJwN7X/saTg2ElfqV5SBPgD/Hp6lsu3kzfbB0ux6hTva7j8SpidjRCcUu359ZJw/xqmeyc9z3P/Sw6W0j7WFO6xQH4BJpZ6aFQmIpCK4dtLqgz85IZzbJKuE9Lm2gnuNe/wzt7ZwR30lXjWxXfriasp/MOK+a686xngK93WEO5yYzWe3S2Xo2VTEHb/Xs6j/nzvS0AoxL/ZxdjWONsPpKtjwgrN08dMqWHvKLY1SG/nXtuFjUn+cjq68bWqj2tkq3K3DxP/XFxAmLyizlwPKspMsRNgQjb1x+qAT/u5ZoT57MstTpg852bPL5wj3VD62Z5+b6NkUJ9yDiRuOzcRej7+b/r/amYqgl3imykbKCX5vV5hyYxHjfS67OcLd2w8+h0iTQUNHOP8xr7FwLXNEUS56bFfD1spx1wn2d6f3CoR7dIN7rs069kvHWNoJrIrX1LccUkEpK3hb7tHnOfW1be1o+DpNo6kJd/hdBDXsBxVLA6aVV0m4t4r22iRA7WbEPfzIn+eFI3z3qtEr1wA4zp+arjpVjnspHzl3rrj9YI0fbT6qm/tQit7nnV5UNLaWW3sqauXhfs357xHufnKQsqd1AoMych8VsuMp0rbIxucaw9KpKf5eG822eylsZNnfY/m08rTLyL5cjEF8eAYiwx99tiS7OcLdT3bQhkOkyVC4J79GbSflfmVS/ZMGV347fZcD6VXqu9cU7rDNPsfRcVqarKTy3UtC2Ob4IwiDHwRg8BVVMLgzcXxuzz3qf1GmBntQF75VgvoQeNBgQ024l75SmvK9rbxyYtsfRZvz8/YruhTutbch//5nAucm3BF11U/A5863tS/r3BFbYGMdtz0lJvL7VCRPnZD9GJEt1+5itwIcZ5YjlcH/5MSl/fy73pOzP/UYtJQbeYzs0ru93i/Dl2y0KUC+z1KRfaxCPG+K+uaOAazlh/pyUxGu0ldD8cLJ9XWtbsvJ1lHb2JT7Kij44UuJ/quwYPNptwmshSfsxPP0PncGuJb7iullnjqzeCl29sVd+q5B7txk395VAw2RB2bUNSOc/6i2BOtR4du7OdX7df342mOnj1fZtJPcMY7W1Mg1OV8QHaelNqdOOqnZ5J8XfdafPjFIse25B++NtyW+ggw/DJ9lVzjxzs+977Xu6ESnlZedUKXOsK8NTZ+qNHeM1urj38+AwAjfHXUwXThHNKDLsPtvgqjQn+inlyGy8A8/kXt66og0aelybbvudV+rjNhTuqaVWbQ+LRefCi+dcGBZLd22qK3R69TWkp09PPXjTTVW3s5Ts7Ni7DBpMuiEjfvO6Hg+xXU6ZiP+eUn7NLhx6nGq/qHF1/XcA3bqV6LvQ8u75fSdJfuJZZHAqgRG+O4jC/dVO4+FkwAJzCbQk34wu9ItFDDC+W+hnWdkg6adRKPHZ9T0rqboql70hJquSngTCYwmMMJ3U7iP7lXWRwIkECFg9w/UPh0fKW9X14xw/rsCsm1jayks27Z+vHUaba99WXa8ZayRBGYSGOG7KdxndhJvJwESWIWAPWYzcsbyKkacqtARzv9UbTvDejV6fLhx2tmXSGe62ZwE1lkMbyOB7REY4bsp3LfX77SIBEjg/j0oeLn/JrMB/KwZjXD+Zw1wbONwHKM9knZs7ayNBEhgMwRG+G4K9810Nw0hARIggfsJjHD+ZE0CJEACJLAsgRG+m8J92T5jaSRAAiQwm8AI5z/bSBZAAiRAAiTwIAIjfDeFOwcdCZAACWyMwAjnv7Em0xwSIAES2D2BEb6bwn33w4QNIAESODcCI5z/uTFje0iABEjg1ARG+G4K91P3MusnARIgAUdghPMndBIgARIggWUJjPDdqwn3q1evvuHy8vKTBsnXl8XD0kiABEjgbAm8kL7zbPuWDSMBEjhfAg/47ouLizfecsstn1q6qasJ97vvvvuOi4uL9y5tMMsjARIgARIgARIgARIggS0TuLy8fN+tt956x9I2UrgvTZTlkQAJkAAJkAAJkAAJHJrA7oT7tWvXbrrvvvv+VXvt8vLyRYfuQTaeBEiABIIELi4uvkbfGYTFy0iABEhgIwSs777hhhv++sqVKz9Z2rTVIu4wdESS/tJAWB4JkAAJnJoAfeepe4D1kwAJkEA7gRG+m8K9vV94BwmQAAmsSmCE81+1ASycBEiABA5IYITvpnA/4MBik0mABLZNYITz3zYBWkcCJEAC+yMwwndTuO9vXNBiEiCBMycwwvmfOUI2jwRIgASGExjhuynch3crKyQBEiCBMoERzp99QAIkQAIksCyBEb6bwn3ZPmNpJEACJDCbwAjnP9tIFkACJEACJPAgAiN8N4U7Bx0JkAAJbIzACOe/sSbTHBIggXYCjxORh4nIz9pv5R1rEBjhu7cu3J8hIt+d4D5XRO4KgH6UiNwyXfd9Efn19P97ygpUx0tIYDUCubG8WoUseBsERjj/bbT05FbgGfu9iHxMRG4/uTXLGHCObVqGzPmV8kUR+cWAscsxlR47bxaRO0Xk8ao1R/ju0cIdjXxkov0YePeIyPfc314sIl+ZfvcSEflq4Ll7jYh8drrunSLy4en/95QVqO6wl+BBfr6I3CYibzUU3iIi3xCRHx6WzHINz43l5WroK4l938ctfNcI5x82ZtyFiB6+XkT+ICIfH1Ttk0Tkp1NdS7wP8Z7BxwbfPZWJCQH84T+LyL07bdMgs5uq0bGCm/QdnyrgHdMvP22CeP469NkVEflfCQ2Ca3v7FMHCl06VXSvol95xr8HIaFCzCbC7eOnnZI4tW7oX4+tDIvJkXfUY4buXcFRZiK4BaJg6yNw9cHLvNQ9Yj9jWGRDqoHB/KGl1UhDWX+p8AuAw3i8iLyvcP8KZdJq/m9tyY1lfJnjZzOnHHhBb7fslxnUPj1XuGeH8VzF8XqGnEAdL1Qnx9QnjE/Eu+3cj4EHmaYMCGku1aV5vrn/35VTFA9FOV+VTReQH0+9Kgb+PTsGnB8TXdM/cPkU0XN+RVot4Mr39hXcwJoiPHjAp7LVx/VHw0BrQ7zdeZ391AJfDCXcMZPxg0Gl0Av9tlyx7hDsetr8RkUdMM1xNlekp6xSDbu061dmhHu+oInVbZ6jXa1/ivzH7xE90hSRS51GvyY1l8Jjbjz1Mt9z3p+DRwzB0D4W7rBpUMp2whCCxAg8rjp93ggGTXaxKfiG4ahwaI4WLlmjTXBtG3K+Bjdy7BqIZ4hk/HxCR9ySM0hQQBLFebv4+t091tRRlwoalhTvs+1WhXUvz39OYeoiYXhqGKe9wwt06Zpt/DiYamVhSbC9Z1orjYPWi5wocG0WAs3uTW4KEI3z19SXvHw96Sa0ObKMVzO3HnmZtue9PwaOHYegeCvddCXd9eZfEGfodvnFEusyeRFboechc9BwR+XZBFGtEWm9PTQZVe2DCZdOz5vSpimqMB0zWkGmwtHBXPTMqQLanMUXhPuepqqTK+IdIl6tQpQ5GL7ax2fQV02YAXIeHweeuISqoy1MQlpprXRPueNhwzevM/ZilfyeRUmLrwPIoHPKrTLTZRl1Qbs1mxTzHhr+q1AMn9zxjo0YhsDErmlPqJ1gtEfs5bZvLd+n+yo0xfTljMoMfm8bibaj1F+5P1RPpR00bQRn2GdBxVrI/98jP6Xs4/b+dnis8m7AJ/76cOA2hlVOEh23THFtuMiliz8zkw85xmQ/cmxHu6Ff4GURvsTI5KoK7SJsChdTEgfa1FgW/lRpD+nfdi4ExhR9c7/fflOrU5wicc6d2qEhD+T0pC75N2O/1rUJ9PW1C+19g9pelfALsRwRbAy7Wh+AdpxOOlj6w5UVtCAyTBy7RaDl+kRLlmMzrajBWglOpShq1t8/z3D5V4YjxABvXEO41cRrpSwUJn6zPCH73zcRBILVnE/etMZbVxsi4g403Gx/5WhNU/FHimYq022uzJ06/0D0Lh464g4UCwP9PCXeIaJtSo0DhhLChSR1LTqCXhLsXJd55+MiyLQuDQzfD2vtwzwdF5F2JXHBvM+5bywaNiFu+KecYWZq2Ode5pcdU2Wu1Lcp36f4qjSXr4HJ7LEpjxq5gpOqJ9KNdIk5Femw/RgXoWn3v64/2Vc+4ro3DFltWjXQlhLuPHupz1vIctoiiU1ybEwc2bQG+E+IbL2jdFJ8aw6W9GEhf0P09uTo11aHGV8dr7TrP0+dP4zmFuNagU2p89bQp52s8M+UAOzB5sO80BGj+ZHL4I31QKk9ZRH1PaSxqwM+Lcn3WwfE/psg8WHzOFaariHbS1dun9j2u/Wc55DbRRkSxZ6ArjKn3dq0vdRJqxyDGL4J4Ogb9eC7ZuOZYbnn27bvD87LPU0u7S9oMjPADXXqYzal+wNmlbn2gUx2hA0xzqQHOPpCtwt0OSJQFx4XZFHLkIVbUkdqBnLNLO9EPmpTNuZfHXBvw8KXYaATF/k3tikbcbaqEtb/kWLfAd+n+mivcrejK9ReuSdUT6UcbMUI5PhJon7XIhA1lzO17vOyRY/q76ytmT5hepCjX55a2PvMRHqjHjsM5tmjfjRTuqEtP10o9a6vaMlDBl4Q7gjM+8q2pEqmjHHW82k3ymsaHk81URKXqjIp2oNGJdNQfKk4VnF5MaptwnV/R7GkTyrEM9Pnyz53301Z4QujpySfRPvDlRWzoGWoapPD8tQ910oF8cD9OcnnivX2qfhL/q/nyawh3699Lwt37KthiV450DPoJlLKzY7Mk3Nccy63jzj6TuYyAlnbbd5/1s1ihgJZSfXg44Q5niuiZCkrrUPxL3A4w+7ecqLagc2LLRhJ9npsXQLp7vWSXLU8fYI3u2PtsJHRpG3JsYM+cXGB7b1QsLN22Hr5L99cSwn3OWI70o43Q2pem3WDqx3vpxdnT9/Y4y9zLAXXmWJT+5iNCtXG9hC2piF2P2Kje4yLuEBz2yFV//7mcQb5U5LGW+2z5+To1UhuNoKvIi/pD1F2zT8WofT5r9+TalIpqp05RsRxaJyGp6K8tL2pD9blIXKD+zPeXtlGFbSqyrkx9e3v6FKZpv9n2riHca2VG+lLbnvNpvk9zz2ZtXM4dy5F3kp+8lNKIWttdap+N3B9GuOc6JDUz9wLYR9Dw39p5rRF3G0lMzdBSAsjW4R96uxxfWm6ywn1pG3y0ww7smsCJPCi4JvqiWrptPXyX7q+5wt2PmVx/leqp9aON3NlxWBKwa/a9d66R5zTKKTKRseOwx5aokOsRHw+5xwn3SJnRlZNIWae6pke4p17S+rtIKoYXmPjgX0tf94i8mn0pDrV7SpMR358pZj3stdye8mo52i1jUH2hrixq7rud+Kjfs/pCg0D+vd/Tp3ZDqk2JqYlsr2Uiz3GtzEhfattzR5T6/smVWRuXc8dyaRzkxlBpbLW2W6/PHW99uBx33yG6fG0/whQVSHOEey1twAqd3KZZ+2EoO1B9fnHub2vaYNlEBM7S4m3NtkX5RsfRmuVFbYiM5Wg/Wvb6UisJ2DX7vlR2ZGWsNFmP8LAslrClRVg0X8uIe3KzIaKrEBp2I53m5FrxlTuXO9UPftKMa1rOW+8ReRH7fMQzco+2rybceoS2lh3tgx4bmp+T6Qa/wTT1YaLU6TFg7FOGUGRPn+o9/kz5msg+lXCv7ZXSvtDnKtefkXE5Zyy3jjvbf6lAbGu7axPMwwl3vKz1J7XjF39bUuzkyqoJS7vR71TCfY4NSwp3e/JPNM1iC3yj4+jchLtNK8LY/bn5IEm0//QZndv3pZeyFUrRvmod11HhHrWlV2SE7nPC/eg57mCmK5+6MVI5poS79nXk1CsrSBBVw/GCqcMDcv2mgZ2W5ylinxc7kXvWFu4tfTBSuPv0B+0TL6KtUFf7Uv3W2qdWnGMPgP3R/TxYxcFxk9jkq9+WifaXH3u1yUCNvRW39uSV1BjXoGSuzMi4nDOWW5/9qHCPtpvC3X05NbIk1PMSjyzB2wiffaGnvsBmZ2i6XBK1KyoE17ShVeCUhIVdfcB1kePP1mxblO/S/dVTXvQe219zUmVQjs1n10+v62kRkTQCOxbm9n3kee+drOO+WupQbQKZGvcl/iEB3nsRT5V5UMS9JKRSL1YVmK3CHWNUJ7vRdBmN5KYit7nuV5tzkf3UMYdz2uTt6Im4t/ZBTTzWBFHLo6O8dK8Hggw4ts9+UMkKQIwLnEqEDd+5E4mQMhXt09SG+pL93hfWWOWEe26MRspr5V9LlVlrLLeOu6hwj/gGW1Y0pUhGfIMj+jJteYgeuLbxHPfWF2drXnDuJZw6P15tsQ4Uv0ttTvW53j2pMmvasKRw98xzjgMvM/wg7WnNtm1BuHsGVuDmjoMsjZklhTvK8h9N0l3wrc/+3L6Pph/0THAiwt2OwyVs6fKJ0ZsOfo67F0wlkZH6m4rvyCbLlCDRsRK53z5j0X0/9quaenCBHRqptI65bbLl9wj31j6oicdW4Vh7dOyxkD8QkVQkXVeu0U9XpgMxcsEn9ZvRPkXU/+EJI5H7jmCJfncBq576bRm9XFlFJwotp8rk/HxtDOYmC15P1MqZO5Zbx11NbNfs9e2uXf+QVCEK9zGpMlYo6NnrvxSRh03nw+vZ8T0irEdYLm2Df9DsZls4N5yJfGPDV059jhjsxRLgH6cjNG+bTsDQtm+N7xITLRvJBl9wxIdLXuS+NdAzZqLCPdqPNs1KnVLLsn7qha+/a+178NCXFl4+T5k+CmY3c/UK9xoPPw7n2lITErP+PsL5zzJwuZvt10T1Je/9Zi5CbTeq2wiajYL7Lzvj2X2WOc87JTDtaRGRlSk7tlKb2PTkND121wo1b5+dCNi657ZpKeGeOy8d5ds+6BXuYAlRnftIVG7kqZ/T772k+kFt0mtKqyqtfZqzK5fWEhn3pafMb8i119bY49raGMQ1eA40rSdXZq0cnQD1juXWZx92544I7Wm3vutT6XP2nXOYU2UiEb+el3hrqgw6M/dxEytQah/G8bNn/HdUuK9pQ26G7J1CpD/0nhovXGejVbXrSx+4WkJoR8dRS3/ZCK5libbgAyY4vm9N4e5TV9QG34/+SFNcFxEjuZdGrS9b+96Pz2hf9YzriO2W35ZSZZaTytsqCQLEf/zFP/PaDxrU+O0kvhHJxO/wovZL3zYfWwMLGmW1E9ecICkJ5RRB+zzaPHxEdDX4Y9ul1+Paz0wCyX47JHVM39w2qd09EffWPqiJx9qJINFIt7bJB1NSaa92UoT/X6ujtU9T4yIn3CPjvvSkltKtauy1XDsG9RnB3zAOEYDD3sPS9w5S5Sw9llvHHWyyzy7ahfbcY7503dJuq800UIXfgQ/SsfC7O8/5A0x4kPARBPxEl4TskXb+IbNpLLa83D2lsmBTTgjByccPU7MAACAASURBVH/efJkV15bKsg9N6Vz41Bctl7Ihx8Y7bv3vaD6ndSR4oPTz6/b3uU+xL9W2Hr5r9BcE8fvc+droU3weXL9LYPt4ybHc2o9+laRlkpZ6eSzV9+oIbbpAD6cWHrlx2GrLqvL3QBF3/12G3GqQXznSU8geO+Uqp4Raqq+9INaJbeqdpPenfHWq/yEYXpn4wreubPoUCTxHb3Nf1oYdHymsgM5tE+xOieYSB21rSx/UyqsJ957ggkZ3S/rCjrecuLd929qnflzkhHt03Of8jAraVDpXjb1/j/sxiL9DE3zarZBCv+XYrjWWYUvLuPOTCf1vvwKTsjfV7ty7BT4BfJ4++Z+zjbjPFQurvihN4XjQ9Md+ZWxU/ahnhA0Q9/iX2uXe0lYtB/fc6yY4qXJGtK3F/rnXwkkirSrS9rl1pe6P9KN1fL1pMqW6e/p+LV4RHv4ZW8uW7v4+kHAHI+2zSD+o/2jxzT33dPfddGNLnepDWnxxS/lz25ISo/hdSx9EbPCbTCP3jLxmaeYt4963M/fV114eOgbn9uuaY7mHP+4p+ZWWdof6a4TvXlVMj2hA7yjlfSRwIAJ2g2pPJOtAqLbRVPrObfQDrRhKQFcToid+DDVug5Vp6lTkdLcNmn+eJo3w3RTu5zl22CoSUAJ2A180RY30TkxghPM/cRNZPQlYAhptj57kQ3p/yeUmsw2NhhG+m8J9Qx1OU0hgBQI2lzK14W2FKlnkXAIjnP9cG3k/CSxIACkNOFvdfoV8weLPtqjcmfVn2+CtN2yE76Zw3/oooH0kMI+AvhB/Y3bVzyuRd69OYITzX70RrIAESGBtApp3vfR+g7XtPtvyR/huCvezHT5sGAmQwF4JjHD+e2VDu0mABEhgqwRG+G4K9632Pu0iARI4LIERzv+wcNlwEiABEliJwAjfTeG+UuexWBIgARLoJTDC+ffaxvtIgARIgATSBEb4bgp3jj4SIAES2BiBEc5/Y02mOSRAAiSwewIjfDeF++6HCRtAAiRwbgRGOP9zY8b2kAAJkMCpCYzw3RTup+5l1k8CJEACjsAI50/oJEACJEACyxIY4bsp3JftM5ZGAiRAArMJjHD+s41kASRAAiRAAg8iMMJ3U7hz0JEACZDAxgiMcP4bazLNIQESIIHdExjhuyncdz9M2AASIIFzIzDC+Z8bM7aHBEiABE5NYITvpnA/dS+zfhIgARJwBEY4f0InARIgARJYlsAI303hvmyfsTQSIAESmE1ghPOfbSQLIAESIAESeBCBEb6bwp2DjgRIgAQ2RmCE899Yk2kOCZAACTxKRPDvZ3tFMcJ3U7jvdXTQbhIggbMlMML5nwG8p4rI20XkrVNb3iIiH99huyBUfi8iHxOR23dof6/JW+u/x4nIf14fU/f2Noj3/ZnAm0XkThF5vIj8upEJxsQPROQlIvLVxns3cfkI303hvomuphEkQAIk8BcCI5z/znmr2EUzXju15b+IyHt22K4nichPJ7tXfSdviE1v/73m+uTsiYV2fKEzWnvEPlhrOLxDRD4kIk/u7IuPTn388rUMXLPcEb57VScxogFrdgDLJgESIIFTEKDvrFJ/joh8exLtn0tcjcjdjSJydQcR1COKxlr/5QbAZWVkPFNEvlcdPQ+94Ih90IEpdMtc4f4yEfmiiPT2ZcjItS4a4bsp3NfqPZZLAiRAAp0ERjj/TtO2ctuLReQrhSX1ueJhZDuPKBpr/VcT7r3R3FK/MlVmmVE/99lDP/xKRD6wxxW0Eb6bwn2ZgcpSSIAESGAxAiOc/2LGnqagmvCbKx5GtorCPU5bI+5rCPe4FbyyRGCJZw8Rd0TeV9Woa3TjCN+9KpQRDVgDPMskARIggVMSOKjvRPrE8wz3P4jIl12eLETuzSJyZcqjfaeIXJvuQVoMcqfx91dNm1aR/64b5H6UyLmFOEBajf58U0TuSvQ9Ntz9eNowh0kD6sfPJyqpOLDn+aYOtOkbIvJDU0dEuHs2vxCRb2VyiFN1fqeQQhJlUHskIjbW+q+2MbRVuEfGlLYLffxvIvIl19Bo3z9DRJ4tIo+c7kcf/9GUZTdbRsvE7RGuuA79/mozTn1/6bj1Y9bagmfhBaYNYGHHqi0TkXGUqXsO8ByijTnh3jIudYPr0wr118bjSf4+wndTuJ+ka1kpCZAACeQJjHD+G+IPAQAxAQEJoQBhC/Gtp8XYXFeNtKfMRxQW9yGFJvVjT6qwdWJJHqe6QLDABr9Er8IakwQI5s+awkuRXwi5909lenuw8U4FYkm4WztRBmxQO/Hf/vQNiKNPm3bYdvlTPloYlIZLi421/qsdAxgV7i1jCm3L9UG071Vo4mQgTBDt+FV2qreiZbZwtW3AGPlwosNSgrpkixaRyjXH2P5uog48O/h5t9uc2jIucb+OE/ucbMhlndZ3U7jvYijQSBIggSMROKBwf72I+BNBdANj6pjEuakyOLkCEwMvSnBqCYQ5IvW66dWKOiuW8fuS0NTl/ueaKL5GRRGVVXFVEu5qp7UHNigb/H87eVD7bZ24BkLrJ251oIVB6fFrtdEKs9Zj/1qEe8uYqgl3bb/aa/teRawXzNoXfoxFx1MrVyvCW4W7ts+OG33GMMH0J7zo2Lb9h2g9TpPB5HfOuMS9eixkbhKy2dfBCN9N4b7Z7qdhJEACRyUwwvnvhK0KNf+umiPcayea+Dqt0IpGALWOiPDIicZaGXr6hj2/Pppf3MogN1x6bFxCuOsqibULaUiRc/xTYyoi3HN9rwLdp3XoJks/BiLjqYfrXOGeiqzr5MFODku22VUCe090XGp/alt2t0F1hO+mcN/J24tmkgAJHIfACOe/E5q5F/4c4V7Ln/V1RnLQPU4tI3KkXa78Whmp+1TMQ/Ag+pnLGW9lkBsuPTYuIdxz9kQ0TSllBOXaMiJ9X8rpRqpSSbjn7O3hOle4p2xJtU3Hjl/V0T5J3RMdl164+/7YvNsa4bsjg7wb1IgGdBvHG0mABEhgowQO6juxPI6opd0sqvncPpd8jnBXYVHrfa0zIt58WalIZa6+XPmRMlLRY+TVI8cYP0ixSW1ibWWQs73Xxlr/5eqLpsro/dExFYm45/SSRqB92o+20ac5RcZTD9dRwr0WPc/9PTIuKdxrXmnto3YO+vIJYOclJEACJJAncEDfqS913ZyqcNYU7vbEmVRn6CkgEaHl728RmLnyI2WUUon0ZB3Y5qO+Kq6iDOYI6ZSNI4R7y5iaI9ztV2D1lCOkjGCvBMYzcu3tykdkPPX0/daFO8YQ+r00LincAy9GRtwDkHgJCZAACYwkcDDhrjnCNldbca+RKlOLGPqujggtf4+Kxsh547VUmdyReFYw5t7lKPsfpg2DNiLcyiA3/LWcVhvXFu6tY2qOcNc0EEyCXmc2Z2I8/6M5jrRFlPZwHS3cc30eGVu5cekZMcc98eRRuI98G7MuEiABEggQOJhwL73o5wr3lLhQURfdaNoj3DUPOFJHrvyanXqaSWrCY0dZ6oSOWtmBUfrnS2rl5GxcW7i3jqk5wh0nrOCY0NuD0CLjqYdrbSKXSr+p2ZLiWLMtkuYDVKWTY3In9QQRn+6yEb6bwv10/cuaSYAESCBJYITz3xD6XHTRnhXdmuOuUdCUcFaxgjSGNyUiokCDVAf9cFNN3KRQqu2pOiBYnpU5bjK1MTJnpx7JZzfAomz/wZyUeG5lkBsutXJSNqKsUcLdT9xyY2qOcLfHNmLM4Bx3/UGKjN8gHBlPvVyVt2+3zS+3z1LNlpRwV8GdSgPK1RMdl8qN57gXHDSF+4beXjSFBEiABEDgYMLdnhf9QRH57SRsNUcYIrxVuFvhjCMCHyEi95ivh2rUEOIDf9cvXOK62ybxFTlnvTRgbY611qFffLVR8pJ4snZ+ZppMwEZE9MHFb3xEbjTOvceZ+Pix13qGLQxK7Wy1cYRwbx1Tc4S7HvuYY9RzqgzK6uGqE1bcj0krxjVyyvF1U4z1O92z1CPcUbYf2/gdnptcPS3jEmXVTtXZ7ItihO+mcN9s99MwEiCBoxIY4fw3xtYKDpgGkfEeEXns9CVU/9VPFWa5I+ms8NGm+mtRxtsSXzZFXi2+PqqRaxVmqQ/R1DCq+LLXebFdKz9lJ2z5yPSJeVt26loI+b/PfDo+yqDWzhYbrXAv9V+qTo0oR/YOtIypXB/U+saOMz3BR+1+jIi8cjrhx/Z5pEwto5Ur7vPtxsQB4/np07Nk2dVsiaQcqa2lelrHpfbzqhq1Nqh7/j7Cd68KZUQDesDyHhIgARLYMoED+05EAPFT+iJpa9ehzFTKgpYD8fKwFeq1di7RLrXzT5n0Hltfy7W4bykGrfW29mXP9Uuwz9Wrwje3iVLzznsmfXP6E/ei3ZGx0sNU70H78K/0fLW2Q1cBdrcxFQ0d4bsp3OcMWd5LAiRAAisQGOH8VzCbRZLA0QjUTnLZtQg9UWfqikHk42UnMjFf7QjfTeG+uW6nQSRAAkcnMML5H50x208CCxCwJ7nguM3vT6sh+P1NIvLW6d8uRegCfHqKQJoMfpCjv7ufEb6bwn13w4IGkwAJnDuBEc7/3BmyfSQwiAA2QmOzJiLF/gcpMthwfdcgW/ZejW4q91+h3U27RvhuCvfdDAcaSgIkcBQCI5z/UViynSQwiADSYp4gIg+f6sOxkEvu1RjUjJNWoznzu+U2wndTuJ90jLJyEiABEngogRHOn9xJgARIgASWJTDCd1O4L9tnLI0ESIAEZhMY4fxnG8kCSIAESIAEHkRghO+mcOegIwESIIGNERjh/DfWZJpDAiRAArsnMMJ3rybcr169+obLy8tPml74+u57hA0gARIggTEEXkjfOQY0ayEBEiCBBQk84LsvLi7eeMstt3xqwbL/XNRqwv3uu+++4+Li4r1LG8zySIAESIAESIAESIAESGDLBC4vL99366233rG0jRTuSxNleSRAAiRAAiRAAiRAAocmsDvhfu3atZvuu+++f9Veu7y8fNGhe5CNJwESIIEggYuLi6/RdwZh8TISIAES2AgB67tvuOGGv75y5cpPljZttYg7DB2RpL80EJZHAiRAAqcmQN956h5g/SRAAiTQTmCE76Zwb+8X3kECJEACqxIY4fxXbQALJwESIIEDEhjhuyncDziw2GQSIIFtExjh/LdNgNaRAAmQwP4IjPDdFO77Gxe0mARI4MwJjHD+Z46QzSMBEiCB4QRG+G4K9+HdygpJgARIoExghPNnH5AACZAACSxLYITvpnBfts9YGgmQAAnMJjDC+c82kgWQAAmQAAk8iMAI303hzkFHAiRAAhsjMML5b6zJNIcESIAEdk9ghO/eqnB/lIjcMvXg90Xk1xvuzWeIyHcn+54rIndtwNYt2rQBLDSBBPZBYITz3wcJWjmIAN65vxeRj4nI7YPqZDUkcHYERvjukcL98SLy+qmX/iAiHy/02GtE5LPT398pIh/ecO++WES+Mtn3EhH56gq2wqm+qVKuZTrCphWaySJJgARAYITz3xhp+PwnJmz6hYjcIyLf25i9S5gDP40PE757Kgyi+Rsi8s8icu8SFTSU8SQR+el0/aq6oMGmyKVvFpFHisinEwG+xxnNUdIQCHS9dKrsWuAdbt/HketzNr5DRB4tIh+q9Deuw8+WdVCkrw5xzQjfveoD6hrwZOMY0IGlujHQ76Rwf2CcW6daGvzKlML9fkrgcEVEfnh9BedLh/AabORZEBjh/DcG6rJiD57fD25kRXMuOgjKT4jIy4xg/3cj4PHrp01+a25d0ftLwv2p1+298bq9V08woajZr+MG+uJn7uIvToxrATW9DrdHAoX2/Ypx+fKKkTkbS7bbIvW6VfVaDTT/HiMwwnevOhBmCHc4tr8RkUdMs98tp8qMEMleuMO5+B9G3B/KxIqBlGOPPYm8igQGExjh/Ac3qVZdTsTA9/2tCeTURFitnlP/3Yr2t4jI550YRvT3rSLyhUDkd8m2lIQ7Ir6ICm/Rh+bGzfunidBrReRzBVC6ug/xDQEfEe4fnfroA1MdtUkWhfuSI3XjZY3w3VsV7hvvmgeZdwrhXuu3ETbtoY8o3PfQS7TxIQRGOP+NYa9FH+2+nS0KyChOFcE1gYh0jJHpMuck3FWMQ1i/p9AxmET9ahLrmCghVajWL3oPJl3/+/qk8tsigv9fSv2lcI8+HWdw3QjfXROAszDOiLhjaU6XEbEUhVQH/NjfY6nxr0TkFS6tJpXrhnt95Ab5hP+USaHAwwnx+zpjB5zAdxLX50TyHFs9dx9xr/VbTbgrCzDGPzDGvy8nlht9O/BCedUUgYGdNmoEbq390WNDrd+fIyLPMzbCTvQfNl/5/RVg8V9F5AVTFAXXgsVnEqs9nsVNIoLIDtrwTBF57JSao2XouNX+zI3rWc8Zbz4/Ahnnj+cazx4isvBfo6Oya4KuCXfUraI3J5T0uVc7kR//rYRPgw979fX85x9notqaYod3jBfPmEA8e8qrRj14xv9owJT2OKnow+XIbW4V5mu2LyXc8bubzZhD9FpXv3+U4Ao/CB+nP9/MpDYhFVbZK2vck+JdG3N+3OgEL5LCouMJfYExERHuOimAv//J9E6BjaV3MoV7rRfP6O9HFu454Wl/DyeiG1htt+OBxUZOm15j7/NDxL8EbGQnNZx8+UvbmqpzSeFeax8ckt0IFmWO/NN3mYmOtgO8sCnZvqTWskH7XR1yzh2ok63Z4W0vscASPlK7sNyKn1Tkxu7d8JzPyHWxKXMJJJy/Lv37omtRxbmmjLo/ItwhCn8wGWSFks8Zx7OHibgGf3x6jfrTXHQ1lxqizy8mTRCuELWYRNmfkoBT/9HaZyPalxLupfemZWrt0wCJ8vdttewxsbLv8J6VFDtu/jSJf/SH1wB+HKvv13bUxoTer/5d89p1rJT8OYX7KC+ygXoo3O/vBOsgUo5EHQVy8PTH5rWl8sOxExzOBk7DOu/ctRBkcNr6IrDOKCLc1a6arblh5+0CE/vzHy6ykbPJlgNRimXE311fsXjCtOSHMn2kIscc1+ppCNaWVBvh5HRz6JI2IIKe6neN4ti/pSLu9kX6tell/JjpZawvZDuWai8yHF2KpVf98VE1m7pTWzXZgAuiCaci4Jw/nnc9uSpl0t7zvtGmiHC31+GUMg3OaM6xz2dGhBqpDPixorAm0lLCXYWeF/s2Als7+UbLtf4wMsRGtG9Oqoza58Wrsim9j61w9ptLI2x03CDP/O2T744ERbwAr40J2KITR9seHRelyRiFe6Qnz+QaCvf7O7Ik3O0DakWVfYhslNNH1yHeIa40paF2rRVl+uKICveIrVHhnrrOvphyNtljNnNOFmXnbPV/s7zwN/tCsjbYl93SNuT63b7k/Ytb+aH/H5ZJD9LInrXdC/fUxicbGbXn+ttoYS0n8kxcGJvRS8A5f0R4fWTXFn0OZ2+3Cnf1dyrOc9FzBFsg0uwzVxNpKeGufstvRLR50rXj+rTclonWqPb1Cne1L7cJ1J+IYutpncCkHictH4Eh9HVtMyrK0DFh33O1MYH79H3nx4DakEt/onDvdYQ7vI/CvSzc/UOfSydp2aBoj4VKLdulRFlEuEdtnSPcrdPI2WTb5yO+Pe2wqSa5JVG0yb5Ul7ahlEbU0veWvS0zJ9xzERYb5bPXlCYsO3RPNHlNAs75R6ra+wpOr3CvpSrkcrdL+cwp4Z5Ln9EPF9U2NaIPe4T7qPb1CvecmNUx67mV6omMc3+Njhu7KmVXY/z1uYlWRLijrlTuvDLIfYCRwr2nZ3d6D4V7Wbjn8ha1u/VF1pKeULvWii+tPyJ4o7ZGhXvtJZ2zybav9FjkVjlK7fAvrpz4XdMGtMmyiQh3vHifPy2D2tQa5ZMT7qWoma1XJ1SlCctOXRTNXosAI+5ZsvpsqTjTNI1SfnQu6tuS464Tcv/cq6+NRHp7hPuo9vUK99p+Iu1I7Z+1hDvKRyAJfra0AqX2enFfE+4apEr1s/4tVy+F+1qOcoPlUrhvT7jrEhssO2fhbpcCSyfU5MQ5+MwV7j02tAr32uZUv1pQO61H3YhNIcI4+bnZVMc0mQ06262ZxBz3ZI+kRF8kUr+EcNfIuvoEu08qtQE/1QAN/LT4gFHtmyvc7YkzqbbraTtrCnfkyOuqeIqxFec4kcn+6D4vrJLiaEdsdLUHXKjg143J9l4EZ3S/VyraT+G+NQe7oj0U7ssL99ISGmqzkdLUtTa6oMtie42416L2OrTXFO5L29Aq3G0U3C5zRlJlShF3m8+unzHX0xMiG6dWdCsseg8EeKpMspdSwld9cu4jOFZwq7+pRVdTaTEatIFAtccEQyD+oxN5uSHWclShljGqfXOFe/REmLWFO/obR0Kjv3zqSulwgVSf6XjRMYQJ2jcynasnDKXy9nPCXScZpQ84Ka9z2MeyB9c720YK92WEuy41orSU2IIz1dMAStfaFwDKatmcupVUGdu+2tfe1hLua9rQItztmcr+vrnCHeXZSYFunPL1zHYSLOA8CfAc94f0q31erUi0X77Uk6vszSqWbQQ2JebtPan0FDzPOL7w9pkjTv1CdIPqqPZFhHvqnVGzz+NaW7ijPhs48QE4pDw9PNGHesqcfh8Bq6R6aEVtA66tM5UDnxPuqVN3vGl2wlj6AuzMYcnblyJw7sId+YX+Rz/AsGQU26a3qHjHGbxYGvu76QhAPQ3A1osHEGeT/3I6eQRnketyWCTvORqpjog5vwHTHwepHHU5MsIP7UM71DnBcT1l+nCRPR0h2o5ojrtnvKQNnqXdTIwXN6IlN5qPrqRWWPBSh00tfZ165v24wzUtS+RL+RGWs0MCI5z/xrCUUkIgvvVDZz7HWH1j6vsddgLtV7pUQHsxan2GnSDYIxmRQoF3iP7gGxXRjylZ/5fazAj/gzPI9UNxo9pXEtTqy1LR5Jp9YIR3i6ad1IS7HuVrP7xYGqq5caM2RyPVpVUY7ftasCs3pnI2Whapldhz+VrwxlzNuuaM8N3RVIWulla+nJoqc628cRv99PV6wZn70Ine1/MBpqUj7rn+0P4sie1a+7z4XVq4o/y1bPC2283ElplyimysikzSUv3hI/q4hmkyXZ7keDeNcP4bo6riRr+3APNs7jD+O3d8oD7n+sVjiET77Y3UhkI7sUa5+Popvkr7xOnkkDvd2e+p59kijJwqo9dbv2TTL2x77TtjRPtKgtqm+CD/G2zvMSvV1j78Xb8ki+tuc8GxmnBv3cBbmvCV8t398M8Jd+33yJdYcxH0ko12HOrX2cHvRSZ4xPfGxpxVyZwRvnukcMeSFSLq+hGjVNt1RmuP1LMOLPd7lGWXP/1DplEMf2oInC3y4ewmFJSVE3yImH7eRVeWtjUnAmvsbJtLnErtQxlwvHbJuVSWdcKpM/L13PvUSy3HuNWGUr+jrV6c+2Mc/d91peV508edrO01rr7vfNmrPm878m00tUJghPPfWCfkJvO6Ivcvlag2Agxvc+8XPMsfMStsvsl+VUzfB0+fPniVSsnBJOBbpiB8sO2Vk8iKnCyjt0IM633WLl0Z1JVQ/dva7asJVO+vU/njnj9sh7/FO9au7OK9kBPCteMvfR9qUC6VY2+/6FqLlueEe8upQblJSclGtAepPfrxKNs+z25jjyzNSREY4btXFRIjGtAxdPBw4SeyvKnX4vqer7p1mDf0Ftu+CI81jBthA8Q9/vmTArQ9+vel+9kKA6bJrDF6zrTMjfrOPdDWj6rlnvVUG+CDSterqM19u8FuXkT0vvVHfWDkHbNG+1rsha2ld4Xa1+NLlWM0vaXF7j1cu9Z7aA9tPxsbR/juIwr3sxkgbMjmCdgULS53br67tmPgCOe/ndZu3pLaKTT699Jn7zffyA0YqFH96Ak1GzCZJpDAgwmM8N0U7hx1JLAOAbuxKJIfuY4VLHWXBEY4/12COY3RNh0PqZvfn9Ir8fubROSt0z9Ozvv7Rxnn9jH0l8w7SWAggRG+m8J9YIeyqkMRsB9hasl9PRQkNjZNYITzJ/smAvZkG3+j7ou5q6lEXmwJYNUCZ6HryWikQwK7JDDCd1O473Jo0OgdENAX0W/M6Qs7MJsmboHACOe/hXbu0AY81zhKWM8Cx7GQkdz0HTaVJpMACbQSGOG7Kdxbe4XXkwAJkMDKBEY4/5WbwOJJgARI4HAERvhuCvfDDSs2mARIYOsERjj/rTOgfSRAAiSwNwIjfDeF+95GBe0lARI4ewIjnP/ZQ2QDSYAESGAwgRG+m8J9cKeyOhIgARKoERjh/Gs28O8kQAIkQAJtBEb4bgr3tj7h1SRAAiSwOoERzn/1RrACEiABEjgYgRG+m8L9YIOKzSUBEtg+gRHOf/sUaCEJkAAJ7IvACN9N4b6vMUFrSYAEDkBghPM/AEY2kQRIgASGEhjhuynch3YpKyMBEiCBOoERzr9uBa8gARIgARJoITDCd1O4t/QIryUBEiCBAQRGOP8BzWAVJEACJHAoAiN8N4X7oYYUG0sCJLAHAiOc/x440EYSIAES2BOBEb6bwn1PI4K2kgAJHILACOd/CJBsJAmQAAkMJDDCd1O4D+xQVkUCJEACEQIjnH/EDl5DAiRAAiQQJzDCd1O4x/uDV5IACZDAEAIjnP+QhpxXJY8Tkf8UkXs7m/UoEfm9iHxMRG7vLGMPt83ltIc20kYSSBIY4bsp3Dn4SIAESGBjBEY4/401+WUi8tSETT8UkX+ZIZaXauaTROSnU2G9780lyniziDxSRD4tIr9eqnELlrNEG1vMKfHABOL1U2EfdoViEvV8EXm2iLzb/O0DIvI/ReSuBiOeISIvna6/dr3cr5p79W/+96niMf7xHGDMf0lE3hGwQa/VS18jIk8s3PcFEflZoFxe0klghO/udUChJo1oQMgQXkQCJEACOyJwQN95Fe7btAAADIVJREFUWemeZ4rI92Z0IUTRjdeF0dXOScASgnSJMpTTkzcqwJZoY0s3l3h8cRLCL0mI6fdPf0NdEOtYCblZRN46VY5VkfcGJ0daD259p4jYSQLG3Q8mIf7ySsMwCblTRJ47TRxqz0Sqvto9c5+jlr455LUjfDeF+yGHFhtNAiSwZQIjnP/G2p8TYIggfnaydY5YRfTyQyIyp4y5KSBLiNqtC3d01VxOLUMzxwPCHJH014rI50yBtg/833AZ/g4BjXsjKU06PiHKIeC9cEeZKuyfNkXTc+3Ttjw6MLnU8ewnJXsYHy39u7trR/huCvfdDQsaTAIkcO4ERjj/jTEsCQ4VKSmhFW3GEsI9WlfuuqMI97mcWu5PjRsV04ikv8cV9tEpql4bS7lovS0OE5RfTWIdKShIpUoJd6S/oLxSnUip+W7mfs/jOSLy7czEgsK9ZfSscO0I303hvkLHsUgSIAESmEMg4/xfLCKvmoQHooEQCzafdk6Vp763JDjQ7q8kRA0EzPOM4X+4nmbwZZdCArGMFAjlBvGkueE/MtciyvrjiSfquzKV+wkT/cQ1/zalPXhemjOtefqw5RsuwloS7lpnLQe5R5j5/QPfdDncsP1NIpLLw0a7/6+LXGv71e4IpxSj78xMgfI8VAAjR9ynpqjQhu017VMSx9p2nQwiQo625YR7pF5Nk6mlsqAe7G9An6ZWj3rGx6mf/bOqn8L9rLqTjSEBEiCBGIGE89elf19AKqoYq2RbV7UIdwghCEWIFwg0CGSbn2zFj4r+VGs1zUAFNaKlvzCpObhHxVFJdEMs2pxpWxfEI2zET66MUoTY290izCwnzeN+wcTNjhs97SYlaDVHG397fCLnW+1RIZxroxWc3pZUudHRaXn8aRoXuBcTEb95NzcBTNVlmaRSV3SCkBpDfiMsytdIf06Ye4659tdWn1rGR5Qxr2sgQOHeAIuXkgAJkMC5EHDOH+IAEefcj89z3SOGSKqMimA9LcRHp0tR0lKqjBWbYGfFmJ7AURLumlahmwpRBoTfq6cTYFTIpcpoEe0ot0WY5cSi1mlTN/Ran4etaR6o27YP/62i/i3XTzL5eHBy4suAAP5JIKc7N6aVB+x++7QalRPHubzwWtmpyDb6HD8a1beTv5RwV46Wldark4DU36xtkY2uLeNjj35i8zZTuG++i2ggCZAACSxPwDl/pMXoaRepyiKb6JY3ctkSc4JDxThqi2zay0Uuo8LdRshtC3PCXe1L5TZ7Qr4MFWwtqyZRYaZ25fKqPScVlr79EPQ4XhB/923UCYAVyjlOa+0x0HZgVQM2lvLIlxLuyirV7tw4KK1qRNNkIptclYeuatgxiPQtnWAt+/SytAcIULhzMJAACZDAAQk45x8hUMvZjZRxymtSgkPTOmBXLfdXbc8JxKhwz3GsCdKIfbYMXI/NiC2iHW2MCncVg7mTTDwPzcO2k0AVmxDD6AtMHi0fjdLbCVWOk4pdtBen+/R+xMqPUeVhV6VyqTdLCHe7IdVG1msRd9it6W5+rKANqZx821btz9oEUXnknuW9+4lT+qhQ3RTuIUy8iARIgATOi8CBI+62IyEikb+ODbipjw0hdQDC1H64ScW+T29YS7ireI0cM+lTctDW2hGBOaFaq0/bW3swbDka0VUhrisCsPFZU+6/2qsC1k88SilFdp8GJgPfWuAsejuRgb1oQ24FagnhrmX4yUFEuOsqiE2JUcallQItG+IeH5QqTXqiE7vauODfOwlQuHeC420kQAIksGcCzHGv9p6KQN2cqjeMFu4tQsmKWuR640i/iBizMKL12U2MpS+s2lOJNPVF89A1yosoreZXq8BUEepz1mtHXtqTkdCuWgS5NhA8Dx0XqXzxVG5/rvxUaosV59hfYX+eMPUnJjJIR8FGWc89VWZtZQR16OTQs07ZHh0fNa78eycBCvdOcLyNBEiABPZMgKfKFHtPBVhKnI1OlVGhWIuAo0Fe1Kpoa0mXiQqznpxyFecqphG9xtdq9Sx01K3R7FrkGe0tpWWAxT9kvmza8uh6Hvb0Gi90I0c8at0aCbfR+9IJRSmbU+336TK1NBlNMYpOcKLjo4Uxr20gQOHeAIuXkgAJkMC5EOA57sWeLInSmnBPpabUosQp0a0GqvjObWq1DUnVo9HUyP0oKyrM7Bc99TjKyONhy8e55NYubSsmKfhbKiUlwlLt8BOFiH3+mhSP3BGWNuJdi15rv/gTmyD+H54wFKlD+MKvfl/h55mvpNoTZHCGPfY55NJk7Pnv0SMzo+OjhzXvCRCgcA9A4iUkQAIkcG4ERjj/jTFrERwqzr0IV1GEpvkIeO7UlJIor4lu/N1+8MefHQ4Bidzwz00FpUStPWs9ssE1ysnmRafONIdJqNunc9hNkNhEajnaE3Twt9RkIyfcweKHbszljkHUjzphwuHviQh3XKP97ScX+nuUjSi2Lx/iHr9/dyFXPvXoRHLc9T7tQ9QDjjlRrtH5luNeo+NjY4//+ZgzwnevusN4RAPOp7vZEhIgARK4n8ABfWeL4NCUBYivD4rIb83mST0W0At3K7CRg/wIEblnSgWJRIkjmy5RN8r+4/TlVYiyyBnnJfGfE6qp4/5wLb6qqWJco+7WLlyDtt8mIvhyrD9z3E5+cK3VCDZinZoclSZBmmajueGwAZOE1BdAWzaRlsZNLt/dbpIFx/8zMcPXctFn+lM7Vz01sYuktOjkCPfnNtLa8YYySz/2q7UtzxHd7QoERvhuCvcVOo5FkgAJkMAcAiOc/xz7VrhXTzSJ5IqjevthIPw3xClysR87fawqFcVUIavma7qEpiSUjuSrXePLRh0+BaJUht5fE365L+hqm3y7Mcl528TLdhsEK0R+KqKt4i8lXDWFJMcq18aUHRCtf5+wQYV7ZAWiNG7saoZfnfGbZJUNbPonM6nAf//3wOk3LRF3OznKRdNtmkztcbN93voc1crm3xsJjPDdFO6NncLLSYAESGBtAiOc/9ptGFQ+BBN+9AunkWpxD47UW+oscVtnjz0Rm+deAyH4sA5Wc+v196sdqVNXcK1G9Ud9VAz14R9+/JiwR2ouff780lxZ3kYIjPDdFO4b6WyaQQIkQAJKYITzJ20S2CABXXmIrrys3QREx/HhKfzbik1rt5nlzyAwwndTuM/oIN5KAiRAAmsQGOH817CbZZLADAIabY+esDOjquZbsZLSsqrTXAFvOA8CI3w3hft5jBW2ggRI4IwIjHD+Z4SLTTkPAhDHN09fyj2PFrEVhyMwwndTuB9uWLHBJEACWycwwvlvnQHtIwESIIG9ERjhuync9zYqaC8JkMDZExjh/M8eIhtIAiRAAoMJjPDdFO6DO5XVkQAJkECNwAjnX7OBfycBEiABEmgjMMJ3rybcr169+obLy8tPmiZ/va35vJoESIAEDkvghfSdh+17NpwESGC/BB7w3RcXF2+85ZZbPrV0U1YT7nffffcdFxcX713aYJZHAiRAAiRAAiRAAiRAAlsmcHl5+b5bb731jqVtpHBfmijLIwESIAESIAESIAESODSB3Qn3a9eu3XTffff9D+21y8vLtx+6B9l4EiABEggSuLi4wKfg//xD3xmExstIgARI4MQErO++4YYb/tuVK1d+srRJq0XclzaU5ZEACZAACZAACZAACZDAkQlQuB+599l2EiABEiABEiABEiCB3RCgcN9NV9FQEiABEiABEiABEiCBIxOgcD9y77PtJEACJEACJEACJEACuyFA4b6brqKhJEACJEACJEACJEACRyZA4X7k3mfbSYAESIAESIAESIAEdkOAwn03XUVDSYAESIAESIAESIAEjkyAwv3Ivc+2kwAJkAAJkAAJkAAJ7IYAhftuuoqGkgAJkAAJkAAJkAAJHJkAhfuRe59tJwESIAESIAESIAES2A0BCvfddBUNJQESIAESIAESIAESODIBCvcj9z7bTgIkQAIkQAIkQAIksBsCFO676SoaSgIkQAIkQAIkQAIkcGQCFO5H7n22nQRIgARIgARIgARIYDcEKNx301U0lARIgARIgARIgARI4MgEKNyP3PtsOwmQAAmQAAmQAAmQwG4IULjvpqtoKAmQAAmQAAmQAAmQwJEJULgfuffZdhIgARIgARIgARIggd0QoHDfTVfRUBIgARIgARIgARIggSMToHA/cu+z7SRAAiRAAiRAAiRAArshQOG+m66ioSRAAiRAAiRAAiRAAkcmQOF+5N5n20mABEiABEiABEiABHZD4P8Dontvnw1hKeM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81138"/>
              </p:ext>
            </p:extLst>
          </p:nvPr>
        </p:nvGraphicFramePr>
        <p:xfrm>
          <a:off x="4681891" y="3395387"/>
          <a:ext cx="5723819" cy="326964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Operators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Net Control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Doug McNulty KM4GC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Scott Morse, WB6EFW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Fairgrounds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Jack Cochran, WC4J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Tareck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Elass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, K9TRE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Waterford Elementary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Steve Greene, KS1G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Jim Begley, KQ4MHT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Lovettsville Community Center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Steve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Radloff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, N4RAF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Ron White, KQ4IBI</a:t>
                      </a:r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Hillsboro Charter Academy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Harry Kidder, KI2H 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Philomont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Community Center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Jack Cochran, WC4J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(relocated after close of Fairgrounds)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Lincoln Elementary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Doug Coulter, K4AIU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Patrick Lewis, KQ4VZF</a:t>
                      </a:r>
                    </a:p>
                  </a:txBody>
                  <a:tcPr marL="4646" marR="4646" marT="4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97696"/>
              </p:ext>
            </p:extLst>
          </p:nvPr>
        </p:nvGraphicFramePr>
        <p:xfrm>
          <a:off x="1667582" y="381001"/>
          <a:ext cx="6028619" cy="2793723"/>
        </p:xfrm>
        <a:graphic>
          <a:graphicData uri="http://schemas.openxmlformats.org/drawingml/2006/table">
            <a:tbl>
              <a:tblPr/>
              <a:tblGrid>
                <a:gridCol w="52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SAG #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Position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Ham Radio Call Sign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Valerie Beaudoin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Driver/Operator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Non-Ham</a:t>
                      </a: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Dave Putman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Driver/Operator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KE4S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Al Carlson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Communicator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NA1N 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Katie Lee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Driver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Calibri"/>
                        </a:rPr>
                        <a:t>KT1LEE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Glenn Fitzpatrick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Communicator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Calibri"/>
                        </a:rPr>
                        <a:t>KB3UFH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John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Whisler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Driver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Non-Ham</a:t>
                      </a: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Marylou Whisler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Communicator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Non-Ham</a:t>
                      </a: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Steve Palmer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Driver/Operator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Calibri"/>
                        </a:rPr>
                        <a:t>KW4SHP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Jim Babcock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Driver/Operator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Calibri"/>
                        </a:rPr>
                        <a:t>N4FAF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5402" marB="540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Approach for P2P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Purpose:  </a:t>
            </a:r>
          </a:p>
          <a:p>
            <a:pPr lvl="1"/>
            <a:r>
              <a:rPr lang="en-US" dirty="0"/>
              <a:t>Gain experience setting up </a:t>
            </a:r>
            <a:r>
              <a:rPr lang="en-US" dirty="0" err="1"/>
              <a:t>WinLink</a:t>
            </a:r>
            <a:r>
              <a:rPr lang="en-US" dirty="0"/>
              <a:t> to operate VARA FM simplex peer-to-peer (P2P) operation</a:t>
            </a:r>
          </a:p>
          <a:p>
            <a:pPr lvl="1"/>
            <a:r>
              <a:rPr lang="en-US" dirty="0"/>
              <a:t>Decrease LCARES reliance on Internet for transfer of text-based data</a:t>
            </a:r>
          </a:p>
          <a:p>
            <a:r>
              <a:rPr lang="en-US" dirty="0"/>
              <a:t>Sequence of activities:  (note: event was fairly unstructured)</a:t>
            </a:r>
          </a:p>
          <a:p>
            <a:pPr lvl="1"/>
            <a:r>
              <a:rPr lang="en-US" dirty="0"/>
              <a:t>Check in via Google Meet and the 145.185 repeater</a:t>
            </a:r>
          </a:p>
          <a:p>
            <a:pPr lvl="1"/>
            <a:r>
              <a:rPr lang="en-US" dirty="0"/>
              <a:t>Try simplex connections between participants on VHF  &amp; assign operator pairs and frequencies to QSY to</a:t>
            </a:r>
          </a:p>
          <a:p>
            <a:pPr lvl="1"/>
            <a:r>
              <a:rPr lang="en-US" dirty="0"/>
              <a:t>Participants exchange </a:t>
            </a:r>
            <a:r>
              <a:rPr lang="en-US" dirty="0" err="1"/>
              <a:t>WinLink</a:t>
            </a:r>
            <a:r>
              <a:rPr lang="en-US" dirty="0"/>
              <a:t> P2P emails with VARA FM</a:t>
            </a:r>
          </a:p>
          <a:p>
            <a:pPr lvl="1"/>
            <a:r>
              <a:rPr lang="en-US" dirty="0"/>
              <a:t>Trouble shooting via Google Meet and/or 145.185 repeater as needed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D6CB-2E2C-725E-C199-6E38D01A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F632-E8AB-4BF3-D607-EA33850D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Results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1ADA-03B4-1DE1-7FEB-D1862F24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Steve (N4RAF) &amp; Doug (KM4GC)  </a:t>
            </a:r>
          </a:p>
          <a:p>
            <a:pPr lvl="1"/>
            <a:r>
              <a:rPr lang="en-US" dirty="0"/>
              <a:t>Successful </a:t>
            </a:r>
            <a:r>
              <a:rPr lang="en-US" dirty="0" err="1"/>
              <a:t>WinLink</a:t>
            </a:r>
            <a:r>
              <a:rPr lang="en-US" dirty="0"/>
              <a:t> exchange at 147.48 simplex from home QTHs</a:t>
            </a:r>
          </a:p>
          <a:p>
            <a:r>
              <a:rPr lang="en-US" dirty="0"/>
              <a:t>Ron (KQ4IBI) &amp; Doug (KM4GC)</a:t>
            </a:r>
          </a:p>
          <a:p>
            <a:pPr lvl="1"/>
            <a:r>
              <a:rPr lang="en-US" dirty="0"/>
              <a:t>Successful </a:t>
            </a:r>
            <a:r>
              <a:rPr lang="en-US" dirty="0" err="1"/>
              <a:t>WinLink</a:t>
            </a:r>
            <a:r>
              <a:rPr lang="en-US" dirty="0"/>
              <a:t> exchange at 147.54 simplex</a:t>
            </a:r>
          </a:p>
          <a:p>
            <a:pPr lvl="1"/>
            <a:r>
              <a:rPr lang="en-US" dirty="0"/>
              <a:t>Stations needed to be very close – potential RF or sound card configuration issue  </a:t>
            </a:r>
          </a:p>
          <a:p>
            <a:r>
              <a:rPr lang="en-US" dirty="0"/>
              <a:t>Steve (N4RAF) &amp; Jim (N4FAF)</a:t>
            </a:r>
          </a:p>
          <a:p>
            <a:pPr lvl="1"/>
            <a:r>
              <a:rPr lang="en-US" dirty="0"/>
              <a:t>Configuration issue</a:t>
            </a:r>
          </a:p>
          <a:p>
            <a:r>
              <a:rPr lang="en-US" dirty="0"/>
              <a:t>Frank (W4FWD) &amp; Doug (KM4GC)</a:t>
            </a:r>
          </a:p>
          <a:p>
            <a:pPr lvl="1"/>
            <a:r>
              <a:rPr lang="en-US" dirty="0"/>
              <a:t>Coordinated separate session</a:t>
            </a:r>
          </a:p>
          <a:p>
            <a:pPr lvl="1"/>
            <a:r>
              <a:rPr lang="en-US" dirty="0"/>
              <a:t>Potential CAT configuration issue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6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9C1C1-ECF8-9197-C580-D8AA0821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6743-B74B-E76F-1D37-ABDBC8BE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D059-65B8-8C60-1ECC-DA1A6ABB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Computer interface to radio sometimes is challenging</a:t>
            </a:r>
          </a:p>
          <a:p>
            <a:r>
              <a:rPr lang="en-US" dirty="0"/>
              <a:t>Having good RF connection between stations is important</a:t>
            </a:r>
          </a:p>
          <a:p>
            <a:r>
              <a:rPr lang="en-US" dirty="0"/>
              <a:t>Steve (N4RAF) &amp; Doug (KM4GC)  </a:t>
            </a:r>
          </a:p>
          <a:p>
            <a:pPr lvl="1"/>
            <a:r>
              <a:rPr lang="en-US" dirty="0"/>
              <a:t>Demonstrated P2P over a repeater</a:t>
            </a:r>
          </a:p>
          <a:p>
            <a:pPr lvl="1"/>
            <a:r>
              <a:rPr lang="en-US" dirty="0"/>
              <a:t>Extends </a:t>
            </a:r>
            <a:r>
              <a:rPr lang="en-US" dirty="0" err="1"/>
              <a:t>WinLink</a:t>
            </a:r>
            <a:r>
              <a:rPr lang="en-US" dirty="0"/>
              <a:t> coverage over most of the county - better than standard simplex</a:t>
            </a:r>
          </a:p>
          <a:p>
            <a:pPr lvl="1"/>
            <a:r>
              <a:rPr lang="en-US" dirty="0"/>
              <a:t>Also conducted P2P over HF – also extends </a:t>
            </a:r>
            <a:r>
              <a:rPr lang="en-US" dirty="0" err="1"/>
              <a:t>WinLink</a:t>
            </a:r>
            <a:r>
              <a:rPr lang="en-US" dirty="0"/>
              <a:t> coverage over much of county and outside of county (see following slides)</a:t>
            </a:r>
          </a:p>
          <a:p>
            <a:r>
              <a:rPr lang="en-US" dirty="0"/>
              <a:t>Steve (N4RAF) &amp; Ron (KQ4IBI) &amp; Doug (KM4GC)</a:t>
            </a:r>
          </a:p>
          <a:p>
            <a:pPr lvl="1"/>
            <a:r>
              <a:rPr lang="en-US" dirty="0"/>
              <a:t>Gained experience using “ping” and “auto-tune” tools in VARA FM (see following slides)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1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576A7-10BC-883B-6CBB-14A1EC6B7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CCED-E3C6-87DC-A44D-2F47CCFD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E826-EEAB-7A77-DDF0-D574FC4C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Computer and VARA sound card and settings must match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98017-8A41-8710-8A60-A2EDCC6B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79237"/>
            <a:ext cx="3808781" cy="2396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96803-49FB-0619-7990-46725696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19455"/>
            <a:ext cx="3326678" cy="1565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EE4EF-12E9-11E3-C980-72EA98B9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12" y="2704818"/>
            <a:ext cx="3029373" cy="2019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12E9A6-5DF9-B6DD-2C52-3EC6E285D1C7}"/>
              </a:ext>
            </a:extLst>
          </p:cNvPr>
          <p:cNvSpPr txBox="1"/>
          <p:nvPr/>
        </p:nvSpPr>
        <p:spPr>
          <a:xfrm>
            <a:off x="7303511" y="2065854"/>
            <a:ext cx="198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238F3-C9E1-5A0C-7E92-B757491DE076}"/>
              </a:ext>
            </a:extLst>
          </p:cNvPr>
          <p:cNvSpPr txBox="1"/>
          <p:nvPr/>
        </p:nvSpPr>
        <p:spPr>
          <a:xfrm>
            <a:off x="3277960" y="2296696"/>
            <a:ext cx="198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VARA FM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CDE2B4-AE4A-DFAE-CF6C-765EDB2B8C09}"/>
              </a:ext>
            </a:extLst>
          </p:cNvPr>
          <p:cNvSpPr/>
          <p:nvPr/>
        </p:nvSpPr>
        <p:spPr>
          <a:xfrm>
            <a:off x="2539338" y="3401090"/>
            <a:ext cx="2696447" cy="1704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B61598-5629-CD39-7154-B80A7212F5C2}"/>
              </a:ext>
            </a:extLst>
          </p:cNvPr>
          <p:cNvSpPr/>
          <p:nvPr/>
        </p:nvSpPr>
        <p:spPr>
          <a:xfrm>
            <a:off x="6476999" y="3653746"/>
            <a:ext cx="1653024" cy="713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162860-6DB5-5AB5-44C4-2448C61222E2}"/>
              </a:ext>
            </a:extLst>
          </p:cNvPr>
          <p:cNvSpPr/>
          <p:nvPr/>
        </p:nvSpPr>
        <p:spPr>
          <a:xfrm>
            <a:off x="6588842" y="5867333"/>
            <a:ext cx="1653024" cy="713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A25B-CF5F-10EA-496F-D5CF31AB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4682-4E6A-381A-512A-D9B64155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A3F70-BDF2-4236-7A8F-A17140600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PTT computer USB and VARA PTT (e.g. CAT) comm ports must match for your rig (my usual problem area)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12480-FD18-144B-DCC8-FECF43BA2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82" y="2576892"/>
            <a:ext cx="2803259" cy="3834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A6331-6F9C-4153-8C3B-F16F3E68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442" y="2576892"/>
            <a:ext cx="1863558" cy="4219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387337-1DC7-22C8-66C4-717E5DA8B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45" y="2366244"/>
            <a:ext cx="2934109" cy="44297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0F621D-6D67-2CCD-91DF-0A9F4BCA18BF}"/>
              </a:ext>
            </a:extLst>
          </p:cNvPr>
          <p:cNvSpPr/>
          <p:nvPr/>
        </p:nvSpPr>
        <p:spPr>
          <a:xfrm>
            <a:off x="8707582" y="6098399"/>
            <a:ext cx="1898936" cy="625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A287D-3344-6BEB-CF03-C148FB01BB90}"/>
              </a:ext>
            </a:extLst>
          </p:cNvPr>
          <p:cNvSpPr txBox="1"/>
          <p:nvPr/>
        </p:nvSpPr>
        <p:spPr>
          <a:xfrm>
            <a:off x="4909710" y="4023174"/>
            <a:ext cx="178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3974B-422D-2E5B-1F1F-2CCA1CDD9288}"/>
              </a:ext>
            </a:extLst>
          </p:cNvPr>
          <p:cNvSpPr txBox="1"/>
          <p:nvPr/>
        </p:nvSpPr>
        <p:spPr>
          <a:xfrm>
            <a:off x="310098" y="4023174"/>
            <a:ext cx="178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VARA FM</a:t>
            </a:r>
          </a:p>
        </p:txBody>
      </p:sp>
    </p:spTree>
    <p:extLst>
      <p:ext uri="{BB962C8B-B14F-4D97-AF65-F5344CB8AC3E}">
        <p14:creationId xmlns:p14="http://schemas.microsoft.com/office/powerpoint/2010/main" val="57157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FF7D-C69C-C318-FC22-2FB0B44D5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83DD-79B7-646A-4312-A72F304D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9A39-4CAA-F121-EF2F-0763F79FD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4963"/>
            <a:ext cx="3010769" cy="4575175"/>
          </a:xfrm>
        </p:spPr>
        <p:txBody>
          <a:bodyPr>
            <a:normAutofit/>
          </a:bodyPr>
          <a:lstStyle/>
          <a:p>
            <a:r>
              <a:rPr lang="en-US" dirty="0"/>
              <a:t>Must remember to start VARA FM P2P session and make “Send As” message P2P (default is always set to </a:t>
            </a:r>
            <a:r>
              <a:rPr lang="en-US" dirty="0" err="1"/>
              <a:t>Winlink</a:t>
            </a:r>
            <a:r>
              <a:rPr lang="en-US" dirty="0"/>
              <a:t> Message) 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A98DE6-DBCB-6592-7675-FBA5464F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95" y="4506547"/>
            <a:ext cx="6296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64A170B-354D-B2F5-1081-66A6D6D41284}"/>
              </a:ext>
            </a:extLst>
          </p:cNvPr>
          <p:cNvSpPr/>
          <p:nvPr/>
        </p:nvSpPr>
        <p:spPr>
          <a:xfrm>
            <a:off x="6030194" y="4769116"/>
            <a:ext cx="2057400" cy="1389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B29C0-A4AC-B1CF-37FC-03A21A76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91" y="921359"/>
            <a:ext cx="8097767" cy="33997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333FE2-C541-2753-CD57-6224A29E45BD}"/>
              </a:ext>
            </a:extLst>
          </p:cNvPr>
          <p:cNvSpPr/>
          <p:nvPr/>
        </p:nvSpPr>
        <p:spPr>
          <a:xfrm>
            <a:off x="9459194" y="2926773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8D8E-7CA9-6D40-20DC-07F914CB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01DF-BC18-8F0B-D954-9FE6DDC5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6EAA-73F2-838F-7EA6-C8F4B4FE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VARA HF frequency setting in kHz not MHz </a:t>
            </a:r>
          </a:p>
          <a:p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87B5F20-1952-429F-F821-D9562193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179115"/>
            <a:ext cx="7442464" cy="448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29BF2F-F63C-564F-1175-5DEDC4A49967}"/>
              </a:ext>
            </a:extLst>
          </p:cNvPr>
          <p:cNvSpPr/>
          <p:nvPr/>
        </p:nvSpPr>
        <p:spPr>
          <a:xfrm>
            <a:off x="4617027" y="2619952"/>
            <a:ext cx="1676400" cy="625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CB5E-77D1-3FB7-2A8B-300105C6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17D0-9F66-1881-61F6-7DCD050C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</p:spPr>
        <p:txBody>
          <a:bodyPr>
            <a:noAutofit/>
          </a:bodyPr>
          <a:lstStyle/>
          <a:p>
            <a:r>
              <a:rPr lang="en-US" dirty="0"/>
              <a:t>Observations P2P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1F70-F7D2-87C4-268B-60529858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75960"/>
          </a:xfrm>
        </p:spPr>
        <p:txBody>
          <a:bodyPr>
            <a:normAutofit/>
          </a:bodyPr>
          <a:lstStyle/>
          <a:p>
            <a:r>
              <a:rPr lang="en-US" dirty="0"/>
              <a:t>Example use of “ping” tool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98A00F-75B6-58B4-8A64-5137A743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47" y="2288118"/>
            <a:ext cx="6831157" cy="429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6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thern light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ern Lights_win32_LW_v8" id="{3A4E34A6-668B-44CB-918B-D16B4D66424F}" vid="{9B1B68C5-1665-4FCB-8595-B203B3662C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698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Next LT Pro</vt:lpstr>
      <vt:lpstr>Calibri</vt:lpstr>
      <vt:lpstr>Century Gothic</vt:lpstr>
      <vt:lpstr>Play</vt:lpstr>
      <vt:lpstr>Symbol</vt:lpstr>
      <vt:lpstr>Times New Roman</vt:lpstr>
      <vt:lpstr>Wingdings</vt:lpstr>
      <vt:lpstr>Office Theme</vt:lpstr>
      <vt:lpstr>Northern lights</vt:lpstr>
      <vt:lpstr>LCARES P2P WinLink Exercise  Summary &amp;  Ride to End Alzheimer’s Planning</vt:lpstr>
      <vt:lpstr>Approach for P2P Exercise</vt:lpstr>
      <vt:lpstr>Results P2P Exercise</vt:lpstr>
      <vt:lpstr>Observations P2P Exercise</vt:lpstr>
      <vt:lpstr>Observations P2P Exercise</vt:lpstr>
      <vt:lpstr>Observations P2P Exercise</vt:lpstr>
      <vt:lpstr>Observations P2P Exercise</vt:lpstr>
      <vt:lpstr>Observations P2P Exercise</vt:lpstr>
      <vt:lpstr>Observations P2P Exercise</vt:lpstr>
      <vt:lpstr>Observations P2P Exercise</vt:lpstr>
      <vt:lpstr>Recommendations Before Using Winlink</vt:lpstr>
      <vt:lpstr>Ride to End Alzheimer’s Fundraising Event</vt:lpstr>
      <vt:lpstr>2025 ALZ SAG and Rest Stop Operators: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WECLOME TO THE  LOUDOUN  AMATEUR RADIO GROUP   MONTHLY MEETING</dc:title>
  <dc:subject/>
  <dc:creator/>
  <dc:description/>
  <cp:lastModifiedBy>Steve Radloff</cp:lastModifiedBy>
  <cp:revision>63</cp:revision>
  <dcterms:modified xsi:type="dcterms:W3CDTF">2026-02-23T14:46:19Z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