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svg" ContentType="image/svg+xml"/>
  <Default Extension="webp" ContentType="image/webp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</p:sldIdLst>
  <p:sldSz cx="12192000" cy="6858000"/>
  <p:notesSz cx="6858000" cy="12192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xmlns="smNativeData" dt="1771091217" val="1230" revOS="4"/>
      <pr:smFileRevision xmlns:pr="smNativeData" xmlns="smNativeData" dt="1771091217" val="101"/>
      <pr:guideOptions xmlns:pr="smNativeData" xmlns="smNativeData" dt="1771091217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64" d="100"/>
          <a:sy n="64" d="100"/>
        </p:scale>
        <p:origin x="385" y="996"/>
      </p:cViewPr>
      <p:guideLst x="0" y="0"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4" d="100"/>
        <a:sy n="14" d="100"/>
      </p:scale>
      <p:origin x="0" y="0"/>
    </p:cViewPr>
  </p:sorterViewPr>
  <p:notesViewPr>
    <p:cSldViewPr snapToObjects="1" showGuides="1">
      <p:cViewPr>
        <p:scale>
          <a:sx n="64" d="100"/>
          <a:sy n="64" d="100"/>
        </p:scale>
        <p:origin x="385" y="996"/>
      </p:cViewPr>
    </p:cSldViewPr>
  </p:notesViewPr>
  <p:gridSpacing cx="73477120" cy="7347712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</file>

<file path=ppt/drawings/_rels/vmlDrawing1.vml.rels><?xml version="1.0" encoding="UTF-8" standalone="yes" ?>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UAABoNAABgRQAAJhY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QAsAAOgXAADAPwAAsCIAABAAAAAmAAAACAAAAAGAAAAAAAAA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CFF3-BDC0-7539-8E98-4B6C81D6781E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F76A-24C0-7501-8E98-D254B9D67887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10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49Ij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AIAAAAAAAAA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AA47-09C0-755C-8E98-FF09E4D678AA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6c3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BEAD-E3C0-7548-8E98-151DF0D67840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1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DYAALABAABARwAAsCUAABAAAAAmAAAACAAAAIMAAAAAAAAA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AfNQAAsCUAABAAAAAmAAAACAAAAAMAAAAAAAAA"/>
              </a:ext>
            </a:extLst>
          </p:cNvSpPr>
          <p:nvPr>
            <p:ph idx="1"/>
          </p:nvPr>
        </p:nvSpPr>
        <p:spPr>
          <a:xfrm>
            <a:off x="609600" y="274320"/>
            <a:ext cx="8025765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F566-28C0-7503-8E98-DE56BBD6788B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9D62-2CC0-756B-8E98-DA3ED3D6788F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2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AAAAAAAAAAA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A745-0BC0-7551-8E98-FD04E9D678A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BAF9-B7C0-754C-8E98-4119F4D67814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3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7QUAABwbAACtRQAAfSMAABAAAAAmAAAACAAAAIGAAAAAAAAA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4000" b="1" cap="all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7QUAAOERAACtRQAAHBsAABAAAAAmAAAACAAAAIGAAAAAAAAA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000" cap="none"/>
            </a:lvl1pPr>
            <a:lvl2pPr marL="457200" indent="0">
              <a:buNone/>
              <a:defRPr sz="1800" cap="none"/>
            </a:lvl2pPr>
            <a:lvl3pPr marL="914400" indent="0">
              <a:buNone/>
              <a:defRPr sz="1600" cap="none"/>
            </a:lvl3pPr>
            <a:lvl4pPr marL="1371600" indent="0">
              <a:buNone/>
              <a:defRPr sz="1400" cap="none"/>
            </a:lvl4pPr>
            <a:lvl5pPr marL="1828800" indent="0">
              <a:buNone/>
              <a:defRPr sz="1400" cap="none"/>
            </a:lvl5pPr>
            <a:lvl6pPr marL="2286000" indent="0">
              <a:buNone/>
              <a:defRPr sz="1400" cap="none"/>
            </a:lvl6pPr>
            <a:lvl7pPr marL="2743200" indent="0">
              <a:buNone/>
              <a:defRPr sz="1400" cap="none"/>
            </a:lvl7pPr>
            <a:lvl8pPr marL="3200400" indent="0">
              <a:buNone/>
              <a:defRPr sz="1400" cap="none"/>
            </a:lvl8pPr>
            <a:lvl9pPr marL="3657600" indent="0">
              <a:buNone/>
              <a:defRPr sz="14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CD70-3EC0-753B-8E98-C86E83D6789D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B1DD-93C0-7547-8E98-6512FFD67830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4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DhJAAAsCUAABAAAAAmAAAACAAAAAGAAAAAAAAA"/>
              </a:ext>
            </a:extLst>
          </p:cNvSpPr>
          <p:nvPr>
            <p:ph idx="1"/>
          </p:nvPr>
        </p:nvSpPr>
        <p:spPr>
          <a:xfrm>
            <a:off x="609600" y="1600200"/>
            <a:ext cx="5385435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yYAANgJAABARwAAsCUAABAAAAAmAAAACAAAAAGAAAAAAAAA"/>
              </a:ext>
            </a:extLst>
          </p:cNvSpPr>
          <p:nvPr>
            <p:ph idx="2"/>
          </p:nvPr>
        </p:nvSpPr>
        <p:spPr>
          <a:xfrm>
            <a:off x="6196965" y="1600200"/>
            <a:ext cx="5385435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A2F9-B7C0-7554-8E98-4101ECD67814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9AEA-A4C0-756C-8E98-5239D4D67807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5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HEJAADjJAAAYQ0AABAAAAAmAAAACAAAAIGAAAAAAAAA"/>
              </a:ext>
            </a:extLst>
          </p:cNvSpPr>
          <p:nvPr>
            <p:ph idx="1"/>
          </p:nvPr>
        </p:nvSpPr>
        <p:spPr>
          <a:xfrm>
            <a:off x="609600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GENAADjJAAAsCUAABAAAAAmAAAACAAAAAGAAAAAAAAA"/>
              </a:ext>
            </a:extLst>
          </p:cNvSpPr>
          <p:nvPr>
            <p:ph idx="2"/>
          </p:nvPr>
        </p:nvSpPr>
        <p:spPr>
          <a:xfrm>
            <a:off x="609600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SYAAHEJAABARwAAYQ0AABAAAAAmAAAACAAAAIGAAAAAAAAA"/>
              </a:ext>
            </a:extLst>
          </p:cNvSpPr>
          <p:nvPr>
            <p:ph idx="3"/>
          </p:nvPr>
        </p:nvSpPr>
        <p:spPr>
          <a:xfrm>
            <a:off x="6195695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SYAAGENAABARwAAsCUAABAAAAAmAAAACAAAAAGAAAAAAAAA"/>
              </a:ext>
            </a:extLst>
          </p:cNvSpPr>
          <p:nvPr>
            <p:ph idx="4"/>
          </p:nvPr>
        </p:nvSpPr>
        <p:spPr>
          <a:xfrm>
            <a:off x="6195695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CCCE-80C0-753A-8E98-766F82D67823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F8B8-F6C0-750E-8E98-005BB6D67855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6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9637-79C0-7560-8E98-8F35D8D678DA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EB14-5AC0-751D-8E98-AC48A5D678F9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7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F07C-32C0-7506-8E98-C453BED67891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EA68-26C0-751C-8E98-D049A4D67885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8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K4BAABtHAAA1AgAABAAAAAmAAAACAAAAIGAAAAAAAAA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x0AAK4BAABARwAAsCUAABAAAAAmAAAACAAAAAGAAAAAAAAA"/>
              </a:ext>
            </a:extLst>
          </p:cNvSpPr>
          <p:nvPr>
            <p:ph idx="1"/>
          </p:nvPr>
        </p:nvSpPr>
        <p:spPr>
          <a:xfrm>
            <a:off x="4766945" y="273050"/>
            <a:ext cx="6815455" cy="5853430"/>
          </a:xfrm>
        </p:spPr>
        <p:txBody>
          <a:bodyPr/>
          <a:lstStyle>
            <a:lvl1pPr>
              <a:defRPr sz="3200" cap="none"/>
            </a:lvl1pPr>
            <a:lvl2pPr>
              <a:defRPr sz="2800" cap="none"/>
            </a:lvl2pPr>
            <a:lvl3pPr>
              <a:defRPr sz="2400" cap="none"/>
            </a:lvl3pPr>
            <a:lvl4pPr>
              <a:defRPr sz="2000" cap="none"/>
            </a:lvl4pPr>
            <a:lvl5pPr>
              <a:defRPr sz="2000" cap="none"/>
            </a:lvl5pPr>
            <a:lvl6pPr>
              <a:defRPr sz="2000" cap="none"/>
            </a:lvl6pPr>
            <a:lvl7pPr>
              <a:defRPr sz="2000" cap="none"/>
            </a:lvl7pPr>
            <a:lvl8pPr>
              <a:defRPr sz="2000" cap="none"/>
            </a:lvl8pPr>
            <a:lvl9pPr>
              <a:defRPr sz="20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QIAABtHAAAsCUAABAAAAAmAAAACAAAAAGAAAAAAAAA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816B-25C0-7577-8E98-D322CFD67886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NwY0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CB08-46C0-753D-8E98-B06885D678E5}" type="slidenum">
              <a:t/>
            </a:fld>
          </a:p>
        </p:txBody>
      </p:sp>
    </p:spTree>
  </p:cSld>
  <p:clrMapOvr>
    <a:masterClrMapping/>
  </p:clrMapOvr>
  <p:hf hdr="0" ftr="0"/>
</p:sldLayout>
</file>

<file path=ppt/slideLayouts/slideLayout9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IgdAACzOwAABCEAABAAAAAmAAAACAAAAIGAAAAAAAAA"/>
              </a:ext>
            </a:extLst>
          </p:cNvSpPr>
          <p:nvPr>
            <p:ph type="title"/>
          </p:nvPr>
        </p:nvSpPr>
        <p:spPr>
          <a:xfrm>
            <a:off x="2389505" y="4800600"/>
            <a:ext cx="73152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MYDAACzOwAAFh0AABAAAAAmAAAACAAAAAGAAAAAAAAA"/>
              </a:ext>
            </a:extLst>
          </p:cNvSpPr>
          <p:nvPr>
            <p:ph idx="1"/>
          </p:nvPr>
        </p:nvSpPr>
        <p:spPr>
          <a:xfrm>
            <a:off x="2389505" y="613410"/>
            <a:ext cx="7315200" cy="4114800"/>
          </a:xfrm>
        </p:spPr>
        <p:txBody>
          <a:bodyPr/>
          <a:lstStyle>
            <a:lvl1pPr marL="0" indent="0">
              <a:buNone/>
              <a:defRPr sz="3200" cap="none"/>
            </a:lvl1pPr>
            <a:lvl2pPr marL="457200" indent="0">
              <a:buNone/>
              <a:defRPr sz="2800" cap="none"/>
            </a:lvl2pPr>
            <a:lvl3pPr marL="914400" indent="0">
              <a:buNone/>
              <a:defRPr sz="2400" cap="none"/>
            </a:lvl3pPr>
            <a:lvl4pPr marL="1371600" indent="0">
              <a:buNone/>
              <a:defRPr sz="2000" cap="none"/>
            </a:lvl4pPr>
            <a:lvl5pPr marL="1828800" indent="0">
              <a:buNone/>
              <a:defRPr sz="2000" cap="none"/>
            </a:lvl5pPr>
            <a:lvl6pPr marL="2286000" indent="0">
              <a:buNone/>
              <a:defRPr sz="2000" cap="none"/>
            </a:lvl6pPr>
            <a:lvl7pPr marL="2743200" indent="0">
              <a:buNone/>
              <a:defRPr sz="2000" cap="none"/>
            </a:lvl7pPr>
            <a:lvl8pPr marL="3200400" indent="0">
              <a:buNone/>
              <a:defRPr sz="2000" cap="none"/>
            </a:lvl8pPr>
            <a:lvl9pPr marL="3657600" indent="0">
              <a:buNone/>
              <a:defRPr sz="20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AQhAACzOwAA+CUAABAAAAAmAAAACAAAAAGAAAAAAAAA"/>
              </a:ext>
            </a:extLst>
          </p:cNvSpPr>
          <p:nvPr>
            <p:ph idx="2"/>
          </p:nvPr>
        </p:nvSpPr>
        <p:spPr>
          <a:xfrm>
            <a:off x="2389505" y="5367020"/>
            <a:ext cx="7315200" cy="8051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20A97C-32C0-755F-8E98-C40AE7D67891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20E1D8-96C0-7517-8E98-6042AFD67835}" type="slidenum">
              <a:t/>
            </a:fld>
          </a:p>
        </p:txBody>
      </p:sp>
    </p:spTree>
  </p:cSld>
  <p:clrMapOvr>
    <a:masterClrMapping/>
  </p:clrMapOvr>
  <p:hf hdr="0" ftr="0"/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P//////////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P//////////"/>
              </a:ext>
            </a:extLst>
          </p:cNvSpPr>
          <p:nvPr>
            <p:ph type="body"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P//////////"/>
              </a:ext>
            </a:extLst>
          </p:cNvSpPr>
          <p:nvPr>
            <p:ph type="dt" sz="quarter" idx="2"/>
          </p:nvPr>
        </p:nvSpPr>
        <p:spPr>
          <a:xfrm>
            <a:off x="609600" y="6356985"/>
            <a:ext cx="2844165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  <a:fld id="{2D20D572-3CC0-7523-8E98-CA769BD6789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P//////////"/>
              </a:ext>
            </a:extLst>
          </p:cNvSpPr>
          <p:nvPr>
            <p:ph type="ftr" sz="quarter" idx="3"/>
          </p:nvPr>
        </p:nvSpPr>
        <p:spPr>
          <a:xfrm>
            <a:off x="4166235" y="6356985"/>
            <a:ext cx="385953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ctr">
              <a:defRPr sz="1200" cap="none"/>
            </a:lvl1pPr>
          </a:lstStyle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P//////////"/>
              </a:ext>
            </a:extLst>
          </p:cNvSpPr>
          <p:nvPr>
            <p:ph type="sldNum" sz="quarter" idx="4"/>
          </p:nvPr>
        </p:nvSpPr>
        <p:spPr>
          <a:xfrm>
            <a:off x="8738235" y="6356985"/>
            <a:ext cx="2844165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2D20A3C3-8DC0-7555-8E98-7B00EDD6782E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cap="none" spc="0" baseline="0">
          <a:solidFill>
            <a:schemeClr val="tx2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titleStyle>
    <p:bodyStyle>
      <a:lvl1pPr marL="342900" marR="0" indent="-3429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74295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11430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6002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20574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5146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9718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4290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8862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bodyStyle>
    <p:otherStyle>
      <a:lvl1pPr marL="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vmlDrawing" Target="../drawings/vmlDrawing1.vml"/><Relationship Id="rId3" Type="http://schemas.openxmlformats.org/officeDocument/2006/relationships/oleObject" Target="../embeddings/oleObject1.bin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UAABoNAABgRQAAJhYAABAAAAAmAAAACAAAAAAAAAAAAAAA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/>
            <a:r>
              <a:t>Tricks and Items to Operate Win 11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QAsAAOgXAADAPwAAsCIAABAAAAAmAAAACAAAAAAAAAAAAAAA"/>
              </a:ext>
            </a:extLst>
          </p:cNvSpPr>
          <p:nvPr>
            <p:ph type="subTitle" idx="1"/>
          </p:nvPr>
        </p:nvSpPr>
        <p:spPr/>
        <p:txBody>
          <a:bodyPr/>
          <a:lstStyle/>
          <a:p>
            <a:pPr/>
            <a:r>
              <a:t>Kevin McCrory, WA4KBM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Programs  </a:t>
            </a:r>
          </a:p>
        </p:txBody>
      </p:sp>
      <p:sp>
        <p:nvSpPr>
          <p:cNvPr id="3" name="Textbox1"/>
          <p:cNvSpPr txBox="1">
            <a:extLst>
              <a:ext uri="smNativeData">
                <pr:smNativeData xmlns:pr="smNativeData" xmlns="smNativeData" val="SMDATA_15_EbWQaRMAAAAlAAAAEg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NwI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awQAAFwMAAD0RwAASScAAAAAAAAmAAAACAAAAP//////////"/>
              </a:ext>
            </a:extLst>
          </p:cNvSpPr>
          <p:nvPr/>
        </p:nvSpPr>
        <p:spPr>
          <a:xfrm>
            <a:off x="718185" y="2009140"/>
            <a:ext cx="10978515" cy="43770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algn="ctr">
              <a:defRPr sz="2800" cap="none"/>
            </a:pPr>
            <a:r>
              <a:t>1. Device Manager</a:t>
            </a:r>
          </a:p>
          <a:p>
            <a:pPr algn="ctr">
              <a:defRPr sz="2800" cap="none"/>
            </a:pPr>
            <a:r>
              <a:t>2. Regedit</a:t>
            </a:r>
          </a:p>
          <a:p>
            <a:pPr algn="ctr">
              <a:defRPr sz="2800" cap="none"/>
            </a:pPr>
            <a:r>
              <a:t>3. Settings: Sound</a:t>
            </a:r>
          </a:p>
          <a:p>
            <a:pPr algn="ctr">
              <a:defRPr sz="2800" cap="none"/>
            </a:pPr>
            <a:r>
              <a:t>4. Command Prompt</a:t>
            </a:r>
          </a:p>
          <a:p>
            <a:pPr algn="ctr">
              <a:defRPr sz="2800" cap="none"/>
            </a:pPr>
            <a:r>
              <a:t>5. Settings: Firewall 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Com Ports</a:t>
            </a:r>
          </a:p>
        </p:txBody>
      </p:sp>
      <p:graphicFrame>
        <p:nvGraphicFramePr>
          <p:cNvPr id="3" name="OLEObject1"/>
          <p:cNvGraphicFramePr>
            <a:extLst>
              <a:ext uri="smNativeData">
                <pr:smNativeData xmlns:pr="smNativeData" xmlns="smNativeData" val="SMDATA_17_EbWQaRMAAAAlAAAAN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IAAAD3+/cAAAAAAAAAAAAAAAAAAAAAAAAAAABkAAAAZAAAAAAAAAAjAAAABAAAAGQAAAAXAAAAFAAAAAAAAAAAAAAA/38AAP9/AAAAAAAACQAAAAQAAAC4AAAAHgAAAGgAAAAAAAAAAAAAAAAAAAAAAAAAAAAAABAnAAAQJwAAAAAAAAAAAAAAAAAAAAAAAAAAAAAAAAAAAAAAAAAAAAAUAAAAAAAAAMDA/wAAAAAAZAAAADIAAAAAAAAAZAAAAAAAAAB/f38AAA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9/v3ACEAAAAYAAAAFAAAACwSAAB6CwAAxUEAACYhAAAQAAAAJgAAAAgAAAD//////////w=="/>
              </a:ext>
            </a:extLst>
          </p:cNvGraphicFramePr>
          <p:nvPr/>
        </p:nvGraphicFramePr>
        <p:xfrm>
          <a:off x="2954020" y="1865630"/>
          <a:ext cx="7737475" cy="3522980"/>
        </p:xfrm>
        <a:graphic>
          <a:graphicData uri="http://schemas.openxmlformats.org/presentationml/2006/ole">
            <p:oleObj spid="_x0000_s1027" name="PlanMaker.Spreadsheet" r:id="rId3" imgW="7762875" imgH="3533775" progId="PlanMaker.Spreadsheet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Add Labels to USB Audio</a:t>
            </a:r>
          </a:p>
        </p:txBody>
      </p:sp>
      <p:sp>
        <p:nvSpPr>
          <p:cNvPr id="3" name="Textbox1"/>
          <p:cNvSpPr txBox="1">
            <a:extLst>
              <a:ext uri="smNativeData">
                <pr:smNativeData xmlns:pr="smNativeData" xmlns="smNativeData" val="SMDATA_15_EbWQaRMAAAAlAAAAEg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LEc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agQAAOsLAABkSAAAXhsAABAAAAAmAAAACAAAAP//////////"/>
              </a:ext>
            </a:extLst>
          </p:cNvSpPr>
          <p:nvPr/>
        </p:nvSpPr>
        <p:spPr>
          <a:xfrm>
            <a:off x="717550" y="1937385"/>
            <a:ext cx="11050270" cy="2511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>
              <a:defRPr sz="2800" cap="none"/>
            </a:pPr>
            <a:r>
              <a:t>Use Device Manager: Find the Hardeware IDs</a:t>
            </a:r>
          </a:p>
          <a:p>
            <a:pPr>
              <a:defRPr sz="2800" cap="none"/>
            </a:pPr>
          </a:p>
          <a:p>
            <a:pPr>
              <a:defRPr sz="2800" cap="none"/>
            </a:pPr>
            <a:r>
              <a:t>Use Regedit: </a:t>
            </a:r>
          </a:p>
          <a:p>
            <a:pPr>
              <a:defRPr sz="2800" cap="none"/>
            </a:pPr>
            <a:r>
              <a:t>Computer\HKEY_LOCAL_MACHINE\SYSTEM\ControlSet001\Enum\USB\</a:t>
            </a:r>
          </a:p>
          <a:p>
            <a:pPr>
              <a:defRPr sz="2800" cap="none"/>
            </a:pPr>
          </a:p>
          <a:p>
            <a:pPr>
              <a:defRPr sz="2800" cap="none"/>
            </a:pPr>
            <a:r>
              <a:t>Edit Friendly Name and DeviceDesc to match your sound device.</a:t>
            </a:r>
          </a:p>
          <a:p>
            <a:pPr>
              <a:defRPr sz="2800" cap="none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EbWQ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Get your OEM License from your Win 11 Machine</a:t>
            </a:r>
          </a:p>
        </p:txBody>
      </p:sp>
      <p:sp>
        <p:nvSpPr>
          <p:cNvPr id="3" name="Textbox1"/>
          <p:cNvSpPr txBox="1">
            <a:extLst>
              <a:ext uri="smNativeData">
                <pr:smNativeData xmlns:pr="smNativeData" xmlns="smNativeData" val="SMDATA_15_EbWQaRMAAAAlAAAAEg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O0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iAMAAOsLAADzRwAAbiIAAAAAAAAmAAAACAAAAP//////////"/>
              </a:ext>
            </a:extLst>
          </p:cNvSpPr>
          <p:nvPr/>
        </p:nvSpPr>
        <p:spPr>
          <a:xfrm>
            <a:off x="574040" y="1937385"/>
            <a:ext cx="11122025" cy="36595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>
              <a:defRPr sz="2800" cap="none"/>
            </a:pPr>
            <a:r>
              <a:t>In a Powershell Window: </a:t>
            </a:r>
          </a:p>
          <a:p>
            <a:pPr>
              <a:defRPr sz="2800" cap="none"/>
            </a:pPr>
            <a:r>
              <a:t>(Get-WmiObject -query 'select * from SoftwareLicensingService').OA3xOriginalProductKey</a:t>
            </a:r>
          </a:p>
          <a:p>
            <a:pPr>
              <a:defRPr sz="2800" cap="none"/>
            </a:pPr>
          </a:p>
          <a:p>
            <a:pPr>
              <a:defRPr sz="2800" cap="none"/>
            </a:pPr>
            <a:r>
              <a:t>ShowKeyPlus located in MS Store</a:t>
            </a:r>
          </a:p>
          <a:p>
            <a:pPr>
              <a:defRPr sz="2800" cap="none"/>
            </a:pPr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xmlns="smNativeData" val="SMDATA_17_EbWQaRMAAAAlAAAAEQAAAC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BmOlJE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GAqAABiFAAAL0YAAJwoAAAA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6888480" y="3313430"/>
            <a:ext cx="4520565" cy="328803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DF7986"/>
        </a:accent3>
        <a:accent4>
          <a:srgbClr val="BF59A6"/>
        </a:accent4>
        <a:accent5>
          <a:srgbClr val="9F39C6"/>
        </a:accent5>
        <a:accent6>
          <a:srgbClr val="7F19E6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ACACDF"/>
        </a:accent3>
        <a:accent4>
          <a:srgbClr val="9C9CBF"/>
        </a:accent4>
        <a:accent5>
          <a:srgbClr val="7C7C9F"/>
        </a:accent5>
        <a:accent6>
          <a:srgbClr val="5C5C7F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6DA6DF"/>
        </a:accent3>
        <a:accent4>
          <a:srgbClr val="4D86BF"/>
        </a:accent4>
        <a:accent5>
          <a:srgbClr val="2D669F"/>
        </a:accent5>
        <a:accent6>
          <a:srgbClr val="0D467F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6D8FA7"/>
        </a:accent3>
        <a:accent4>
          <a:srgbClr val="8DAF87"/>
        </a:accent4>
        <a:accent5>
          <a:srgbClr val="ADCF67"/>
        </a:accent5>
        <a:accent6>
          <a:srgbClr val="CDEF47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9E9980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209020"/>
        </a:accent3>
        <a:accent4>
          <a:srgbClr val="407040"/>
        </a:accent4>
        <a:accent5>
          <a:srgbClr val="605060"/>
        </a:accent5>
        <a:accent6>
          <a:srgbClr val="80308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666A6B"/>
        </a:accent3>
        <a:accent4>
          <a:srgbClr val="864A8B"/>
        </a:accent4>
        <a:accent5>
          <a:srgbClr val="A62AAB"/>
        </a:accent5>
        <a:accent6>
          <a:srgbClr val="C60ACB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A07E88"/>
        </a:accent3>
        <a:accent4>
          <a:srgbClr val="C05E68"/>
        </a:accent4>
        <a:accent5>
          <a:srgbClr val="E03E48"/>
        </a:accent5>
        <a:accent6>
          <a:srgbClr val="FF1E2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8686DF"/>
        </a:accent3>
        <a:accent4>
          <a:srgbClr val="A6A6BF"/>
        </a:accent4>
        <a:accent5>
          <a:srgbClr val="C6C69F"/>
        </a:accent5>
        <a:accent6>
          <a:srgbClr val="E6E67F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8F7F4F"/>
        </a:accent3>
        <a:accent4>
          <a:srgbClr val="6F9F6F"/>
        </a:accent4>
        <a:accent5>
          <a:srgbClr val="4FBF8F"/>
        </a:accent5>
        <a:accent6>
          <a:srgbClr val="2FDFAF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WA4KBM</cp:lastModifiedBy>
  <cp:revision>0</cp:revision>
  <dcterms:created xsi:type="dcterms:W3CDTF">2026-02-08T19:55:12Z</dcterms:created>
  <dcterms:modified xsi:type="dcterms:W3CDTF">2026-02-14T17:46:57Z</dcterms:modified>
</cp:coreProperties>
</file>