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3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4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6" r:id="rId2"/>
    <p:sldMasterId id="2147483718" r:id="rId3"/>
    <p:sldMasterId id="2147483771" r:id="rId4"/>
    <p:sldMasterId id="2147483784" r:id="rId5"/>
  </p:sldMasterIdLst>
  <p:notesMasterIdLst>
    <p:notesMasterId r:id="rId46"/>
  </p:notesMasterIdLst>
  <p:sldIdLst>
    <p:sldId id="256" r:id="rId6"/>
    <p:sldId id="257" r:id="rId7"/>
    <p:sldId id="258" r:id="rId8"/>
    <p:sldId id="2603" r:id="rId9"/>
    <p:sldId id="2604" r:id="rId10"/>
    <p:sldId id="294" r:id="rId11"/>
    <p:sldId id="295" r:id="rId12"/>
    <p:sldId id="296" r:id="rId13"/>
    <p:sldId id="300" r:id="rId14"/>
    <p:sldId id="297" r:id="rId15"/>
    <p:sldId id="299" r:id="rId16"/>
    <p:sldId id="298" r:id="rId17"/>
    <p:sldId id="302" r:id="rId18"/>
    <p:sldId id="301" r:id="rId19"/>
    <p:sldId id="271" r:id="rId20"/>
    <p:sldId id="290" r:id="rId21"/>
    <p:sldId id="2605" r:id="rId22"/>
    <p:sldId id="2607" r:id="rId23"/>
    <p:sldId id="2608" r:id="rId24"/>
    <p:sldId id="2609" r:id="rId25"/>
    <p:sldId id="259" r:id="rId26"/>
    <p:sldId id="2610" r:id="rId27"/>
    <p:sldId id="394" r:id="rId28"/>
    <p:sldId id="402" r:id="rId29"/>
    <p:sldId id="403" r:id="rId30"/>
    <p:sldId id="2606" r:id="rId31"/>
    <p:sldId id="414" r:id="rId32"/>
    <p:sldId id="410" r:id="rId33"/>
    <p:sldId id="409" r:id="rId34"/>
    <p:sldId id="262" r:id="rId35"/>
    <p:sldId id="2613" r:id="rId36"/>
    <p:sldId id="2614" r:id="rId37"/>
    <p:sldId id="2615" r:id="rId38"/>
    <p:sldId id="2602" r:id="rId39"/>
    <p:sldId id="2612" r:id="rId40"/>
    <p:sldId id="260" r:id="rId41"/>
    <p:sldId id="279" r:id="rId42"/>
    <p:sldId id="264" r:id="rId43"/>
    <p:sldId id="2611" r:id="rId44"/>
    <p:sldId id="413" r:id="rId45"/>
  </p:sldIdLst>
  <p:sldSz cx="12192000" cy="68580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D5B5FF-0775-4A58-BA80-635D551E0833}" v="78" dt="2026-02-21T03:20:17.3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6" autoAdjust="0"/>
    <p:restoredTop sz="94195" autoAdjust="0"/>
  </p:normalViewPr>
  <p:slideViewPr>
    <p:cSldViewPr snapToGrid="0">
      <p:cViewPr varScale="1">
        <p:scale>
          <a:sx n="92" d="100"/>
          <a:sy n="92" d="100"/>
        </p:scale>
        <p:origin x="100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958"/>
    </p:cViewPr>
  </p:sorterViewPr>
  <p:notesViewPr>
    <p:cSldViewPr snapToGrid="0">
      <p:cViewPr varScale="1">
        <p:scale>
          <a:sx n="74" d="100"/>
          <a:sy n="74" d="100"/>
        </p:scale>
        <p:origin x="3816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 Radloff" userId="371e85611eff2b58" providerId="LiveId" clId="{663C227E-C5D1-444E-AAC4-C66373D2D9C4}"/>
    <pc:docChg chg="undo custSel addSld delSld modSld">
      <pc:chgData name="Steve Radloff" userId="371e85611eff2b58" providerId="LiveId" clId="{663C227E-C5D1-444E-AAC4-C66373D2D9C4}" dt="2026-02-21T03:20:28.158" v="956" actId="20577"/>
      <pc:docMkLst>
        <pc:docMk/>
      </pc:docMkLst>
      <pc:sldChg chg="modSp mod">
        <pc:chgData name="Steve Radloff" userId="371e85611eff2b58" providerId="LiveId" clId="{663C227E-C5D1-444E-AAC4-C66373D2D9C4}" dt="2026-02-19T01:07:18.485" v="33" actId="313"/>
        <pc:sldMkLst>
          <pc:docMk/>
          <pc:sldMk cId="0" sldId="256"/>
        </pc:sldMkLst>
        <pc:spChg chg="mod">
          <ac:chgData name="Steve Radloff" userId="371e85611eff2b58" providerId="LiveId" clId="{663C227E-C5D1-444E-AAC4-C66373D2D9C4}" dt="2026-02-19T01:07:18.485" v="33" actId="313"/>
          <ac:spMkLst>
            <pc:docMk/>
            <pc:sldMk cId="0" sldId="256"/>
            <ac:spMk id="79" creationId="{00000000-0000-0000-0000-000000000000}"/>
          </ac:spMkLst>
        </pc:spChg>
      </pc:sldChg>
      <pc:sldChg chg="add del">
        <pc:chgData name="Steve Radloff" userId="371e85611eff2b58" providerId="LiveId" clId="{663C227E-C5D1-444E-AAC4-C66373D2D9C4}" dt="2026-02-20T19:29:19.186" v="892"/>
        <pc:sldMkLst>
          <pc:docMk/>
          <pc:sldMk cId="0" sldId="259"/>
        </pc:sldMkLst>
      </pc:sldChg>
      <pc:sldChg chg="addSp delSp modSp mod">
        <pc:chgData name="Steve Radloff" userId="371e85611eff2b58" providerId="LiveId" clId="{663C227E-C5D1-444E-AAC4-C66373D2D9C4}" dt="2026-02-19T01:21:12.994" v="228" actId="1076"/>
        <pc:sldMkLst>
          <pc:docMk/>
          <pc:sldMk cId="0" sldId="260"/>
        </pc:sldMkLst>
        <pc:picChg chg="add mod">
          <ac:chgData name="Steve Radloff" userId="371e85611eff2b58" providerId="LiveId" clId="{663C227E-C5D1-444E-AAC4-C66373D2D9C4}" dt="2026-02-19T01:19:34.477" v="221" actId="14100"/>
          <ac:picMkLst>
            <pc:docMk/>
            <pc:sldMk cId="0" sldId="260"/>
            <ac:picMk id="4" creationId="{A057F01E-E12B-DFE6-A0E5-33FCE14C8367}"/>
          </ac:picMkLst>
        </pc:picChg>
        <pc:picChg chg="add mod">
          <ac:chgData name="Steve Radloff" userId="371e85611eff2b58" providerId="LiveId" clId="{663C227E-C5D1-444E-AAC4-C66373D2D9C4}" dt="2026-02-19T01:19:37.099" v="222" actId="1076"/>
          <ac:picMkLst>
            <pc:docMk/>
            <pc:sldMk cId="0" sldId="260"/>
            <ac:picMk id="6" creationId="{50CA2EBD-43EC-56F8-A0B1-C9A87499885C}"/>
          </ac:picMkLst>
        </pc:picChg>
        <pc:picChg chg="add mod">
          <ac:chgData name="Steve Radloff" userId="371e85611eff2b58" providerId="LiveId" clId="{663C227E-C5D1-444E-AAC4-C66373D2D9C4}" dt="2026-02-19T01:21:12.994" v="228" actId="1076"/>
          <ac:picMkLst>
            <pc:docMk/>
            <pc:sldMk cId="0" sldId="260"/>
            <ac:picMk id="10" creationId="{B531C4BB-FA1D-F043-F170-DDD9E3E70492}"/>
          </ac:picMkLst>
        </pc:picChg>
      </pc:sldChg>
      <pc:sldChg chg="modSp mod">
        <pc:chgData name="Steve Radloff" userId="371e85611eff2b58" providerId="LiveId" clId="{663C227E-C5D1-444E-AAC4-C66373D2D9C4}" dt="2026-02-20T19:37:59.799" v="939" actId="13926"/>
        <pc:sldMkLst>
          <pc:docMk/>
          <pc:sldMk cId="0" sldId="264"/>
        </pc:sldMkLst>
        <pc:spChg chg="mod">
          <ac:chgData name="Steve Radloff" userId="371e85611eff2b58" providerId="LiveId" clId="{663C227E-C5D1-444E-AAC4-C66373D2D9C4}" dt="2026-02-20T19:37:59.799" v="939" actId="13926"/>
          <ac:spMkLst>
            <pc:docMk/>
            <pc:sldMk cId="0" sldId="264"/>
            <ac:spMk id="104" creationId="{00000000-0000-0000-0000-000000000000}"/>
          </ac:spMkLst>
        </pc:spChg>
      </pc:sldChg>
      <pc:sldChg chg="modSp add mod">
        <pc:chgData name="Steve Radloff" userId="371e85611eff2b58" providerId="LiveId" clId="{663C227E-C5D1-444E-AAC4-C66373D2D9C4}" dt="2026-02-20T19:27:17.117" v="883" actId="1076"/>
        <pc:sldMkLst>
          <pc:docMk/>
          <pc:sldMk cId="0" sldId="271"/>
        </pc:sldMkLst>
        <pc:graphicFrameChg chg="mod modGraphic">
          <ac:chgData name="Steve Radloff" userId="371e85611eff2b58" providerId="LiveId" clId="{663C227E-C5D1-444E-AAC4-C66373D2D9C4}" dt="2026-02-20T19:27:17.117" v="883" actId="1076"/>
          <ac:graphicFrameMkLst>
            <pc:docMk/>
            <pc:sldMk cId="0" sldId="271"/>
            <ac:graphicFrameMk id="16" creationId="{00000000-0000-0000-0000-000000000000}"/>
          </ac:graphicFrameMkLst>
        </pc:graphicFrameChg>
        <pc:graphicFrameChg chg="modGraphic">
          <ac:chgData name="Steve Radloff" userId="371e85611eff2b58" providerId="LiveId" clId="{663C227E-C5D1-444E-AAC4-C66373D2D9C4}" dt="2026-02-20T19:26:42.962" v="879" actId="207"/>
          <ac:graphicFrameMkLst>
            <pc:docMk/>
            <pc:sldMk cId="0" sldId="271"/>
            <ac:graphicFrameMk id="17" creationId="{00000000-0000-0000-0000-000000000000}"/>
          </ac:graphicFrameMkLst>
        </pc:graphicFrameChg>
      </pc:sldChg>
      <pc:sldChg chg="addSp delSp modSp add mod chgLayout">
        <pc:chgData name="Steve Radloff" userId="371e85611eff2b58" providerId="LiveId" clId="{663C227E-C5D1-444E-AAC4-C66373D2D9C4}" dt="2026-02-20T19:34:14.979" v="912" actId="207"/>
        <pc:sldMkLst>
          <pc:docMk/>
          <pc:sldMk cId="2481611566" sldId="290"/>
        </pc:sldMkLst>
        <pc:spChg chg="mod ord">
          <ac:chgData name="Steve Radloff" userId="371e85611eff2b58" providerId="LiveId" clId="{663C227E-C5D1-444E-AAC4-C66373D2D9C4}" dt="2026-02-20T19:25:48.066" v="874" actId="6264"/>
          <ac:spMkLst>
            <pc:docMk/>
            <pc:sldMk cId="2481611566" sldId="290"/>
            <ac:spMk id="2" creationId="{DF7700AF-A510-BE37-D34F-C8CD2676C0B1}"/>
          </ac:spMkLst>
        </pc:spChg>
        <pc:spChg chg="mod ord">
          <ac:chgData name="Steve Radloff" userId="371e85611eff2b58" providerId="LiveId" clId="{663C227E-C5D1-444E-AAC4-C66373D2D9C4}" dt="2026-02-20T19:34:14.979" v="912" actId="207"/>
          <ac:spMkLst>
            <pc:docMk/>
            <pc:sldMk cId="2481611566" sldId="290"/>
            <ac:spMk id="3" creationId="{E835B463-F74C-7CE8-3E4D-6B6A40E6BAA9}"/>
          </ac:spMkLst>
        </pc:spChg>
        <pc:spChg chg="add del mod">
          <ac:chgData name="Steve Radloff" userId="371e85611eff2b58" providerId="LiveId" clId="{663C227E-C5D1-444E-AAC4-C66373D2D9C4}" dt="2026-02-20T19:25:48.066" v="874" actId="6264"/>
          <ac:spMkLst>
            <pc:docMk/>
            <pc:sldMk cId="2481611566" sldId="290"/>
            <ac:spMk id="4" creationId="{29A77220-630E-CA96-561B-0B738269D792}"/>
          </ac:spMkLst>
        </pc:spChg>
        <pc:spChg chg="add del mod">
          <ac:chgData name="Steve Radloff" userId="371e85611eff2b58" providerId="LiveId" clId="{663C227E-C5D1-444E-AAC4-C66373D2D9C4}" dt="2026-02-20T19:25:48.066" v="874" actId="6264"/>
          <ac:spMkLst>
            <pc:docMk/>
            <pc:sldMk cId="2481611566" sldId="290"/>
            <ac:spMk id="5" creationId="{4267C615-E5B5-625D-178B-479230F79103}"/>
          </ac:spMkLst>
        </pc:spChg>
      </pc:sldChg>
      <pc:sldChg chg="addSp delSp modSp add mod chgLayout">
        <pc:chgData name="Steve Radloff" userId="371e85611eff2b58" providerId="LiveId" clId="{663C227E-C5D1-444E-AAC4-C66373D2D9C4}" dt="2026-02-20T19:16:21.086" v="739" actId="27636"/>
        <pc:sldMkLst>
          <pc:docMk/>
          <pc:sldMk cId="3002168587" sldId="294"/>
        </pc:sldMkLst>
        <pc:spChg chg="mod ord">
          <ac:chgData name="Steve Radloff" userId="371e85611eff2b58" providerId="LiveId" clId="{663C227E-C5D1-444E-AAC4-C66373D2D9C4}" dt="2026-02-20T19:16:21.061" v="738" actId="6264"/>
          <ac:spMkLst>
            <pc:docMk/>
            <pc:sldMk cId="3002168587" sldId="294"/>
            <ac:spMk id="2" creationId="{2802F632-E8AB-4BF3-D607-EA33850D94FF}"/>
          </ac:spMkLst>
        </pc:spChg>
        <pc:spChg chg="mod ord">
          <ac:chgData name="Steve Radloff" userId="371e85611eff2b58" providerId="LiveId" clId="{663C227E-C5D1-444E-AAC4-C66373D2D9C4}" dt="2026-02-20T19:16:21.086" v="739" actId="27636"/>
          <ac:spMkLst>
            <pc:docMk/>
            <pc:sldMk cId="3002168587" sldId="294"/>
            <ac:spMk id="3" creationId="{18EE1ADA-03B4-1DE1-7FEB-D1862F24CFC5}"/>
          </ac:spMkLst>
        </pc:spChg>
        <pc:spChg chg="add del mod">
          <ac:chgData name="Steve Radloff" userId="371e85611eff2b58" providerId="LiveId" clId="{663C227E-C5D1-444E-AAC4-C66373D2D9C4}" dt="2026-02-20T19:16:21.061" v="738" actId="6264"/>
          <ac:spMkLst>
            <pc:docMk/>
            <pc:sldMk cId="3002168587" sldId="294"/>
            <ac:spMk id="4" creationId="{B354FDB6-0A55-F5F7-2AF7-3922103F5B7E}"/>
          </ac:spMkLst>
        </pc:spChg>
        <pc:spChg chg="add del mod">
          <ac:chgData name="Steve Radloff" userId="371e85611eff2b58" providerId="LiveId" clId="{663C227E-C5D1-444E-AAC4-C66373D2D9C4}" dt="2026-02-20T19:16:21.061" v="738" actId="6264"/>
          <ac:spMkLst>
            <pc:docMk/>
            <pc:sldMk cId="3002168587" sldId="294"/>
            <ac:spMk id="5" creationId="{967FB86A-6650-AB7F-CF09-213AA3E4A0EB}"/>
          </ac:spMkLst>
        </pc:spChg>
      </pc:sldChg>
      <pc:sldChg chg="addSp delSp modSp add mod chgLayout">
        <pc:chgData name="Steve Radloff" userId="371e85611eff2b58" providerId="LiveId" clId="{663C227E-C5D1-444E-AAC4-C66373D2D9C4}" dt="2026-02-20T19:16:32.796" v="741" actId="6264"/>
        <pc:sldMkLst>
          <pc:docMk/>
          <pc:sldMk cId="1334015524" sldId="295"/>
        </pc:sldMkLst>
        <pc:spChg chg="mod ord">
          <ac:chgData name="Steve Radloff" userId="371e85611eff2b58" providerId="LiveId" clId="{663C227E-C5D1-444E-AAC4-C66373D2D9C4}" dt="2026-02-20T19:16:32.796" v="741" actId="6264"/>
          <ac:spMkLst>
            <pc:docMk/>
            <pc:sldMk cId="1334015524" sldId="295"/>
            <ac:spMk id="2" creationId="{011E6743-B74B-E76F-1D37-ABDBC8BEE219}"/>
          </ac:spMkLst>
        </pc:spChg>
        <pc:spChg chg="mod ord">
          <ac:chgData name="Steve Radloff" userId="371e85611eff2b58" providerId="LiveId" clId="{663C227E-C5D1-444E-AAC4-C66373D2D9C4}" dt="2026-02-20T19:16:32.796" v="741" actId="6264"/>
          <ac:spMkLst>
            <pc:docMk/>
            <pc:sldMk cId="1334015524" sldId="295"/>
            <ac:spMk id="3" creationId="{0A15D059-65B8-8C60-1ECC-DA1A6ABBE850}"/>
          </ac:spMkLst>
        </pc:spChg>
        <pc:spChg chg="add del mod">
          <ac:chgData name="Steve Radloff" userId="371e85611eff2b58" providerId="LiveId" clId="{663C227E-C5D1-444E-AAC4-C66373D2D9C4}" dt="2026-02-20T19:16:32.796" v="741" actId="6264"/>
          <ac:spMkLst>
            <pc:docMk/>
            <pc:sldMk cId="1334015524" sldId="295"/>
            <ac:spMk id="4" creationId="{C73137F9-1EFD-DC20-8CC1-0832ADF0CBA3}"/>
          </ac:spMkLst>
        </pc:spChg>
        <pc:spChg chg="add del mod">
          <ac:chgData name="Steve Radloff" userId="371e85611eff2b58" providerId="LiveId" clId="{663C227E-C5D1-444E-AAC4-C66373D2D9C4}" dt="2026-02-20T19:16:32.796" v="741" actId="6264"/>
          <ac:spMkLst>
            <pc:docMk/>
            <pc:sldMk cId="1334015524" sldId="295"/>
            <ac:spMk id="5" creationId="{758B263A-43B9-44DD-87A5-79155C2F8A00}"/>
          </ac:spMkLst>
        </pc:spChg>
      </pc:sldChg>
      <pc:sldChg chg="addSp delSp modSp add mod chgLayout">
        <pc:chgData name="Steve Radloff" userId="371e85611eff2b58" providerId="LiveId" clId="{663C227E-C5D1-444E-AAC4-C66373D2D9C4}" dt="2026-02-20T19:20:01.922" v="769" actId="1076"/>
        <pc:sldMkLst>
          <pc:docMk/>
          <pc:sldMk cId="846355748" sldId="296"/>
        </pc:sldMkLst>
        <pc:spChg chg="mod ord">
          <ac:chgData name="Steve Radloff" userId="371e85611eff2b58" providerId="LiveId" clId="{663C227E-C5D1-444E-AAC4-C66373D2D9C4}" dt="2026-02-20T19:16:38.925" v="742" actId="6264"/>
          <ac:spMkLst>
            <pc:docMk/>
            <pc:sldMk cId="846355748" sldId="296"/>
            <ac:spMk id="2" creationId="{8EF2CCED-E3C6-87DC-A44D-2F47CCFD8328}"/>
          </ac:spMkLst>
        </pc:spChg>
        <pc:spChg chg="mod ord">
          <ac:chgData name="Steve Radloff" userId="371e85611eff2b58" providerId="LiveId" clId="{663C227E-C5D1-444E-AAC4-C66373D2D9C4}" dt="2026-02-20T19:16:38.932" v="743" actId="27636"/>
          <ac:spMkLst>
            <pc:docMk/>
            <pc:sldMk cId="846355748" sldId="296"/>
            <ac:spMk id="3" creationId="{EBD7E826-EEAB-7A77-DDF0-D574FC4C90CF}"/>
          </ac:spMkLst>
        </pc:spChg>
        <pc:spChg chg="mod">
          <ac:chgData name="Steve Radloff" userId="371e85611eff2b58" providerId="LiveId" clId="{663C227E-C5D1-444E-AAC4-C66373D2D9C4}" dt="2026-02-20T19:19:56.506" v="768" actId="1076"/>
          <ac:spMkLst>
            <pc:docMk/>
            <pc:sldMk cId="846355748" sldId="296"/>
            <ac:spMk id="5" creationId="{4BB61598-5629-CD39-7154-B80A7212F5C2}"/>
          </ac:spMkLst>
        </pc:spChg>
        <pc:spChg chg="mod">
          <ac:chgData name="Steve Radloff" userId="371e85611eff2b58" providerId="LiveId" clId="{663C227E-C5D1-444E-AAC4-C66373D2D9C4}" dt="2026-02-20T19:20:01.922" v="769" actId="1076"/>
          <ac:spMkLst>
            <pc:docMk/>
            <pc:sldMk cId="846355748" sldId="296"/>
            <ac:spMk id="6" creationId="{BF162860-6DB5-5AB5-44C4-2448C61222E2}"/>
          </ac:spMkLst>
        </pc:spChg>
        <pc:spChg chg="add del mod">
          <ac:chgData name="Steve Radloff" userId="371e85611eff2b58" providerId="LiveId" clId="{663C227E-C5D1-444E-AAC4-C66373D2D9C4}" dt="2026-02-20T19:16:38.925" v="742" actId="6264"/>
          <ac:spMkLst>
            <pc:docMk/>
            <pc:sldMk cId="846355748" sldId="296"/>
            <ac:spMk id="7" creationId="{A22676D7-C834-CDCB-7606-783B6F339469}"/>
          </ac:spMkLst>
        </pc:spChg>
        <pc:spChg chg="add del mod">
          <ac:chgData name="Steve Radloff" userId="371e85611eff2b58" providerId="LiveId" clId="{663C227E-C5D1-444E-AAC4-C66373D2D9C4}" dt="2026-02-20T19:16:38.925" v="742" actId="6264"/>
          <ac:spMkLst>
            <pc:docMk/>
            <pc:sldMk cId="846355748" sldId="296"/>
            <ac:spMk id="8" creationId="{2853ADF1-0CFE-AF59-5242-C1E3F774D9FF}"/>
          </ac:spMkLst>
        </pc:spChg>
        <pc:spChg chg="mod">
          <ac:chgData name="Steve Radloff" userId="371e85611eff2b58" providerId="LiveId" clId="{663C227E-C5D1-444E-AAC4-C66373D2D9C4}" dt="2026-02-20T19:17:28.308" v="752" actId="14100"/>
          <ac:spMkLst>
            <pc:docMk/>
            <pc:sldMk cId="846355748" sldId="296"/>
            <ac:spMk id="14" creationId="{EB12E9A6-5DF9-B6DD-2C52-3EC6E285D1C7}"/>
          </ac:spMkLst>
        </pc:spChg>
        <pc:spChg chg="mod">
          <ac:chgData name="Steve Radloff" userId="371e85611eff2b58" providerId="LiveId" clId="{663C227E-C5D1-444E-AAC4-C66373D2D9C4}" dt="2026-02-20T19:17:28.308" v="752" actId="14100"/>
          <ac:spMkLst>
            <pc:docMk/>
            <pc:sldMk cId="846355748" sldId="296"/>
            <ac:spMk id="15" creationId="{863238F3-C9E1-5A0C-7E92-B757491DE076}"/>
          </ac:spMkLst>
        </pc:spChg>
        <pc:picChg chg="mod">
          <ac:chgData name="Steve Radloff" userId="371e85611eff2b58" providerId="LiveId" clId="{663C227E-C5D1-444E-AAC4-C66373D2D9C4}" dt="2026-02-20T19:17:08.308" v="749" actId="1076"/>
          <ac:picMkLst>
            <pc:docMk/>
            <pc:sldMk cId="846355748" sldId="296"/>
            <ac:picMk id="9" creationId="{24798017-8A41-8710-8A60-A2EDCC6B5632}"/>
          </ac:picMkLst>
        </pc:picChg>
        <pc:picChg chg="mod">
          <ac:chgData name="Steve Radloff" userId="371e85611eff2b58" providerId="LiveId" clId="{663C227E-C5D1-444E-AAC4-C66373D2D9C4}" dt="2026-02-20T19:17:05.717" v="748" actId="1076"/>
          <ac:picMkLst>
            <pc:docMk/>
            <pc:sldMk cId="846355748" sldId="296"/>
            <ac:picMk id="11" creationId="{A3996803-49FB-0619-7990-46725696DEF5}"/>
          </ac:picMkLst>
        </pc:picChg>
      </pc:sldChg>
      <pc:sldChg chg="addSp delSp modSp add mod chgLayout">
        <pc:chgData name="Steve Radloff" userId="371e85611eff2b58" providerId="LiveId" clId="{663C227E-C5D1-444E-AAC4-C66373D2D9C4}" dt="2026-02-20T19:21:49.813" v="840" actId="14100"/>
        <pc:sldMkLst>
          <pc:docMk/>
          <pc:sldMk cId="2878772141" sldId="297"/>
        </pc:sldMkLst>
        <pc:spChg chg="mod ord">
          <ac:chgData name="Steve Radloff" userId="371e85611eff2b58" providerId="LiveId" clId="{663C227E-C5D1-444E-AAC4-C66373D2D9C4}" dt="2026-02-20T19:21:06.919" v="777" actId="6264"/>
          <ac:spMkLst>
            <pc:docMk/>
            <pc:sldMk cId="2878772141" sldId="297"/>
            <ac:spMk id="2" creationId="{A1FC83DD-79B7-646A-4312-A72F304D0010}"/>
          </ac:spMkLst>
        </pc:spChg>
        <pc:spChg chg="mod ord">
          <ac:chgData name="Steve Radloff" userId="371e85611eff2b58" providerId="LiveId" clId="{663C227E-C5D1-444E-AAC4-C66373D2D9C4}" dt="2026-02-20T19:21:49.813" v="840" actId="14100"/>
          <ac:spMkLst>
            <pc:docMk/>
            <pc:sldMk cId="2878772141" sldId="297"/>
            <ac:spMk id="3" creationId="{63359A39-4CAA-F121-EF2F-0763F79FD28E}"/>
          </ac:spMkLst>
        </pc:spChg>
        <pc:spChg chg="mod">
          <ac:chgData name="Steve Radloff" userId="371e85611eff2b58" providerId="LiveId" clId="{663C227E-C5D1-444E-AAC4-C66373D2D9C4}" dt="2026-02-20T19:21:40.238" v="837" actId="1036"/>
          <ac:spMkLst>
            <pc:docMk/>
            <pc:sldMk cId="2878772141" sldId="297"/>
            <ac:spMk id="4" creationId="{E64A170B-354D-B2F5-1081-66A6D6D41284}"/>
          </ac:spMkLst>
        </pc:spChg>
        <pc:spChg chg="add del mod">
          <ac:chgData name="Steve Radloff" userId="371e85611eff2b58" providerId="LiveId" clId="{663C227E-C5D1-444E-AAC4-C66373D2D9C4}" dt="2026-02-20T19:21:06.919" v="777" actId="6264"/>
          <ac:spMkLst>
            <pc:docMk/>
            <pc:sldMk cId="2878772141" sldId="297"/>
            <ac:spMk id="5" creationId="{38A0BD97-CBEE-96EA-C1E5-18EDE4F45706}"/>
          </ac:spMkLst>
        </pc:spChg>
        <pc:spChg chg="add del mod">
          <ac:chgData name="Steve Radloff" userId="371e85611eff2b58" providerId="LiveId" clId="{663C227E-C5D1-444E-AAC4-C66373D2D9C4}" dt="2026-02-20T19:21:06.919" v="777" actId="6264"/>
          <ac:spMkLst>
            <pc:docMk/>
            <pc:sldMk cId="2878772141" sldId="297"/>
            <ac:spMk id="6" creationId="{B85B6C78-BB38-7B3A-7D3C-544713D40ACA}"/>
          </ac:spMkLst>
        </pc:spChg>
        <pc:spChg chg="mod">
          <ac:chgData name="Steve Radloff" userId="371e85611eff2b58" providerId="LiveId" clId="{663C227E-C5D1-444E-AAC4-C66373D2D9C4}" dt="2026-02-20T19:21:40.238" v="837" actId="1036"/>
          <ac:spMkLst>
            <pc:docMk/>
            <pc:sldMk cId="2878772141" sldId="297"/>
            <ac:spMk id="8" creationId="{7A333FE2-C541-2753-CD57-6224A29E45BD}"/>
          </ac:spMkLst>
        </pc:spChg>
        <pc:picChg chg="mod">
          <ac:chgData name="Steve Radloff" userId="371e85611eff2b58" providerId="LiveId" clId="{663C227E-C5D1-444E-AAC4-C66373D2D9C4}" dt="2026-02-20T19:21:40.238" v="837" actId="1036"/>
          <ac:picMkLst>
            <pc:docMk/>
            <pc:sldMk cId="2878772141" sldId="297"/>
            <ac:picMk id="7" creationId="{E02B29C0-A4AC-B1CF-37FC-03A21A76A9E8}"/>
          </ac:picMkLst>
        </pc:picChg>
        <pc:picChg chg="mod">
          <ac:chgData name="Steve Radloff" userId="371e85611eff2b58" providerId="LiveId" clId="{663C227E-C5D1-444E-AAC4-C66373D2D9C4}" dt="2026-02-20T19:21:40.238" v="837" actId="1036"/>
          <ac:picMkLst>
            <pc:docMk/>
            <pc:sldMk cId="2878772141" sldId="297"/>
            <ac:picMk id="2050" creationId="{E0A98DE6-DBCB-6592-7675-FBA5464F53DC}"/>
          </ac:picMkLst>
        </pc:picChg>
      </pc:sldChg>
      <pc:sldChg chg="addSp delSp modSp add mod chgLayout">
        <pc:chgData name="Steve Radloff" userId="371e85611eff2b58" providerId="LiveId" clId="{663C227E-C5D1-444E-AAC4-C66373D2D9C4}" dt="2026-02-20T19:22:55.648" v="847" actId="1076"/>
        <pc:sldMkLst>
          <pc:docMk/>
          <pc:sldMk cId="2430869623" sldId="298"/>
        </pc:sldMkLst>
        <pc:spChg chg="mod ord">
          <ac:chgData name="Steve Radloff" userId="371e85611eff2b58" providerId="LiveId" clId="{663C227E-C5D1-444E-AAC4-C66373D2D9C4}" dt="2026-02-20T19:22:51.937" v="846" actId="6264"/>
          <ac:spMkLst>
            <pc:docMk/>
            <pc:sldMk cId="2430869623" sldId="298"/>
            <ac:spMk id="2" creationId="{96F617D0-9F66-1881-61F6-7DCD050C0C5C}"/>
          </ac:spMkLst>
        </pc:spChg>
        <pc:spChg chg="mod ord">
          <ac:chgData name="Steve Radloff" userId="371e85611eff2b58" providerId="LiveId" clId="{663C227E-C5D1-444E-AAC4-C66373D2D9C4}" dt="2026-02-20T19:22:51.937" v="846" actId="6264"/>
          <ac:spMkLst>
            <pc:docMk/>
            <pc:sldMk cId="2430869623" sldId="298"/>
            <ac:spMk id="3" creationId="{67021F70-F7D2-87C4-268B-60529858AD76}"/>
          </ac:spMkLst>
        </pc:spChg>
        <pc:spChg chg="add del mod">
          <ac:chgData name="Steve Radloff" userId="371e85611eff2b58" providerId="LiveId" clId="{663C227E-C5D1-444E-AAC4-C66373D2D9C4}" dt="2026-02-20T19:22:51.937" v="846" actId="6264"/>
          <ac:spMkLst>
            <pc:docMk/>
            <pc:sldMk cId="2430869623" sldId="298"/>
            <ac:spMk id="4" creationId="{4C5F20EA-5718-C08B-A4BC-F52FE796C149}"/>
          </ac:spMkLst>
        </pc:spChg>
        <pc:spChg chg="add del mod">
          <ac:chgData name="Steve Radloff" userId="371e85611eff2b58" providerId="LiveId" clId="{663C227E-C5D1-444E-AAC4-C66373D2D9C4}" dt="2026-02-20T19:22:51.937" v="846" actId="6264"/>
          <ac:spMkLst>
            <pc:docMk/>
            <pc:sldMk cId="2430869623" sldId="298"/>
            <ac:spMk id="5" creationId="{C5BD272B-01DA-11F8-67A0-64028A968D52}"/>
          </ac:spMkLst>
        </pc:spChg>
        <pc:picChg chg="mod">
          <ac:chgData name="Steve Radloff" userId="371e85611eff2b58" providerId="LiveId" clId="{663C227E-C5D1-444E-AAC4-C66373D2D9C4}" dt="2026-02-20T19:22:55.648" v="847" actId="1076"/>
          <ac:picMkLst>
            <pc:docMk/>
            <pc:sldMk cId="2430869623" sldId="298"/>
            <ac:picMk id="1026" creationId="{A998A00F-75B6-58B4-8A64-5137A743437F}"/>
          </ac:picMkLst>
        </pc:picChg>
      </pc:sldChg>
      <pc:sldChg chg="addSp delSp modSp add mod chgLayout">
        <pc:chgData name="Steve Radloff" userId="371e85611eff2b58" providerId="LiveId" clId="{663C227E-C5D1-444E-AAC4-C66373D2D9C4}" dt="2026-02-20T19:22:39.464" v="845" actId="1076"/>
        <pc:sldMkLst>
          <pc:docMk/>
          <pc:sldMk cId="2117463627" sldId="299"/>
        </pc:sldMkLst>
        <pc:spChg chg="mod ord">
          <ac:chgData name="Steve Radloff" userId="371e85611eff2b58" providerId="LiveId" clId="{663C227E-C5D1-444E-AAC4-C66373D2D9C4}" dt="2026-02-20T19:22:18.142" v="841" actId="6264"/>
          <ac:spMkLst>
            <pc:docMk/>
            <pc:sldMk cId="2117463627" sldId="299"/>
            <ac:spMk id="2" creationId="{0B3701DF-BC18-8F0B-D954-9FE6DDC5CDCF}"/>
          </ac:spMkLst>
        </pc:spChg>
        <pc:spChg chg="mod ord">
          <ac:chgData name="Steve Radloff" userId="371e85611eff2b58" providerId="LiveId" clId="{663C227E-C5D1-444E-AAC4-C66373D2D9C4}" dt="2026-02-20T19:22:18.142" v="841" actId="6264"/>
          <ac:spMkLst>
            <pc:docMk/>
            <pc:sldMk cId="2117463627" sldId="299"/>
            <ac:spMk id="3" creationId="{547F6EAA-73F2-838F-7EA6-C8F4B4FECB00}"/>
          </ac:spMkLst>
        </pc:spChg>
        <pc:spChg chg="mod">
          <ac:chgData name="Steve Radloff" userId="371e85611eff2b58" providerId="LiveId" clId="{663C227E-C5D1-444E-AAC4-C66373D2D9C4}" dt="2026-02-20T19:22:39.464" v="845" actId="1076"/>
          <ac:spMkLst>
            <pc:docMk/>
            <pc:sldMk cId="2117463627" sldId="299"/>
            <ac:spMk id="4" creationId="{4E29BF2F-F63C-564F-1175-5DEDC4A49967}"/>
          </ac:spMkLst>
        </pc:spChg>
        <pc:spChg chg="add del mod">
          <ac:chgData name="Steve Radloff" userId="371e85611eff2b58" providerId="LiveId" clId="{663C227E-C5D1-444E-AAC4-C66373D2D9C4}" dt="2026-02-20T19:22:18.142" v="841" actId="6264"/>
          <ac:spMkLst>
            <pc:docMk/>
            <pc:sldMk cId="2117463627" sldId="299"/>
            <ac:spMk id="5" creationId="{B4720910-EFDF-FB3D-8C42-9379D97A8C6F}"/>
          </ac:spMkLst>
        </pc:spChg>
        <pc:spChg chg="add del mod">
          <ac:chgData name="Steve Radloff" userId="371e85611eff2b58" providerId="LiveId" clId="{663C227E-C5D1-444E-AAC4-C66373D2D9C4}" dt="2026-02-20T19:22:18.142" v="841" actId="6264"/>
          <ac:spMkLst>
            <pc:docMk/>
            <pc:sldMk cId="2117463627" sldId="299"/>
            <ac:spMk id="6" creationId="{B4602595-6A80-061C-0EED-AC132DE2B949}"/>
          </ac:spMkLst>
        </pc:spChg>
        <pc:picChg chg="mod">
          <ac:chgData name="Steve Radloff" userId="371e85611eff2b58" providerId="LiveId" clId="{663C227E-C5D1-444E-AAC4-C66373D2D9C4}" dt="2026-02-20T19:22:32.998" v="844" actId="1076"/>
          <ac:picMkLst>
            <pc:docMk/>
            <pc:sldMk cId="2117463627" sldId="299"/>
            <ac:picMk id="1027" creationId="{887B5F20-1952-429F-F821-D9562193AB41}"/>
          </ac:picMkLst>
        </pc:picChg>
      </pc:sldChg>
      <pc:sldChg chg="addSp delSp modSp add mod chgLayout">
        <pc:chgData name="Steve Radloff" userId="371e85611eff2b58" providerId="LiveId" clId="{663C227E-C5D1-444E-AAC4-C66373D2D9C4}" dt="2026-02-20T19:20:46.961" v="776" actId="14100"/>
        <pc:sldMkLst>
          <pc:docMk/>
          <pc:sldMk cId="571571590" sldId="300"/>
        </pc:sldMkLst>
        <pc:spChg chg="mod ord">
          <ac:chgData name="Steve Radloff" userId="371e85611eff2b58" providerId="LiveId" clId="{663C227E-C5D1-444E-AAC4-C66373D2D9C4}" dt="2026-02-20T19:17:37.403" v="753" actId="6264"/>
          <ac:spMkLst>
            <pc:docMk/>
            <pc:sldMk cId="571571590" sldId="300"/>
            <ac:spMk id="2" creationId="{A45C4682-4E6A-381A-512A-D9B641551FFF}"/>
          </ac:spMkLst>
        </pc:spChg>
        <pc:spChg chg="add del mod">
          <ac:chgData name="Steve Radloff" userId="371e85611eff2b58" providerId="LiveId" clId="{663C227E-C5D1-444E-AAC4-C66373D2D9C4}" dt="2026-02-20T19:17:37.403" v="753" actId="6264"/>
          <ac:spMkLst>
            <pc:docMk/>
            <pc:sldMk cId="571571590" sldId="300"/>
            <ac:spMk id="3" creationId="{A79EA421-3667-9590-0283-A3A7B368BAC6}"/>
          </ac:spMkLst>
        </pc:spChg>
        <pc:spChg chg="mod">
          <ac:chgData name="Steve Radloff" userId="371e85611eff2b58" providerId="LiveId" clId="{663C227E-C5D1-444E-AAC4-C66373D2D9C4}" dt="2026-02-20T19:20:46.961" v="776" actId="14100"/>
          <ac:spMkLst>
            <pc:docMk/>
            <pc:sldMk cId="571571590" sldId="300"/>
            <ac:spMk id="4" creationId="{F40F621D-6D67-2CCD-91DF-0A9F4BCA18BF}"/>
          </ac:spMkLst>
        </pc:spChg>
        <pc:spChg chg="del">
          <ac:chgData name="Steve Radloff" userId="371e85611eff2b58" providerId="LiveId" clId="{663C227E-C5D1-444E-AAC4-C66373D2D9C4}" dt="2026-02-20T19:18:22.474" v="758" actId="478"/>
          <ac:spMkLst>
            <pc:docMk/>
            <pc:sldMk cId="571571590" sldId="300"/>
            <ac:spMk id="5" creationId="{E589E294-9A49-6CC6-BFDC-17AAF0838685}"/>
          </ac:spMkLst>
        </pc:spChg>
        <pc:spChg chg="add mod ord">
          <ac:chgData name="Steve Radloff" userId="371e85611eff2b58" providerId="LiveId" clId="{663C227E-C5D1-444E-AAC4-C66373D2D9C4}" dt="2026-02-20T19:18:14.529" v="757"/>
          <ac:spMkLst>
            <pc:docMk/>
            <pc:sldMk cId="571571590" sldId="300"/>
            <ac:spMk id="6" creationId="{7DCA3F70-BDF2-4236-7A8F-A17140600BA9}"/>
          </ac:spMkLst>
        </pc:spChg>
        <pc:spChg chg="mod">
          <ac:chgData name="Steve Radloff" userId="371e85611eff2b58" providerId="LiveId" clId="{663C227E-C5D1-444E-AAC4-C66373D2D9C4}" dt="2026-02-20T19:20:33.760" v="774" actId="1076"/>
          <ac:spMkLst>
            <pc:docMk/>
            <pc:sldMk cId="571571590" sldId="300"/>
            <ac:spMk id="18" creationId="{031A287D-3344-6BEB-CF03-C148FB01BB90}"/>
          </ac:spMkLst>
        </pc:spChg>
        <pc:spChg chg="mod">
          <ac:chgData name="Steve Radloff" userId="371e85611eff2b58" providerId="LiveId" clId="{663C227E-C5D1-444E-AAC4-C66373D2D9C4}" dt="2026-02-20T19:18:49.575" v="765" actId="1076"/>
          <ac:spMkLst>
            <pc:docMk/>
            <pc:sldMk cId="571571590" sldId="300"/>
            <ac:spMk id="19" creationId="{1C73974B-422D-2E5B-1F1F-2CCA1CDD9288}"/>
          </ac:spMkLst>
        </pc:spChg>
        <pc:picChg chg="mod">
          <ac:chgData name="Steve Radloff" userId="371e85611eff2b58" providerId="LiveId" clId="{663C227E-C5D1-444E-AAC4-C66373D2D9C4}" dt="2026-02-20T19:18:54.414" v="766" actId="1076"/>
          <ac:picMkLst>
            <pc:docMk/>
            <pc:sldMk cId="571571590" sldId="300"/>
            <ac:picMk id="10" creationId="{BBA12480-FD18-144B-DCC8-FECF43BA21EC}"/>
          </ac:picMkLst>
        </pc:picChg>
        <pc:picChg chg="mod">
          <ac:chgData name="Steve Radloff" userId="371e85611eff2b58" providerId="LiveId" clId="{663C227E-C5D1-444E-AAC4-C66373D2D9C4}" dt="2026-02-20T19:20:25.651" v="772" actId="1076"/>
          <ac:picMkLst>
            <pc:docMk/>
            <pc:sldMk cId="571571590" sldId="300"/>
            <ac:picMk id="14" creationId="{83AA6331-6F9C-4153-8C3B-F16F3E689F62}"/>
          </ac:picMkLst>
        </pc:picChg>
        <pc:picChg chg="mod">
          <ac:chgData name="Steve Radloff" userId="371e85611eff2b58" providerId="LiveId" clId="{663C227E-C5D1-444E-AAC4-C66373D2D9C4}" dt="2026-02-20T19:20:28.909" v="773" actId="1076"/>
          <ac:picMkLst>
            <pc:docMk/>
            <pc:sldMk cId="571571590" sldId="300"/>
            <ac:picMk id="16" creationId="{DE387337-1DC7-22C8-66C4-717E5DA8BBBB}"/>
          </ac:picMkLst>
        </pc:picChg>
      </pc:sldChg>
      <pc:sldChg chg="addSp delSp modSp add mod chgLayout">
        <pc:chgData name="Steve Radloff" userId="371e85611eff2b58" providerId="LiveId" clId="{663C227E-C5D1-444E-AAC4-C66373D2D9C4}" dt="2026-02-20T19:25:39.542" v="873" actId="207"/>
        <pc:sldMkLst>
          <pc:docMk/>
          <pc:sldMk cId="939375198" sldId="301"/>
        </pc:sldMkLst>
        <pc:spChg chg="mod ord">
          <ac:chgData name="Steve Radloff" userId="371e85611eff2b58" providerId="LiveId" clId="{663C227E-C5D1-444E-AAC4-C66373D2D9C4}" dt="2026-02-20T19:24:32.653" v="864" actId="700"/>
          <ac:spMkLst>
            <pc:docMk/>
            <pc:sldMk cId="939375198" sldId="301"/>
            <ac:spMk id="2" creationId="{520A86E0-99AE-345A-0DAB-F2B722B0F125}"/>
          </ac:spMkLst>
        </pc:spChg>
        <pc:spChg chg="mod ord">
          <ac:chgData name="Steve Radloff" userId="371e85611eff2b58" providerId="LiveId" clId="{663C227E-C5D1-444E-AAC4-C66373D2D9C4}" dt="2026-02-20T19:24:32.653" v="864" actId="700"/>
          <ac:spMkLst>
            <pc:docMk/>
            <pc:sldMk cId="939375198" sldId="301"/>
            <ac:spMk id="3" creationId="{28DDC813-2999-D099-40DF-0E20C0D9FAC6}"/>
          </ac:spMkLst>
        </pc:spChg>
        <pc:spChg chg="mod">
          <ac:chgData name="Steve Radloff" userId="371e85611eff2b58" providerId="LiveId" clId="{663C227E-C5D1-444E-AAC4-C66373D2D9C4}" dt="2026-02-20T19:25:39.542" v="873" actId="207"/>
          <ac:spMkLst>
            <pc:docMk/>
            <pc:sldMk cId="939375198" sldId="301"/>
            <ac:spMk id="4" creationId="{29C29F7D-B620-2673-A165-C5372C48B8D6}"/>
          </ac:spMkLst>
        </pc:spChg>
        <pc:spChg chg="add del mod">
          <ac:chgData name="Steve Radloff" userId="371e85611eff2b58" providerId="LiveId" clId="{663C227E-C5D1-444E-AAC4-C66373D2D9C4}" dt="2026-02-20T19:23:56.067" v="853" actId="6264"/>
          <ac:spMkLst>
            <pc:docMk/>
            <pc:sldMk cId="939375198" sldId="301"/>
            <ac:spMk id="5" creationId="{4FA43CE6-B6AA-C2D7-F94B-4D8B09FB2459}"/>
          </ac:spMkLst>
        </pc:spChg>
        <pc:spChg chg="add del mod">
          <ac:chgData name="Steve Radloff" userId="371e85611eff2b58" providerId="LiveId" clId="{663C227E-C5D1-444E-AAC4-C66373D2D9C4}" dt="2026-02-20T19:23:56.067" v="853" actId="6264"/>
          <ac:spMkLst>
            <pc:docMk/>
            <pc:sldMk cId="939375198" sldId="301"/>
            <ac:spMk id="6" creationId="{45E4EBA0-BFEF-356B-5124-019E6B8382E5}"/>
          </ac:spMkLst>
        </pc:spChg>
        <pc:spChg chg="add del mod">
          <ac:chgData name="Steve Radloff" userId="371e85611eff2b58" providerId="LiveId" clId="{663C227E-C5D1-444E-AAC4-C66373D2D9C4}" dt="2026-02-20T19:24:19.519" v="860" actId="6264"/>
          <ac:spMkLst>
            <pc:docMk/>
            <pc:sldMk cId="939375198" sldId="301"/>
            <ac:spMk id="7" creationId="{792B537F-8A91-7CCB-F244-E7B75816E930}"/>
          </ac:spMkLst>
        </pc:spChg>
        <pc:spChg chg="add del mod">
          <ac:chgData name="Steve Radloff" userId="371e85611eff2b58" providerId="LiveId" clId="{663C227E-C5D1-444E-AAC4-C66373D2D9C4}" dt="2026-02-20T19:24:19.519" v="860" actId="6264"/>
          <ac:spMkLst>
            <pc:docMk/>
            <pc:sldMk cId="939375198" sldId="301"/>
            <ac:spMk id="8" creationId="{55EBB93D-2E98-BF74-7EF5-05AA57A9D0DA}"/>
          </ac:spMkLst>
        </pc:spChg>
        <pc:spChg chg="add del mod">
          <ac:chgData name="Steve Radloff" userId="371e85611eff2b58" providerId="LiveId" clId="{663C227E-C5D1-444E-AAC4-C66373D2D9C4}" dt="2026-02-20T19:24:18.439" v="859" actId="6264"/>
          <ac:spMkLst>
            <pc:docMk/>
            <pc:sldMk cId="939375198" sldId="301"/>
            <ac:spMk id="9" creationId="{643600BD-401B-1C05-59B6-7F2778427EE1}"/>
          </ac:spMkLst>
        </pc:spChg>
        <pc:spChg chg="add del mod">
          <ac:chgData name="Steve Radloff" userId="371e85611eff2b58" providerId="LiveId" clId="{663C227E-C5D1-444E-AAC4-C66373D2D9C4}" dt="2026-02-20T19:24:18.439" v="859" actId="6264"/>
          <ac:spMkLst>
            <pc:docMk/>
            <pc:sldMk cId="939375198" sldId="301"/>
            <ac:spMk id="10" creationId="{9ED321A6-7B25-5C5B-AC77-9889B6D9D797}"/>
          </ac:spMkLst>
        </pc:spChg>
        <pc:spChg chg="add del mod">
          <ac:chgData name="Steve Radloff" userId="371e85611eff2b58" providerId="LiveId" clId="{663C227E-C5D1-444E-AAC4-C66373D2D9C4}" dt="2026-02-20T19:24:25.322" v="863" actId="6264"/>
          <ac:spMkLst>
            <pc:docMk/>
            <pc:sldMk cId="939375198" sldId="301"/>
            <ac:spMk id="11" creationId="{DF94DF81-65C7-696F-F2DB-6C892DBCF2D8}"/>
          </ac:spMkLst>
        </pc:spChg>
        <pc:spChg chg="add del mod">
          <ac:chgData name="Steve Radloff" userId="371e85611eff2b58" providerId="LiveId" clId="{663C227E-C5D1-444E-AAC4-C66373D2D9C4}" dt="2026-02-20T19:24:25.322" v="863" actId="6264"/>
          <ac:spMkLst>
            <pc:docMk/>
            <pc:sldMk cId="939375198" sldId="301"/>
            <ac:spMk id="12" creationId="{5B957D1F-6993-4683-ACDA-C64A14D58A57}"/>
          </ac:spMkLst>
        </pc:spChg>
      </pc:sldChg>
      <pc:sldChg chg="addSp delSp modSp add mod chgLayout">
        <pc:chgData name="Steve Radloff" userId="371e85611eff2b58" providerId="LiveId" clId="{663C227E-C5D1-444E-AAC4-C66373D2D9C4}" dt="2026-02-20T19:23:48.127" v="852" actId="14100"/>
        <pc:sldMkLst>
          <pc:docMk/>
          <pc:sldMk cId="2815196208" sldId="302"/>
        </pc:sldMkLst>
        <pc:spChg chg="mod ord">
          <ac:chgData name="Steve Radloff" userId="371e85611eff2b58" providerId="LiveId" clId="{663C227E-C5D1-444E-AAC4-C66373D2D9C4}" dt="2026-02-20T19:23:27.442" v="848" actId="6264"/>
          <ac:spMkLst>
            <pc:docMk/>
            <pc:sldMk cId="2815196208" sldId="302"/>
            <ac:spMk id="2" creationId="{D0978012-DE36-ECE0-CF9C-C4E2D3A27A4E}"/>
          </ac:spMkLst>
        </pc:spChg>
        <pc:spChg chg="add del mod">
          <ac:chgData name="Steve Radloff" userId="371e85611eff2b58" providerId="LiveId" clId="{663C227E-C5D1-444E-AAC4-C66373D2D9C4}" dt="2026-02-20T19:23:27.442" v="848" actId="6264"/>
          <ac:spMkLst>
            <pc:docMk/>
            <pc:sldMk cId="2815196208" sldId="302"/>
            <ac:spMk id="3" creationId="{161BFA16-AA56-1A6F-F534-EB1F2FE77E9F}"/>
          </ac:spMkLst>
        </pc:spChg>
        <pc:spChg chg="add mod ord">
          <ac:chgData name="Steve Radloff" userId="371e85611eff2b58" providerId="LiveId" clId="{663C227E-C5D1-444E-AAC4-C66373D2D9C4}" dt="2026-02-20T19:23:48.127" v="852" actId="14100"/>
          <ac:spMkLst>
            <pc:docMk/>
            <pc:sldMk cId="2815196208" sldId="302"/>
            <ac:spMk id="4" creationId="{DB4748CC-EEAF-EFA9-B2DC-A4E359A2AAE9}"/>
          </ac:spMkLst>
        </pc:spChg>
        <pc:spChg chg="mod">
          <ac:chgData name="Steve Radloff" userId="371e85611eff2b58" providerId="LiveId" clId="{663C227E-C5D1-444E-AAC4-C66373D2D9C4}" dt="2026-02-20T19:23:35.737" v="849" actId="21"/>
          <ac:spMkLst>
            <pc:docMk/>
            <pc:sldMk cId="2815196208" sldId="302"/>
            <ac:spMk id="5" creationId="{D4272F9F-70A3-78CB-3C73-EF8621D67EEC}"/>
          </ac:spMkLst>
        </pc:spChg>
        <pc:picChg chg="mod">
          <ac:chgData name="Steve Radloff" userId="371e85611eff2b58" providerId="LiveId" clId="{663C227E-C5D1-444E-AAC4-C66373D2D9C4}" dt="2026-02-20T19:23:44.050" v="851" actId="1076"/>
          <ac:picMkLst>
            <pc:docMk/>
            <pc:sldMk cId="2815196208" sldId="302"/>
            <ac:picMk id="2050" creationId="{4666C4C0-33B2-5885-5547-23B4A2DDB19B}"/>
          </ac:picMkLst>
        </pc:picChg>
      </pc:sldChg>
      <pc:sldChg chg="addSp modSp mod">
        <pc:chgData name="Steve Radloff" userId="371e85611eff2b58" providerId="LiveId" clId="{663C227E-C5D1-444E-AAC4-C66373D2D9C4}" dt="2026-02-20T19:39:22.172" v="944" actId="207"/>
        <pc:sldMkLst>
          <pc:docMk/>
          <pc:sldMk cId="3747261246" sldId="402"/>
        </pc:sldMkLst>
        <pc:spChg chg="add mod">
          <ac:chgData name="Steve Radloff" userId="371e85611eff2b58" providerId="LiveId" clId="{663C227E-C5D1-444E-AAC4-C66373D2D9C4}" dt="2026-02-20T01:39:09.450" v="382" actId="113"/>
          <ac:spMkLst>
            <pc:docMk/>
            <pc:sldMk cId="3747261246" sldId="402"/>
            <ac:spMk id="3" creationId="{91FB56FA-2B7C-F25A-D3FA-3FF3F73E7612}"/>
          </ac:spMkLst>
        </pc:spChg>
        <pc:graphicFrameChg chg="mod">
          <ac:chgData name="Steve Radloff" userId="371e85611eff2b58" providerId="LiveId" clId="{663C227E-C5D1-444E-AAC4-C66373D2D9C4}" dt="2026-02-20T01:38:46.962" v="377" actId="1076"/>
          <ac:graphicFrameMkLst>
            <pc:docMk/>
            <pc:sldMk cId="3747261246" sldId="402"/>
            <ac:graphicFrameMk id="2" creationId="{CDA3F701-8220-FD54-65D5-62E3873FF0DD}"/>
          </ac:graphicFrameMkLst>
        </pc:graphicFrameChg>
        <pc:graphicFrameChg chg="mod modGraphic">
          <ac:chgData name="Steve Radloff" userId="371e85611eff2b58" providerId="LiveId" clId="{663C227E-C5D1-444E-AAC4-C66373D2D9C4}" dt="2026-02-20T19:39:22.172" v="944" actId="207"/>
          <ac:graphicFrameMkLst>
            <pc:docMk/>
            <pc:sldMk cId="3747261246" sldId="402"/>
            <ac:graphicFrameMk id="8" creationId="{2079E734-8431-46F6-60A8-EA53E78F93BB}"/>
          </ac:graphicFrameMkLst>
        </pc:graphicFrameChg>
      </pc:sldChg>
      <pc:sldChg chg="addSp modSp mod">
        <pc:chgData name="Steve Radloff" userId="371e85611eff2b58" providerId="LiveId" clId="{663C227E-C5D1-444E-AAC4-C66373D2D9C4}" dt="2026-02-20T01:39:34.469" v="414" actId="1076"/>
        <pc:sldMkLst>
          <pc:docMk/>
          <pc:sldMk cId="153701997" sldId="403"/>
        </pc:sldMkLst>
        <pc:spChg chg="add mod">
          <ac:chgData name="Steve Radloff" userId="371e85611eff2b58" providerId="LiveId" clId="{663C227E-C5D1-444E-AAC4-C66373D2D9C4}" dt="2026-02-20T01:39:34.469" v="414" actId="1076"/>
          <ac:spMkLst>
            <pc:docMk/>
            <pc:sldMk cId="153701997" sldId="403"/>
            <ac:spMk id="3" creationId="{3FDAC870-AE6D-443C-FBD6-449B3B6E1C73}"/>
          </ac:spMkLst>
        </pc:spChg>
      </pc:sldChg>
      <pc:sldChg chg="modSp mod">
        <pc:chgData name="Steve Radloff" userId="371e85611eff2b58" providerId="LiveId" clId="{663C227E-C5D1-444E-AAC4-C66373D2D9C4}" dt="2026-02-20T19:11:54.260" v="725" actId="1076"/>
        <pc:sldMkLst>
          <pc:docMk/>
          <pc:sldMk cId="4092789083" sldId="409"/>
        </pc:sldMkLst>
        <pc:spChg chg="mod">
          <ac:chgData name="Steve Radloff" userId="371e85611eff2b58" providerId="LiveId" clId="{663C227E-C5D1-444E-AAC4-C66373D2D9C4}" dt="2026-02-19T01:16:39.092" v="213" actId="207"/>
          <ac:spMkLst>
            <pc:docMk/>
            <pc:sldMk cId="4092789083" sldId="409"/>
            <ac:spMk id="3" creationId="{0093C52C-DF2C-27F8-D350-53899BDDFFF1}"/>
          </ac:spMkLst>
        </pc:spChg>
        <pc:spChg chg="mod">
          <ac:chgData name="Steve Radloff" userId="371e85611eff2b58" providerId="LiveId" clId="{663C227E-C5D1-444E-AAC4-C66373D2D9C4}" dt="2026-02-19T01:08:06.757" v="44" actId="27636"/>
          <ac:spMkLst>
            <pc:docMk/>
            <pc:sldMk cId="4092789083" sldId="409"/>
            <ac:spMk id="6" creationId="{70FF936C-153F-27EE-8A06-02366B9A6A3D}"/>
          </ac:spMkLst>
        </pc:spChg>
        <pc:graphicFrameChg chg="mod">
          <ac:chgData name="Steve Radloff" userId="371e85611eff2b58" providerId="LiveId" clId="{663C227E-C5D1-444E-AAC4-C66373D2D9C4}" dt="2026-02-20T19:11:54.260" v="725" actId="1076"/>
          <ac:graphicFrameMkLst>
            <pc:docMk/>
            <pc:sldMk cId="4092789083" sldId="409"/>
            <ac:graphicFrameMk id="4" creationId="{B838940D-A887-8D2A-70F3-CA08A87C6E84}"/>
          </ac:graphicFrameMkLst>
        </pc:graphicFrameChg>
      </pc:sldChg>
      <pc:sldChg chg="modSp mod">
        <pc:chgData name="Steve Radloff" userId="371e85611eff2b58" providerId="LiveId" clId="{663C227E-C5D1-444E-AAC4-C66373D2D9C4}" dt="2026-02-19T01:14:13.804" v="209" actId="207"/>
        <pc:sldMkLst>
          <pc:docMk/>
          <pc:sldMk cId="2625643735" sldId="414"/>
        </pc:sldMkLst>
        <pc:graphicFrameChg chg="mod modGraphic">
          <ac:chgData name="Steve Radloff" userId="371e85611eff2b58" providerId="LiveId" clId="{663C227E-C5D1-444E-AAC4-C66373D2D9C4}" dt="2026-02-19T01:14:13.804" v="209" actId="207"/>
          <ac:graphicFrameMkLst>
            <pc:docMk/>
            <pc:sldMk cId="2625643735" sldId="414"/>
            <ac:graphicFrameMk id="4" creationId="{24C78574-68C2-7D6B-18D1-50708CBBBF68}"/>
          </ac:graphicFrameMkLst>
        </pc:graphicFrameChg>
      </pc:sldChg>
      <pc:sldChg chg="del">
        <pc:chgData name="Steve Radloff" userId="371e85611eff2b58" providerId="LiveId" clId="{663C227E-C5D1-444E-AAC4-C66373D2D9C4}" dt="2026-02-21T03:19:53.576" v="946" actId="47"/>
        <pc:sldMkLst>
          <pc:docMk/>
          <pc:sldMk cId="1765444598" sldId="2599"/>
        </pc:sldMkLst>
      </pc:sldChg>
      <pc:sldChg chg="del">
        <pc:chgData name="Steve Radloff" userId="371e85611eff2b58" providerId="LiveId" clId="{663C227E-C5D1-444E-AAC4-C66373D2D9C4}" dt="2026-02-21T03:19:53.576" v="946" actId="47"/>
        <pc:sldMkLst>
          <pc:docMk/>
          <pc:sldMk cId="356866915" sldId="2600"/>
        </pc:sldMkLst>
      </pc:sldChg>
      <pc:sldChg chg="del">
        <pc:chgData name="Steve Radloff" userId="371e85611eff2b58" providerId="LiveId" clId="{663C227E-C5D1-444E-AAC4-C66373D2D9C4}" dt="2026-02-21T03:19:53.576" v="946" actId="47"/>
        <pc:sldMkLst>
          <pc:docMk/>
          <pc:sldMk cId="731868289" sldId="2601"/>
        </pc:sldMkLst>
      </pc:sldChg>
      <pc:sldChg chg="modSp mod">
        <pc:chgData name="Steve Radloff" userId="371e85611eff2b58" providerId="LiveId" clId="{663C227E-C5D1-444E-AAC4-C66373D2D9C4}" dt="2026-02-20T19:12:12.527" v="728" actId="27636"/>
        <pc:sldMkLst>
          <pc:docMk/>
          <pc:sldMk cId="4016670864" sldId="2602"/>
        </pc:sldMkLst>
        <pc:spChg chg="mod">
          <ac:chgData name="Steve Radloff" userId="371e85611eff2b58" providerId="LiveId" clId="{663C227E-C5D1-444E-AAC4-C66373D2D9C4}" dt="2026-02-20T19:12:12.527" v="728" actId="27636"/>
          <ac:spMkLst>
            <pc:docMk/>
            <pc:sldMk cId="4016670864" sldId="2602"/>
            <ac:spMk id="4" creationId="{EC71516D-F889-4CE6-67F2-33F3E93D71EB}"/>
          </ac:spMkLst>
        </pc:spChg>
      </pc:sldChg>
      <pc:sldChg chg="modSp add mod">
        <pc:chgData name="Steve Radloff" userId="371e85611eff2b58" providerId="LiveId" clId="{663C227E-C5D1-444E-AAC4-C66373D2D9C4}" dt="2026-02-19T01:08:52.294" v="46" actId="14100"/>
        <pc:sldMkLst>
          <pc:docMk/>
          <pc:sldMk cId="0" sldId="2603"/>
        </pc:sldMkLst>
        <pc:spChg chg="mod">
          <ac:chgData name="Steve Radloff" userId="371e85611eff2b58" providerId="LiveId" clId="{663C227E-C5D1-444E-AAC4-C66373D2D9C4}" dt="2026-02-19T01:08:52.294" v="46" actId="14100"/>
          <ac:spMkLst>
            <pc:docMk/>
            <pc:sldMk cId="0" sldId="2603"/>
            <ac:spMk id="2" creationId="{00000000-0000-0000-0000-000000000000}"/>
          </ac:spMkLst>
        </pc:spChg>
      </pc:sldChg>
      <pc:sldChg chg="addSp delSp modSp add mod chgLayout">
        <pc:chgData name="Steve Radloff" userId="371e85611eff2b58" providerId="LiveId" clId="{663C227E-C5D1-444E-AAC4-C66373D2D9C4}" dt="2026-02-20T19:16:27.386" v="740" actId="6264"/>
        <pc:sldMkLst>
          <pc:docMk/>
          <pc:sldMk cId="0" sldId="2604"/>
        </pc:sldMkLst>
        <pc:spChg chg="mod ord">
          <ac:chgData name="Steve Radloff" userId="371e85611eff2b58" providerId="LiveId" clId="{663C227E-C5D1-444E-AAC4-C66373D2D9C4}" dt="2026-02-20T19:16:27.386" v="740" actId="6264"/>
          <ac:spMkLst>
            <pc:docMk/>
            <pc:sldMk cId="0" sldId="2604"/>
            <ac:spMk id="2" creationId="{00000000-0000-0000-0000-000000000000}"/>
          </ac:spMkLst>
        </pc:spChg>
        <pc:spChg chg="mod ord">
          <ac:chgData name="Steve Radloff" userId="371e85611eff2b58" providerId="LiveId" clId="{663C227E-C5D1-444E-AAC4-C66373D2D9C4}" dt="2026-02-20T19:16:27.386" v="740" actId="6264"/>
          <ac:spMkLst>
            <pc:docMk/>
            <pc:sldMk cId="0" sldId="2604"/>
            <ac:spMk id="3" creationId="{00000000-0000-0000-0000-000000000000}"/>
          </ac:spMkLst>
        </pc:spChg>
        <pc:spChg chg="add del mod">
          <ac:chgData name="Steve Radloff" userId="371e85611eff2b58" providerId="LiveId" clId="{663C227E-C5D1-444E-AAC4-C66373D2D9C4}" dt="2026-02-20T19:16:27.386" v="740" actId="6264"/>
          <ac:spMkLst>
            <pc:docMk/>
            <pc:sldMk cId="0" sldId="2604"/>
            <ac:spMk id="4" creationId="{857AB9EF-257D-D294-89C1-1936C0102B7A}"/>
          </ac:spMkLst>
        </pc:spChg>
        <pc:spChg chg="add del mod">
          <ac:chgData name="Steve Radloff" userId="371e85611eff2b58" providerId="LiveId" clId="{663C227E-C5D1-444E-AAC4-C66373D2D9C4}" dt="2026-02-20T19:16:27.386" v="740" actId="6264"/>
          <ac:spMkLst>
            <pc:docMk/>
            <pc:sldMk cId="0" sldId="2604"/>
            <ac:spMk id="5" creationId="{1A443899-C1E3-4BD7-32F4-1A406DBD7693}"/>
          </ac:spMkLst>
        </pc:spChg>
      </pc:sldChg>
      <pc:sldChg chg="addSp delSp modSp new mod setBg modClrScheme addAnim chgLayout">
        <pc:chgData name="Steve Radloff" userId="371e85611eff2b58" providerId="LiveId" clId="{663C227E-C5D1-444E-AAC4-C66373D2D9C4}" dt="2026-02-20T19:29:10.599" v="891" actId="22"/>
        <pc:sldMkLst>
          <pc:docMk/>
          <pc:sldMk cId="3525392385" sldId="2605"/>
        </pc:sldMkLst>
        <pc:spChg chg="add del">
          <ac:chgData name="Steve Radloff" userId="371e85611eff2b58" providerId="LiveId" clId="{663C227E-C5D1-444E-AAC4-C66373D2D9C4}" dt="2026-02-20T19:29:10.599" v="891" actId="22"/>
          <ac:spMkLst>
            <pc:docMk/>
            <pc:sldMk cId="3525392385" sldId="2605"/>
            <ac:spMk id="3" creationId="{35312492-C996-8E2D-0230-A72D1795B84C}"/>
          </ac:spMkLst>
        </pc:spChg>
        <pc:spChg chg="add mod ord">
          <ac:chgData name="Steve Radloff" userId="371e85611eff2b58" providerId="LiveId" clId="{663C227E-C5D1-444E-AAC4-C66373D2D9C4}" dt="2026-02-19T01:10:25.549" v="74" actId="26606"/>
          <ac:spMkLst>
            <pc:docMk/>
            <pc:sldMk cId="3525392385" sldId="2605"/>
            <ac:spMk id="4" creationId="{2D5EC453-7623-88D0-3E1D-2CCD2082E756}"/>
          </ac:spMkLst>
        </pc:spChg>
        <pc:spChg chg="add mod ord">
          <ac:chgData name="Steve Radloff" userId="371e85611eff2b58" providerId="LiveId" clId="{663C227E-C5D1-444E-AAC4-C66373D2D9C4}" dt="2026-02-19T01:10:25.549" v="74" actId="26606"/>
          <ac:spMkLst>
            <pc:docMk/>
            <pc:sldMk cId="3525392385" sldId="2605"/>
            <ac:spMk id="5" creationId="{AFF4E570-996C-C2AA-5C05-C9843A8622AF}"/>
          </ac:spMkLst>
        </pc:spChg>
        <pc:spChg chg="add">
          <ac:chgData name="Steve Radloff" userId="371e85611eff2b58" providerId="LiveId" clId="{663C227E-C5D1-444E-AAC4-C66373D2D9C4}" dt="2026-02-19T01:10:25.549" v="74" actId="26606"/>
          <ac:spMkLst>
            <pc:docMk/>
            <pc:sldMk cId="3525392385" sldId="2605"/>
            <ac:spMk id="10" creationId="{489B7BFD-8F45-4093-AD9C-91B15B0503D9}"/>
          </ac:spMkLst>
        </pc:spChg>
        <pc:spChg chg="add">
          <ac:chgData name="Steve Radloff" userId="371e85611eff2b58" providerId="LiveId" clId="{663C227E-C5D1-444E-AAC4-C66373D2D9C4}" dt="2026-02-19T01:10:25.549" v="74" actId="26606"/>
          <ac:spMkLst>
            <pc:docMk/>
            <pc:sldMk cId="3525392385" sldId="2605"/>
            <ac:spMk id="16" creationId="{498F8FF6-43B4-494A-AF8F-123A4983EDF7}"/>
          </ac:spMkLst>
        </pc:spChg>
        <pc:spChg chg="add">
          <ac:chgData name="Steve Radloff" userId="371e85611eff2b58" providerId="LiveId" clId="{663C227E-C5D1-444E-AAC4-C66373D2D9C4}" dt="2026-02-19T01:10:25.549" v="74" actId="26606"/>
          <ac:spMkLst>
            <pc:docMk/>
            <pc:sldMk cId="3525392385" sldId="2605"/>
            <ac:spMk id="20" creationId="{5AFEC601-A132-47EE-B0C2-B38ACD9FCE6F}"/>
          </ac:spMkLst>
        </pc:spChg>
        <pc:spChg chg="add">
          <ac:chgData name="Steve Radloff" userId="371e85611eff2b58" providerId="LiveId" clId="{663C227E-C5D1-444E-AAC4-C66373D2D9C4}" dt="2026-02-19T01:10:25.549" v="74" actId="26606"/>
          <ac:spMkLst>
            <pc:docMk/>
            <pc:sldMk cId="3525392385" sldId="2605"/>
            <ac:spMk id="22" creationId="{279CAF82-0ECF-42BE-8F37-F71941E5D410}"/>
          </ac:spMkLst>
        </pc:spChg>
        <pc:spChg chg="add">
          <ac:chgData name="Steve Radloff" userId="371e85611eff2b58" providerId="LiveId" clId="{663C227E-C5D1-444E-AAC4-C66373D2D9C4}" dt="2026-02-19T01:10:25.549" v="74" actId="26606"/>
          <ac:spMkLst>
            <pc:docMk/>
            <pc:sldMk cId="3525392385" sldId="2605"/>
            <ac:spMk id="24" creationId="{218E095B-4870-4AD5-9C41-C16D59523501}"/>
          </ac:spMkLst>
        </pc:spChg>
        <pc:spChg chg="add">
          <ac:chgData name="Steve Radloff" userId="371e85611eff2b58" providerId="LiveId" clId="{663C227E-C5D1-444E-AAC4-C66373D2D9C4}" dt="2026-02-19T01:10:25.549" v="74" actId="26606"/>
          <ac:spMkLst>
            <pc:docMk/>
            <pc:sldMk cId="3525392385" sldId="2605"/>
            <ac:spMk id="33" creationId="{033BC44A-0661-43B4-9C14-FD5963C226AE}"/>
          </ac:spMkLst>
        </pc:spChg>
        <pc:spChg chg="add">
          <ac:chgData name="Steve Radloff" userId="371e85611eff2b58" providerId="LiveId" clId="{663C227E-C5D1-444E-AAC4-C66373D2D9C4}" dt="2026-02-19T01:10:25.549" v="74" actId="26606"/>
          <ac:spMkLst>
            <pc:docMk/>
            <pc:sldMk cId="3525392385" sldId="2605"/>
            <ac:spMk id="37" creationId="{FFD3887D-244B-4EC4-9208-E304984C5D0F}"/>
          </ac:spMkLst>
        </pc:spChg>
        <pc:spChg chg="add">
          <ac:chgData name="Steve Radloff" userId="371e85611eff2b58" providerId="LiveId" clId="{663C227E-C5D1-444E-AAC4-C66373D2D9C4}" dt="2026-02-19T01:10:25.549" v="74" actId="26606"/>
          <ac:spMkLst>
            <pc:docMk/>
            <pc:sldMk cId="3525392385" sldId="2605"/>
            <ac:spMk id="39" creationId="{97224C31-855E-4593-8A58-5B2B0CC4F537}"/>
          </ac:spMkLst>
        </pc:spChg>
      </pc:sldChg>
      <pc:sldChg chg="addSp delSp modSp new mod">
        <pc:chgData name="Steve Radloff" userId="371e85611eff2b58" providerId="LiveId" clId="{663C227E-C5D1-444E-AAC4-C66373D2D9C4}" dt="2026-02-20T19:10:35.615" v="724" actId="13926"/>
        <pc:sldMkLst>
          <pc:docMk/>
          <pc:sldMk cId="3965400511" sldId="2606"/>
        </pc:sldMkLst>
        <pc:spChg chg="mod">
          <ac:chgData name="Steve Radloff" userId="371e85611eff2b58" providerId="LiveId" clId="{663C227E-C5D1-444E-AAC4-C66373D2D9C4}" dt="2026-02-20T19:05:36.426" v="436" actId="20577"/>
          <ac:spMkLst>
            <pc:docMk/>
            <pc:sldMk cId="3965400511" sldId="2606"/>
            <ac:spMk id="2" creationId="{9E4AB5A7-E09C-12B6-2B9F-5B38E3F1E1B9}"/>
          </ac:spMkLst>
        </pc:spChg>
        <pc:spChg chg="del">
          <ac:chgData name="Steve Radloff" userId="371e85611eff2b58" providerId="LiveId" clId="{663C227E-C5D1-444E-AAC4-C66373D2D9C4}" dt="2026-02-20T19:05:49.135" v="437" actId="478"/>
          <ac:spMkLst>
            <pc:docMk/>
            <pc:sldMk cId="3965400511" sldId="2606"/>
            <ac:spMk id="3" creationId="{F85902C7-2F76-93ED-C2E0-7624C1CF8E4F}"/>
          </ac:spMkLst>
        </pc:spChg>
        <pc:graphicFrameChg chg="add mod modGraphic">
          <ac:chgData name="Steve Radloff" userId="371e85611eff2b58" providerId="LiveId" clId="{663C227E-C5D1-444E-AAC4-C66373D2D9C4}" dt="2026-02-20T19:10:35.615" v="724" actId="13926"/>
          <ac:graphicFrameMkLst>
            <pc:docMk/>
            <pc:sldMk cId="3965400511" sldId="2606"/>
            <ac:graphicFrameMk id="4" creationId="{29F4FE03-6DC5-68C7-567C-4CED92C7DB76}"/>
          </ac:graphicFrameMkLst>
        </pc:graphicFrameChg>
      </pc:sldChg>
      <pc:sldChg chg="add del">
        <pc:chgData name="Steve Radloff" userId="371e85611eff2b58" providerId="LiveId" clId="{663C227E-C5D1-444E-AAC4-C66373D2D9C4}" dt="2026-02-20T19:29:19.186" v="892"/>
        <pc:sldMkLst>
          <pc:docMk/>
          <pc:sldMk cId="0" sldId="2607"/>
        </pc:sldMkLst>
      </pc:sldChg>
      <pc:sldChg chg="addSp delSp modSp add del mod chgLayout">
        <pc:chgData name="Steve Radloff" userId="371e85611eff2b58" providerId="LiveId" clId="{663C227E-C5D1-444E-AAC4-C66373D2D9C4}" dt="2026-02-20T19:29:19.186" v="892"/>
        <pc:sldMkLst>
          <pc:docMk/>
          <pc:sldMk cId="0" sldId="2608"/>
        </pc:sldMkLst>
        <pc:spChg chg="mod ord">
          <ac:chgData name="Steve Radloff" userId="371e85611eff2b58" providerId="LiveId" clId="{663C227E-C5D1-444E-AAC4-C66373D2D9C4}" dt="2026-02-20T19:28:34.265" v="886" actId="6264"/>
          <ac:spMkLst>
            <pc:docMk/>
            <pc:sldMk cId="0" sldId="2608"/>
            <ac:spMk id="2" creationId="{00000000-0000-0000-0000-000000000000}"/>
          </ac:spMkLst>
        </pc:spChg>
        <pc:spChg chg="add del mod">
          <ac:chgData name="Steve Radloff" userId="371e85611eff2b58" providerId="LiveId" clId="{663C227E-C5D1-444E-AAC4-C66373D2D9C4}" dt="2026-02-20T19:28:34.265" v="886" actId="6264"/>
          <ac:spMkLst>
            <pc:docMk/>
            <pc:sldMk cId="0" sldId="2608"/>
            <ac:spMk id="4" creationId="{BBA4605E-3B2C-B003-7327-519F4E68E17F}"/>
          </ac:spMkLst>
        </pc:spChg>
      </pc:sldChg>
      <pc:sldChg chg="add del">
        <pc:chgData name="Steve Radloff" userId="371e85611eff2b58" providerId="LiveId" clId="{663C227E-C5D1-444E-AAC4-C66373D2D9C4}" dt="2026-02-20T19:29:19.186" v="892"/>
        <pc:sldMkLst>
          <pc:docMk/>
          <pc:sldMk cId="0" sldId="2609"/>
        </pc:sldMkLst>
      </pc:sldChg>
      <pc:sldChg chg="add del">
        <pc:chgData name="Steve Radloff" userId="371e85611eff2b58" providerId="LiveId" clId="{663C227E-C5D1-444E-AAC4-C66373D2D9C4}" dt="2026-02-20T19:29:19.186" v="892"/>
        <pc:sldMkLst>
          <pc:docMk/>
          <pc:sldMk cId="0" sldId="2610"/>
        </pc:sldMkLst>
      </pc:sldChg>
      <pc:sldChg chg="addSp delSp modSp new mod modClrScheme chgLayout">
        <pc:chgData name="Steve Radloff" userId="371e85611eff2b58" providerId="LiveId" clId="{663C227E-C5D1-444E-AAC4-C66373D2D9C4}" dt="2026-02-20T19:37:34.481" v="938" actId="20577"/>
        <pc:sldMkLst>
          <pc:docMk/>
          <pc:sldMk cId="1884636814" sldId="2611"/>
        </pc:sldMkLst>
        <pc:spChg chg="del mod ord">
          <ac:chgData name="Steve Radloff" userId="371e85611eff2b58" providerId="LiveId" clId="{663C227E-C5D1-444E-AAC4-C66373D2D9C4}" dt="2026-02-20T19:37:26.768" v="914" actId="700"/>
          <ac:spMkLst>
            <pc:docMk/>
            <pc:sldMk cId="1884636814" sldId="2611"/>
            <ac:spMk id="2" creationId="{672075E7-5630-1865-FAC0-E2B2B9C6707A}"/>
          </ac:spMkLst>
        </pc:spChg>
        <pc:spChg chg="del mod ord">
          <ac:chgData name="Steve Radloff" userId="371e85611eff2b58" providerId="LiveId" clId="{663C227E-C5D1-444E-AAC4-C66373D2D9C4}" dt="2026-02-20T19:37:26.768" v="914" actId="700"/>
          <ac:spMkLst>
            <pc:docMk/>
            <pc:sldMk cId="1884636814" sldId="2611"/>
            <ac:spMk id="3" creationId="{4A28871C-40CF-78A9-15EA-62DF6F5EB2D9}"/>
          </ac:spMkLst>
        </pc:spChg>
        <pc:spChg chg="add mod ord">
          <ac:chgData name="Steve Radloff" userId="371e85611eff2b58" providerId="LiveId" clId="{663C227E-C5D1-444E-AAC4-C66373D2D9C4}" dt="2026-02-20T19:37:34.481" v="938" actId="20577"/>
          <ac:spMkLst>
            <pc:docMk/>
            <pc:sldMk cId="1884636814" sldId="2611"/>
            <ac:spMk id="4" creationId="{04D63BC7-3902-636C-F419-08BA7BF7D2C3}"/>
          </ac:spMkLst>
        </pc:spChg>
        <pc:spChg chg="add mod ord">
          <ac:chgData name="Steve Radloff" userId="371e85611eff2b58" providerId="LiveId" clId="{663C227E-C5D1-444E-AAC4-C66373D2D9C4}" dt="2026-02-20T19:37:26.768" v="914" actId="700"/>
          <ac:spMkLst>
            <pc:docMk/>
            <pc:sldMk cId="1884636814" sldId="2611"/>
            <ac:spMk id="5" creationId="{6DEE9D51-B913-3DCC-7BDB-1DB3A828D979}"/>
          </ac:spMkLst>
        </pc:spChg>
      </pc:sldChg>
      <pc:sldChg chg="add">
        <pc:chgData name="Steve Radloff" userId="371e85611eff2b58" providerId="LiveId" clId="{663C227E-C5D1-444E-AAC4-C66373D2D9C4}" dt="2026-02-20T21:00:07.734" v="945"/>
        <pc:sldMkLst>
          <pc:docMk/>
          <pc:sldMk cId="3649487104" sldId="2612"/>
        </pc:sldMkLst>
      </pc:sldChg>
      <pc:sldChg chg="modSp add mod">
        <pc:chgData name="Steve Radloff" userId="371e85611eff2b58" providerId="LiveId" clId="{663C227E-C5D1-444E-AAC4-C66373D2D9C4}" dt="2026-02-21T03:20:28.158" v="956" actId="20577"/>
        <pc:sldMkLst>
          <pc:docMk/>
          <pc:sldMk cId="1765444598" sldId="2613"/>
        </pc:sldMkLst>
        <pc:spChg chg="mod">
          <ac:chgData name="Steve Radloff" userId="371e85611eff2b58" providerId="LiveId" clId="{663C227E-C5D1-444E-AAC4-C66373D2D9C4}" dt="2026-02-21T03:20:28.158" v="956" actId="20577"/>
          <ac:spMkLst>
            <pc:docMk/>
            <pc:sldMk cId="1765444598" sldId="2613"/>
            <ac:spMk id="5" creationId="{F10BCDCE-360D-06F9-68C8-6A1527B9F402}"/>
          </ac:spMkLst>
        </pc:spChg>
      </pc:sldChg>
      <pc:sldChg chg="add">
        <pc:chgData name="Steve Radloff" userId="371e85611eff2b58" providerId="LiveId" clId="{663C227E-C5D1-444E-AAC4-C66373D2D9C4}" dt="2026-02-21T03:20:17.305" v="947"/>
        <pc:sldMkLst>
          <pc:docMk/>
          <pc:sldMk cId="356866915" sldId="2614"/>
        </pc:sldMkLst>
      </pc:sldChg>
      <pc:sldChg chg="add">
        <pc:chgData name="Steve Radloff" userId="371e85611eff2b58" providerId="LiveId" clId="{663C227E-C5D1-444E-AAC4-C66373D2D9C4}" dt="2026-02-21T03:20:17.305" v="947"/>
        <pc:sldMkLst>
          <pc:docMk/>
          <pc:sldMk cId="731868289" sldId="261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48C40-DE2C-4A90-B507-5DBB15F631E2}" type="datetimeFigureOut">
              <a:rPr lang="en-US" smtClean="0"/>
              <a:t>2/20/2026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50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50EEE-ECCA-4CF1-8F4C-A333B7BAC2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755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250EEE-ECCA-4CF1-8F4C-A333B7BAC25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979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45C3F4F8-DD0A-9ED4-FC79-C1586742A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>
            <a:extLst>
              <a:ext uri="{FF2B5EF4-FFF2-40B4-BE49-F238E27FC236}">
                <a16:creationId xmlns:a16="http://schemas.microsoft.com/office/drawing/2014/main" id="{1CFDB8C9-8B5A-F794-B74E-C143EFEB76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p1:notes">
            <a:extLst>
              <a:ext uri="{FF2B5EF4-FFF2-40B4-BE49-F238E27FC236}">
                <a16:creationId xmlns:a16="http://schemas.microsoft.com/office/drawing/2014/main" id="{D7428CE7-E79B-5210-273A-CA34CCBC4C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610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50EEE-ECCA-4CF1-8F4C-A333B7BAC2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422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Income: dues received in cash or via </a:t>
            </a:r>
            <a:r>
              <a:rPr lang="en-US" dirty="0" err="1"/>
              <a:t>Paypal</a:t>
            </a:r>
            <a:r>
              <a:rPr lang="en-US" dirty="0"/>
              <a:t> (1 family, 2 individuals) + $24 from KE4S when coffee fund closed</a:t>
            </a:r>
          </a:p>
          <a:p>
            <a:r>
              <a:rPr lang="en-US" dirty="0"/>
              <a:t>Expenses: month Amazon Web Services charge</a:t>
            </a:r>
          </a:p>
          <a:p>
            <a:endParaRPr lang="en-US" dirty="0"/>
          </a:p>
          <a:p>
            <a:r>
              <a:rPr lang="en-US" dirty="0"/>
              <a:t>Future expenses: </a:t>
            </a:r>
          </a:p>
          <a:p>
            <a:pPr marL="228600" indent="-228600">
              <a:buAutoNum type="arabicPeriod"/>
            </a:pPr>
            <a:r>
              <a:rPr lang="en-US" dirty="0"/>
              <a:t>Jim N4FAF found a lower-cost license of </a:t>
            </a:r>
            <a:r>
              <a:rPr lang="en-US" dirty="0" err="1"/>
              <a:t>samedatabase</a:t>
            </a:r>
            <a:r>
              <a:rPr lang="en-US" dirty="0"/>
              <a:t> software used to maintain club member records; he will investigate some open-source or lower-cost options given our relatively small membership base of around 100? </a:t>
            </a:r>
          </a:p>
          <a:p>
            <a:pPr marL="228600" indent="-228600">
              <a:buAutoNum type="arabicPeriod"/>
            </a:pPr>
            <a:r>
              <a:rPr lang="en-US" dirty="0"/>
              <a:t>K0ZR advised by email he has received notice that our insurance premium is due by June; he is still getting these notices as former president. Recommended changing notice to go to Treaurer@k4lrg.org and he is working with ARRL insurance group to sort this out so he doesn’t become a chokepoint.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942C9-B730-4645-A1AE-73CFDDDF667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345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A261A-EBDC-9EE6-CFFC-A736F3271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48777A-184A-EB50-A97E-411D0488A1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6ACE2B-0761-31B3-B936-62DD75F03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Income: dues received in cash or via </a:t>
            </a:r>
            <a:r>
              <a:rPr lang="en-US" dirty="0" err="1"/>
              <a:t>Paypal</a:t>
            </a:r>
            <a:r>
              <a:rPr lang="en-US" dirty="0"/>
              <a:t> (1 family, 2 individuals) + $24 from KE4S when coffee fund closed</a:t>
            </a:r>
          </a:p>
          <a:p>
            <a:r>
              <a:rPr lang="en-US" dirty="0"/>
              <a:t>Expenses: month Amazon Web Services charge</a:t>
            </a:r>
          </a:p>
          <a:p>
            <a:endParaRPr lang="en-US" dirty="0"/>
          </a:p>
          <a:p>
            <a:r>
              <a:rPr lang="en-US" dirty="0"/>
              <a:t>Future expenses: </a:t>
            </a:r>
          </a:p>
          <a:p>
            <a:pPr marL="228600" indent="-228600">
              <a:buAutoNum type="arabicPeriod"/>
            </a:pPr>
            <a:r>
              <a:rPr lang="en-US" dirty="0"/>
              <a:t>Jim N4FAF found a lower-cost license of </a:t>
            </a:r>
            <a:r>
              <a:rPr lang="en-US" dirty="0" err="1"/>
              <a:t>samedatabase</a:t>
            </a:r>
            <a:r>
              <a:rPr lang="en-US" dirty="0"/>
              <a:t> software used to maintain club member records; he will investigate some open-source or lower-cost options given our relatively small membership base of around 100? </a:t>
            </a:r>
          </a:p>
          <a:p>
            <a:pPr marL="228600" indent="-228600">
              <a:buAutoNum type="arabicPeriod"/>
            </a:pPr>
            <a:r>
              <a:rPr lang="en-US" dirty="0"/>
              <a:t>K0ZR advised by email he has received notice that our insurance premium is due by June; he is still getting these notices as former president. Recommended changing notice to go to Treaurer@k4lrg.org and he is working with ARRL insurance group to sort this out so he doesn’t become a chokepoint.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28D31-CD7D-ABA4-81A2-56BD149A62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942C9-B730-4645-A1AE-73CFDDDF667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1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EF9CC-AD9A-C561-EC05-6D717D176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0CB9FF-4C75-C272-3B39-C8689354D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12CBCF-C6DB-DEF1-D24D-64D6F9EEE5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Income: dues received in cash or via </a:t>
            </a:r>
            <a:r>
              <a:rPr lang="en-US" dirty="0" err="1"/>
              <a:t>Paypal</a:t>
            </a:r>
            <a:r>
              <a:rPr lang="en-US" dirty="0"/>
              <a:t> (1 family, 2 individuals) + $24 from KE4S when coffee fund closed</a:t>
            </a:r>
          </a:p>
          <a:p>
            <a:r>
              <a:rPr lang="en-US" dirty="0"/>
              <a:t>Expenses: month Amazon Web Services charge</a:t>
            </a:r>
          </a:p>
          <a:p>
            <a:endParaRPr lang="en-US" dirty="0"/>
          </a:p>
          <a:p>
            <a:r>
              <a:rPr lang="en-US" dirty="0"/>
              <a:t>Future expenses: </a:t>
            </a:r>
          </a:p>
          <a:p>
            <a:pPr marL="228600" indent="-228600">
              <a:buAutoNum type="arabicPeriod"/>
            </a:pPr>
            <a:r>
              <a:rPr lang="en-US" dirty="0"/>
              <a:t>Jim N4FAF found a lower-cost license of </a:t>
            </a:r>
            <a:r>
              <a:rPr lang="en-US" dirty="0" err="1"/>
              <a:t>samedatabase</a:t>
            </a:r>
            <a:r>
              <a:rPr lang="en-US" dirty="0"/>
              <a:t> software used to maintain club member records; he will investigate some open-source or lower-cost options given our relatively small membership base of around 100? </a:t>
            </a:r>
          </a:p>
          <a:p>
            <a:pPr marL="228600" indent="-228600">
              <a:buAutoNum type="arabicPeriod"/>
            </a:pPr>
            <a:r>
              <a:rPr lang="en-US" dirty="0"/>
              <a:t>K0ZR advised by email he has received notice that our insurance premium is due by June; he is still getting these notices as former president. Recommended changing notice to go to Treaurer@k4lrg.org and he is working with ARRL insurance group to sort this out so he doesn’t become a chokepoint.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A009F4-8E65-CC8C-28EC-75E71DABB3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942C9-B730-4645-A1AE-73CFDDDF667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31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D2801E2-138B-450A-A78D-D2CE6D348F2C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5ECB904-66E8-4257-A03B-D76C33853DC0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521D3E4-05A9-4909-8180-D61D8B32029D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F028882-2229-4B49-8229-D3CBCF59A881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408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3F3B-C454-41F5-9D94-9D869F95D0AF}" type="datetimeFigureOut">
              <a:rPr lang="en-US" smtClean="0"/>
              <a:pPr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6A1D49-2434-444F-AAD0-EA39B7B13B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43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97022-5C2C-42F4-A13D-9415F7FE31A9}" type="datetimeFigureOut">
              <a:rPr lang="en-US" smtClean="0"/>
              <a:pPr/>
              <a:t>2/20/2026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1C8F9-36D2-4E4E-92D1-E8EE43B7C2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156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97022-5C2C-42F4-A13D-9415F7FE31A9}" type="datetimeFigureOut">
              <a:rPr lang="en-US" smtClean="0"/>
              <a:pPr/>
              <a:t>2/20/2026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1C8F9-36D2-4E4E-92D1-E8EE43B7C2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301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97022-5C2C-42F4-A13D-9415F7FE31A9}" type="datetimeFigureOut">
              <a:rPr lang="en-US" smtClean="0"/>
              <a:pPr/>
              <a:t>2/20/2026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1C8F9-36D2-4E4E-92D1-E8EE43B7C2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1208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97022-5C2C-42F4-A13D-9415F7FE31A9}" type="datetimeFigureOut">
              <a:rPr lang="en-US" smtClean="0"/>
              <a:pPr/>
              <a:t>2/20/2026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1C8F9-36D2-4E4E-92D1-E8EE43B7C2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766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97022-5C2C-42F4-A13D-9415F7FE31A9}" type="datetimeFigureOut">
              <a:rPr lang="en-US" smtClean="0"/>
              <a:pPr/>
              <a:t>2/20/2026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1C8F9-36D2-4E4E-92D1-E8EE43B7C2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390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6F0B8E5-3800-4C0C-8314-C87DFA56DB20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97022-5C2C-42F4-A13D-9415F7FE31A9}" type="datetimeFigureOut">
              <a:rPr lang="en-US" smtClean="0"/>
              <a:pPr/>
              <a:t>2/20/2026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1C8F9-36D2-4E4E-92D1-E8EE43B7C2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803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97022-5C2C-42F4-A13D-9415F7FE31A9}" type="datetimeFigureOut">
              <a:rPr lang="en-US" smtClean="0"/>
              <a:pPr/>
              <a:t>2/20/2026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1C8F9-36D2-4E4E-92D1-E8EE43B7C2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3844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97022-5C2C-42F4-A13D-9415F7FE31A9}" type="datetimeFigureOut">
              <a:rPr lang="en-US" smtClean="0"/>
              <a:pPr/>
              <a:t>2/20/2026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1C8F9-36D2-4E4E-92D1-E8EE43B7C2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54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97022-5C2C-42F4-A13D-9415F7FE31A9}" type="datetimeFigureOut">
              <a:rPr lang="en-US" smtClean="0"/>
              <a:pPr/>
              <a:t>2/20/2026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1C8F9-36D2-4E4E-92D1-E8EE43B7C2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7508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97022-5C2C-42F4-A13D-9415F7FE31A9}" type="datetimeFigureOut">
              <a:rPr lang="en-US" smtClean="0"/>
              <a:pPr/>
              <a:t>2/20/2026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1C8F9-36D2-4E4E-92D1-E8EE43B7C2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0083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97022-5C2C-42F4-A13D-9415F7FE31A9}" type="datetimeFigureOut">
              <a:rPr lang="en-US" smtClean="0"/>
              <a:pPr/>
              <a:t>2/20/2026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1C8F9-36D2-4E4E-92D1-E8EE43B7C2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5924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8400" y="2819400"/>
            <a:ext cx="5029200" cy="12954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100000"/>
              </a:lnSpc>
              <a:defRPr lang="en-US" sz="280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8400" y="4270248"/>
            <a:ext cx="5029200" cy="6858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26330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D909A06-A364-5E3D-6D27-7FAA213CE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2" y="694932"/>
            <a:ext cx="10827328" cy="985966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872" y="1830774"/>
            <a:ext cx="10827328" cy="4332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31E58F-1A72-99FC-BFB5-C1A7E18DC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B93EAD-9C49-0E73-60D2-E95D760F7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51C29A-9EE1-5B40-D317-4A98FF038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706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3071529"/>
            <a:ext cx="5257800" cy="1981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257800"/>
            <a:ext cx="5257800" cy="785528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44548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0326112-1BD1-F5C0-ED77-E41EEFB039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870" y="1142999"/>
            <a:ext cx="4807529" cy="318863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8300B8C-A996-EF72-0213-6F8F9033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870" y="4560236"/>
            <a:ext cx="4807529" cy="785528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96696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E110B84-22C2-4A1F-81F8-80178FC196D0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58619" y="609601"/>
            <a:ext cx="5447581" cy="376832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58618" y="4662326"/>
            <a:ext cx="5447582" cy="1586073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8871" y="609600"/>
            <a:ext cx="4935358" cy="5638800"/>
          </a:xfrm>
          <a:blipFill>
            <a:blip r:embed="rId4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202" r="-50202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123004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871" y="529496"/>
            <a:ext cx="10827330" cy="990600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871" y="5337048"/>
            <a:ext cx="10827329" cy="98755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en-US" sz="160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3C616236-6C34-2AB3-9A30-9F0CB3F4E1B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8871" y="2019299"/>
            <a:ext cx="10827330" cy="2819402"/>
          </a:xfrm>
          <a:blipFill>
            <a:blip r:embed="rId3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1622" b="-4719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893451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4600" y="609600"/>
            <a:ext cx="5188529" cy="4953000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8504" y="5867400"/>
            <a:ext cx="5188529" cy="37757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A3E0057A-BBE1-599B-C438-DC65F96145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8871" y="609600"/>
            <a:ext cx="4935358" cy="5638800"/>
          </a:xfrm>
          <a:blipFill>
            <a:blip r:embed="rId3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202" r="-50202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53006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450" y="4038601"/>
            <a:ext cx="6587550" cy="2209800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038601"/>
            <a:ext cx="3657600" cy="2209799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lang="en-US" sz="160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8870" y="609598"/>
            <a:ext cx="10827330" cy="2819402"/>
          </a:xfrm>
          <a:blipFill>
            <a:blip r:embed="rId3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6486" b="-3232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889087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61514" y="2476500"/>
            <a:ext cx="7868972" cy="1905000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 sz="2800" dirty="0"/>
            </a:lvl1pPr>
          </a:lstStyle>
          <a:p>
            <a:pPr lvl="0"/>
            <a:r>
              <a:rPr lang="en-US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1869936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61514" y="2476500"/>
            <a:ext cx="7868972" cy="1905000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 sz="2800" dirty="0"/>
            </a:lvl1pPr>
          </a:lstStyle>
          <a:p>
            <a:pPr lvl="0"/>
            <a:r>
              <a:rPr lang="en-US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842675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1CED7D0-671B-7F63-5130-E35828ABE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1340668"/>
            <a:ext cx="6932507" cy="1135838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2A82A9B-9EBD-0A77-F607-E839D43652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99" y="2743200"/>
            <a:ext cx="6932508" cy="3419856"/>
          </a:xfrm>
          <a:noFill/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1800">
                <a:solidFill>
                  <a:schemeClr val="tx1"/>
                </a:solidFill>
              </a:defRPr>
            </a:lvl1pPr>
            <a:lvl2pPr marL="571500" indent="-342900">
              <a:buFont typeface="+mj-lt"/>
              <a:buAutoNum type="arabicPeriod"/>
              <a:defRPr sz="1600">
                <a:solidFill>
                  <a:schemeClr val="tx1"/>
                </a:solidFill>
              </a:defRPr>
            </a:lvl2pPr>
            <a:lvl3pPr marL="800100" indent="-342900">
              <a:buFont typeface="+mj-lt"/>
              <a:buAutoNum type="arabicPeriod"/>
              <a:defRPr sz="1400">
                <a:solidFill>
                  <a:schemeClr val="tx1"/>
                </a:solidFill>
              </a:defRPr>
            </a:lvl3pPr>
            <a:lvl4pPr marL="1028700" indent="-342900">
              <a:buFont typeface="+mj-lt"/>
              <a:buAutoNum type="arabicPeriod"/>
              <a:defRPr sz="1200">
                <a:solidFill>
                  <a:schemeClr val="tx1"/>
                </a:solidFill>
              </a:defRPr>
            </a:lvl4pPr>
            <a:lvl5pPr>
              <a:buFont typeface="+mj-lt"/>
              <a:buAutoNum type="arabicPeriod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582C81-1CE9-A2E1-1417-0667434DFD2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EFFC3A-D237-7CAA-92EF-DF9B810EB27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E7B383-8CF2-6BB2-8F46-605FE9710B2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5611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999" y="687492"/>
            <a:ext cx="5662508" cy="201761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D26684C-23E4-F6A1-5A03-70AE7BEA72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7493" y="687492"/>
            <a:ext cx="4516298" cy="5483016"/>
          </a:xfrm>
          <a:custGeom>
            <a:avLst/>
            <a:gdLst>
              <a:gd name="connsiteX0" fmla="*/ 0 w 4565591"/>
              <a:gd name="connsiteY0" fmla="*/ 0 h 6858000"/>
              <a:gd name="connsiteX1" fmla="*/ 4565591 w 4565591"/>
              <a:gd name="connsiteY1" fmla="*/ 0 h 6858000"/>
              <a:gd name="connsiteX2" fmla="*/ 4565591 w 4565591"/>
              <a:gd name="connsiteY2" fmla="*/ 6858000 h 6858000"/>
              <a:gd name="connsiteX3" fmla="*/ 0 w 456559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5591" h="6858000">
                <a:moveTo>
                  <a:pt x="0" y="0"/>
                </a:moveTo>
                <a:lnTo>
                  <a:pt x="4565591" y="0"/>
                </a:lnTo>
                <a:lnTo>
                  <a:pt x="4565591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7969" r="-5796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41999" y="2997200"/>
            <a:ext cx="5662508" cy="3165856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1800"/>
            </a:lvl1pPr>
            <a:lvl2pPr marL="571500" indent="-342900">
              <a:buFont typeface="+mj-lt"/>
              <a:buAutoNum type="arabicPeriod"/>
              <a:defRPr sz="1600"/>
            </a:lvl2pPr>
            <a:lvl3pPr marL="800100" indent="-342900">
              <a:buFont typeface="+mj-lt"/>
              <a:buAutoNum type="arabicPeriod"/>
              <a:defRPr sz="1400"/>
            </a:lvl3pPr>
            <a:lvl4pPr marL="1028700" indent="-342900">
              <a:buFont typeface="+mj-lt"/>
              <a:buAutoNum type="arabicPeriod"/>
              <a:defRPr sz="1200"/>
            </a:lvl4pPr>
            <a:lvl5pPr>
              <a:buFont typeface="+mj-lt"/>
              <a:buAutoNum type="arabicPeriod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7B878F-3C07-D360-EC90-8FEFB87A77C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18733C-68A4-04E1-A968-B5C15E3F7EE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E9E97-1DED-CCA3-AF67-F1BAD79A819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611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62EDB1F-A73E-55BD-6BDA-F64978102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8024" y="855636"/>
            <a:ext cx="5796484" cy="10707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A4047690-7015-54CB-752C-C1C7BE42D7C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08024" y="2057400"/>
            <a:ext cx="5798176" cy="1828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71DA00E-F240-EC85-5E2B-4DE591F61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8871" y="6343955"/>
            <a:ext cx="27391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US" sz="900" dirty="0"/>
          </a:p>
        </p:txBody>
      </p:sp>
      <p:sp>
        <p:nvSpPr>
          <p:cNvPr id="5" name="Date Placeholder 8">
            <a:extLst>
              <a:ext uri="{FF2B5EF4-FFF2-40B4-BE49-F238E27FC236}">
                <a16:creationId xmlns:a16="http://schemas.microsoft.com/office/drawing/2014/main" id="{EED5FCE3-5050-A9AE-69B1-6AAB64B63174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505380" y="6346745"/>
            <a:ext cx="176235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E15DD76-F653-F74F-4DCD-674241F38B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50612" y="6343955"/>
            <a:ext cx="3574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2816289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85287"/>
            <a:ext cx="4973865" cy="1470228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24600" y="1385287"/>
            <a:ext cx="5181600" cy="3491513"/>
          </a:xfrm>
        </p:spPr>
        <p:txBody>
          <a:bodyPr/>
          <a:lstStyle>
            <a:lvl1pPr indent="0">
              <a:buNone/>
              <a:defRPr/>
            </a:lvl1pPr>
            <a:lvl2pPr indent="0">
              <a:buNone/>
              <a:defRPr/>
            </a:lvl2pPr>
            <a:lvl3pPr indent="0">
              <a:buNone/>
              <a:defRPr/>
            </a:lvl3pPr>
            <a:lvl4pPr indent="0">
              <a:buNone/>
              <a:defRPr/>
            </a:lvl4pPr>
            <a:lvl5pPr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8DAA7E-55EA-19E9-ECC7-C74FE582C0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3C363-6C3B-E28D-06F5-AB2EC53D7B8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03258A-CFF4-775F-A29D-30D91D4A509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138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30303B8-D5FB-4E2E-B346-BD3AC5E100D1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1" y="720333"/>
            <a:ext cx="7208520" cy="575068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4084" y="1600200"/>
            <a:ext cx="5735507" cy="2590800"/>
          </a:xfrm>
        </p:spPr>
        <p:txBody>
          <a:bodyPr/>
          <a:lstStyle>
            <a:lvl1pPr indent="0">
              <a:buNone/>
              <a:defRPr/>
            </a:lvl1pPr>
            <a:lvl2pPr indent="0">
              <a:buNone/>
              <a:defRPr/>
            </a:lvl2pPr>
            <a:lvl3pPr indent="0">
              <a:buNone/>
              <a:defRPr/>
            </a:lvl3pPr>
            <a:lvl4pPr indent="0">
              <a:buNone/>
              <a:defRPr/>
            </a:lvl4pPr>
            <a:lvl5pPr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391C811-7699-F021-4CCB-539ACAD0BB2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78871" y="6343955"/>
            <a:ext cx="2739181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8D4E6C4-6819-0DF7-D9C4-34177C161B9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785216" y="6343954"/>
            <a:ext cx="22026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58998F3-C99E-11E5-BC33-937A455B2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82179" y="6343955"/>
            <a:ext cx="3574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7846147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2" y="1388700"/>
            <a:ext cx="3859262" cy="4083580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6010" y="1389134"/>
            <a:ext cx="6357117" cy="4083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E56440-14E3-7B9A-D161-08AB10B8DCA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E8A7CF-81AE-0AC6-B47B-E2C1EA9D9AC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A578E8-BCF2-BF9D-84B5-AA93D14D0DF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0800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050111"/>
            <a:ext cx="3425026" cy="3977107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00600" y="1050111"/>
            <a:ext cx="6705601" cy="49406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C54C37D-3064-C3C9-078B-4FC8A705FC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81252" y="6343955"/>
            <a:ext cx="22026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277C0F5-D964-B2D1-0F39-EC17AB074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7097" y="6343955"/>
            <a:ext cx="3574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824401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8" y="685799"/>
            <a:ext cx="3276601" cy="5477257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48201" y="685800"/>
            <a:ext cx="6858000" cy="5477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77C0F-A50D-ABB1-D91B-F877E2E829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E0A937-543E-BBB8-39DD-1E9A45291F2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8C33EC-C7FC-72B4-C208-8BA6FD4B585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0403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8060" y="687494"/>
            <a:ext cx="2618139" cy="2017614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CA946DA-5AE8-39E2-3ADD-B8F06308C1C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7171" y="687492"/>
            <a:ext cx="7500648" cy="5483013"/>
          </a:xfrm>
          <a:custGeom>
            <a:avLst/>
            <a:gdLst>
              <a:gd name="connsiteX0" fmla="*/ 0 w 8326323"/>
              <a:gd name="connsiteY0" fmla="*/ 0 h 6858000"/>
              <a:gd name="connsiteX1" fmla="*/ 8326323 w 8326323"/>
              <a:gd name="connsiteY1" fmla="*/ 0 h 6858000"/>
              <a:gd name="connsiteX2" fmla="*/ 8326323 w 8326323"/>
              <a:gd name="connsiteY2" fmla="*/ 6858000 h 6858000"/>
              <a:gd name="connsiteX3" fmla="*/ 0 w 832632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323" h="6858000">
                <a:moveTo>
                  <a:pt x="0" y="0"/>
                </a:moveTo>
                <a:lnTo>
                  <a:pt x="8326323" y="0"/>
                </a:lnTo>
                <a:lnTo>
                  <a:pt x="8326323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011" r="-15011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889055" y="2983064"/>
            <a:ext cx="2625774" cy="318744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A72B8-D6F1-AF2B-DF03-17FD2A737E2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CDF5D5-DF03-873F-A2DA-E5C0EF793F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0C7DB-FD9D-21A6-66CB-087260FBAF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0123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2" y="5012268"/>
            <a:ext cx="3953296" cy="112727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8871" y="685800"/>
            <a:ext cx="10827330" cy="3940196"/>
          </a:xfr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4691" b="-9803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56009" y="5012267"/>
            <a:ext cx="6350191" cy="115079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DB2910-904E-268B-43B3-CAE9F2E4A0F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3FEBCC-AB7F-E034-5C1D-1AFF70FC780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1EE381-D50D-08D2-2D1B-9E61241A22B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8070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2" y="685800"/>
            <a:ext cx="3953296" cy="112727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56009" y="685800"/>
            <a:ext cx="6350191" cy="115079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8871" y="2212152"/>
            <a:ext cx="10827330" cy="3940196"/>
          </a:xfr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6364" b="-813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151189-9025-E7C1-B611-A7A2BD03B49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DEA616-DF83-AFFF-BC05-5AF6783B358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CBF149-C859-79EF-0D12-15B124182A2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8712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999" y="687492"/>
            <a:ext cx="5662508" cy="201761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D26684C-23E4-F6A1-5A03-70AE7BEA72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7494" y="687492"/>
            <a:ext cx="4516298" cy="5483016"/>
          </a:xfrm>
          <a:custGeom>
            <a:avLst/>
            <a:gdLst>
              <a:gd name="connsiteX0" fmla="*/ 0 w 4565591"/>
              <a:gd name="connsiteY0" fmla="*/ 0 h 6858000"/>
              <a:gd name="connsiteX1" fmla="*/ 4565591 w 4565591"/>
              <a:gd name="connsiteY1" fmla="*/ 0 h 6858000"/>
              <a:gd name="connsiteX2" fmla="*/ 4565591 w 4565591"/>
              <a:gd name="connsiteY2" fmla="*/ 6858000 h 6858000"/>
              <a:gd name="connsiteX3" fmla="*/ 0 w 456559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5591" h="6858000">
                <a:moveTo>
                  <a:pt x="0" y="0"/>
                </a:moveTo>
                <a:lnTo>
                  <a:pt x="4565591" y="0"/>
                </a:lnTo>
                <a:lnTo>
                  <a:pt x="4565591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7969" r="-5796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41999" y="2997200"/>
            <a:ext cx="5662508" cy="3165856"/>
          </a:xfrm>
        </p:spPr>
        <p:txBody>
          <a:bodyPr>
            <a:normAutofit/>
          </a:bodyPr>
          <a:lstStyle>
            <a:lvl1pPr marL="457200" indent="-457200">
              <a:buFont typeface="+mj-lt"/>
              <a:buNone/>
              <a:defRPr sz="1400"/>
            </a:lvl1pPr>
            <a:lvl2pPr marL="571500" indent="-342900">
              <a:buFont typeface="+mj-lt"/>
              <a:buNone/>
              <a:defRPr sz="1200"/>
            </a:lvl2pPr>
            <a:lvl3pPr marL="800100" indent="-342900">
              <a:buFont typeface="+mj-lt"/>
              <a:buNone/>
              <a:defRPr sz="1100"/>
            </a:lvl3pPr>
            <a:lvl4pPr marL="1028700" indent="-342900">
              <a:buFont typeface="+mj-lt"/>
              <a:buNone/>
              <a:defRPr sz="1050"/>
            </a:lvl4pPr>
            <a:lvl5pPr>
              <a:buFont typeface="+mj-lt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CB16A7-2B91-9487-82EB-D7D51219847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D7B84B-FBFC-D589-881E-D4EA9886A3F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F3CF0F-496C-B902-B8FD-2D816F5CB7A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5412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494" y="687492"/>
            <a:ext cx="6308414" cy="201761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7494" y="2997200"/>
            <a:ext cx="6308414" cy="3165856"/>
          </a:xfrm>
        </p:spPr>
        <p:txBody>
          <a:bodyPr>
            <a:normAutofit/>
          </a:bodyPr>
          <a:lstStyle>
            <a:lvl1pPr marL="457200" indent="-457200">
              <a:buFont typeface="+mj-lt"/>
              <a:buNone/>
              <a:defRPr sz="1400"/>
            </a:lvl1pPr>
            <a:lvl2pPr marL="571500" indent="-342900">
              <a:buFont typeface="+mj-lt"/>
              <a:buNone/>
              <a:defRPr sz="1200"/>
            </a:lvl2pPr>
            <a:lvl3pPr marL="800100" indent="-342900">
              <a:buFont typeface="+mj-lt"/>
              <a:buNone/>
              <a:defRPr sz="1100"/>
            </a:lvl3pPr>
            <a:lvl4pPr marL="1028700" indent="-342900">
              <a:buFont typeface="+mj-lt"/>
              <a:buNone/>
              <a:defRPr sz="1050"/>
            </a:lvl4pPr>
            <a:lvl5pPr>
              <a:buFont typeface="+mj-lt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D26684C-23E4-F6A1-5A03-70AE7BEA72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26407" y="687492"/>
            <a:ext cx="3878100" cy="5483016"/>
          </a:xfrm>
          <a:custGeom>
            <a:avLst/>
            <a:gdLst>
              <a:gd name="connsiteX0" fmla="*/ 0 w 4565591"/>
              <a:gd name="connsiteY0" fmla="*/ 0 h 6858000"/>
              <a:gd name="connsiteX1" fmla="*/ 4565591 w 4565591"/>
              <a:gd name="connsiteY1" fmla="*/ 0 h 6858000"/>
              <a:gd name="connsiteX2" fmla="*/ 4565591 w 4565591"/>
              <a:gd name="connsiteY2" fmla="*/ 6858000 h 6858000"/>
              <a:gd name="connsiteX3" fmla="*/ 0 w 456559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5591" h="6858000">
                <a:moveTo>
                  <a:pt x="0" y="0"/>
                </a:moveTo>
                <a:lnTo>
                  <a:pt x="4565591" y="0"/>
                </a:lnTo>
                <a:lnTo>
                  <a:pt x="4565591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5737" r="-75737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D054A-88D2-8AC5-BB55-C59F527695C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85A21E-8763-2E88-7470-09E43DCB775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399C91-F0A3-3A11-A3D6-7F34DD79D69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3506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97EDD7B-DE6D-17E5-4381-530004EB8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522" y="687494"/>
            <a:ext cx="5662983" cy="1049291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4EF6A8B1-A24E-F193-B77A-9876D6702F2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8871" y="687492"/>
            <a:ext cx="4452410" cy="5483013"/>
          </a:xfrm>
          <a:custGeom>
            <a:avLst/>
            <a:gdLst>
              <a:gd name="connsiteX0" fmla="*/ 0 w 8326323"/>
              <a:gd name="connsiteY0" fmla="*/ 0 h 6858000"/>
              <a:gd name="connsiteX1" fmla="*/ 8326323 w 8326323"/>
              <a:gd name="connsiteY1" fmla="*/ 0 h 6858000"/>
              <a:gd name="connsiteX2" fmla="*/ 8326323 w 8326323"/>
              <a:gd name="connsiteY2" fmla="*/ 6858000 h 6858000"/>
              <a:gd name="connsiteX3" fmla="*/ 0 w 832632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323" h="6858000">
                <a:moveTo>
                  <a:pt x="0" y="0"/>
                </a:moveTo>
                <a:lnTo>
                  <a:pt x="8326323" y="0"/>
                </a:lnTo>
                <a:lnTo>
                  <a:pt x="8326323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9518" r="-59518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8676FB4F-B64E-DCC7-1309-42D58F28DB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841522" y="2053560"/>
            <a:ext cx="5671607" cy="411694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DF20DA-AED3-283F-9A9E-1F1BCED1D04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6F5FD8-373C-BC99-B74A-71C2F138E47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DC579E-F3C4-55B0-6D77-9FEBF71C56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345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C90B22C-AB46-4999-BADA-1BCDC07B085F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97EDD7B-DE6D-17E5-4381-530004EB8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69" y="687494"/>
            <a:ext cx="6318225" cy="1049291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8676FB4F-B64E-DCC7-1309-42D58F28DB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8871" y="2053560"/>
            <a:ext cx="6327847" cy="411694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4EF6A8B1-A24E-F193-B77A-9876D6702F2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707542" y="687492"/>
            <a:ext cx="3805587" cy="5483013"/>
          </a:xfrm>
          <a:custGeom>
            <a:avLst/>
            <a:gdLst>
              <a:gd name="connsiteX0" fmla="*/ 0 w 8326323"/>
              <a:gd name="connsiteY0" fmla="*/ 0 h 6858000"/>
              <a:gd name="connsiteX1" fmla="*/ 8326323 w 8326323"/>
              <a:gd name="connsiteY1" fmla="*/ 0 h 6858000"/>
              <a:gd name="connsiteX2" fmla="*/ 8326323 w 8326323"/>
              <a:gd name="connsiteY2" fmla="*/ 6858000 h 6858000"/>
              <a:gd name="connsiteX3" fmla="*/ 0 w 832632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323" h="6858000">
                <a:moveTo>
                  <a:pt x="0" y="0"/>
                </a:moveTo>
                <a:lnTo>
                  <a:pt x="8326323" y="0"/>
                </a:lnTo>
                <a:lnTo>
                  <a:pt x="8326323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7197" r="-67197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8FC07B-DBB3-6713-7446-1CB062A1752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5CE356-8F45-9528-A1A3-57FFB6F123C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DD9CF-D579-D07B-C24D-5A89B1A420D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2479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1" y="3880757"/>
            <a:ext cx="2978729" cy="2282300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8871" y="732115"/>
            <a:ext cx="10827329" cy="2711216"/>
          </a:xfr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4535" b="-3999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22370" y="3880758"/>
            <a:ext cx="7404607" cy="22823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E808D1-FDEB-C4DA-A78C-86E9E878FFA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DC3112-C844-AF9C-BD29-9F54BFB4BEA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3455F-03AC-59D9-5F32-49E6590DEC4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9263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2" y="685800"/>
            <a:ext cx="3443498" cy="2330454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13267" y="685800"/>
            <a:ext cx="6892933" cy="233045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DB92F6E-55FC-C88B-734D-26D3B9923E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8871" y="3636524"/>
            <a:ext cx="10827329" cy="2513999"/>
          </a:xfrm>
          <a:custGeom>
            <a:avLst/>
            <a:gdLst>
              <a:gd name="connsiteX0" fmla="*/ 0 w 12192000"/>
              <a:gd name="connsiteY0" fmla="*/ 0 h 3221477"/>
              <a:gd name="connsiteX1" fmla="*/ 12192000 w 12192000"/>
              <a:gd name="connsiteY1" fmla="*/ 0 h 3221477"/>
              <a:gd name="connsiteX2" fmla="*/ 12192000 w 12192000"/>
              <a:gd name="connsiteY2" fmla="*/ 3221477 h 3221477"/>
              <a:gd name="connsiteX3" fmla="*/ 0 w 12192000"/>
              <a:gd name="connsiteY3" fmla="*/ 3221477 h 322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221477">
                <a:moveTo>
                  <a:pt x="0" y="0"/>
                </a:moveTo>
                <a:lnTo>
                  <a:pt x="12192000" y="0"/>
                </a:lnTo>
                <a:lnTo>
                  <a:pt x="12192000" y="3221477"/>
                </a:lnTo>
                <a:lnTo>
                  <a:pt x="0" y="3221477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4491" b="-49353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1176D-6F59-6E6F-1B64-88FAB9F6DCC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D15A84-35DF-61C1-E0CD-9C9F5E85A15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D8B36-4FE1-E52B-160B-145190055FA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4979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B949F66-F66B-FD13-D580-BAAF491A9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1" y="685800"/>
            <a:ext cx="10827330" cy="985966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6F64025-FA05-CC42-8294-F944BC95DD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8871" y="1830774"/>
            <a:ext cx="6560129" cy="4332284"/>
          </a:xfrm>
          <a:custGeom>
            <a:avLst/>
            <a:gdLst>
              <a:gd name="connsiteX0" fmla="*/ 0 w 6460672"/>
              <a:gd name="connsiteY0" fmla="*/ 0 h 5029200"/>
              <a:gd name="connsiteX1" fmla="*/ 6460672 w 6460672"/>
              <a:gd name="connsiteY1" fmla="*/ 0 h 5029200"/>
              <a:gd name="connsiteX2" fmla="*/ 6460672 w 6460672"/>
              <a:gd name="connsiteY2" fmla="*/ 5029200 h 5029200"/>
              <a:gd name="connsiteX3" fmla="*/ 0 w 6460672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0672" h="5029200">
                <a:moveTo>
                  <a:pt x="0" y="0"/>
                </a:moveTo>
                <a:lnTo>
                  <a:pt x="6460672" y="0"/>
                </a:lnTo>
                <a:lnTo>
                  <a:pt x="6460672" y="5029200"/>
                </a:lnTo>
                <a:lnTo>
                  <a:pt x="0" y="502920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731" r="-8731"/>
            </a:stretch>
          </a:blip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/>
            </a:lvl1pPr>
          </a:lstStyle>
          <a:p>
            <a:pPr marL="0" lvl="0" indent="0">
              <a:buNone/>
            </a:pPr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848599" y="1830773"/>
            <a:ext cx="3657601" cy="43322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C74D3-4953-87AB-DEFD-DAE552B32F2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B4D3FF-FC3B-DF81-D68A-C24A7A51E7F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1B140-6B27-A9E5-686F-E0A1260B131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9720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B949F66-F66B-FD13-D580-BAAF491A9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1" y="685800"/>
            <a:ext cx="10827330" cy="985966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6F64025-FA05-CC42-8294-F944BC95DD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8871" y="1830774"/>
            <a:ext cx="5112329" cy="4332284"/>
          </a:xfrm>
          <a:custGeom>
            <a:avLst/>
            <a:gdLst>
              <a:gd name="connsiteX0" fmla="*/ 0 w 6460672"/>
              <a:gd name="connsiteY0" fmla="*/ 0 h 5029200"/>
              <a:gd name="connsiteX1" fmla="*/ 6460672 w 6460672"/>
              <a:gd name="connsiteY1" fmla="*/ 0 h 5029200"/>
              <a:gd name="connsiteX2" fmla="*/ 6460672 w 6460672"/>
              <a:gd name="connsiteY2" fmla="*/ 5029200 h 5029200"/>
              <a:gd name="connsiteX3" fmla="*/ 0 w 6460672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0672" h="5029200">
                <a:moveTo>
                  <a:pt x="0" y="0"/>
                </a:moveTo>
                <a:lnTo>
                  <a:pt x="6460672" y="0"/>
                </a:lnTo>
                <a:lnTo>
                  <a:pt x="6460672" y="5029200"/>
                </a:lnTo>
                <a:lnTo>
                  <a:pt x="0" y="502920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363" r="-25363"/>
            </a:stretch>
          </a:blip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/>
            </a:lvl1pPr>
          </a:lstStyle>
          <a:p>
            <a:pPr marL="0" lvl="0" indent="0">
              <a:buNone/>
            </a:pPr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62821" y="1830773"/>
            <a:ext cx="5143379" cy="43322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CDA6C-1820-A056-2B4A-240B4D831E4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93D0EB-A6DA-C46E-D18F-B61C44EF042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BB683A-634D-19CA-3758-07887799DC4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6708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1" y="685800"/>
            <a:ext cx="4274130" cy="1269482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8871" y="2173850"/>
            <a:ext cx="4274130" cy="3963682"/>
          </a:xfr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473" r="-32473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73333" y="685800"/>
            <a:ext cx="5932867" cy="54772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D79C85-F436-B8CC-25B1-1484A2E6D9E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0E5895-9C3C-E2ED-0696-017C51EB8F1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110E32-BBC0-38C8-4A92-51464FFB2E4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5016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763" y="687493"/>
            <a:ext cx="6724438" cy="1446108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CA946DA-5AE8-39E2-3ADD-B8F06308C1C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8871" y="687492"/>
            <a:ext cx="3435929" cy="5483016"/>
          </a:xfrm>
          <a:custGeom>
            <a:avLst/>
            <a:gdLst>
              <a:gd name="connsiteX0" fmla="*/ 0 w 8326323"/>
              <a:gd name="connsiteY0" fmla="*/ 0 h 6858000"/>
              <a:gd name="connsiteX1" fmla="*/ 8326323 w 8326323"/>
              <a:gd name="connsiteY1" fmla="*/ 0 h 6858000"/>
              <a:gd name="connsiteX2" fmla="*/ 8326323 w 8326323"/>
              <a:gd name="connsiteY2" fmla="*/ 6858000 h 6858000"/>
              <a:gd name="connsiteX3" fmla="*/ 0 w 832632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323" h="6858000">
                <a:moveTo>
                  <a:pt x="0" y="0"/>
                </a:moveTo>
                <a:lnTo>
                  <a:pt x="8326323" y="0"/>
                </a:lnTo>
                <a:lnTo>
                  <a:pt x="8326323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1918" r="-91918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3374" y="2419354"/>
            <a:ext cx="6714213" cy="374370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434C21-9AE9-F631-7C47-0FF6C594276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D4C698-492C-2FAD-95DB-969CC69A600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539C1F-4C6E-483B-915F-317EFA8BE9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5701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5" y="687493"/>
            <a:ext cx="7379174" cy="1446108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78871" y="2419354"/>
            <a:ext cx="7367953" cy="374370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CA946DA-5AE8-39E2-3ADD-B8F06308C1C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24022" y="687492"/>
            <a:ext cx="2789107" cy="5483016"/>
          </a:xfrm>
          <a:custGeom>
            <a:avLst/>
            <a:gdLst>
              <a:gd name="connsiteX0" fmla="*/ 0 w 8326323"/>
              <a:gd name="connsiteY0" fmla="*/ 0 h 6858000"/>
              <a:gd name="connsiteX1" fmla="*/ 8326323 w 8326323"/>
              <a:gd name="connsiteY1" fmla="*/ 0 h 6858000"/>
              <a:gd name="connsiteX2" fmla="*/ 8326323 w 8326323"/>
              <a:gd name="connsiteY2" fmla="*/ 6858000 h 6858000"/>
              <a:gd name="connsiteX3" fmla="*/ 0 w 832632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323" h="6858000">
                <a:moveTo>
                  <a:pt x="0" y="0"/>
                </a:moveTo>
                <a:lnTo>
                  <a:pt x="8326323" y="0"/>
                </a:lnTo>
                <a:lnTo>
                  <a:pt x="8326323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4830" r="-124830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01B279-14F8-811B-68AF-FDEBF89CFB1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87AEB-2562-14F9-A50E-AD7A31F76AD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BF552-6277-D4E7-9B98-D4080873F74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4545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B3EC321-CEEB-C816-CF10-03F0A527D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218" y="687493"/>
            <a:ext cx="7758911" cy="988908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7494" y="687492"/>
            <a:ext cx="2360507" cy="5483016"/>
          </a:xfr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6574" r="-156574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0F80EB41-3C35-A1B2-916F-477D2FDBA78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54218" y="1953528"/>
            <a:ext cx="7750288" cy="4209527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734294-24E0-2032-5C49-55BAB969D42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22AC9E-77BC-1AD2-8EB8-923CDF4BBE0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A8A83-D457-8B0A-7A32-F95024D8D58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3142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B3EC321-CEEB-C816-CF10-03F0A527D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31" y="687493"/>
            <a:ext cx="8424453" cy="988908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0F80EB41-3C35-A1B2-916F-477D2FDBA78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78871" y="1953528"/>
            <a:ext cx="8415090" cy="4209527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769355" y="687492"/>
            <a:ext cx="1722308" cy="5483016"/>
          </a:xfr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3120" r="-23312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63ABC3-6B6D-93A5-5D5C-31E2D53D3F4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7FF304-5BE8-9322-A906-1705F80BA2A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9EE94-4C42-847B-A24C-BB0C72B4D2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064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3F33D12-AC4B-4D7B-A196-DDD1488B4FC5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2" y="685800"/>
            <a:ext cx="2855064" cy="2972670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8870" y="3942324"/>
            <a:ext cx="2855065" cy="2206578"/>
          </a:xfr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8733" r="-18733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54267" y="687492"/>
            <a:ext cx="7348626" cy="54830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BD4A13-0539-3541-39AF-1B480EBA2F2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8ACC0E-954E-D09D-5796-336CDFE59B7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B00B6B-DAF9-BF70-8202-C26BBB5E743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1947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Lar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26CE28-2F47-41A4-DF25-8AEC2F9F9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2" y="5027214"/>
            <a:ext cx="7620000" cy="1135842"/>
          </a:xfrm>
        </p:spPr>
        <p:txBody>
          <a:bodyPr anchor="t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57B16B5-93A5-3ACF-80AB-6B1967DD6DE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78872" y="2743201"/>
            <a:ext cx="5638800" cy="2284013"/>
          </a:xfrm>
        </p:spPr>
        <p:txBody>
          <a:bodyPr anchor="b"/>
          <a:lstStyle>
            <a:lvl1pPr marL="0" indent="0">
              <a:buNone/>
              <a:defRPr sz="13800"/>
            </a:lvl1pPr>
          </a:lstStyle>
          <a:p>
            <a:pPr lvl="0"/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5647319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2600" y="4800600"/>
            <a:ext cx="5943600" cy="1388534"/>
          </a:xfrm>
        </p:spPr>
        <p:txBody>
          <a:bodyPr vert="horz" lIns="91440" tIns="45720" rIns="91440" bIns="45720" rtlCol="0" anchor="t">
            <a:normAutofit/>
          </a:bodyPr>
          <a:lstStyle>
            <a:lvl1pPr algn="r">
              <a:lnSpc>
                <a:spcPct val="110000"/>
              </a:lnSpc>
              <a:defRPr lang="en-US" sz="2000" dirty="0">
                <a:latin typeface="+mn-lt"/>
              </a:defRPr>
            </a:lvl1pPr>
          </a:lstStyle>
          <a:p>
            <a:pPr lvl="0">
              <a:lnSpc>
                <a:spcPct val="11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62601" y="1676400"/>
            <a:ext cx="5943600" cy="312420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lnSpc>
                <a:spcPct val="90000"/>
              </a:lnSpc>
              <a:buNone/>
              <a:defRPr lang="en-US" sz="13800" b="0" dirty="0">
                <a:latin typeface="+mj-lt"/>
              </a:defRPr>
            </a:lvl1pPr>
          </a:lstStyle>
          <a:p>
            <a:pPr marL="0" lvl="0" indent="0">
              <a:lnSpc>
                <a:spcPct val="90000"/>
              </a:lnSpc>
              <a:buNone/>
            </a:pPr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26750174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804" y="4191001"/>
            <a:ext cx="8470392" cy="1762537"/>
          </a:xfrm>
        </p:spPr>
        <p:txBody>
          <a:bodyPr anchor="t">
            <a:normAutofit/>
          </a:bodyPr>
          <a:lstStyle>
            <a:lvl1pPr algn="ctr">
              <a:lnSpc>
                <a:spcPct val="110000"/>
              </a:lnSpc>
              <a:defRPr lang="en-US" sz="2000" b="0" kern="1200" cap="all" spc="6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860804" y="694935"/>
            <a:ext cx="8470392" cy="3496065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138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2095068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39147" y="1830774"/>
            <a:ext cx="9113707" cy="3196443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lnSpc>
                <a:spcPct val="90000"/>
              </a:lnSpc>
              <a:buNone/>
              <a:defRPr lang="en-US" sz="4000" b="0" cap="all" spc="600" baseline="0" dirty="0">
                <a:ea typeface="+mj-ea"/>
                <a:cs typeface="+mj-cs"/>
              </a:defRPr>
            </a:lvl1pPr>
            <a:lvl2pPr marL="228600" indent="0" algn="ctr">
              <a:lnSpc>
                <a:spcPct val="90000"/>
              </a:lnSpc>
              <a:buNone/>
              <a:defRPr lang="en-US" sz="2000" dirty="0"/>
            </a:lvl2pPr>
            <a:lvl3pPr marL="457200" indent="0" algn="ctr">
              <a:lnSpc>
                <a:spcPct val="90000"/>
              </a:lnSpc>
              <a:buNone/>
              <a:defRPr lang="en-US" sz="2000" dirty="0"/>
            </a:lvl3pPr>
            <a:lvl4pPr marL="685800" indent="0" algn="ctr">
              <a:lnSpc>
                <a:spcPct val="90000"/>
              </a:lnSpc>
              <a:buNone/>
              <a:defRPr lang="en-US" sz="2000" dirty="0"/>
            </a:lvl4pPr>
            <a:lvl5pPr marL="914400" indent="0" algn="ctr">
              <a:lnSpc>
                <a:spcPct val="90000"/>
              </a:lnSpc>
              <a:buNone/>
              <a:defRPr lang="en-US" sz="2000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79628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78871" y="1325691"/>
            <a:ext cx="7169728" cy="4837366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lang="en-US" sz="4000" b="0" kern="1200" cap="all" spc="60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228600" indent="0">
              <a:lnSpc>
                <a:spcPct val="90000"/>
              </a:lnSpc>
              <a:buNone/>
              <a:defRPr lang="en-US" sz="4000" b="0" kern="1200" cap="all" spc="60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457200" indent="0">
              <a:lnSpc>
                <a:spcPct val="90000"/>
              </a:lnSpc>
              <a:buNone/>
              <a:defRPr lang="en-US" sz="4000" b="0" kern="1200" cap="all" spc="60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685800" indent="0">
              <a:lnSpc>
                <a:spcPct val="90000"/>
              </a:lnSpc>
              <a:buNone/>
              <a:defRPr lang="en-US" sz="4000" b="0" kern="1200" cap="all" spc="60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914400" indent="0">
              <a:lnSpc>
                <a:spcPct val="90000"/>
              </a:lnSpc>
              <a:buNone/>
              <a:defRPr lang="en-US" sz="4000" b="0" kern="1200" cap="all" spc="60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94595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2A9D377F-07AE-65AF-821F-A5C0F12804B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78871" y="720332"/>
            <a:ext cx="6702552" cy="4306886"/>
          </a:xfrm>
        </p:spPr>
        <p:txBody>
          <a:bodyPr anchor="t">
            <a:normAutofit/>
          </a:bodyPr>
          <a:lstStyle>
            <a:lvl1pPr marL="0" indent="0">
              <a:lnSpc>
                <a:spcPct val="90000"/>
              </a:lnSpc>
              <a:buNone/>
              <a:defRPr lang="en-US" sz="4000" b="0" kern="1200" cap="all" spc="60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228600" indent="0">
              <a:lnSpc>
                <a:spcPct val="90000"/>
              </a:lnSpc>
              <a:buNone/>
              <a:defRPr lang="en-US" sz="4000" b="0" kern="1200" cap="all" spc="60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457200" indent="0">
              <a:lnSpc>
                <a:spcPct val="90000"/>
              </a:lnSpc>
              <a:buNone/>
              <a:defRPr lang="en-US" sz="4000" b="0" kern="1200" cap="all" spc="60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685800" indent="0">
              <a:lnSpc>
                <a:spcPct val="90000"/>
              </a:lnSpc>
              <a:buNone/>
              <a:defRPr lang="en-US" sz="4000" b="0" kern="1200" cap="all" spc="60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914400" indent="0">
              <a:lnSpc>
                <a:spcPct val="90000"/>
              </a:lnSpc>
              <a:buNone/>
              <a:defRPr lang="en-US" sz="4000" b="0" kern="1200" cap="all" spc="60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94495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5400" y="5440680"/>
            <a:ext cx="6400800" cy="640080"/>
          </a:xfrm>
        </p:spPr>
        <p:txBody>
          <a:bodyPr anchor="ctr">
            <a:normAutofit/>
          </a:bodyPr>
          <a:lstStyle>
            <a:lvl1pPr algn="r">
              <a:lnSpc>
                <a:spcPct val="120000"/>
              </a:lnSpc>
              <a:defRPr sz="1600" spc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105400" y="1600200"/>
            <a:ext cx="6400800" cy="3332480"/>
          </a:xfrm>
        </p:spPr>
        <p:txBody>
          <a:bodyPr anchor="b">
            <a:normAutofit/>
          </a:bodyPr>
          <a:lstStyle>
            <a:lvl1pPr marL="164592" indent="-164592" algn="r">
              <a:lnSpc>
                <a:spcPct val="100000"/>
              </a:lnSpc>
              <a:spcBef>
                <a:spcPts val="0"/>
              </a:spcBef>
              <a:buNone/>
              <a:defRPr sz="480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</p:spTree>
    <p:extLst>
      <p:ext uri="{BB962C8B-B14F-4D97-AF65-F5344CB8AC3E}">
        <p14:creationId xmlns:p14="http://schemas.microsoft.com/office/powerpoint/2010/main" val="19349934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A93739-F149-35A6-ADA9-A0193DD6D4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872" y="5440354"/>
            <a:ext cx="5102352" cy="669472"/>
          </a:xfrm>
        </p:spPr>
        <p:txBody>
          <a:bodyPr anchor="ctr"/>
          <a:lstStyle>
            <a:lvl1pPr>
              <a:lnSpc>
                <a:spcPct val="120000"/>
              </a:lnSpc>
              <a:defRPr sz="1600" spc="0" baseline="0"/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78872" y="914400"/>
            <a:ext cx="5102352" cy="4206240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80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</p:spTree>
    <p:extLst>
      <p:ext uri="{BB962C8B-B14F-4D97-AF65-F5344CB8AC3E}">
        <p14:creationId xmlns:p14="http://schemas.microsoft.com/office/powerpoint/2010/main" val="38961655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943EF64-B72A-842D-443E-85E51FB9C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5600" y="4602480"/>
            <a:ext cx="6400800" cy="640080"/>
          </a:xfr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1600" spc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0648D1EC-4439-0A29-775B-BBF446B5FEC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66850" y="1143000"/>
            <a:ext cx="9258300" cy="2951480"/>
          </a:xfrm>
        </p:spPr>
        <p:txBody>
          <a:bodyPr anchor="b">
            <a:normAutofit/>
          </a:bodyPr>
          <a:lstStyle>
            <a:lvl1pPr marL="164592" indent="-164592" algn="ctr">
              <a:lnSpc>
                <a:spcPct val="100000"/>
              </a:lnSpc>
              <a:spcBef>
                <a:spcPts val="0"/>
              </a:spcBef>
              <a:buNone/>
              <a:defRPr sz="480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</p:spTree>
    <p:extLst>
      <p:ext uri="{BB962C8B-B14F-4D97-AF65-F5344CB8AC3E}">
        <p14:creationId xmlns:p14="http://schemas.microsoft.com/office/powerpoint/2010/main" val="3146846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9E50AEE-851C-45D3-8881-3B0D3977FB96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C948E0A-DAAD-770F-21DF-99504CDB6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1" y="694932"/>
            <a:ext cx="10827330" cy="985966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27D5A5-84C3-7EDE-A8EB-2DE057DE46A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6122" y="2057399"/>
            <a:ext cx="5140007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54150AE-A7C6-D328-35D7-F5B840930E3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65872" y="2057399"/>
            <a:ext cx="5140328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A833E-541C-85C6-BF1E-EC605C8F4B3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4C70C3-D6A0-EE88-649F-33534359824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95649-E940-A4B1-5901-B56C3AF3CD3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4636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B7E0276-8109-589D-7633-DD4218D7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0" y="694932"/>
            <a:ext cx="10827329" cy="985966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8870" y="1954766"/>
            <a:ext cx="514741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6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5774" y="1954766"/>
            <a:ext cx="5141914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6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68456CB-E141-4FD9-87C3-ECEBF8A7D9A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0459" y="2788468"/>
            <a:ext cx="5145670" cy="33884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48C7E4C7-BE12-E106-3871-9FD922E346B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65871" y="2788468"/>
            <a:ext cx="5140177" cy="33884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60D6F2-E303-8711-DD86-38797649A73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3E9AFB-293B-FDFA-726C-92E53E70E9A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AF8AA-F8D4-60EA-F11A-6775234BA52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814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5A025B8-8BA0-89AA-4360-51FBAF2B2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2" y="694932"/>
            <a:ext cx="10827328" cy="985966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C59BD1-7576-196A-D571-FD57E7190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84E8B1-4F38-9B1B-6424-6BC2452D4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04E196-21CE-CE9F-7563-03912CCB4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704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B9ECF3-58F8-D0BC-147E-E4CFB4923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939631-83CC-B848-B327-B33DAF5AF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70C40-BA47-C8B9-46F3-E3616FAC2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5386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85800"/>
            <a:ext cx="3962398" cy="161618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2590800"/>
            <a:ext cx="3962399" cy="357225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685800"/>
            <a:ext cx="6371491" cy="546812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41640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1" y="685800"/>
            <a:ext cx="4242643" cy="1624931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679" y="2826137"/>
            <a:ext cx="4230787" cy="3336920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340483" y="698756"/>
            <a:ext cx="6165717" cy="5442639"/>
          </a:xfr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837" r="-28837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8168252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1" y="685800"/>
            <a:ext cx="5417129" cy="1819664"/>
          </a:xfrm>
        </p:spPr>
        <p:txBody>
          <a:bodyPr anchor="t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8871" y="3276599"/>
            <a:ext cx="10827329" cy="2886457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179F71-BB04-AC80-5A43-4718DF5050B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C1D9A8-162F-30DE-21D0-F531C2AC38B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903FBD-DD44-33D2-4C38-3C6BF9FB5E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2586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1" y="706305"/>
            <a:ext cx="6370507" cy="1842020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78871" y="2701660"/>
            <a:ext cx="6370507" cy="232555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400"/>
            </a:lvl4pPr>
            <a:lvl5pPr marL="9144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9DDBCCE-CCAB-448A-1E13-595ADE9E2A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81252" y="6343955"/>
            <a:ext cx="22026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2C093BF-07F3-517D-599F-4A80C3D441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7097" y="6343955"/>
            <a:ext cx="3574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882432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D80F-3CF3-42A6-BD74-FBEA936E86DF}" type="datetimeFigureOut">
              <a:rPr lang="en-US" smtClean="0"/>
              <a:t>2/20/2026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4F44-1E44-4906-95E3-169CD8B8B8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6402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D80F-3CF3-42A6-BD74-FBEA936E86DF}" type="datetimeFigureOut">
              <a:rPr lang="en-US" smtClean="0"/>
              <a:t>2/20/2026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4F44-1E44-4906-95E3-169CD8B8B8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930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6BFEAE0-4BD6-4567-8440-5F17BC252E36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D80F-3CF3-42A6-BD74-FBEA936E86DF}" type="datetimeFigureOut">
              <a:rPr lang="en-US" smtClean="0"/>
              <a:t>2/20/2026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4F44-1E44-4906-95E3-169CD8B8B8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5087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D80F-3CF3-42A6-BD74-FBEA936E86DF}" type="datetimeFigureOut">
              <a:rPr lang="en-US" smtClean="0"/>
              <a:t>2/20/2026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4F44-1E44-4906-95E3-169CD8B8B8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2200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D80F-3CF3-42A6-BD74-FBEA936E86DF}" type="datetimeFigureOut">
              <a:rPr lang="en-US" smtClean="0"/>
              <a:t>2/20/2026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4F44-1E44-4906-95E3-169CD8B8B8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988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D80F-3CF3-42A6-BD74-FBEA936E86DF}" type="datetimeFigureOut">
              <a:rPr lang="en-US" smtClean="0"/>
              <a:t>2/20/2026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4F44-1E44-4906-95E3-169CD8B8B8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2640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D80F-3CF3-42A6-BD74-FBEA936E86DF}" type="datetimeFigureOut">
              <a:rPr lang="en-US" smtClean="0"/>
              <a:t>2/20/2026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4F44-1E44-4906-95E3-169CD8B8B8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2485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D80F-3CF3-42A6-BD74-FBEA936E86DF}" type="datetimeFigureOut">
              <a:rPr lang="en-US" smtClean="0"/>
              <a:t>2/20/2026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4F44-1E44-4906-95E3-169CD8B8B8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391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D80F-3CF3-42A6-BD74-FBEA936E86DF}" type="datetimeFigureOut">
              <a:rPr lang="en-US" smtClean="0"/>
              <a:t>2/20/2026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4F44-1E44-4906-95E3-169CD8B8B8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2516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D80F-3CF3-42A6-BD74-FBEA936E86DF}" type="datetimeFigureOut">
              <a:rPr lang="en-US" smtClean="0"/>
              <a:t>2/20/2026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4F44-1E44-4906-95E3-169CD8B8B8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2725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9D80F-3CF3-42A6-BD74-FBEA936E86DF}" type="datetimeFigureOut">
              <a:rPr lang="en-US" smtClean="0"/>
              <a:t>2/20/2026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54F44-1E44-4906-95E3-169CD8B8B8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1161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UAABoNAABgRQAAJhYAABAAAAAmAAAACAAAAAEAAAAAAAAA"/>
              </a:ext>
            </a:extLst>
          </p:cNvSpPr>
          <p:nvPr>
            <p:ph type="ctrTitle"/>
          </p:nvPr>
        </p:nvSpPr>
        <p:spPr>
          <a:xfrm>
            <a:off x="914400" y="2129790"/>
            <a:ext cx="10363200" cy="1470660"/>
          </a:xfr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SlideSub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QAsAAOgXAADAPwAAsCIAABAAAAAmAAAACAAAAAGAAAAAAAAA"/>
              </a:ext>
            </a:extLst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t>Click to edit Master subtitle style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2D20CFF3-BDC0-7539-8E98-4B6C81D6781E}" type="datetime1">
              <a:t>2/20/2026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2D20F76A-24C0-7501-8E98-D254B9D67887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604597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73CF412-0BF6-495F-81FB-E01D1CF22E18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gJAABARwAAsCUAABAAAAAmAAAACAAAAAAAAAAAAAAA"/>
              </a:ext>
            </a:extLst>
          </p:cNvSpPr>
          <p:nvPr>
            <p:ph idx="1"/>
          </p:nvPr>
        </p:nvSpPr>
        <p:spPr/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2D20A745-0BC0-7551-8E98-FD04E9D678A8}" type="datetime1">
              <a:t>2/20/2026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2D20BAF9-B7C0-754C-8E98-4119F4D67814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5418189"/>
      </p:ext>
    </p:extLst>
  </p:cSld>
  <p:clrMapOvr>
    <a:masterClrMapping/>
  </p:clrMapOvr>
  <p:hf hdr="0" ftr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7QUAABwbAACtRQAAfSMAABAAAAAmAAAACAAAAIGAAAAAAAAA"/>
              </a:ext>
            </a:extLst>
          </p:cNvSpPr>
          <p:nvPr>
            <p:ph type="title"/>
          </p:nvPr>
        </p:nvSpPr>
        <p:spPr>
          <a:xfrm>
            <a:off x="963295" y="4406900"/>
            <a:ext cx="10363200" cy="1362075"/>
          </a:xfrm>
        </p:spPr>
        <p:txBody>
          <a:bodyPr vert="horz" wrap="square" numCol="1" spcCol="215900" anchor="t">
            <a:prstTxWarp prst="textNoShape">
              <a:avLst/>
            </a:prstTxWarp>
          </a:bodyPr>
          <a:lstStyle>
            <a:lvl1pPr algn="l">
              <a:defRPr sz="4000" b="1" cap="all"/>
            </a:lvl1pPr>
          </a:lstStyle>
          <a:p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7QUAAOERAACtRQAAHBsAABAAAAAmAAAACAAAAIGAAAAAAAAA"/>
              </a:ext>
            </a:extLst>
          </p:cNvSpPr>
          <p:nvPr>
            <p:ph idx="1"/>
          </p:nvPr>
        </p:nvSpPr>
        <p:spPr>
          <a:xfrm>
            <a:off x="963295" y="2906395"/>
            <a:ext cx="10363200" cy="1500505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000" cap="none"/>
            </a:lvl1pPr>
            <a:lvl2pPr marL="457200" indent="0">
              <a:buNone/>
              <a:defRPr sz="1800" cap="none"/>
            </a:lvl2pPr>
            <a:lvl3pPr marL="914400" indent="0">
              <a:buNone/>
              <a:defRPr sz="1600" cap="none"/>
            </a:lvl3pPr>
            <a:lvl4pPr marL="1371600" indent="0">
              <a:buNone/>
              <a:defRPr sz="1400" cap="none"/>
            </a:lvl4pPr>
            <a:lvl5pPr marL="1828800" indent="0">
              <a:buNone/>
              <a:defRPr sz="1400" cap="none"/>
            </a:lvl5pPr>
            <a:lvl6pPr marL="2286000" indent="0">
              <a:buNone/>
              <a:defRPr sz="1400" cap="none"/>
            </a:lvl6pPr>
            <a:lvl7pPr marL="2743200" indent="0">
              <a:buNone/>
              <a:defRPr sz="1400" cap="none"/>
            </a:lvl7pPr>
            <a:lvl8pPr marL="3200400" indent="0">
              <a:buNone/>
              <a:defRPr sz="1400" cap="none"/>
            </a:lvl8pPr>
            <a:lvl9pPr marL="3657600" indent="0">
              <a:buNone/>
              <a:defRPr sz="1400" cap="none"/>
            </a:lvl9pPr>
          </a:lstStyle>
          <a:p>
            <a:r>
              <a:t>Click to edit Master text styles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2D20CD70-3EC0-753B-8E98-C86E83D6789D}" type="datetime1">
              <a:t>2/20/2026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2D20B1DD-93C0-7547-8E98-6512FFD67830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012856"/>
      </p:ext>
    </p:extLst>
  </p:cSld>
  <p:clrMapOvr>
    <a:masterClrMapping/>
  </p:clrMapOvr>
  <p:hf hdr="0" ftr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gJAADhJAAAsCUAABAAAAAmAAAACAAAAAGAAAAAAAAA"/>
              </a:ext>
            </a:extLst>
          </p:cNvSpPr>
          <p:nvPr>
            <p:ph idx="1"/>
          </p:nvPr>
        </p:nvSpPr>
        <p:spPr>
          <a:xfrm>
            <a:off x="609600" y="1600200"/>
            <a:ext cx="5385435" cy="4526280"/>
          </a:xfrm>
        </p:spPr>
        <p:txBody>
          <a:bodyPr/>
          <a:lstStyle>
            <a:lvl1pPr>
              <a:defRPr sz="2800" cap="none"/>
            </a:lvl1pPr>
            <a:lvl2pPr>
              <a:defRPr sz="2400" cap="none"/>
            </a:lvl2pPr>
            <a:lvl3pPr>
              <a:defRPr sz="2000" cap="none"/>
            </a:lvl3pPr>
            <a:lvl4pPr>
              <a:defRPr sz="1800" cap="none"/>
            </a:lvl4pPr>
            <a:lvl5pPr>
              <a:defRPr sz="1800" cap="none"/>
            </a:lvl5pPr>
            <a:lvl6pPr>
              <a:defRPr sz="1800" cap="none"/>
            </a:lvl6pPr>
            <a:lvl7pPr>
              <a:defRPr sz="1800" cap="none"/>
            </a:lvl7pPr>
            <a:lvl8pPr>
              <a:defRPr sz="1800" cap="none"/>
            </a:lvl8pPr>
            <a:lvl9pPr>
              <a:defRPr sz="1800" cap="none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yYAANgJAABARwAAsCUAABAAAAAmAAAACAAAAAGAAAAAAAAA"/>
              </a:ext>
            </a:extLst>
          </p:cNvSpPr>
          <p:nvPr>
            <p:ph idx="2"/>
          </p:nvPr>
        </p:nvSpPr>
        <p:spPr>
          <a:xfrm>
            <a:off x="6196965" y="1600200"/>
            <a:ext cx="5385435" cy="4526280"/>
          </a:xfrm>
        </p:spPr>
        <p:txBody>
          <a:bodyPr/>
          <a:lstStyle>
            <a:lvl1pPr>
              <a:defRPr sz="2800" cap="none"/>
            </a:lvl1pPr>
            <a:lvl2pPr>
              <a:defRPr sz="2400" cap="none"/>
            </a:lvl2pPr>
            <a:lvl3pPr>
              <a:defRPr sz="2000" cap="none"/>
            </a:lvl3pPr>
            <a:lvl4pPr>
              <a:defRPr sz="1800" cap="none"/>
            </a:lvl4pPr>
            <a:lvl5pPr>
              <a:defRPr sz="1800" cap="none"/>
            </a:lvl5pPr>
            <a:lvl6pPr>
              <a:defRPr sz="1800" cap="none"/>
            </a:lvl6pPr>
            <a:lvl7pPr>
              <a:defRPr sz="1800" cap="none"/>
            </a:lvl7pPr>
            <a:lvl8pPr>
              <a:defRPr sz="1800" cap="none"/>
            </a:lvl8pPr>
            <a:lvl9pPr>
              <a:defRPr sz="1800" cap="none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2D20A2F9-B7C0-7554-8E98-4101ECD67814}" type="datetime1">
              <a:t>2/20/2026</a:t>
            </a:fld>
            <a:endParaRPr/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2D209AEA-A4C0-756C-8E98-5239D4D67807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3933008"/>
      </p:ext>
    </p:extLst>
  </p:cSld>
  <p:clrMapOvr>
    <a:masterClrMapping/>
  </p:clrMapOvr>
  <p:hf hdr="0" ftr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SlideText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HEJAADjJAAAYQ0AABAAAAAmAAAACAAAAIGAAAAAAAAA"/>
              </a:ext>
            </a:extLst>
          </p:cNvSpPr>
          <p:nvPr>
            <p:ph idx="1"/>
          </p:nvPr>
        </p:nvSpPr>
        <p:spPr>
          <a:xfrm>
            <a:off x="609600" y="1534795"/>
            <a:ext cx="5386705" cy="64008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400" b="1" cap="none"/>
            </a:lvl1pPr>
            <a:lvl2pPr marL="457200" indent="0">
              <a:buNone/>
              <a:defRPr sz="2000" b="1" cap="none"/>
            </a:lvl2pPr>
            <a:lvl3pPr marL="914400" indent="0">
              <a:buNone/>
              <a:defRPr sz="1800" b="1" cap="none"/>
            </a:lvl3pPr>
            <a:lvl4pPr marL="1371600" indent="0">
              <a:buNone/>
              <a:defRPr sz="1600" b="1" cap="none"/>
            </a:lvl4pPr>
            <a:lvl5pPr marL="1828800" indent="0">
              <a:buNone/>
              <a:defRPr sz="1600" b="1" cap="none"/>
            </a:lvl5pPr>
            <a:lvl6pPr marL="2286000" indent="0">
              <a:buNone/>
              <a:defRPr sz="1600" b="1" cap="none"/>
            </a:lvl6pPr>
            <a:lvl7pPr marL="2743200" indent="0">
              <a:buNone/>
              <a:defRPr sz="1600" b="1" cap="none"/>
            </a:lvl7pPr>
            <a:lvl8pPr marL="3200400" indent="0">
              <a:buNone/>
              <a:defRPr sz="1600" b="1" cap="none"/>
            </a:lvl8pPr>
            <a:lvl9pPr marL="3657600" indent="0">
              <a:buNone/>
              <a:defRPr sz="1600" b="1" cap="none"/>
            </a:lvl9pPr>
          </a:lstStyle>
          <a:p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GENAADjJAAAsCUAABAAAAAmAAAACAAAAAGAAAAAAAAA"/>
              </a:ext>
            </a:extLst>
          </p:cNvSpPr>
          <p:nvPr>
            <p:ph idx="2"/>
          </p:nvPr>
        </p:nvSpPr>
        <p:spPr>
          <a:xfrm>
            <a:off x="609600" y="2174875"/>
            <a:ext cx="5386705" cy="3951605"/>
          </a:xfrm>
        </p:spPr>
        <p:txBody>
          <a:bodyPr/>
          <a:lstStyle>
            <a:lvl1pPr>
              <a:defRPr sz="2400" cap="none"/>
            </a:lvl1pPr>
            <a:lvl2pPr>
              <a:defRPr sz="2000" cap="none"/>
            </a:lvl2pPr>
            <a:lvl3pPr>
              <a:defRPr sz="1800" cap="none"/>
            </a:lvl3pPr>
            <a:lvl4pPr>
              <a:defRPr sz="1600" cap="none"/>
            </a:lvl4pPr>
            <a:lvl5pPr>
              <a:defRPr sz="1600" cap="none"/>
            </a:lvl5pPr>
            <a:lvl6pPr>
              <a:defRPr sz="1600" cap="none"/>
            </a:lvl6pPr>
            <a:lvl7pPr>
              <a:defRPr sz="1600" cap="none"/>
            </a:lvl7pPr>
            <a:lvl8pPr>
              <a:defRPr sz="1600" cap="none"/>
            </a:lvl8pPr>
            <a:lvl9pPr>
              <a:defRPr sz="1600" cap="none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SlideText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SYAAHEJAABARwAAYQ0AABAAAAAmAAAACAAAAIGAAAAAAAAA"/>
              </a:ext>
            </a:extLst>
          </p:cNvSpPr>
          <p:nvPr>
            <p:ph idx="3"/>
          </p:nvPr>
        </p:nvSpPr>
        <p:spPr>
          <a:xfrm>
            <a:off x="6195695" y="1534795"/>
            <a:ext cx="5386705" cy="64008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marL="0" indent="0">
              <a:buNone/>
              <a:defRPr sz="2400" b="1" cap="none"/>
            </a:lvl1pPr>
            <a:lvl2pPr marL="457200" indent="0">
              <a:buNone/>
              <a:defRPr sz="2000" b="1" cap="none"/>
            </a:lvl2pPr>
            <a:lvl3pPr marL="914400" indent="0">
              <a:buNone/>
              <a:defRPr sz="1800" b="1" cap="none"/>
            </a:lvl3pPr>
            <a:lvl4pPr marL="1371600" indent="0">
              <a:buNone/>
              <a:defRPr sz="1600" b="1" cap="none"/>
            </a:lvl4pPr>
            <a:lvl5pPr marL="1828800" indent="0">
              <a:buNone/>
              <a:defRPr sz="1600" b="1" cap="none"/>
            </a:lvl5pPr>
            <a:lvl6pPr marL="2286000" indent="0">
              <a:buNone/>
              <a:defRPr sz="1600" b="1" cap="none"/>
            </a:lvl6pPr>
            <a:lvl7pPr marL="2743200" indent="0">
              <a:buNone/>
              <a:defRPr sz="1600" b="1" cap="none"/>
            </a:lvl7pPr>
            <a:lvl8pPr marL="3200400" indent="0">
              <a:buNone/>
              <a:defRPr sz="1600" b="1" cap="none"/>
            </a:lvl8pPr>
            <a:lvl9pPr marL="3657600" indent="0">
              <a:buNone/>
              <a:defRPr sz="1600" b="1" cap="none"/>
            </a:lvl9pPr>
          </a:lstStyle>
          <a:p>
            <a:r>
              <a:t>Click to edit Master text styles</a:t>
            </a:r>
          </a:p>
        </p:txBody>
      </p:sp>
      <p:sp>
        <p:nvSpPr>
          <p:cNvPr id="6" name="SlideText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SYAAGENAABARwAAsCUAABAAAAAmAAAACAAAAAGAAAAAAAAA"/>
              </a:ext>
            </a:extLst>
          </p:cNvSpPr>
          <p:nvPr>
            <p:ph idx="4"/>
          </p:nvPr>
        </p:nvSpPr>
        <p:spPr>
          <a:xfrm>
            <a:off x="6195695" y="2174875"/>
            <a:ext cx="5386705" cy="3951605"/>
          </a:xfrm>
        </p:spPr>
        <p:txBody>
          <a:bodyPr/>
          <a:lstStyle>
            <a:lvl1pPr>
              <a:defRPr sz="2400" cap="none"/>
            </a:lvl1pPr>
            <a:lvl2pPr>
              <a:defRPr sz="2000" cap="none"/>
            </a:lvl2pPr>
            <a:lvl3pPr>
              <a:defRPr sz="1800" cap="none"/>
            </a:lvl3pPr>
            <a:lvl4pPr>
              <a:defRPr sz="1600" cap="none"/>
            </a:lvl4pPr>
            <a:lvl5pPr>
              <a:defRPr sz="1600" cap="none"/>
            </a:lvl5pPr>
            <a:lvl6pPr>
              <a:defRPr sz="1600" cap="none"/>
            </a:lvl6pPr>
            <a:lvl7pPr>
              <a:defRPr sz="1600" cap="none"/>
            </a:lvl7pPr>
            <a:lvl8pPr>
              <a:defRPr sz="1600" cap="none"/>
            </a:lvl8pPr>
            <a:lvl9pPr>
              <a:defRPr sz="1600" cap="none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2D20CCCE-80C0-753A-8E98-766F82D67823}" type="datetime1">
              <a:t>2/20/2026</a:t>
            </a:fld>
            <a:endParaRPr/>
          </a:p>
        </p:txBody>
      </p:sp>
      <p:sp>
        <p:nvSpPr>
          <p:cNvPr id="8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2D20F8B8-F6C0-750E-8E98-005BB6D67855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068452"/>
      </p:ext>
    </p:extLst>
  </p:cSld>
  <p:clrMapOvr>
    <a:masterClrMapping/>
  </p:clrMapOvr>
  <p:hf hdr="0" ftr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2D209637-79C0-7560-8E98-8F35D8D678DA}" type="datetime1">
              <a:t>2/20/2026</a:t>
            </a:fld>
            <a:endParaRPr/>
          </a:p>
        </p:txBody>
      </p:sp>
      <p:sp>
        <p:nvSpPr>
          <p:cNvPr id="4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2D20EB14-5AC0-751D-8E98-AC48A5D678F9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3906947"/>
      </p:ext>
    </p:extLst>
  </p:cSld>
  <p:clrMapOvr>
    <a:masterClrMapping/>
  </p:clrMapOvr>
  <p:hf hdr="0" ftr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2D20F07C-32C0-7506-8E98-C453BED67891}" type="datetime1">
              <a:t>2/20/2026</a:t>
            </a:fld>
            <a:endParaRPr/>
          </a:p>
        </p:txBody>
      </p:sp>
      <p:sp>
        <p:nvSpPr>
          <p:cNvPr id="3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2D20EA68-26C0-751C-8E98-D049A4D67885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8721670"/>
      </p:ext>
    </p:extLst>
  </p:cSld>
  <p:clrMapOvr>
    <a:masterClrMapping/>
  </p:clrMapOvr>
  <p:hf hdr="0" ftr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K4BAABtHAAA1AgAABAAAAAmAAAACAAAAIGAAAAAAAAA"/>
              </a:ext>
            </a:extLst>
          </p:cNvSpPr>
          <p:nvPr>
            <p:ph type="title"/>
          </p:nvPr>
        </p:nvSpPr>
        <p:spPr>
          <a:xfrm>
            <a:off x="609600" y="273050"/>
            <a:ext cx="4011295" cy="116205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l">
              <a:defRPr sz="2000" b="1" cap="none"/>
            </a:lvl1pPr>
          </a:lstStyle>
          <a:p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x0AAK4BAABARwAAsCUAABAAAAAmAAAACAAAAAGAAAAAAAAA"/>
              </a:ext>
            </a:extLst>
          </p:cNvSpPr>
          <p:nvPr>
            <p:ph idx="1"/>
          </p:nvPr>
        </p:nvSpPr>
        <p:spPr>
          <a:xfrm>
            <a:off x="4766945" y="273050"/>
            <a:ext cx="6815455" cy="5853430"/>
          </a:xfrm>
        </p:spPr>
        <p:txBody>
          <a:bodyPr/>
          <a:lstStyle>
            <a:lvl1pPr>
              <a:defRPr sz="3200" cap="none"/>
            </a:lvl1pPr>
            <a:lvl2pPr>
              <a:defRPr sz="2800" cap="none"/>
            </a:lvl2pPr>
            <a:lvl3pPr>
              <a:defRPr sz="2400" cap="none"/>
            </a:lvl3pPr>
            <a:lvl4pPr>
              <a:defRPr sz="2000" cap="none"/>
            </a:lvl4pPr>
            <a:lvl5pPr>
              <a:defRPr sz="2000" cap="none"/>
            </a:lvl5pPr>
            <a:lvl6pPr>
              <a:defRPr sz="2000" cap="none"/>
            </a:lvl6pPr>
            <a:lvl7pPr>
              <a:defRPr sz="2000" cap="none"/>
            </a:lvl7pPr>
            <a:lvl8pPr>
              <a:defRPr sz="2000" cap="none"/>
            </a:lvl8pPr>
            <a:lvl9pPr>
              <a:defRPr sz="2000" cap="none"/>
            </a:lvl9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QIAABtHAAAsCUAABAAAAAmAAAACAAAAAGAAAAAAAAA"/>
              </a:ext>
            </a:extLst>
          </p:cNvSpPr>
          <p:nvPr>
            <p:ph idx="2"/>
          </p:nvPr>
        </p:nvSpPr>
        <p:spPr>
          <a:xfrm>
            <a:off x="609600" y="1435100"/>
            <a:ext cx="4011295" cy="4691380"/>
          </a:xfrm>
        </p:spPr>
        <p:txBody>
          <a:bodyPr/>
          <a:lstStyle>
            <a:lvl1pPr marL="0" indent="0">
              <a:buNone/>
              <a:defRPr sz="1400" cap="none"/>
            </a:lvl1pPr>
            <a:lvl2pPr marL="457200" indent="0">
              <a:buNone/>
              <a:defRPr sz="1200" cap="none"/>
            </a:lvl2pPr>
            <a:lvl3pPr marL="914400" indent="0">
              <a:buNone/>
              <a:defRPr sz="1000" cap="none"/>
            </a:lvl3pPr>
            <a:lvl4pPr marL="1371600" indent="0">
              <a:buNone/>
              <a:defRPr sz="900" cap="none"/>
            </a:lvl4pPr>
            <a:lvl5pPr marL="1828800" indent="0">
              <a:buNone/>
              <a:defRPr sz="900" cap="none"/>
            </a:lvl5pPr>
            <a:lvl6pPr marL="2286000" indent="0">
              <a:buNone/>
              <a:defRPr sz="900" cap="none"/>
            </a:lvl6pPr>
            <a:lvl7pPr marL="2743200" indent="0">
              <a:buNone/>
              <a:defRPr sz="900" cap="none"/>
            </a:lvl7pPr>
            <a:lvl8pPr marL="3200400" indent="0">
              <a:buNone/>
              <a:defRPr sz="900" cap="none"/>
            </a:lvl8pPr>
            <a:lvl9pPr marL="3657600" indent="0">
              <a:buNone/>
              <a:defRPr sz="900" cap="none"/>
            </a:lvl9pPr>
          </a:lstStyle>
          <a:p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2D20816B-25C0-7577-8E98-D322CFD67886}" type="datetime1">
              <a:t>2/20/2026</a:t>
            </a:fld>
            <a:endParaRPr/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NwY0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2D20CB08-46C0-753D-8E98-B06885D678E5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9799519"/>
      </p:ext>
    </p:extLst>
  </p:cSld>
  <p:clrMapOvr>
    <a:masterClrMapping/>
  </p:clrMapOvr>
  <p:hf hdr="0" ftr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C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sw4AAIgdAACzOwAABCEAABAAAAAmAAAACAAAAIGAAAAAAAAA"/>
              </a:ext>
            </a:extLst>
          </p:cNvSpPr>
          <p:nvPr>
            <p:ph type="title"/>
          </p:nvPr>
        </p:nvSpPr>
        <p:spPr>
          <a:xfrm>
            <a:off x="2389505" y="4800600"/>
            <a:ext cx="7315200" cy="566420"/>
          </a:xfrm>
        </p:spPr>
        <p:txBody>
          <a:bodyPr vert="horz" wrap="square" numCol="1" spcCol="215900" anchor="b">
            <a:prstTxWarp prst="textNoShape">
              <a:avLst/>
            </a:prstTxWarp>
          </a:bodyPr>
          <a:lstStyle>
            <a:lvl1pPr algn="l">
              <a:defRPr sz="2000" b="1" cap="none"/>
            </a:lvl1pPr>
          </a:lstStyle>
          <a:p>
            <a:r>
              <a:t>Click to edit Master title style</a:t>
            </a:r>
          </a:p>
        </p:txBody>
      </p:sp>
      <p:sp>
        <p:nvSpPr>
          <p:cNvPr id="3" name="SlideText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sw4AAMYDAACzOwAAFh0AABAAAAAmAAAACAAAAAGAAAAAAAAA"/>
              </a:ext>
            </a:extLst>
          </p:cNvSpPr>
          <p:nvPr>
            <p:ph idx="1"/>
          </p:nvPr>
        </p:nvSpPr>
        <p:spPr>
          <a:xfrm>
            <a:off x="2389505" y="613410"/>
            <a:ext cx="7315200" cy="4114800"/>
          </a:xfrm>
        </p:spPr>
        <p:txBody>
          <a:bodyPr/>
          <a:lstStyle>
            <a:lvl1pPr marL="0" indent="0">
              <a:buNone/>
              <a:defRPr sz="3200" cap="none"/>
            </a:lvl1pPr>
            <a:lvl2pPr marL="457200" indent="0">
              <a:buNone/>
              <a:defRPr sz="2800" cap="none"/>
            </a:lvl2pPr>
            <a:lvl3pPr marL="914400" indent="0">
              <a:buNone/>
              <a:defRPr sz="2400" cap="none"/>
            </a:lvl3pPr>
            <a:lvl4pPr marL="1371600" indent="0">
              <a:buNone/>
              <a:defRPr sz="2000" cap="none"/>
            </a:lvl4pPr>
            <a:lvl5pPr marL="1828800" indent="0">
              <a:buNone/>
              <a:defRPr sz="2000" cap="none"/>
            </a:lvl5pPr>
            <a:lvl6pPr marL="2286000" indent="0">
              <a:buNone/>
              <a:defRPr sz="2000" cap="none"/>
            </a:lvl6pPr>
            <a:lvl7pPr marL="2743200" indent="0">
              <a:buNone/>
              <a:defRPr sz="2000" cap="none"/>
            </a:lvl7pPr>
            <a:lvl8pPr marL="3200400" indent="0">
              <a:buNone/>
              <a:defRPr sz="2000" cap="none"/>
            </a:lvl8pPr>
            <a:lvl9pPr marL="3657600" indent="0">
              <a:buNone/>
              <a:defRPr sz="2000" cap="none"/>
            </a:lvl9pPr>
          </a:lstStyle>
          <a:p>
            <a:r>
              <a:t>Click to edit Master text styles</a:t>
            </a:r>
          </a:p>
        </p:txBody>
      </p:sp>
      <p:sp>
        <p:nvSpPr>
          <p:cNvPr id="4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sw4AAAQhAACzOwAA+CUAABAAAAAmAAAACAAAAAGAAAAAAAAA"/>
              </a:ext>
            </a:extLst>
          </p:cNvSpPr>
          <p:nvPr>
            <p:ph idx="2"/>
          </p:nvPr>
        </p:nvSpPr>
        <p:spPr>
          <a:xfrm>
            <a:off x="2389505" y="5367020"/>
            <a:ext cx="7315200" cy="805180"/>
          </a:xfrm>
        </p:spPr>
        <p:txBody>
          <a:bodyPr/>
          <a:lstStyle>
            <a:lvl1pPr marL="0" indent="0">
              <a:buNone/>
              <a:defRPr sz="1400" cap="none"/>
            </a:lvl1pPr>
            <a:lvl2pPr marL="457200" indent="0">
              <a:buNone/>
              <a:defRPr sz="1200" cap="none"/>
            </a:lvl2pPr>
            <a:lvl3pPr marL="914400" indent="0">
              <a:buNone/>
              <a:defRPr sz="1000" cap="none"/>
            </a:lvl3pPr>
            <a:lvl4pPr marL="1371600" indent="0">
              <a:buNone/>
              <a:defRPr sz="900" cap="none"/>
            </a:lvl4pPr>
            <a:lvl5pPr marL="1828800" indent="0">
              <a:buNone/>
              <a:defRPr sz="900" cap="none"/>
            </a:lvl5pPr>
            <a:lvl6pPr marL="2286000" indent="0">
              <a:buNone/>
              <a:defRPr sz="900" cap="none"/>
            </a:lvl6pPr>
            <a:lvl7pPr marL="2743200" indent="0">
              <a:buNone/>
              <a:defRPr sz="900" cap="none"/>
            </a:lvl7pPr>
            <a:lvl8pPr marL="3200400" indent="0">
              <a:buNone/>
              <a:defRPr sz="900" cap="none"/>
            </a:lvl8pPr>
            <a:lvl9pPr marL="3657600" indent="0">
              <a:buNone/>
              <a:defRPr sz="900" cap="none"/>
            </a:lvl9pPr>
          </a:lstStyle>
          <a:p>
            <a:r>
              <a:t>Click to edit Master text styles</a:t>
            </a:r>
          </a:p>
        </p:txBody>
      </p:sp>
      <p:sp>
        <p:nvSpPr>
          <p:cNvPr id="5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2D20A97C-32C0-755F-8E98-C40AE7D67891}" type="datetime1">
              <a:t>2/20/2026</a:t>
            </a:fld>
            <a:endParaRPr/>
          </a:p>
        </p:txBody>
      </p:sp>
      <p:sp>
        <p:nvSpPr>
          <p:cNvPr id="6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2D20E1D8-96C0-7517-8E98-6042AFD67835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322644"/>
      </p:ext>
    </p:extLst>
  </p:cSld>
  <p:clrMapOvr>
    <a:masterClrMapping/>
  </p:clrMapOvr>
  <p:hf hdr="0" ftr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49Ij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A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gJAABARwAAsCUAABAAAAAmAAAACAAAAAIAAAAAAAAA"/>
              </a:ext>
            </a:extLst>
          </p:cNvSpPr>
          <p:nvPr>
            <p:ph idx="1"/>
          </p:nvPr>
        </p:nvSpPr>
        <p:spPr/>
        <p:txBody>
          <a:bodyPr vert="vert" wrap="square" numCol="1" spcCol="215900" anchor="t">
            <a:prstTxWarp prst="textNoShape">
              <a:avLst/>
            </a:prstTxWarp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2D20AA47-09C0-755C-8E98-FF09E4D678AA}" type="datetime1">
              <a:t>2/20/2026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2D20BEAD-E3C0-7548-8E98-151DF0D67840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798525"/>
      </p:ext>
    </p:extLst>
  </p:cSld>
  <p:clrMapOvr>
    <a:masterClrMapping/>
  </p:clrMapOvr>
  <p:hf hdr="0" ftr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C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YDYAALABAABARwAAsCUAABAAAAAmAAAACAAAAIMAAAAAAAAA"/>
              </a:ext>
            </a:extLst>
          </p:cNvSpPr>
          <p:nvPr>
            <p:ph type="title"/>
          </p:nvPr>
        </p:nvSpPr>
        <p:spPr>
          <a:xfrm>
            <a:off x="8839200" y="274320"/>
            <a:ext cx="2743200" cy="5852160"/>
          </a:xfrm>
        </p:spPr>
        <p:txBody>
          <a:bodyPr vert="vert" wrap="square" numCol="1" spcCol="215900" anchor="b">
            <a:prstTxWarp prst="textNoShape">
              <a:avLst/>
            </a:prstTxWarp>
          </a:bodyPr>
          <a:lstStyle/>
          <a:p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AAAAAAQ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AfNQAAsCUAABAAAAAmAAAACAAAAAMAAAAAAAAA"/>
              </a:ext>
            </a:extLst>
          </p:cNvSpPr>
          <p:nvPr>
            <p:ph idx="1"/>
          </p:nvPr>
        </p:nvSpPr>
        <p:spPr>
          <a:xfrm>
            <a:off x="609600" y="274320"/>
            <a:ext cx="8025765" cy="5852160"/>
          </a:xfrm>
        </p:spPr>
        <p:txBody>
          <a:bodyPr vert="vert" wrap="square" numCol="1" spcCol="215900" anchor="t">
            <a:prstTxWarp prst="textNoShape">
              <a:avLst/>
            </a:prstTxWarp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fld id="{2D20F566-28C0-7503-8E98-DE56BBD6788B}" type="datetime1">
              <a:t>2/20/2026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fld id="{2D209D62-2CC0-756B-8E98-DA3ED3D6788F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950852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9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46.xml"/><Relationship Id="rId34" Type="http://schemas.openxmlformats.org/officeDocument/2006/relationships/slideLayout" Target="../slideLayouts/slideLayout59.xml"/><Relationship Id="rId42" Type="http://schemas.openxmlformats.org/officeDocument/2006/relationships/slideLayout" Target="../slideLayouts/slideLayout67.xml"/><Relationship Id="rId47" Type="http://schemas.openxmlformats.org/officeDocument/2006/relationships/slideLayout" Target="../slideLayouts/slideLayout72.xml"/><Relationship Id="rId50" Type="http://schemas.openxmlformats.org/officeDocument/2006/relationships/slideLayout" Target="../slideLayouts/slideLayout75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9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32" Type="http://schemas.openxmlformats.org/officeDocument/2006/relationships/slideLayout" Target="../slideLayouts/slideLayout57.xml"/><Relationship Id="rId37" Type="http://schemas.openxmlformats.org/officeDocument/2006/relationships/slideLayout" Target="../slideLayouts/slideLayout62.xml"/><Relationship Id="rId40" Type="http://schemas.openxmlformats.org/officeDocument/2006/relationships/slideLayout" Target="../slideLayouts/slideLayout65.xml"/><Relationship Id="rId45" Type="http://schemas.openxmlformats.org/officeDocument/2006/relationships/slideLayout" Target="../slideLayouts/slideLayout70.xml"/><Relationship Id="rId53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31" Type="http://schemas.openxmlformats.org/officeDocument/2006/relationships/slideLayout" Target="../slideLayouts/slideLayout56.xml"/><Relationship Id="rId44" Type="http://schemas.openxmlformats.org/officeDocument/2006/relationships/slideLayout" Target="../slideLayouts/slideLayout69.xml"/><Relationship Id="rId52" Type="http://schemas.openxmlformats.org/officeDocument/2006/relationships/slideLayout" Target="../slideLayouts/slideLayout77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Relationship Id="rId30" Type="http://schemas.openxmlformats.org/officeDocument/2006/relationships/slideLayout" Target="../slideLayouts/slideLayout55.xml"/><Relationship Id="rId35" Type="http://schemas.openxmlformats.org/officeDocument/2006/relationships/slideLayout" Target="../slideLayouts/slideLayout60.xml"/><Relationship Id="rId43" Type="http://schemas.openxmlformats.org/officeDocument/2006/relationships/slideLayout" Target="../slideLayouts/slideLayout68.xml"/><Relationship Id="rId48" Type="http://schemas.openxmlformats.org/officeDocument/2006/relationships/slideLayout" Target="../slideLayouts/slideLayout73.xml"/><Relationship Id="rId8" Type="http://schemas.openxmlformats.org/officeDocument/2006/relationships/slideLayout" Target="../slideLayouts/slideLayout33.xml"/><Relationship Id="rId51" Type="http://schemas.openxmlformats.org/officeDocument/2006/relationships/slideLayout" Target="../slideLayouts/slideLayout76.xml"/><Relationship Id="rId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33" Type="http://schemas.openxmlformats.org/officeDocument/2006/relationships/slideLayout" Target="../slideLayouts/slideLayout58.xml"/><Relationship Id="rId38" Type="http://schemas.openxmlformats.org/officeDocument/2006/relationships/slideLayout" Target="../slideLayouts/slideLayout63.xml"/><Relationship Id="rId4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45.xml"/><Relationship Id="rId41" Type="http://schemas.openxmlformats.org/officeDocument/2006/relationships/slideLayout" Target="../slideLayouts/slideLayout66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36" Type="http://schemas.openxmlformats.org/officeDocument/2006/relationships/slideLayout" Target="../slideLayouts/slideLayout61.xml"/><Relationship Id="rId49" Type="http://schemas.openxmlformats.org/officeDocument/2006/relationships/slideLayout" Target="../slideLayouts/slideLayout7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6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sldNum" idx="2"/>
          </p:nvPr>
        </p:nvSpPr>
        <p:spPr>
          <a:xfrm>
            <a:off x="10833120" y="5950440"/>
            <a:ext cx="231120" cy="2300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>
            <a:lvl1pPr algn="r">
              <a:lnSpc>
                <a:spcPct val="100000"/>
              </a:lnSpc>
              <a:buNone/>
              <a:tabLst>
                <a:tab pos="0" algn="l"/>
              </a:tabLst>
              <a:defRPr lang="en-US" sz="900" b="1" strike="noStrike" spc="-1">
                <a:solidFill>
                  <a:srgbClr val="BFBFBF"/>
                </a:solidFill>
                <a:latin typeface="Century Gothic"/>
                <a:ea typeface="Century Gothic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3E2BFB16-9E32-4C1C-B8F0-3FCEC9AB125D}" type="slidenum">
              <a:rPr lang="en-US" sz="900" b="1" strike="noStrike" spc="-1">
                <a:solidFill>
                  <a:srgbClr val="BFBFBF"/>
                </a:solidFill>
                <a:latin typeface="Century Gothic"/>
                <a:ea typeface="Century Gothic"/>
              </a:rPr>
              <a:t>‹#›</a:t>
            </a:fld>
            <a:endParaRPr lang="en-US" sz="900" b="0" strike="noStrike" spc="-1" dirty="0">
              <a:latin typeface="Times New Roman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84498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4575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b="0" strike="noStrike" spc="-1" dirty="0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b="0" strike="noStrike" spc="-1" dirty="0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b="0" strike="noStrike" spc="-1" dirty="0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b="0" strike="noStrike" spc="-1" dirty="0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  <p:sldLayoutId id="214748378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97022-5C2C-42F4-A13D-9415F7FE31A9}" type="datetimeFigureOut">
              <a:rPr lang="en-US" smtClean="0"/>
              <a:pPr/>
              <a:t>2/20/2026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1C8F9-36D2-4E4E-92D1-E8EE43B7C2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9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1" y="694938"/>
            <a:ext cx="10825637" cy="7920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8872" y="1676400"/>
            <a:ext cx="10825636" cy="4486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D7982C74-1A7B-1EF6-C767-EC1102B8BC05}"/>
              </a:ext>
            </a:extLst>
          </p:cNvPr>
          <p:cNvSpPr/>
          <p:nvPr/>
        </p:nvSpPr>
        <p:spPr>
          <a:xfrm>
            <a:off x="11504507" y="0"/>
            <a:ext cx="687493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1C58F15E-3B29-FA0D-33D1-930904DB63AC}"/>
              </a:ext>
            </a:extLst>
          </p:cNvPr>
          <p:cNvSpPr/>
          <p:nvPr userDrawn="1"/>
        </p:nvSpPr>
        <p:spPr>
          <a:xfrm>
            <a:off x="11504507" y="0"/>
            <a:ext cx="687493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ACE51C6-D285-36B9-E05D-34304BF866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93929" y="6343955"/>
            <a:ext cx="22026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3C65791-CE33-6F98-64A9-9C6803567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8871" y="6343955"/>
            <a:ext cx="27391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C4E2BDE-BF41-53AE-AAF9-E1E0BE6AB8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7097" y="6343955"/>
            <a:ext cx="3574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900">
                <a:solidFill>
                  <a:schemeClr val="tx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1006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  <p:sldLayoutId id="2147483742" r:id="rId24"/>
    <p:sldLayoutId id="2147483743" r:id="rId25"/>
    <p:sldLayoutId id="2147483744" r:id="rId26"/>
    <p:sldLayoutId id="2147483745" r:id="rId27"/>
    <p:sldLayoutId id="2147483746" r:id="rId28"/>
    <p:sldLayoutId id="2147483747" r:id="rId29"/>
    <p:sldLayoutId id="2147483748" r:id="rId30"/>
    <p:sldLayoutId id="2147483749" r:id="rId31"/>
    <p:sldLayoutId id="2147483750" r:id="rId32"/>
    <p:sldLayoutId id="2147483751" r:id="rId33"/>
    <p:sldLayoutId id="2147483752" r:id="rId34"/>
    <p:sldLayoutId id="2147483753" r:id="rId35"/>
    <p:sldLayoutId id="2147483754" r:id="rId36"/>
    <p:sldLayoutId id="2147483755" r:id="rId37"/>
    <p:sldLayoutId id="2147483756" r:id="rId38"/>
    <p:sldLayoutId id="2147483757" r:id="rId39"/>
    <p:sldLayoutId id="2147483758" r:id="rId40"/>
    <p:sldLayoutId id="2147483759" r:id="rId41"/>
    <p:sldLayoutId id="2147483760" r:id="rId42"/>
    <p:sldLayoutId id="2147483761" r:id="rId43"/>
    <p:sldLayoutId id="2147483762" r:id="rId44"/>
    <p:sldLayoutId id="2147483763" r:id="rId45"/>
    <p:sldLayoutId id="2147483764" r:id="rId46"/>
    <p:sldLayoutId id="2147483765" r:id="rId47"/>
    <p:sldLayoutId id="2147483766" r:id="rId48"/>
    <p:sldLayoutId id="2147483767" r:id="rId49"/>
    <p:sldLayoutId id="2147483768" r:id="rId50"/>
    <p:sldLayoutId id="2147483769" r:id="rId51"/>
    <p:sldLayoutId id="2147483770" r:id="rId52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0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7" orient="horz" pos="2160">
          <p15:clr>
            <a:srgbClr val="F26B43"/>
          </p15:clr>
        </p15:guide>
        <p15:guide id="28" pos="3840">
          <p15:clr>
            <a:srgbClr val="F26B43"/>
          </p15:clr>
        </p15:guide>
        <p15:guide id="29" pos="7296">
          <p15:clr>
            <a:srgbClr val="F26B43"/>
          </p15:clr>
        </p15:guide>
        <p15:guide id="30" pos="38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9D80F-3CF3-42A6-BD74-FBEA936E86DF}" type="datetimeFigureOut">
              <a:rPr lang="en-US" smtClean="0"/>
              <a:t>2/20/2026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54F44-1E44-4906-95E3-169CD8B8B8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290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P//////////"/>
              </a:ext>
            </a:extLst>
          </p:cNvSpPr>
          <p:nvPr>
            <p:ph type="title"/>
          </p:nvPr>
        </p:nvSpPr>
        <p:spPr>
          <a:xfrm>
            <a:off x="609600" y="274320"/>
            <a:ext cx="109728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/>
          <a:p>
            <a:r>
              <a:t>Click to edit Master title style</a:t>
            </a:r>
          </a:p>
        </p:txBody>
      </p:sp>
      <p:sp>
        <p:nvSpPr>
          <p:cNvPr id="3" name="SlideText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NgJAABARwAAsCUAABAAAAAmAAAACAAAAP//////////"/>
              </a:ext>
            </a:extLst>
          </p:cNvSpPr>
          <p:nvPr>
            <p:ph type="body" idx="1"/>
          </p:nvPr>
        </p:nvSpPr>
        <p:spPr>
          <a:xfrm>
            <a:off x="609600" y="1600200"/>
            <a:ext cx="10972800" cy="45262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>
            <a:prstTxWarp prst="textNoShape">
              <a:avLst/>
            </a:prstTxWarp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Time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sAf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BsnAAA/FQAAWSkAABAAAAAmAAAACAAAAP//////////"/>
              </a:ext>
            </a:extLst>
          </p:cNvSpPr>
          <p:nvPr>
            <p:ph type="dt" sz="quarter" idx="2"/>
          </p:nvPr>
        </p:nvSpPr>
        <p:spPr>
          <a:xfrm>
            <a:off x="609600" y="6356985"/>
            <a:ext cx="2844165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l">
              <a:defRPr sz="1200" cap="none"/>
            </a:lvl1pPr>
          </a:lstStyle>
          <a:p>
            <a:fld id="{2D20D572-3CC0-7523-8E98-CA769BD6789F}" type="datetime1">
              <a:t>2/20/2026</a:t>
            </a:fld>
            <a:endParaRPr/>
          </a:p>
        </p:txBody>
      </p:sp>
      <p:sp>
        <p:nvSpPr>
          <p:cNvPr id="5" name="Foot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RkAABsnAABfMQAAWSkAABAAAAAmAAAACAAAAP//////////"/>
              </a:ext>
            </a:extLst>
          </p:cNvSpPr>
          <p:nvPr>
            <p:ph type="ftr" sz="quarter" idx="3"/>
          </p:nvPr>
        </p:nvSpPr>
        <p:spPr>
          <a:xfrm>
            <a:off x="4166235" y="6356985"/>
            <a:ext cx="3859530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ctr">
              <a:defRPr sz="1200" cap="none"/>
            </a:lvl1pPr>
          </a:lstStyle>
          <a:p>
            <a:endParaRPr/>
          </a:p>
        </p:txBody>
      </p:sp>
      <p:sp>
        <p:nvSpPr>
          <p:cNvPr id="6" name="SlideNumberArea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TUAABsnAABARwAAWSkAABAAAAAmAAAACAAAAP//////////"/>
              </a:ext>
            </a:extLst>
          </p:cNvSpPr>
          <p:nvPr>
            <p:ph type="sldNum" sz="quarter" idx="4"/>
          </p:nvPr>
        </p:nvSpPr>
        <p:spPr>
          <a:xfrm>
            <a:off x="8738235" y="6356985"/>
            <a:ext cx="2844165" cy="3644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ctr">
            <a:prstTxWarp prst="textNoShape">
              <a:avLst/>
            </a:prstTxWarp>
          </a:bodyPr>
          <a:lstStyle>
            <a:lvl1pPr algn="r">
              <a:defRPr sz="1200" cap="none"/>
            </a:lvl1pPr>
          </a:lstStyle>
          <a:p>
            <a:fld id="{2D20A3C3-8DC0-7555-8E98-7B00EDD6782E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43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hf sldNum="0" hdr="0" ftr="0" dt="0"/>
  <p:txStyles>
    <p:titleStyle>
      <a:lvl1pPr marL="0" marR="0" indent="0" algn="ctr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4400" b="0" i="0" u="none" strike="noStrike" kern="1" cap="none" spc="0" baseline="0">
          <a:solidFill>
            <a:schemeClr val="tx2"/>
          </a:solidFill>
          <a:effectLst/>
          <a:latin typeface="Calibri" pitchFamily="2" charset="0"/>
          <a:ea typeface="SimSun" charset="0"/>
          <a:cs typeface="Times New Roman" pitchFamily="1" charset="0"/>
        </a:defRPr>
      </a:lvl1pPr>
      <a:lvl2pPr marL="457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2pPr>
      <a:lvl3pPr marL="914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3pPr>
      <a:lvl4pPr marL="1371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4pPr>
      <a:lvl5pPr marL="18288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5pPr>
      <a:lvl6pPr marL="22860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6pPr>
      <a:lvl7pPr marL="2743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7pPr>
      <a:lvl8pPr marL="3200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8pPr>
      <a:lvl9pPr marL="3657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9pPr>
    </p:titleStyle>
    <p:bodyStyle>
      <a:lvl1pPr marL="342900" marR="0" indent="-3429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32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1pPr>
      <a:lvl2pPr marL="742950" marR="0" indent="-28575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sz="2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2pPr>
      <a:lvl3pPr marL="11430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4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3pPr>
      <a:lvl4pPr marL="16002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4pPr>
      <a:lvl5pPr marL="20574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5pPr>
      <a:lvl6pPr marL="25146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6pPr>
      <a:lvl7pPr marL="29718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7pPr>
      <a:lvl8pPr marL="34290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8pPr>
      <a:lvl9pPr marL="3886200" marR="0" indent="-228600" algn="l" defTabSz="4572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sz="20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9pPr>
    </p:bodyStyle>
    <p:otherStyle>
      <a:lvl1pPr marL="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1pPr>
      <a:lvl2pPr marL="457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2pPr>
      <a:lvl3pPr marL="914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3pPr>
      <a:lvl4pPr marL="1371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4pPr>
      <a:lvl5pPr marL="18288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5pPr>
      <a:lvl6pPr marL="22860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6pPr>
      <a:lvl7pPr marL="27432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7pPr>
      <a:lvl8pPr marL="32004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8pPr>
      <a:lvl9pPr marL="3657600" marR="0" indent="0" algn="l" defTabSz="457200">
        <a:lnSpc>
          <a:spcPct val="100000"/>
        </a:lnSpc>
        <a:spcBef>
          <a:spcPts val="0"/>
        </a:spcBef>
        <a:spcAft>
          <a:spcPts val="0"/>
        </a:spcAft>
        <a:buNone/>
        <a:tabLst/>
        <a:defRPr sz="1800" b="0" i="0" u="none" strike="noStrike" kern="1" cap="none" spc="0" baseline="0">
          <a:solidFill>
            <a:schemeClr val="tx1"/>
          </a:solidFill>
          <a:effectLst/>
          <a:latin typeface="Calibri" pitchFamily="2" charset="0"/>
          <a:ea typeface="SimSun" charset="0"/>
          <a:cs typeface="Times New Roman" pitchFamily="1" charset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black08ufo@gmail.com" TargetMode="Externa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inlink.org/" TargetMode="External"/><Relationship Id="rId2" Type="http://schemas.openxmlformats.org/officeDocument/2006/relationships/hyperlink" Target="https://rosmodem.wordpress.com/" TargetMode="Externa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www.youtube.com/watch?v=v_PDYgpRuvU" TargetMode="External"/><Relationship Id="rId4" Type="http://schemas.openxmlformats.org/officeDocument/2006/relationships/hyperlink" Target="https://k4lrg.org/wp-content/uploads/2026/01/Winlink-LCARES-Presenation-Jan26-final.pptx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9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google.com/url?q=https://arrlmiss.org/mississippi-qso-party/&amp;sa=D&amp;source=editors&amp;ust=1767326062297818&amp;usg=AOvVaw3h4fhK8e3O4HmgTL1veQyc" TargetMode="External"/><Relationship Id="rId18" Type="http://schemas.openxmlformats.org/officeDocument/2006/relationships/hyperlink" Target="https://www.google.com/url?q=https://gaqsoparty.com/&amp;sa=D&amp;source=editors&amp;ust=1767326062299277&amp;usg=AOvVaw195TOsAkN_SbirUTVE_tn8" TargetMode="External"/><Relationship Id="rId26" Type="http://schemas.openxmlformats.org/officeDocument/2006/relationships/hyperlink" Target="https://www.google.com/url?q=http://floridaqsoparty.org/rules/&amp;sa=D&amp;source=editors&amp;ust=1767326062301693&amp;usg=AOvVaw3XYeoNtWkoSZiZbukDfdYV" TargetMode="External"/><Relationship Id="rId39" Type="http://schemas.openxmlformats.org/officeDocument/2006/relationships/hyperlink" Target="https://www.google.com/url?q=https://www.hawaiiqsoparty.org/&amp;sa=D&amp;source=editors&amp;ust=1767326062304704&amp;usg=AOvVaw2q2Bi0npubvKsk1XJkZ7Tv" TargetMode="External"/><Relationship Id="rId21" Type="http://schemas.openxmlformats.org/officeDocument/2006/relationships/hyperlink" Target="https://www.google.com/url?q=http://www.va3cco.com/oqp/&amp;sa=D&amp;source=editors&amp;ust=1767326062300260&amp;usg=AOvVaw32KJqRz0NZ-rwmzI8xmfBa" TargetMode="External"/><Relationship Id="rId34" Type="http://schemas.openxmlformats.org/officeDocument/2006/relationships/hyperlink" Target="https://www.google.com/url?q=https://www.acqp.ca/&amp;sa=D&amp;source=editors&amp;ust=1767326062303540&amp;usg=AOvVaw1aTgzgf8pmiCBLCPAFoiVW" TargetMode="External"/><Relationship Id="rId42" Type="http://schemas.openxmlformats.org/officeDocument/2006/relationships/hyperlink" Target="https://www.google.com/url?q=https://ksqsoparty.org/&amp;sa=D&amp;source=editors&amp;ust=1767326062305548&amp;usg=AOvVaw0H7OzahFqUDgs7Zaes-olU" TargetMode="External"/><Relationship Id="rId47" Type="http://schemas.openxmlformats.org/officeDocument/2006/relationships/hyperlink" Target="https://www.google.com/url?q=http://www.k2td-bcrc.org/njqp/&amp;sa=D&amp;source=editors&amp;ust=1767326062306994&amp;usg=AOvVaw0EmXKM9zMel8gKjdE4ssQ7" TargetMode="External"/><Relationship Id="rId50" Type="http://schemas.openxmlformats.org/officeDocument/2006/relationships/hyperlink" Target="https://www.google.com/url?q=https://www.txqp.net/&amp;sa=D&amp;source=editors&amp;ust=1767326062307692&amp;usg=AOvVaw36TiUcYYCf-0pab2hOkZkU" TargetMode="External"/><Relationship Id="rId55" Type="http://schemas.openxmlformats.org/officeDocument/2006/relationships/hyperlink" Target="https://www.google.com/url?q=https://paqso.org/&amp;sa=D&amp;source=editors&amp;ust=1767326062308855&amp;usg=AOvVaw3-F9gsWDVr8l7oLKqnbE-v" TargetMode="External"/><Relationship Id="rId7" Type="http://schemas.openxmlformats.org/officeDocument/2006/relationships/hyperlink" Target="https://www.google.com/url?q=http://www.idahoqsoparty.org/&amp;sa=D&amp;source=editors&amp;ust=1767326062295844&amp;usg=AOvVaw3MhAz2prOnW0s5ubqdeexf" TargetMode="External"/><Relationship Id="rId2" Type="http://schemas.openxmlformats.org/officeDocument/2006/relationships/hyperlink" Target="https://stateqsoparty.com/" TargetMode="External"/><Relationship Id="rId16" Type="http://schemas.openxmlformats.org/officeDocument/2006/relationships/hyperlink" Target="https://www.google.com/url?q=http://www.newmexicoqsoparty.org/wp/&amp;sa=D&amp;source=editors&amp;ust=1767326062298737&amp;usg=AOvVaw1tBhDC9kS5hl4spAuTMhyW" TargetMode="External"/><Relationship Id="rId29" Type="http://schemas.openxmlformats.org/officeDocument/2006/relationships/hyperlink" Target="https://www.google.com/url?q=https://neqp.org/&amp;sa=D&amp;source=editors&amp;ust=1767326062302437&amp;usg=AOvVaw1Mm8km1FSNF7D2EN_pAdez" TargetMode="External"/><Relationship Id="rId11" Type="http://schemas.openxmlformats.org/officeDocument/2006/relationships/hyperlink" Target="https://www.google.com/url?q=https://www.qsl.net/sterling/VA_QSO_Party/QSOParty.htm&amp;sa=D&amp;source=editors&amp;ust=1767326062297148&amp;usg=AOvVaw04e-536RBYOFDbpz4wLLjF" TargetMode="External"/><Relationship Id="rId24" Type="http://schemas.openxmlformats.org/officeDocument/2006/relationships/hyperlink" Target="https://www.google.com/url?q=https://wp1.quebecqsoparty.org/&amp;sa=D&amp;source=editors&amp;ust=1767326062301171&amp;usg=AOvVaw3Clj-oN0vNpXlLenKo_frE" TargetMode="External"/><Relationship Id="rId32" Type="http://schemas.openxmlformats.org/officeDocument/2006/relationships/hyperlink" Target="https://www.google.com/url?q=https://cpqp.ve6hams.ca/&amp;sa=D&amp;source=editors&amp;ust=1767326062303079&amp;usg=AOvVaw3SKughNkQxoL0wVATkmQdn" TargetMode="External"/><Relationship Id="rId37" Type="http://schemas.openxmlformats.org/officeDocument/2006/relationships/hyperlink" Target="https://www.google.com/url?q=http://alabamacontestgroup.org/aqp/&amp;sa=D&amp;source=editors&amp;ust=1767326062304229&amp;usg=AOvVaw1MYoR1y6VgfSqrZwH9hBaA" TargetMode="External"/><Relationship Id="rId40" Type="http://schemas.openxmlformats.org/officeDocument/2006/relationships/hyperlink" Target="https://www.google.com/url?q=https://www.ohqp.org/&amp;sa=D&amp;source=editors&amp;ust=1767326062304951&amp;usg=AOvVaw1KPfKyu_wQH-Id5KqxVYZC" TargetMode="External"/><Relationship Id="rId45" Type="http://schemas.openxmlformats.org/officeDocument/2006/relationships/hyperlink" Target="https://www.google.com/url?q=https://www.txqp.net/&amp;sa=D&amp;source=editors&amp;ust=1767326062306449&amp;usg=AOvVaw0aldwrbxiOqqhItgoDx5n6" TargetMode="External"/><Relationship Id="rId53" Type="http://schemas.openxmlformats.org/officeDocument/2006/relationships/hyperlink" Target="https://www.google.com/url?q=http://www.cqp.org/Rules.html&amp;sa=D&amp;source=editors&amp;ust=1767326062308398&amp;usg=AOvVaw1uItlj65RQrWSELJUJ8V46" TargetMode="External"/><Relationship Id="rId58" Type="http://schemas.openxmlformats.org/officeDocument/2006/relationships/hyperlink" Target="https://www.google.com/url?q=https://paqso.org/&amp;sa=D&amp;source=editors&amp;ust=1767326062309521&amp;usg=AOvVaw39tSkLlUKWRZgBkTz7YQkO" TargetMode="External"/><Relationship Id="rId5" Type="http://schemas.openxmlformats.org/officeDocument/2006/relationships/hyperlink" Target="https://www.google.com/url?q=http://k5cm.com/okqp.htm&amp;sa=D&amp;source=editors&amp;ust=1767326062295263&amp;usg=AOvVaw1AQ9VmxFLruugvHEQZxdkW" TargetMode="External"/><Relationship Id="rId19" Type="http://schemas.openxmlformats.org/officeDocument/2006/relationships/hyperlink" Target="https://www.google.com/url?q=https://gaqsoparty.com/&amp;sa=D&amp;source=editors&amp;ust=1767326062299588&amp;usg=AOvVaw1rrzNPKzAfd6aUW3Oj6Pc9" TargetMode="External"/><Relationship Id="rId4" Type="http://schemas.openxmlformats.org/officeDocument/2006/relationships/hyperlink" Target="https://www.google.com/url?q=http://ncqsoparty.org/&amp;sa=D&amp;source=editors&amp;ust=1767326062294998&amp;usg=AOvVaw0ZlAH52Y8by225XMqXFfCN" TargetMode="External"/><Relationship Id="rId9" Type="http://schemas.openxmlformats.org/officeDocument/2006/relationships/hyperlink" Target="https://www.google.com/url?q=http://www.warac.org/wqp/wqp.htm&amp;sa=D&amp;source=editors&amp;ust=1767326062296485&amp;usg=AOvVaw17-McEj7imFB2F5UjsHXZ9" TargetMode="External"/><Relationship Id="rId14" Type="http://schemas.openxmlformats.org/officeDocument/2006/relationships/hyperlink" Target="https://www.google.com/url?q=http://w0ma.org/&amp;sa=D&amp;source=editors&amp;ust=1767326062298123&amp;usg=AOvVaw2qw-5OW8Xp35PsOJ-XqH5t" TargetMode="External"/><Relationship Id="rId22" Type="http://schemas.openxmlformats.org/officeDocument/2006/relationships/hyperlink" Target="https://www.google.com/url?q=http://www.miqp.org/&amp;sa=D&amp;source=editors&amp;ust=1767326062300567&amp;usg=AOvVaw36C5xsajOWHHmsOhLoMfrR" TargetMode="External"/><Relationship Id="rId27" Type="http://schemas.openxmlformats.org/officeDocument/2006/relationships/hyperlink" Target="https://www.google.com/url?q=http://7qp.org/new/page.asp?content%3Dstart&amp;sa=D&amp;source=editors&amp;ust=1767326062301965&amp;usg=AOvVaw3Novni6uA_Uw18Xki8-y4I" TargetMode="External"/><Relationship Id="rId30" Type="http://schemas.openxmlformats.org/officeDocument/2006/relationships/hyperlink" Target="https://www.google.com/url?q=https://www.fsarc.org/qsoparty/rules.htm&amp;sa=D&amp;source=editors&amp;ust=1767326062302656&amp;usg=AOvVaw3ftUbjpc-Lv_ngetWUVkhS" TargetMode="External"/><Relationship Id="rId35" Type="http://schemas.openxmlformats.org/officeDocument/2006/relationships/hyperlink" Target="https://www.google.com/url?q=http://www.kyqsoparty.org/&amp;sa=D&amp;source=editors&amp;ust=1767326062303769&amp;usg=AOvVaw37LXq8zrl57CWDaw9t6xvE" TargetMode="External"/><Relationship Id="rId43" Type="http://schemas.openxmlformats.org/officeDocument/2006/relationships/hyperlink" Target="https://www.google.com/url?q=http://ppraa.org/coqp&amp;sa=D&amp;source=editors&amp;ust=1767326062305829&amp;usg=AOvVaw2DM1Jq95pS604Sn90cNtDB" TargetMode="External"/><Relationship Id="rId48" Type="http://schemas.openxmlformats.org/officeDocument/2006/relationships/hyperlink" Target="https://www.google.com/url?q=https://w1wqm.org/nh-qso-party/&amp;sa=D&amp;source=editors&amp;ust=1767326062307221&amp;usg=AOvVaw1awVhdIuvIM7Bks-oXyjSo" TargetMode="External"/><Relationship Id="rId56" Type="http://schemas.openxmlformats.org/officeDocument/2006/relationships/hyperlink" Target="https://www.google.com/url?q=https://sdqsoparty.com/&amp;sa=D&amp;source=editors&amp;ust=1767326062309077&amp;usg=AOvVaw3-pYcWZ6FPrRqUM9z9Icej" TargetMode="External"/><Relationship Id="rId8" Type="http://schemas.openxmlformats.org/officeDocument/2006/relationships/hyperlink" Target="https://www.google.com/url?q=http://k5cm.com/okqp.htm&amp;sa=D&amp;source=editors&amp;ust=1767326062296179&amp;usg=AOvVaw2qaA0PqjBgyOiSz-bBcg-b" TargetMode="External"/><Relationship Id="rId51" Type="http://schemas.openxmlformats.org/officeDocument/2006/relationships/hyperlink" Target="https://www.google.com/url?q=http://www.w1wqm.org/nhqso/&amp;sa=D&amp;source=editors&amp;ust=1767326062307946&amp;usg=AOvVaw3ACkUpGrRMUoHbtABSoW5x" TargetMode="External"/><Relationship Id="rId3" Type="http://schemas.openxmlformats.org/officeDocument/2006/relationships/hyperlink" Target="https://www.google.com/url?q=http://scqso.com/&amp;sa=D&amp;source=editors&amp;ust=1767326062294745&amp;usg=AOvVaw3uLAggjIAfgAs5g1Jjlilo" TargetMode="External"/><Relationship Id="rId12" Type="http://schemas.openxmlformats.org/officeDocument/2006/relationships/hyperlink" Target="https://www.google.com/url?q=https://laqp.louisianacontestclub.org/&amp;sa=D&amp;source=editors&amp;ust=1767326062297505&amp;usg=AOvVaw1EQOBfLvtrqxeBCUOmUPnX" TargetMode="External"/><Relationship Id="rId17" Type="http://schemas.openxmlformats.org/officeDocument/2006/relationships/hyperlink" Target="https://www.google.com/url?q=http://ndarrlsection.com/&amp;sa=D&amp;source=editors&amp;ust=1767326062298977&amp;usg=AOvVaw15zAxnEQa5jKRa_J3Wv_ch" TargetMode="External"/><Relationship Id="rId25" Type="http://schemas.openxmlformats.org/officeDocument/2006/relationships/hyperlink" Target="https://www.google.com/url?q=http://floridaqsoparty.org/rules/&amp;sa=D&amp;source=editors&amp;ust=1767326062301461&amp;usg=AOvVaw0xREVu0zMrQ5BcW8fDIrm6" TargetMode="External"/><Relationship Id="rId33" Type="http://schemas.openxmlformats.org/officeDocument/2006/relationships/hyperlink" Target="https://www.google.com/url?q=http://www.arkqp.com/&amp;sa=D&amp;source=editors&amp;ust=1767326062303312&amp;usg=AOvVaw1gJTD8HqfUBfnaPi1dERGw" TargetMode="External"/><Relationship Id="rId38" Type="http://schemas.openxmlformats.org/officeDocument/2006/relationships/hyperlink" Target="https://www.google.com/url?q=https://www.w3vpr.org/Maryland-DC_QSO_Party&amp;sa=D&amp;source=editors&amp;ust=1767326062304473&amp;usg=AOvVaw38EcHNvSY2FKfmHIgUUvwz" TargetMode="External"/><Relationship Id="rId46" Type="http://schemas.openxmlformats.org/officeDocument/2006/relationships/hyperlink" Target="https://www.google.com/url?q=http://www.w0yl.com/IAQP&amp;sa=D&amp;source=editors&amp;ust=1767326062306756&amp;usg=AOvVaw3ymCSMZ9Atel5Pl0M0zn72" TargetMode="External"/><Relationship Id="rId59" Type="http://schemas.openxmlformats.org/officeDocument/2006/relationships/hyperlink" Target="https://www.google.com/url?q=http://nyqp.org/&amp;sa=D&amp;source=editors&amp;ust=1767326062309736&amp;usg=AOvVaw1cFnnJDkzZPKUSZNG43CYn" TargetMode="External"/><Relationship Id="rId20" Type="http://schemas.openxmlformats.org/officeDocument/2006/relationships/hyperlink" Target="https://www.google.com/url?q=https://nebraskaqsoparty.com/&amp;sa=D&amp;source=editors&amp;ust=1767326062299935&amp;usg=AOvVaw0PuwewJ7guPDecmwsiXeQ0" TargetMode="External"/><Relationship Id="rId41" Type="http://schemas.openxmlformats.org/officeDocument/2006/relationships/hyperlink" Target="https://www.google.com/url?q=https://ksqsoparty.org/&amp;sa=D&amp;source=editors&amp;ust=1767326062305244&amp;usg=AOvVaw0HOHcu0OLUsaAGjrzuXcFm" TargetMode="External"/><Relationship Id="rId54" Type="http://schemas.openxmlformats.org/officeDocument/2006/relationships/hyperlink" Target="https://www.google.com/url?q=https://www.azqp.org/&amp;sa=D&amp;source=editors&amp;ust=1767326062308632&amp;usg=AOvVaw1vKbDIuzhnspF4EU934CB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q=http://www.idahoqsoparty.org/&amp;sa=D&amp;source=editors&amp;ust=1767326062295531&amp;usg=AOvVaw1XodQ7QQ7NB-zuwXGjUUu2" TargetMode="External"/><Relationship Id="rId15" Type="http://schemas.openxmlformats.org/officeDocument/2006/relationships/hyperlink" Target="https://www.google.com/url?q=http://w0ma.org/&amp;sa=D&amp;source=editors&amp;ust=1767326062298439&amp;usg=AOvVaw10lHbi9XCQJfN5dwFQhzLg" TargetMode="External"/><Relationship Id="rId23" Type="http://schemas.openxmlformats.org/officeDocument/2006/relationships/hyperlink" Target="https://www.google.com/url?q=http://www.va3cco.com/oqp/&amp;sa=D&amp;source=editors&amp;ust=1767326062300875&amp;usg=AOvVaw1O_YJXff8rYq6qH-5dolFt" TargetMode="External"/><Relationship Id="rId28" Type="http://schemas.openxmlformats.org/officeDocument/2006/relationships/hyperlink" Target="https://www.google.com/url?q=http://www.hdxcc.org/inqp/&amp;sa=D&amp;source=editors&amp;ust=1767326062302211&amp;usg=AOvVaw3mz2tfIW321KPCN5PaeRNb" TargetMode="External"/><Relationship Id="rId36" Type="http://schemas.openxmlformats.org/officeDocument/2006/relationships/hyperlink" Target="https://www.google.com/url?q=http://www.qsl.net/wvqp&amp;sa=D&amp;source=editors&amp;ust=1767326062304011&amp;usg=AOvVaw3j_AnjtOa1yzswk9CJNCwq" TargetMode="External"/><Relationship Id="rId49" Type="http://schemas.openxmlformats.org/officeDocument/2006/relationships/hyperlink" Target="https://www.google.com/url?q=http://salmonrun.wwdxc.org/&amp;sa=D&amp;source=editors&amp;ust=1767326062307457&amp;usg=AOvVaw0DNnSH-Tk5JJQMs_wUKQlE" TargetMode="External"/><Relationship Id="rId57" Type="http://schemas.openxmlformats.org/officeDocument/2006/relationships/hyperlink" Target="https://www.google.com/url?q=http://nvqso.com/&amp;sa=D&amp;source=editors&amp;ust=1767326062309297&amp;usg=AOvVaw0JOtYoWEZ4l4LQzwPwZ0p5" TargetMode="External"/><Relationship Id="rId10" Type="http://schemas.openxmlformats.org/officeDocument/2006/relationships/hyperlink" Target="https://www.google.com/url?q=https://www.qsl.net/sterling/VA_QSO_Party/QSOParty.htm&amp;sa=D&amp;source=editors&amp;ust=1767326062296800&amp;usg=AOvVaw2-WgxxzHiDfS-u3is5QhcB" TargetMode="External"/><Relationship Id="rId31" Type="http://schemas.openxmlformats.org/officeDocument/2006/relationships/hyperlink" Target="https://www.google.com/url?q=http://www.neqp.org/index.html&amp;sa=D&amp;source=editors&amp;ust=1767326062302870&amp;usg=AOvVaw3h6MKknHhFtcYG7RIRj4P3" TargetMode="External"/><Relationship Id="rId44" Type="http://schemas.openxmlformats.org/officeDocument/2006/relationships/hyperlink" Target="https://www.google.com/url?q=https://tnqp.org/&amp;sa=D&amp;source=editors&amp;ust=1767326062306180&amp;usg=AOvVaw1Gi4lg_6FwkXbLK9xZ7lIZ" TargetMode="External"/><Relationship Id="rId52" Type="http://schemas.openxmlformats.org/officeDocument/2006/relationships/hyperlink" Target="https://www.google.com/url?q=http://salmonrun.wwdxc.org/&amp;sa=D&amp;source=editors&amp;ust=1767326062308180&amp;usg=AOvVaw1A_ATwjc6sxSRUaLxBESGS" TargetMode="External"/><Relationship Id="rId60" Type="http://schemas.openxmlformats.org/officeDocument/2006/relationships/hyperlink" Target="https://www.google.com/url?q=https://w9awe.org/ilqp/&amp;sa=D&amp;source=editors&amp;ust=1767326062309945&amp;usg=AOvVaw0c--InTuq393Zpo2Ge3jxU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 idx="4294967295"/>
          </p:nvPr>
        </p:nvSpPr>
        <p:spPr>
          <a:xfrm>
            <a:off x="0" y="447675"/>
            <a:ext cx="11063288" cy="419735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200" b="1" strike="noStrike" cap="all" spc="-1" dirty="0">
                <a:solidFill>
                  <a:schemeClr val="bg1"/>
                </a:solidFill>
                <a:latin typeface="Arial"/>
                <a:ea typeface="Arial"/>
              </a:rPr>
              <a:t>Welcome TO THE</a:t>
            </a:r>
            <a:br>
              <a:rPr sz="3200" dirty="0">
                <a:solidFill>
                  <a:schemeClr val="bg1"/>
                </a:solidFill>
              </a:rPr>
            </a:br>
            <a:br>
              <a:rPr sz="3200" dirty="0">
                <a:solidFill>
                  <a:schemeClr val="bg1"/>
                </a:solidFill>
              </a:rPr>
            </a:br>
            <a:r>
              <a:rPr lang="en-US" sz="5400" b="1" strike="noStrike" cap="all" spc="-1" dirty="0">
                <a:solidFill>
                  <a:schemeClr val="bg1"/>
                </a:solidFill>
                <a:latin typeface="Arial"/>
                <a:ea typeface="Arial"/>
              </a:rPr>
              <a:t>LOUDOUN</a:t>
            </a:r>
            <a:r>
              <a:rPr lang="en-US" sz="6000" b="1" strike="noStrike" cap="all" spc="-1" dirty="0">
                <a:solidFill>
                  <a:schemeClr val="bg1"/>
                </a:solidFill>
                <a:latin typeface="Arial"/>
                <a:ea typeface="Arial"/>
              </a:rPr>
              <a:t> </a:t>
            </a:r>
            <a:br>
              <a:rPr sz="6000" dirty="0">
                <a:solidFill>
                  <a:schemeClr val="bg1"/>
                </a:solidFill>
              </a:rPr>
            </a:br>
            <a:r>
              <a:rPr lang="en-US" sz="6000" b="1" strike="noStrike" cap="all" spc="-1" dirty="0">
                <a:solidFill>
                  <a:schemeClr val="bg1"/>
                </a:solidFill>
                <a:latin typeface="Arial"/>
                <a:ea typeface="Arial"/>
              </a:rPr>
              <a:t>AMATEUR RADIO GROUP</a:t>
            </a:r>
            <a:br>
              <a:rPr sz="4400" dirty="0">
                <a:solidFill>
                  <a:schemeClr val="bg1"/>
                </a:solidFill>
              </a:rPr>
            </a:br>
            <a:r>
              <a:rPr lang="en-US" sz="4400" b="1" strike="noStrike" cap="all" spc="-1" dirty="0">
                <a:solidFill>
                  <a:schemeClr val="bg1"/>
                </a:solidFill>
                <a:latin typeface="Arial"/>
                <a:ea typeface="Arial"/>
              </a:rPr>
              <a:t> </a:t>
            </a:r>
            <a:br>
              <a:rPr sz="4400" dirty="0">
                <a:solidFill>
                  <a:schemeClr val="bg1"/>
                </a:solidFill>
              </a:rPr>
            </a:br>
            <a:r>
              <a:rPr lang="en-US" sz="3200" b="1" strike="noStrike" cap="all" spc="-1" dirty="0">
                <a:solidFill>
                  <a:schemeClr val="bg1"/>
                </a:solidFill>
                <a:latin typeface="Arial"/>
                <a:ea typeface="Arial"/>
              </a:rPr>
              <a:t>MONTHLY MEETING</a:t>
            </a:r>
            <a:endParaRPr lang="en-US" sz="44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 idx="4294967295"/>
          </p:nvPr>
        </p:nvSpPr>
        <p:spPr>
          <a:xfrm>
            <a:off x="3516313" y="4772025"/>
            <a:ext cx="8675687" cy="190500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endParaRPr lang="en-US" sz="21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endParaRPr lang="en-US" sz="21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00"/>
              </a:spcBef>
              <a:buNone/>
              <a:tabLst>
                <a:tab pos="0" algn="l"/>
              </a:tabLst>
            </a:pPr>
            <a:r>
              <a:rPr lang="en-US" sz="3200" b="1" strike="noStrike" cap="small" spc="-1" baseline="30000" dirty="0">
                <a:solidFill>
                  <a:schemeClr val="bg1"/>
                </a:solidFill>
                <a:latin typeface="Arial"/>
              </a:rPr>
              <a:t>February 2026</a:t>
            </a:r>
            <a:endParaRPr lang="en-US" sz="3200" b="0" strike="noStrike" spc="-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80" name="Picture 4" descr="Picture 4"/>
          <p:cNvPicPr/>
          <p:nvPr/>
        </p:nvPicPr>
        <p:blipFill>
          <a:blip r:embed="rId2"/>
          <a:stretch/>
        </p:blipFill>
        <p:spPr>
          <a:xfrm>
            <a:off x="9987480" y="4598640"/>
            <a:ext cx="1034280" cy="1034280"/>
          </a:xfrm>
          <a:prstGeom prst="rect">
            <a:avLst/>
          </a:prstGeom>
          <a:ln w="12700"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CD82600-1DE7-12A2-1EE4-52B1FE79CC32}"/>
              </a:ext>
            </a:extLst>
          </p:cNvPr>
          <p:cNvGrpSpPr/>
          <p:nvPr/>
        </p:nvGrpSpPr>
        <p:grpSpPr>
          <a:xfrm>
            <a:off x="538876" y="3944160"/>
            <a:ext cx="2498400" cy="2343240"/>
            <a:chOff x="333000" y="3944160"/>
            <a:chExt cx="2498400" cy="2343240"/>
          </a:xfrm>
        </p:grpSpPr>
        <p:pic>
          <p:nvPicPr>
            <p:cNvPr id="81" name="Picture 14" descr="Picture 14"/>
            <p:cNvPicPr/>
            <p:nvPr/>
          </p:nvPicPr>
          <p:blipFill>
            <a:blip r:embed="rId3"/>
            <a:stretch/>
          </p:blipFill>
          <p:spPr>
            <a:xfrm>
              <a:off x="333000" y="3944160"/>
              <a:ext cx="2498400" cy="234324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82" name="Picture 17" descr="Picture 17"/>
            <p:cNvPicPr/>
            <p:nvPr/>
          </p:nvPicPr>
          <p:blipFill>
            <a:blip r:embed="rId4"/>
            <a:stretch/>
          </p:blipFill>
          <p:spPr>
            <a:xfrm>
              <a:off x="1173240" y="4149000"/>
              <a:ext cx="817920" cy="1636560"/>
            </a:xfrm>
            <a:prstGeom prst="rect">
              <a:avLst/>
            </a:prstGeom>
            <a:ln w="12700">
              <a:noFill/>
            </a:ln>
          </p:spPr>
        </p:pic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B89B835A-CB7D-835A-CB08-FE58E168BBB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65241054"/>
                  </p:ext>
                </p:extLst>
              </p:nvPr>
            </p:nvGraphicFramePr>
            <p:xfrm>
              <a:off x="-2771263" y="379268"/>
              <a:ext cx="3048000" cy="1714500"/>
            </p:xfrm>
            <a:graphic>
              <a:graphicData uri="http://schemas.microsoft.com/office/powerpoint/2016/slidezoom">
                <pslz:sldZm>
                  <pslz:sldZmObj sldId="257" cId="0">
                    <pslz:zmPr id="{BA8AFE75-B09A-4CCE-A744-28BEBFEE8D77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extLst>
                  <a:ext uri="{FF2B5EF4-FFF2-40B4-BE49-F238E27FC236}">
                    <a16:creationId xmlns:a16="http://schemas.microsoft.com/office/drawing/2014/main" id="{B89B835A-CB7D-835A-CB08-FE58E168BBB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771263" y="379268"/>
                <a:ext cx="3048000" cy="17145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2FF7D-C69C-C318-FC22-2FB0B44D5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C83DD-79B7-646A-4312-A72F304D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844986"/>
          </a:xfrm>
        </p:spPr>
        <p:txBody>
          <a:bodyPr>
            <a:noAutofit/>
          </a:bodyPr>
          <a:lstStyle/>
          <a:p>
            <a:r>
              <a:rPr lang="en-US" dirty="0"/>
              <a:t>Observations P2P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59A39-4CAA-F121-EF2F-0763F79FD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4963"/>
            <a:ext cx="3010769" cy="4575175"/>
          </a:xfrm>
        </p:spPr>
        <p:txBody>
          <a:bodyPr>
            <a:normAutofit/>
          </a:bodyPr>
          <a:lstStyle/>
          <a:p>
            <a:r>
              <a:rPr lang="en-US" dirty="0"/>
              <a:t>Must remember to start VARA FM P2P session and make “Send As” message P2P (default is always set to </a:t>
            </a:r>
            <a:r>
              <a:rPr lang="en-US" dirty="0" err="1"/>
              <a:t>Winlink</a:t>
            </a:r>
            <a:r>
              <a:rPr lang="en-US" dirty="0"/>
              <a:t> Message) </a:t>
            </a:r>
          </a:p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0A98DE6-DBCB-6592-7675-FBA5464F5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395" y="4506547"/>
            <a:ext cx="62960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64A170B-354D-B2F5-1081-66A6D6D41284}"/>
              </a:ext>
            </a:extLst>
          </p:cNvPr>
          <p:cNvSpPr/>
          <p:nvPr/>
        </p:nvSpPr>
        <p:spPr>
          <a:xfrm>
            <a:off x="6030194" y="4769116"/>
            <a:ext cx="2057400" cy="13890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2B29C0-A4AC-B1CF-37FC-03A21A76A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4691" y="921359"/>
            <a:ext cx="8097767" cy="339976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A333FE2-C541-2753-CD57-6224A29E45BD}"/>
              </a:ext>
            </a:extLst>
          </p:cNvPr>
          <p:cNvSpPr/>
          <p:nvPr/>
        </p:nvSpPr>
        <p:spPr>
          <a:xfrm>
            <a:off x="9459194" y="2926773"/>
            <a:ext cx="2057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772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18D8E-7CA9-6D40-20DC-07F914CB6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701DF-BC18-8F0B-D954-9FE6DDC5C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844986"/>
          </a:xfrm>
        </p:spPr>
        <p:txBody>
          <a:bodyPr>
            <a:noAutofit/>
          </a:bodyPr>
          <a:lstStyle/>
          <a:p>
            <a:r>
              <a:rPr lang="en-US" dirty="0"/>
              <a:t>Observations P2P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F6EAA-73F2-838F-7EA6-C8F4B4FEC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80" y="1604520"/>
            <a:ext cx="10972440" cy="4575960"/>
          </a:xfrm>
        </p:spPr>
        <p:txBody>
          <a:bodyPr>
            <a:normAutofit/>
          </a:bodyPr>
          <a:lstStyle/>
          <a:p>
            <a:r>
              <a:rPr lang="en-US" dirty="0"/>
              <a:t>VARA HF frequency setting in kHz not MHz </a:t>
            </a:r>
          </a:p>
          <a:p>
            <a:endParaRPr lang="en-US" dirty="0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887B5F20-1952-429F-F821-D9562193A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836" y="2179115"/>
            <a:ext cx="7442464" cy="4486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E29BF2F-F63C-564F-1175-5DEDC4A49967}"/>
              </a:ext>
            </a:extLst>
          </p:cNvPr>
          <p:cNvSpPr/>
          <p:nvPr/>
        </p:nvSpPr>
        <p:spPr>
          <a:xfrm>
            <a:off x="4617027" y="2619952"/>
            <a:ext cx="1676400" cy="6254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63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0CB5E-77D1-3FB7-2A8B-300105C61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617D0-9F66-1881-61F6-7DCD050C0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844986"/>
          </a:xfrm>
        </p:spPr>
        <p:txBody>
          <a:bodyPr>
            <a:noAutofit/>
          </a:bodyPr>
          <a:lstStyle/>
          <a:p>
            <a:r>
              <a:rPr lang="en-US" dirty="0"/>
              <a:t>Observations P2P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21F70-F7D2-87C4-268B-60529858A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80" y="1604520"/>
            <a:ext cx="10972440" cy="4575960"/>
          </a:xfrm>
        </p:spPr>
        <p:txBody>
          <a:bodyPr>
            <a:normAutofit/>
          </a:bodyPr>
          <a:lstStyle/>
          <a:p>
            <a:r>
              <a:rPr lang="en-US" dirty="0"/>
              <a:t>Example use of “ping” tool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998A00F-75B6-58B4-8A64-5137A7434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647" y="2288118"/>
            <a:ext cx="6831157" cy="429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869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4883A-77A6-3C29-1741-1ACB72B1B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78012-DE36-ECE0-CF9C-C4E2D3A27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844986"/>
          </a:xfrm>
        </p:spPr>
        <p:txBody>
          <a:bodyPr>
            <a:noAutofit/>
          </a:bodyPr>
          <a:lstStyle/>
          <a:p>
            <a:r>
              <a:rPr lang="en-US" dirty="0"/>
              <a:t>Observations P2P Exercise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4748CC-EEAF-EFA9-B2DC-A4E359A2A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80" y="1604520"/>
            <a:ext cx="4430111" cy="4575960"/>
          </a:xfrm>
        </p:spPr>
        <p:txBody>
          <a:bodyPr/>
          <a:lstStyle/>
          <a:p>
            <a:r>
              <a:rPr lang="en-US" dirty="0"/>
              <a:t>Example use of “Auto-Tune” tool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272F9F-70A3-78CB-3C73-EF8621D67EEC}"/>
              </a:ext>
            </a:extLst>
          </p:cNvPr>
          <p:cNvSpPr txBox="1">
            <a:spLocks/>
          </p:cNvSpPr>
          <p:nvPr/>
        </p:nvSpPr>
        <p:spPr>
          <a:xfrm>
            <a:off x="1828800" y="1000919"/>
            <a:ext cx="8382000" cy="563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666C4C0-33B2-5885-5547-23B4A2DDB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436" y="1417980"/>
            <a:ext cx="424815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196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6BC6E-9329-F18E-0BF3-87CADE2E4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A86E0-99AE-345A-0DAB-F2B722B0F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Ride to End Alzheimer’s Fundraising Event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DC813-2999-D099-40DF-0E20C0D9F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9C29F7D-B620-2673-A165-C5372C48B8D6}"/>
              </a:ext>
            </a:extLst>
          </p:cNvPr>
          <p:cNvSpPr txBox="1">
            <a:spLocks/>
          </p:cNvSpPr>
          <p:nvPr/>
        </p:nvSpPr>
        <p:spPr>
          <a:xfrm>
            <a:off x="758536" y="1828800"/>
            <a:ext cx="10484428" cy="43516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Date:  16 May 2026</a:t>
            </a:r>
          </a:p>
          <a:p>
            <a:r>
              <a:rPr lang="en-US" dirty="0">
                <a:solidFill>
                  <a:srgbClr val="FF0000"/>
                </a:solidFill>
              </a:rPr>
              <a:t>Recruiting to fill positions – see following slide</a:t>
            </a:r>
          </a:p>
          <a:p>
            <a:r>
              <a:rPr lang="en-US" dirty="0">
                <a:solidFill>
                  <a:schemeClr val="bg1"/>
                </a:solidFill>
              </a:rPr>
              <a:t>Would like to increase number of APRS digipeaters and possibly gateways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To increase tracking accuracy of SAG vehicles</a:t>
            </a:r>
          </a:p>
          <a:p>
            <a:r>
              <a:rPr lang="en-US" dirty="0">
                <a:solidFill>
                  <a:schemeClr val="bg1"/>
                </a:solidFill>
              </a:rPr>
              <a:t>Effort in work to improve map presentation of bike routes, SAG, and rest stop locations</a:t>
            </a:r>
          </a:p>
          <a:p>
            <a:r>
              <a:rPr lang="en-US" dirty="0">
                <a:solidFill>
                  <a:schemeClr val="bg1"/>
                </a:solidFill>
              </a:rPr>
              <a:t>Investigating possibility of large screen display at NCC location – additional visibility and value added to customer – ideas on where to get (borrow) one?</a:t>
            </a:r>
          </a:p>
        </p:txBody>
      </p:sp>
    </p:spTree>
    <p:extLst>
      <p:ext uri="{BB962C8B-B14F-4D97-AF65-F5344CB8AC3E}">
        <p14:creationId xmlns:p14="http://schemas.microsoft.com/office/powerpoint/2010/main" val="939375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4375" y="16670"/>
            <a:ext cx="8229600" cy="374142"/>
          </a:xfrm>
        </p:spPr>
        <p:txBody>
          <a:bodyPr>
            <a:noAutofit/>
          </a:bodyPr>
          <a:lstStyle/>
          <a:p>
            <a:r>
              <a:rPr lang="en-US" sz="2800" dirty="0"/>
              <a:t>2025 ALZ SAG and Rest Stop Operators:</a:t>
            </a:r>
          </a:p>
        </p:txBody>
      </p:sp>
      <p:sp>
        <p:nvSpPr>
          <p:cNvPr id="1026" name="AutoShape 2" descr="data:image/png;base64,iVBORw0KGgoAAAANSUhEUgAAAu4AAAI6CAYAAAB4ss3zAAAAAXNSR0IArs4c6QAAIABJREFUeF7svQ3QblV157neITUSjYhtF/aIA5hmtPIxA1ckYqhGRdNW6AZTiRiliiqdVlonyYyWpqvsgQYbx0yNWto9nZIBZnSaKiTS6YrQMWVHUdKjEq83F7pNLBhtgagtVkyAtKg9w7xz/9ezbtZd7M/zsZ/z8X+q3uLyPOfsvfZv77POf6+z9j57wg8JkAAJkAAJkAAJkAAJkMDsCezN3kIaSAIkQAIkQAIkQAIkQAIkIBTuHAQkQAIkQAIkQAIkQAIksAACFO4L6CSaSAIkQAIkQAIkQAIkQAIU7hwDJEACJEACJEACJEACJLAAAhTuC+gkmkgCJEACJEACJEACJEACFO4cAyRAAiRAAiRAAiRAAiSwAAIU7gvoJJpIAiRAAiRAAiRAAiRAAhTuHAMkQAIkQAIkQAIkQAIksAACFO4L6CSaSAIkQAIkQAIkQAIkQAIU7hwDJEACJEACJEACJEACJLAAAhTuC+gkmkgCJEACJEACJEACJEACFO4cAyRAAiRAAiRAAiRAAiSwAAIU7gvoJJpIAiRAAiRAAiRAAiRAAhTuHAMkQAIkQAIkQAIkQAIksAACFO4L6CSaSAIkQAIkQAIkQAIkQAIU7hwDJEACJEACJEACJEACJLAAAhTuC+gkmkgCJEACJEACJEACJEACFO4cAyRAAiRAAiRAAiRAAiSwAAIU7gvoJJpIAiRAAiRAAiRAAiRAAhTuHAMkQAIkQAIkQAIkQAIksAACFO4L6CSaSAIkQAIkQAIkQAIkQAKTCveDBw++RBGfe+65nyFuEiABEiCBPAH6zjwjHkECJEACcyPQwndPJtwPHTr0uv39/Q8ZqBTucxthtIcESGCuBI4FPUSEvnOuvUS7SIAESOB4Asd8997e3uvPOeecD48NaDLhfvDgwWv29vauHttglkcCJEACJEACJEACJEACcyawv7//znPPPfeasW2kcB+bKMsjARIgARIgARIgARLYNIHFCffDhw+f8fjjj39Ne+1JP/bXNt2BbDwJkAAJlBL4wX/882OH0neWUuNxJEACJLBbAtZ3n3DCCc85cODA/WNbNFnEHYZ+8Ytf3FeDf/TkvzG27SyPBEiABFZJ4HsPf+tYu+g7V9nFbBQJkMAKCVjf/YIXvGASjT1JodoXFO4rHJVsEgmQwOQEKNwnR8wKSIAESGB0AhTuoyNlgSRAAiQwfwIU7vPvI1pIAiRAAp4AhTvHBAmQAAlskACF+wY7nU0mARJYPAEK98V3IRtAAiRAAvUEKNzrmfEMEiABEtg1AQr3XfcA6ycBEiCBHRCgcN8BdFZJAiRAAgMJULgPBMjTSYAESGCJBCjcl9hrtJkESGDrBCjcFzQC/vIv/1L+5Ev/9qjF/9Vznyd/7Rl/fUHW01QSIIE5EaBwn1Nv0BYSIAESKCOwKuH+vcd/RG77nd8+2vIf+7Gnyqt++bIyCgs56uP/6mPy62/5laPW/vo7rpLX/b2/vxDLaSYJkMDcCMSEOwIEhw7eJX/wmTvkt26+6ZjZL7nw5+SlL/s5Of9vvVj+i2edOrfm0B4SIAES2ASBVQn3hx97XF5+wQuPddwff+Xri+rEP/z8Z+XLf/IlOeM5Py64SfrPv/itm+Xq//EfULgvqldpLAnMk0BIuN/75T+RX7z4b2cNfs8HflMu+ruvzB63lANyvncp7aCdJEAC6ydA4T6jPv6pM599zJpP/sEfPiGq9eff+TP5t/cclscee0zOe9H5TJWZUd/RFBJYGgEv3L1o1wj7f3na6fKnDz4gn/7U78tn7vj9Y838zes/FAwwLI0D7M353iW2iTaTAAmskwCF+4z6lTePGXUGTSGBlRPwwv1Xrnj9MWH+pl/5H+TX3vrrTyDwv77/PXLdb/6TY9/fdfjL8tSnPnXxpOh7F9+FbAAJbIbA5oU7oth3ff6z8ru3/c5xN63/+qyzo9Gk//DNb8hn/82dx9JWfvmyy+WCl1z4hONx3OE/+qJ88Qt3HcsVRRTr71zyC8dFzO+5+4/k8KGD8p7fuPbYwMON86knnXRcrv79X/v3x2xEOUipsZ+attiyfunVl8n/859+IHd88l8fl4pzyS/8EqP6m3EFbOjWCFjnf9/935TLXnXJUQTwLYimhz7Ifz/vwE8c++n/uOm35IUvOv/o/+d8Cnwa1h2F8uPVp2pUP5VP7+v55tf/VP7p+99z1Df+y9v/tTzvJ35Sxva92uAhPjZkJ8r19xNt+4Uv/9v0v1u7KNleEiggsGnhnsvnhAO99jfec5zzRC7kf3v5LwfRvvN/+l+OLYgtKft/ft8/PRqt+vD//r8dJ9p94Zqrb+u2N0wcX1KfbYstC/mquujV1h1qf8GY4iEkQAILIGCd/2/99seO+aBc/npsrU2JTwGW3/39Pzgu6JDzXSrGFWmqHvjFk09+ejJPH36t1veO7WPVf6fa7n38AoYUTSQBEmhAYLPCHVEOu5AVu7T8xE/+tHzve4/JrbfcHHxkHDvnO9/5s6PC1+70ojcXRJl+5ryfldNOP0MefeQR+a2P3HQs+q43SF0YlYu4x4R7n7aEJiAa5bd25G7iDcYoqyABEpiAgHX+b/8H7zjm83KC0foOPG38R//4N45aV+pT7DnWd0FQ//dv/XU56WlPk29/+6HoE4BU8AS244Pgypi+dywfq92ojP/xP3rHsfsBJiho+w9+8AP5kz/+d/KMZ/z1Y08zJuh+FkkCJLBQApsV7jZqZCPl6Ec8Dv1bLzz7WJf+mz+8+2jUPXfOo48+eiyShDLggP1jYTzm/Ts/d8HRsv2Wjrk8y5hwz9kVaou/+dmolv0tluu60PFOs0mABDoCzvkf4+Ij4h6Y9x2hJ4I4x/oUL3zVp9otbn1kPfabr98HF6bwvWP42FAQRH2+ncxwgJIACZBAisBmhbtdiBXawcUuwrr5X9wmZ539/FF2HrA3sLGEe5+22Juf3x3C32SXtq0mL3kSIIE8gZhwD/lDW1qJcA/tOGOjy+pTre/yfiYWqOgbWBjie4f62FgAxJaLABL3yM+PWx5BAlsnsFnhbqPbIWFqoz36WDN3jh9M+iITRNlt+okeN5Zwz9kVaksqX57Cfetuge3fAoGYcK9JlbGCNOVTwNOu5Qn51BRza1OuHpQztu8d28dqW7ExgS4K1u8Qff/l115+dJEtPyRAAiTgCVC4i0hIuGOHAkRD8Okj3HMLrlBuK+EeaguFO50BCWybgHX+N37opmPbPOb2Z4+ljeQE9RDhbtN3cvVM4Xtzwr3Wx9qRh8DOP//QDce9pRa/5/ph26OXrSeB7RKgcBcRzbe0w8DeZEKpMqFz7Pn2Eaiej9+HPK6N3bDsTaW0LRTu273o2XISAAHr/D/9f/3hsZ2lcvnW1t9Y35YT1Ln0w9KUvFw9U/jesX1saATqNpf26WwpE45oEiCB7RDYrHC3+Zb+0bDfq1jFcOocDBlEevB40y9utc53CuHepy0U7tu5yNlSEggRsM7/ob947NiiefuU0Z9no+1+v3frU/xWsrHFqdZ35RbFqi0p3zWV7x3bx6ZGpJ3g5NYbcGSTAAlsj8CqhTtSUfwHLxvC3un+JnPFf/drcsopzzy6E8ztv/Pbxx4b23QW+zhUb27Y5hFbl33sX956dMvH1/29v3+0ylCEBhOCD994XbBsnGMdNhYqveBnzpOHvvUfjm0JVrJYCzfMkrZQuG/vYmeLScAS8G9O9W9F1S1y9ZxP/N6/Oi6dw0bbcYxftKq+6MQnnXjsBUk4LraFJI5HnfpiOYjwP/3TB4++nE79qq8nlI8/te8dw8cqU0wIbD472nzVO3792NacjLjzmiUBEvAEVi3cQ91tHb2/UfnjQy8gso9h/fFW5OdeqoRzfY67XURqyy55AVNtWyjc6QxIYNsEvHBHYOH973n3E3KtQ5RC+dc+GIJAR+jjI+s534UyrIDNpcpM4Xt9YCXULn+/yNnpAzy+TL5DY9vXJ1tPAjECqxLu33v8R46LVpTcNGJiGRHvV1x08dHovP3g5vbbH735CbvEQIRf8gu/dNxbVv0NRCM1iCAhj9ELd9Tjz7G7NtgdCEKRppq2pMqyqUKp15/zsiIBElguAS/ctSUQnP/8Qzcei/raFsJnveLn/+4T3k+BY7xQxXf2LdP6gqXQbikx34VzLn3NZYL/6ifnB0N+dKjv1brH8rFann+Ki+9DbV7uKKPlJEACYxNYlXD/0ZP/Rm8+yMHUj39pUqxQPefHnnrSEwS+ngMR/B//8tGj/1tarp7zpCc96biJQGnj+rSltGweRwIksA4CMeGurdMXGZX6xViEWf1Rif+zvivlV0t6YErfO7aPHbu8Ej48hgRIYJkEKNyX2W+0mgRIgAQGEcgJ99rCS1JDasvk8SRAAiRAAscToHDniCABEiCBDRKgcN9gp7PJJEACiydA4b74LmQDSIAESKCeAIV7PTOeQQIkQAK7JkDhvuseYP0kQAIksAMCYwt35JT/+6/+3/L9731PfvKn/5voup8dNJVVkgAJkMBqCFC4r6Yr2RASIAESKCcwtnAvr5lHkgAJkAAJ9CVA4d6XHM8jARIggQUToHBfcOfRdBIggc0SoHDfbNez4SRAAlsmQOG+5d5n20mABJZKgMJ9qT1Hu0mABEhgAAEK9wHweCoJkAAJ7IgAhfuOwLNaEiABEtglAQr3XdJn3SRAAiTQjwCFez9uPIsESIAEFk2Awn3R3UfjSYAENkqAwn2jHc9mkwAJbJsAhfu2+5+tJwESWCaBRQv3Q4cOvW5/f/9Div4/+5H/fJm9QKtJgARIoDGB/+///U/HaqTvbAyf1ZEACZBATwLWd+/t7b3+nHPO+XDPoqKn7Y1doJZ38ODBa/b29q6eqnyWSwIkQAIkQAIkQAIkQAJzJLC/v//Oc88995qxbaNwH5soyyMBEiABEiABEiABEtg0gcUJ98OHD5/x+OOPf017bX9//6Wb7kE2ngRIgAQKCezt7X2avrMQFg8jARIggZkQsL77hBNOeM6BAwfuH9u0ySLuMPSLX/zivhr8ghe8YNK6xgbD8kiABEhgVwToO3dFnvWSAAmQQH8CLXz3pGK6RQP64+WZJEACJDBPAvSd8+wXWkUCJEACKQItfDeFO8cgCZAACcyMQAvnP7Mm0xwSIAESWDyBFr6bwn3xw4QNIAESWBuBFs5/bczYHhIgARLYNYEWvpvCfde9zPpJgARIwBFo4fwJnQRIgARIYFwCLXw3hfu4fcbSSIAESGAwgRbOf7CRLIAESIAESOA4Ai18N4U7Bx0JkAAJzIxAC+c/sybTHBIgARJYPIEWvpvCffHDpGkDzhKRu7saXyQidzWtnZWRwEYItHD+G0HJZu6WwNNE5GERuU5E3rxbU1g7CUxPoIXvbi3c3ygiJ3XoHhWRGwIYcaG/ofv+sIjcMT3qZA2w5wIRuUhE3mSOvEJE7hSR+3ZsX8vqLxSRT3UVvmwGfdOy7ayLBJoRaOH8mzWmrKLXHLkfnBo49Bsi8mURuaesmNkfdbGIPLez8pMV7bL3zhtF5JGeLdX6cf/9aKKct3Xlv69nPXraaSLyQPc/k+qNiJ3K7SYR+bY75hQRuTzQzhZ9hCDYyyt0DsbMi0UEtuEPH0yG/qhQh+DejZdgXmnOhX75vQFjaeDQWOfpLXz3pBeSa8Dp5gLWHoP49eLdXuhvF5GhjgN1YdAe6ET27RXDBRfXteZCCZ26i8hz3/ZUND14KIX7UII8nwQKCLRw/gVmtDzk2Mv6IpXCb797BU/5fDtL7sHW7wIP7qUP9uwcW3/q/qrHldiXMiUl3CFGn33k/npoQvGo7Qgxu627t/sgVIs+0rrBLqdzMIl6bwcZ1wEENz4q5PHvkJbC95icYKJnxf6fGQGPY563sQBkz0un7LQWvnvoRZlsSYFwDzmhKYS7vRBLnR6cyr2ugbjA9KMX0i4iz33aUzbq0kdRuI9BkWWQQIZAC+c/s06ICSzcD14hItd39u7C346JStuJaCme4JYEfiDy8MFTB0RMS+9hIbu1fghAiLlYWS2EuwrSIe3J9U1sXCEgB5avFZFbXCFT9xGeLn3kSLT8EhFB36aEu9qJ8fL+gMC214fXc1a0Q9j7JywITGIM3sqn57lhVP57C989B+HuB+1chLudEcPJIX3HPmpDCs2rjzxq++oOBj2Fe/l1xCNJYHEEWjj/mUFJRUZhql1fM6XQmxqLthMTEKQd5nK/td0QmEglQsBoSPtL61+zcFfh/C4RuSrQ4aWM9NSaPoKYfqgT6xDMSCOKCXek+WDCGrPTmg494tOndGKUi+iHzp36Olht+S18966EO5wQZpz6sY6oRLjrLFPzvSCs8fcJ9wjxPBE53zxmQn24CLBYJpZj728S+P8aR4kLE5Hpy8zjKdT5hc5GO2AR1ddHWHic9SQReaWJLuGCs7l5pe3x5Z5hUn7OdnmVNfYy4r5ad8OGzYlAxPnj+ru0i5JB8K0pUpYT7ugeFSKxtAD1j9qVyI//XCCtJBd00VTEUC45RNrPmLVaWOP0XTN2cmuybDvf0fVl6v6iEdeTu+BRTLjrWizNn8f9LbQGywryD3b1+3sCmhMS7n24hVJl8N2ZZixDD2hQ7CsicmJ3X4ytAVA7vhW4p/rL2I8rFdnQC4h4hz5T9ZEdw+hPtCMm3FXg45xnBvLzc+7Kno+6+q6JyNXD3x2BNQt3RBv+phGodkaZE+428hIaNNYJ2dyw0LGxiYvOdFXoh2blofJytvnIvRXCfjKj5dtzStuTKtc+ah5i79IfWdPhkMBsCQScvwo4b3NJNG627TSGlQh3m75ofbfP40XAw+b/el+l95hYJDKWwqH3BUyaIDAhPu2GBWhOLhhm2/msI2lAn4+ka6AsG53FWq+YXam1WBCndl2XFeTq/0NR/5Bw78MtJNx9zr4dn+ir73S7l8WeRmCCluJmy7O8v9/le+N3/wQ9ds5YfYTylbeOxxRPBPRyaTSp61oZr8U/LMGHHbVx7cIdjk9Xm6O9KrhTwt3+BmcEQf0XRyYAenGhHDuT1siJ5qOrEM9F3G2ajHd8sQFkbcMxuClgV5yniAgcvkbW7YUUcmD6RMDarHl4pe3JOUZEhYbaS+G+GFdCQ5dGwDl/TauINWMN12KJcEf79TgbhdTIsc9XVoGH80JPdWuEu4ouf46mXYSi1qH+8u1MpaT4smPCXe9XNl9eo9LYxc1u8ODrU3axBZp2IjKWcFcuqRx3bVMo2qyT2JJFldpeHPvWxBOGmHDHIuAx+gjl61oFjfSneCqbvte2nl+qX5bmImdr79qFO8SjOiZ0gs6uU8LdHu8dZeq32pxwe3zphWOj9P5Rrn1shbaqM/IC27bJ/uZnzbn2+HJDC3CG2lvKZbYXGA0jgbkScM5fFzLGzM3lSc+1mSmxFLPZC18V5zERrpFL65P7CFC9v3ix6KPiOdbefvXDoUWqONYGokJCN9d+b48XocrCp45MGXEvEe52Aad9YqD7wqdSXULjShfjhu6FMUY62RvaRyhfx6G9x6fGYWxyYrfLtnb7rbOHCv/cOObvEQJbEO56ESoCDGpE0DUS752xjYT7R5Kp/Ouc0I1duPi+VKBa20I5i/ZRtzppa7OfGfuIuG1vrj0p0a9tHWpvKRde4CRAApUEnPMvOTuXolFSxi6PqY24q49VgRKLeMdyrFOLAkMCORYd1ntYbgGgsvXt1PQfP/lSQW7vCym7aiP+drxouVbU7lq464TIC/QQl9S49QtNbeCsdHI4tI9ik7uUcNf7s9cSXhfYNoT6lPfpxl5tC8IdSH3U/epu1TV+887QCtZUd6T2ZS1ZaNon4m7PCd1EbTvVvtRkYyzhHrtwx7a38eXB6khgvQQYcY/2rU+V0VSPlF+PRZlrUmVUMHp/qj68JJKLRoUmKKE26Hd2YWFIuJe038IMCfLQQsZdC3fYrG2zTzk0AFa6YNPyRroTBHHuCdXYfaT95m0eI1Umtk8+I+47uj1sRbgjYoGdUzQHHJGDuzvmfYW7f5yZi1D7LlaHge9jOxikovQh4a6PymwUf87CvdbeHV0mrJYE1keAOe7BPg2JlJJI/RjC3T4d1vVLELzYHQ1RYbyBs2TnjpC9XvxrhNffe0LCvaT9OeFuA2h6z52DcPeLULUPcsI71F6d2KnwT93Xx+wjK86xC5T96No8pMLiRZRYPKu762h6Tm5CGBPuGigs1S/rc6I7atFWhDvwWgFr8zlTwr3m0XCtcLfRcdhXsp2SrSMUDbA7woRSZWI7H+jw65sqUxJxH8PeHV0mrJYE1keAu8oE+zQkRtSvxhYqWsGtPrRPjrsGMiCk7Fa/EEYfq9iuLyQKvY2xNoWEuwrRkifJNuLv7582gGbfcr6rxamw1eezx556pByA523bGXv51Zh9lNooImS38i7ZthLnx4R76fnrc547btGWhDtQ25xrRe+Fu42El6wo13JqhbtPU4ltqYSLAx+80c7a5sWyz+UPLU5tLdzHtnfHlwurJ4H1EOA+7k/oS5vOYUVqbBGjFqACxkYeQ2LeVhhKP8H9CfvCv3ngKItFyO0uILF0jpBw18hs6e4hoUi6NklFJu67uquZFe59uMWEJerMTbpwjLYPT+Kx9Sb+SgJp/t5vx4zdVjQUtBq7jzDheHJg3OgTG30nw9fdm1F1HKai5im+qqmY5z7woq05fWvCPTQz9cLdHoPHk/gdL8DABxfBj3cvXLLbX+E3uzAUFwFeTPHszBtP/Z7pqA+Ps/CyDWzxeFHnRNRGb9u7j6TZfLN7mQQeo+L1yvjYNvVNlcm1p+RFSWPbWzO2eSwJkECCQAvnP7MOSKV82H3KfeqA3RUltDe3ihe/eFO/9wEg61ut2LNbTiKdAdsZ6wcpMiVpMjg+1k7/To2Q2AoJdxtZ9e2HQH2+iNxibE0JdxzmA2g+Ml/LLSUs9SlGatJh95qHaK/dlzzGW+tO7WHvn2L07aPYpZZ78mMnGNAtHw2Ms9i7DVCnvceHni7oDjWpl1HOzE3M35wWvrsm3aSamGuAffwWmwF6pxFaPBR7EYm1z7fLp77osbn2l9RlnU7u+NQLmGoi7rn2lAh3P6EJ9W+NvdXjgyeQAAmECbRw/jNjrwJL32MB8xBZ1YAH/j8m8NQfwl/d3KWt2PdnhPKE7RoelIuADN5Ke2qXs45XzVvh5rf09fj67ipjy7H3v1BUObazjd53bHDpQBc199HanHD34tTfI2u5pYS7nXQgKIY++7J7s7efTJTunqNcUxPCWL576py+fRS63HLCHef4l2thnOHJDz4/Za6PWN6/1QoYHwha+muLEfkRnWEL350TroOa4xqAR1IPdQXGBgpmj3hEpwtVc47a26eOy+77qsf4CHrpzN2+ZtzWF3vleExUh2bM9gUhqfSa0J61qfakyvXMxrJ30FjhySRAAn9FoIXznxnvWNBDn6r+QSaqDT/9FnPvQPPgNz+QeLJqRSiOR13YKOGnReRTTrirn8Qk4HOG3dNF5FWdgMotJLQiNJSiEdpz3nZT6oVFIT8eskeFZ+rer+kpsb3Sa7jFtnXUdnm7Q5Fhe0ytZoltq4j67Rt37ZOX1MufhvSRv+RKhDvOQWT8593aCi0LOuTjR6LrqesD4l/HqLVBsw80a2FmLmGZ5rTw3bUXQRXJBg3AwNdPyeNKXAD4s6u3S9uk5+L4krqsbXj72hSfIe0JORH9bip7p2DAMklgdQQa+M7VMesaBDF2YqWPh69O3RNUfMaCPbUvBZqSvd53WvjwHLeadqKs2H1VA1HcIeWH+gV/+PTp45bjo6b/V3NsC9+9dOG+ms5mQ0iABEhACbRw/qRdTCAXGdXfS5/iFlfMA48S0KcxtWkyxEcCzQm08N0U7s27lRWSAAmQQJpAC+fPPigmYHdTQUrjl7o8enx/htnthMKyGGnxgblUm+KCeCAJtCDQwndTuLfoSdZBAiRAAhUEWjj/CnN46BMXCVomyAXHLmJ3EdToBOzaArs7zugVsUASGINAC99N4T5GT7EMEiABEhiRQAvnP6K5WyoKaTF446Xuy41tIfvkGm+J2ZC2YsOK3NbNQ8rnuSQwKoEWvpvCfdQuY2EkQAIkMJxAC+c/3EqWQAIkQAIkYAm08N0U7hxzJEACJDAzAi2c/8yaTHNIgARIYPEEWvhuCvfFDxM2gARIYG0EWjj/tTFje0iABEhg1wRa+G4K9133MusnARIgAUeghfMndBIgARIggXEJtPDdFO7j9hlLIwESIIHBBFo4/8FGsgASIAESIIHjCLTw3RTuHHQ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IAEiABEiCB4wi08N0U7hx0JEACJDAzAi2c/8yaDHMuFJFLReRNnW3XicjHReT2Gdpaa9LFIvLc7qRPisg9hQW8UURO6o69UUQeKTxvyYedIiKXdw14X6Ihb+t+u0lEvh05DmPqgIhY5q8RkVMDx39DRD4nIg9m4ME+lHuZiKBf8XmXiPyuiNzlzo3VpYfd58Z37vhbO/umZrTk8bNT21v4bgr3nXYxKycBEiCBJxJo4fxnxv1aEbmys+nt3X9f3AmjK44IrRsa2wuR/ewj9R+KiOXc797cffdFyb0X4vBT5rzTC0RlY0yTVae8nhkR5eB/b1f7y0TkjoglH+z7/b8/AAAgAElEQVQmgpad7wt/6iWJyeJZInK3EesPd/8+s6vH92uuLj+2c8efbSZ9UzKarGPXXnAL313iPHpzbtGA3sbxRBIgARKYKYGN+c7zROTzIoII+5tdl+C3JyeE2VQ9iGjue0UkJpZzv8eEO9qIJwovCkRn/Tm3dV8gOo9JzZaEO540XC8iMVGOSLfyQbT7qsBAeJqIQFjjiQ3EuH5U8HqeOg5xXGjCcJqIPNCVh8klouX2g/r8E5FYXbFxW3P8lIymuq5WX24L303hvvphxAaSAAksjUAL5z8jJiqCU5HT1ubmhHnu95hwRxsRRQ9NUuw5Gtl9bZfWkZpEtGbToj4V0RDIoXQZ+4QG9oS0jDKMRbVDEyEtNzQWtc9t1DvHokaIo6ya46dklGsXf48QaOG7Kdw5/EiABEhgZgQizt/mgEP4Id81liIwsxYlzekr3BHhvMDkjj8qIncGIqFaOYTO+caSUE4zoqpIe9BcewhnzZ/+Sndu6vdYfrQVZO8IpG94QCogTxaRN2Si/yXt0vIRpf1qN240/xu/2fz5ENcvJPLybf4+yvpswdOE3PjUaHlMlIOnplRhUvO8QL9rRNoL7ZQ4jo1FtSc34YpN2EqfltQI9ykZ5fqHv1O4cwyQAAmQAAkogYBw9xFGPTSWJrAkmJr2gJQGiNTYQkPbJkRTwUQXB9rffI4yFvJBmOqxEHyaP4/zbHTV55XbcnEcPjbv3P8em0hZQfasLjUIk4JbAh0Fex/qhCmizbHofk27UI2meqD9mLR8xNStwhJiEIs9wQpjC6kmysqnj9j6/bFjjEvNT/eiXCPp6I/HEiyRSoN2YPJjU1hS4jhWp0a3Y30Wu95qhDjKqD1+KkZL8h+zspUR91l1B40hARIggTYEnPPX9IpY5XNKMekLSEUWxPsHCp4k6PE2Vxyi89XdLiw2vULFjRddNqfZR0RzqTC53z0HL8j0/0NPvbGzCES1RopjddW2S4W72qbjBt/rkwKt2+fgQyzf7wSw1u8j2lpGrcj1zHRC5ydiWj767PvdJMdHwnXyE5pAxMSxlhs6Ryd0YPYlEfnpIxOcv9mNtcMigqcxoacttUK89vipGPW9jjd/HoX75ocAAZAACWyRgHP+uqAxhqL28f0ckUJo/ZrZWQYC/uZIRDqX22vblztWhY/Pg84J89zvOeGuaRyhRaoQb3ZBZaiuPu2ywj22c0ppu3IR6NTEpHT86c4xXkjrhEEnPaHIutoXamdq5xZcS1cHnvpof6FfQk950KbauvyiWRtx1ycYlhVSwfzuSlMxKu0jHucIULhzSJAACZDABgk4519CYNL1SiUGjHQMIrvYdUX3cg+lz9QsEswda8WsZZgTsLnfc8JdBZefdIUEZ6iuPu2KtdXaqhMZCEfkjsf2jVchG8otR3m1fGLDR0W2prtoXredaIWeEqh9odxyLdOLY00JwpjDLjV2r31tD357t4h82bBJPbnRuuxaCW0r0nz8vu+57SBD1/kUjEa6nLdXDIX79vqcLSYBEiAB2WDE3fe6zWH3kcnQ3tyxUVNybCg6nBOeud9zwh2/h2zT72xedqiuPu0qEe6wy66ngOAMvZRIbcpdraWLMmPl+AWmmt9un1SEdo/xTy1s+al0FJ0E+DGXW0Ad25qxNvWl9ni0awpGuX7l7xECFO4cGiRAAiSwQQIbzHGP9XIol71G3JQcuyvhrnnTmguuUfiStJ0+7SoV7ugL/xZbvy2jCtlQJNn25dBdj3xKjgprv1DWCnVtZ+zFXTl2OimykwOtN7aeRPvSc8rVVTLBy3nAKRjl6uTvFO4cAyRAAiRAAkpgY7vKpDo+JJg0IlwSzVWBGUvpiG2pl4uo534vEWS+7pitqVSZmnbVCHe1H+f8sy6v24rW2vb3vbj9NowQ1ae6FyrZpwQYE9iuEzv/xPZbz4npUHTdT7J8e/T3mj3jQ0xytoXOmYJR3/7a/HmMuG9+CBAACZDAFglsbB/3VBeHRJSmBqReTa9lqvCPHRt7SU9O8Od+LxHuOEbLgX14uhBaaBwSyX3a1Ue4w0Z9EmCjybn6x7xs7ZaH94pIKJKuufmYXBzo8vP9NpBqU04chyLusTUJWmZssXGurtJxkuM5NqNcffw9QoDCnUODBEiABDZIoIXznxFWiJ5PBLbTs0LTpkao2A4tXIXAer7Zjca+pj60R7ym4vjobGybPcWW+71UkGlb9PjUGzvtE4Y+7SoR7uB3nzM+NLnJ1Y8isFOQ3ZNfX/iEfvN1pIajXTB75ZGxEtqJR+3BglMck9pHPiWmNXIOGy93i3NjY0W3nkQbavaMD7W5Vuj78ajtH8poRu5hWaa08N2T7kTQogHL6lJaSwIkQAJ5AhvznSpWEG3Gm08h9jRqClihaLmmy0BgYYu875pzfETWLjjEFpMo/yndoj6IwtB+43ZygPJxPHYS0Z1Gcr+XCnccp4IwJPzwXSwtpbZdJcIdfaFv5UXdlpNPTbL1ax/oORd1e5vb/fRzCzxjF4ZGu/V3n9+u31uOqXcbxHaVQYqN7mYUSrOxL+fS3H6Idn2RVWxrT9gX2t4R3+NFWPYlXH2F+9iM8k6KRwQJtPDdFO4cfCRAAiQwMwItnP+MmgxBeWmX3mDNgoDEn92Wz/6uwtF+F3vpD0TXW9we3LmXPfnyvTDL/W7tUlEZEp2xveT1/FQ+eU27NDIc2j9c6wqVhz54fyRKHjpehSrewGoj67ktLFND0r6gCxO50EfTVfBbTNzjt9hbiHXiiAW1sbf31vKJ1aX2+9QobWfJ+g3PYExGM3IPyzKlhe+mcF/WmKC1JEACGyDQwvnPFCNEPD7YPzy2h7g3Xc8JvbnSHwvxemL3xs2YOAuVn7IH9dfYOwX6Pu1K2VFbnh6PMkP94BdQTsGgZZl9xmlL+1jXjgi08N0U7jvqXFZLAiRAAjECLZw/6ZNAQwL6dKJPJLmhmayKBIYRaOG7KdyH9RHPJgESIIHRCbRw/qMbzQJJIExAo+0luwCRIQksmkAL303hvughQuNJgATWSKCF818jN7ZplgSQVoKFn0NfxjTLxtEoErAEWvhuCneOORIgARKYGYEWzn9mTaY5JEACJLB4Ai18N4X74ocJG0ACJLA2Ai2c/9qYsT0kQAIksGsCLXw3hfuue5n1kwAJkIAj0ML5EzoJkAAJkMC4BFr4bgr3cfuMpZEACZDAYAItnP9gI1kACZAACZDAcQRa+G4Kdw46EiABEpgZgRbOf2ZNpjkkQAIksHgCLXw3hfvihwkbQAIksDYCLZz/2pixPSRAAiSwawItfDeF+657mfWTAAmQgCPQwvkTOgmQAAmQwLgEWvhuCvdx+4ylkQAJkMBgAi2c/2AjWQAJkAAJkMBxBFr4bgp3DjoSIAESmBmBFs5/Zk2mOSRAAiSweAItfDeF++KHCRtAAiSwNgItnP/amLE9JEACJLBrAi18N4X7rnuZ9ZMACZCAI9DC+RM6CZAACZDAuARa+G4K93H7jKWRAAmQwGACLZz/YCNZAAmQAAmQwHEEWvhuCncOOhIgARKYGYEWzn9mTaY5JEACJLB4Ai1892TC/dChQ6/b39//kOmFzyy+R9gAEiABEmhD4CX0nW1AsxYSIAESGJHAMd+9t7f3+nPOOefDI5Z9tKjJhPvBgwev2dvbu3psg1keCZAACZAACZAACZAACcyZwP7+/jvPPffca8a2kcJ9bKIsjwRIgARIgARIgARIYNMEFifcDx8+fMbjjz/+Ne21/f39l266B9l4EiABEigksLe392n6zkJYPIwESIAEZkLA+u4TTjjhOQcOHLh/bNMmi7jD0BZJ+mMDYXkkQAIksGsC9J277gHWTwIkQAL1BFr4bgr3+n7hGSRAAiQwKYEWzn/SBrBwEiABEtgggRa+m8J9gwOLTSYBEpg3gRbOf94EaB0JkAAJLI9AC99N4b68cUGLSYAEVk6ghfNfOUI2jwRIgASaE2jhuyncm3crKyQBEiCBNIEWzp99QAIkQAIkMC6BFr6bwn3cPmNpJEACJDCYQAvnP9hIFkACJEACJHAcgRa+m8Kdg44ESIAEZkaghfOfWZNpDgmQAAksnkAL370W4f40ETmn6/Evici3F9/7u2nAKSJyo4hcLCKvFZFbdmMGayWBbRNo4fy3TfhY63HveFhErhORN6+EyRrbtJKuYTPWTqCF724p3E8WkTdkOu2TInJPj459jYh8pDvv7SLyvh5l8BSR00TkAXLkUCCB3RJo4fx328Jg7QgcXC4ij4rIDY3ssz5vjPvhhSKClw1e2dmPCcGdIvJ7IvLIQtvUyOyqanSs4KTU/f5tXak3JQJ66LMDIhLTH3379CwReXlX/2ERuSPSwl2M+yrYPLicQAvfPYajirbINeB0Iwpj57wsMbhT5N4oItdTcJYPrsiRFO6DEbIAEhhOoIXzH27l6CWMLaJLDByrTvu0EvVCsP+ZEfD47nkicl+JUQOPGatNA82Y/PT9roZnRkT5c488Ob63OyalLT4oIm8SEWiUB43VQ/v0tu7pNYpMBRS30l+TD4g5VNDCd+9SuGMg+0/fiDsusBeKyFM64c9UmX4jmMK9HzeeRQKjEmjh/Ec1eJzCdiFgxqjTCrwrROSjLrqOyCuE4a09A1O1dMdoU22duzheA3YxUY6UT4hnfN4lIlcFjNS0ottF5JKIaO/Tp5oFgDJhA4X7LkbIDups4bt3KdwnrXsH/bWGKinc19CLbMPiCbRw/jOEtAvBOUadSMd4b0acATdEYot0mTHaNMPh8QSTzhORzye4X+ueeIQ0ByZVd4sIxLlNzxrSp5jIPdTZhcka0k8p3JcwokawsYXvnlQ8Z1JlcnXD+fysiLy4i1YAKWbFNwei6ngkhtm1HqOPI+33WHR5hojgYsaxZ7t8esyQtS7Ug7xE+8H5cLo1ZeICRn7cZcY+zPy/0LXFlh9rgzp8XR+AtsE+fLwtTxKRV7q0oVhuH+y6tGOL8j5wZA3C182jRe9o0B+vMGXjHPx9jIuBR7jaWQQJGAIR52+vWaRitIrgtuqbnOCEUDvfGINc+E+49AZrK4TyBZ2fxPc4Hn7dpquk6tTcZ3C2KRS2DhVp+A7ruGqFuW/TN0TkcyO3CfcJ3NtOCtwjbVsQwf5qd3/VtuN3vffh3zV9YMsrtaFmrGm0HOeE9ARSafTJPiZWoVQljdpbPTC0T1X0YzzARgr3ml5d+LFbFu46C451IQQjFjGpk4ST+VR3sH1sZr/HLim6gBWH6nG4sCBuVfjH6tT8t5IyUUZJGyDGNa0n1gaUFYuEp2zRdoCVrQff28W8tr04VjlY4Z5qS991CQu/PGk+CUxHIOD8ffRQK4+lAExn3HQlx0S0TUXRoMqZJqDjgzDqfzVI4y1G+oIGP2J1qo/M8VUfnDvO2+Dzp+FvIa7V/4b8KvxwbZv8fU/t8MyUA+zA5MHeK3Hv+77ZcaykD1LlxWzoM7I0P92Lcr1ngeNjXWQ+tFOa5qHbSVffPrX3fe0/yyG2iDY3Ye3DhefsiMCWhbu9cD4tIl8Rkad3jhq5gvjYi7BEuPtu1AvLilh8p3Xh8Rk+Gtk61E0UbF2xMu2FiGPgDLGqHDn4mOGrc7bOfqhwtzdybG+GCIN+LCsvwvUJgLVLbVZHo84R38Ph/4WInHgkd+/53cQjtlp+R5cOqyWBZRNwzh9+SQMToYatZfKcEu4I1PjIt6ZKhLZyVEH2IhG5q4OGIM2ru8iz+rZQnaWiHcVqdNVOBkoGn/pULya1TSjDL5bs0yaUYxnofcbndPt7lhWeeNqgO5+U9oEvr8SGEm7+GM1j9/y1D3XSgdQVP040su4nXX37FLZpTr3my1O49+nVBZ+zduEe6hpdHY4LCsLQP560q8RtRLhUuKdm3P7itYLePobzwj1Upt3lxufO2cdwYKBtHkO42yiKLc+2LWWbjepZvrp6f017HS/YNdD0tRNwzh/XnQYsQk1fy3XZJ/Kovsn66Fzus2Xo69TARmkEXUVezeQpZ5+KUXvvyJ0Ta1PoaURoFxXLoXYSEuoDW16pDX0ua9UEvr+0jTouQpF1Zerb26dPYbv2m20vhXufXl3wOVsU7j7C4LuvJGUklioTc8TqdPoI91iZdhuoUJusQNZIxFDh7p2Pj3ioA9P2hiI6Mb62PbiZpPJKF3zJ0XQSmAcB5/xLjMqtGSopY9fH9BHuKrKsn9XvQoIxdU/B8XjSWirabcS9Rrjn7AtxyJ2Tmoz4NoeY9WGv5fYpL3RO3/Gn9zRNd9Hcdzvx0UCcjfxrEMvfo/sId7sg1abEULj37dWFnrd24R7aDtIugrELi2zah3ZnbcQ95lhtBBoX9Te7tBybKmPfqJcS2GqbFcehG6pPz0GqyVDh7ttXIty9bTHhbh/fahsR5cNfnxdmLfSSpNkk0IYAI+7BxYaIriKXGf/Vj+aFW/EV25c71HneT+KYmv3W+4i8Evt8FLvkHG1fToT3Edpadmkf9LGh78XlF5jqUxMr0kO7x4CxTxkaOhnze8pTuPft1YWet3bhnooQ5RZ2okvHEu4hx22HjHfiYwh3u7+sCu45C3fwgMN+a+CRfe1j1YVejjSbBNoRYI77E4S7PqX0O36FhLuK3twTXHSo9f8Qethe0G9+kOp4DcL4lMjUOSX2eeFecs7Uwr2mD1oKdw0sadqq9okX0Vaoq32hfqvtUyvOsQbAfp7VjSk8xcF2k1jk698zk2PVzvGwpsEEtizcbWqGnTUPSZWJRdw1+oDoMT6aSxpLCakV7qG3ummdqG+sVJk+EfdYdMBPjOxg1i0o7VOQNTymH3zBsgASGIsAd5U5TrinhFQoeqwCs1a4w49p9LY0XUaDTKHIbWw4qM2xyH5om8MhbfJ29Im41/ZBToyOmSqjvHStB55OnOpeqAQGliF2JcKC79iORHjiXtqnqQ0rQmMg9aSb99KxnOiOytmqcPeLN+1AHlu4WwdZGjkuEe52FxYvqG2dGFqhxampfPuSJw0+koT/V44p22wKT+qFEdYJ4t8lN8gdXUaslgSWR2Dj+7h7wZQSeaHfVHyX+PSQwFQfWXI+BpcGmkrz3O1bNXVbSjtIQ2kdQ9tky+8j3Gv7oKVwR9vstpD3Bl6ohGP0STf66UC381ps7/3aPkXU/8kBTwM9g601dXc6vCvFvkfA3qtLJwrLc2gbsnirwh1dbHPEVdhC8EJMXtmNgRIBmxPZXkTbvHtcXN89crHrNpA69HJl4jh7DC7Gd3e589gpB9uahdpgd8xBGYj442UYL3Vvfytpd0q42zQdHAcnBmeC720U3dYDp2jz2f0exIwSbMgxsanTE2jh/KdvRVEN9m2iKlh90CAWobYplTZ4YKPg/h0W8LPYxvaWzrqQwLT+rWSBq/X39gmxAkAbYQdeAIV0Ca0z9I4NOxGwdQ9t01jCPbZfug/g9BXu+uInsPECNzWg9L6GoBfur6F+UJv0mNRTldo+jdkWy3EvGfdFFxAPmheBFr57UsE14M2pNpUk1islArZWZMfqim2zmIqwxF6YonWEnLaNhltbcCxeioE0npJ2p4R76oVTsXrsRMozCm2HOa8ridaQwMIItHD+M0EC3wIBhXdPaL6696t273EEQf68E9+IZOpL4/xTP5uPDbGMIIxGWW1ec0xgpoRyCJ19Wmnz8BHR1UCNbZcer28DR96zfc9HyK8ObZPa3SfiXtsHfYV7n8W+aJcPfIVSVO2kSINWqXeQ1PZpaFzEhHvJuJ/JJUozagi08N0thTsuJLwEAZ+SR0JevGvkGq+8RmTYCli764l1jrHvbT+EnCF+95FuZVVSppYfe0MpbhwfDbweG5Ged7oFoGgndttBxKa03ajfPk3wvGP14A2yrxSR6x1fH6XXPsQNMfSot2ac81gSIAFHoIXznwl0u6sXTIot8vQ+CH7nKhF5RperHBJqIf/rBbGmZobuSXp+Lm1QUULsv8o9IdU23RmIIEMMv8W9tRt2fEBEYoJyaJtgT0i4pzho+2r6IFdeLPWmZttLP4Q1vSWlL+x4i4l7W25tn3qbYsK9dNzP5DKlGaUEWvjulsK9T10Qn/jDx7+MqZRj6jgrwkOP1lJ7ntfUj4tXPyXt0BdQPRIQ9zX15o7VekIr3UPn1rYjVz9/JwESCBBo4fxnBF79fIm/Ux9U4ke1iX3OGYqnps5aPwzbasof2paQGJ3inuwXmY5t99DyxmZeM+6H2s7zGxFo4bv7iOni5rdoQLEx4QNDu7vokalFsgOr5ekkQAIkECewAN/J7iOBsQno0wRudjA2WZbXjEAL37114e5fLGQXp9qFmqW7CzQbHKyIBEhgvQRaOP/10mPLFkhAo+281y6w82jyXxFo4bu3LtxBO5S/rb2QyzfkeCUBEiCB0Qm0cP6jG80CSaA/AaShYG/11GLR/qXzTBJoRKCF76Zw/6vOVMeh33xlorz6RsOH1ZAACSyVQAvnv1Q2tJsESIAE5kqghe+mcJ9r79MuEiCBzRJo4fw3C5cNJwESIIGJCLTw3RTuE3UeiyUBEiCBvgRaOP++tvE8EiABEiCBMIEWvpvCnaOPBEiABGZGoIXzn1mTaQ4JkAAJLJ5AC99N4b74YcIGkAAJrI1AC+e/NmZsDwmQAAnsmkAL303hvuteZv0kQAIk4Ai0cP6ETgIkQAIkMC6BFr6bwn3cPmNpJEACJDCYQAvnP9hIFkACJEACJHAcgRa+m8Kdg44ESIAEZkaghfOfWZNpDgmQAAksnkAL303hvvhhwgaQAAmsjUAL5782ZmwPCZAACeyaQAvfTeG+615m/SRAAiTgCLRw/oROAiRAAiQwLoEWvpvCfdw+Y2kkQAIkMJhAC+c/2EgWQAIkQAIkcByBFr6bwp2DjgRIgARmRqCF859Zk9doztNE5GERuU5E3tygga3ra9AkVkECyyLQwndTuC9rTNBaEiCBDRBo4fxngvFiEXluhS3vqzh214eeJiIPdEb0vde+RkROTTTkPhG5vft9jPp2zUzrf6OInCQiN4nIt51Rp4jI5d13fjycJSKvEpEru9/B5mYRucWV0XfcxfoD/XCPiDwYAVjTj3PpA9rRg0AL393XmRQ1p0UDigzhQSRAAiSwIAIb8p1vE5H3FnYNRNglhcfO4bAxhPR+piFXHBH2N6xQuGu7Tw+I4dtEBML7ZSJyh+EDcfyRbiJzZ/f9i7tj3yUiV5lj+467XH9gfOpEynZd7jzbj3MYu7ShJ4EWvpvCvWfn8DQSIAESmIpAC+c/le0jlJsSbSMU36yIMYV7SMD6hoxRXzM4mYpiY+DaLpr+WhdFR6T97k40Ixr/iClfz/FC35tQMu5ix1woIp/qCgz1VUnZc2FPOwYQaOG7KdwHdBBPJQESIIEpCLRw/lPYPVKZaxE5YwjpGhZj1DdSFw4uJtRujaj76Dkq0wj62V3KijUAqVj3dqI+9cSmhHXqGLXBTypgS0nZg6GxgN0TaOG7Kdx338+0gARIgASOIxBx/ojqXSoib+oWPN7qUgXWQjEncs4TkfNNYx8VkU9E8ouRK/3VjhP4HejOu9FFZfG1z3v+rIjcFYGKhaAXmPx82ID0DOQ66yclpNUW9GEsL7pW8OWEew23UPu+EBDFpcfVjk0/BmxEPSS+c2NGf39mIGdebcuVkesPjbq/XUR87n1J2bWMePwMCVC4z7BTaBIJkAAJTE0g4Pz1cb+vOhR9nNq8qcuPiRwsSoTghsBGHjGE8pndRAY2+WirClkIqW90+c9qu01nsOWCJ3aCieVG43yISPQH7PAfm+McE9KpyLEvr0bwxeqr5QYxjkWhaJ/nYYVv6XF9xott9/e7fkc5b4gI7xwnjYanUo5yZeSEOyaJ13frMHyee0nZfTjxnJkRoHCfWYfQHBIgARJoQcA5f+Tmav5sqPpc7m4Lk8esIyXckb/so9SIJH8+sO2iFbKwTznhexvl/mAn/r3wV4HtUx90ceSLTEQeIvbV3U4oGm0NCeka0Z4Tip55SrjXcFMbbft0wnK/eVJRelyfsaFj4HlH6ntrpH9sudqHON4+9dBjVLj7NtkySsR17Bh9IoDyTg48zSkpuw8nnjMzAhTuM+sQmkMCJEACLQg45499wJEeE/u02ie8RdNrxarapMLIpn9aIRvb7UNFfygv2dqi5erxoXSInJBWcVfzlCS1G4nfZSeXKhPqvxC3kug0yio9rs+4UbvQRkT+Y/2jZacmRMhxx85FoZ1o+gp3fRKB8/WpD2zFuAhNHGr6sQ8vnjMTAhTuM+kImkECJEACLQk4519S9aTrlUoMGPGYPtHJkIgsEbKa3pCL1GqKRWoRZEq4I5qPXU9qRLudOEC4+v3MH3M5+CXt9TaGuEHg4qkCbIXgtTu02PNLj+szNHQM2KdNqfx01KFPQvBvCGh8NOVJbQgtXtXfSsZdTIBDtP9qYr2CnlfSj3148ZyZEKBwn0lH0AwSIAESaEmAEfejtGP5yIigQmjbFzepQLPnlAjZ0v28tVxNyajdnlGHT2yCEBteJWJSz821t5QbyrNrKiA2PxcRpaXH1V4+tt14UgFRXvJkSRcYYzzoC5GwqPbl3SRkihx3u398bNeamn6sZcXjZ0SAwn1GnUFTSIAESKAVAea4R4W7CkVdnKpdMlS4hyKhtrv1RT81AswKaeRWIw8fdvt9xlPDqm99/glMDTe1x+5ihO9i6UGlx9VcPr7dan/fFxXphCuUf652lbCOHZPaChLll5Rdw4fHzpQAhftMO4ZmkQAJkMCUBLirTFC4a2QzJN76psrU5mmrgKyNuENIa1pOTbpMjeDL7WJTys0PbZT7zwpyxEuPK7l0fLvtDjapBaahsnEudgrKRexLWMeOUfaxt/uWlF3ChcfMnACF+8w7iOaRAAmQwBQEuI97ULinRHZf4a6TgdjiVaANS0cAACAASURBVN+9qS3/QoL3ge5LjYBr5Le0vhrBFxPutdxCQ1pfYpRblFt6XO6yCbVby8a5uXx3W772cW73pRLWqWO0b0MTi5Kyc0z4+wIIULgvoJNoIgmQAAmMTaCF8x/b5hHLy6Uj+DxxuxVfbY67jZTG9gjHPui6MNS+CMgfD2H5fBG5pWMREtJ2T/XUQknFWSP4csK9lBva4XdG0XbbqH3pcWiLvnAKEenQrit++MTarQtic9FzLS/34iZbbwnr1DGxbUlRR0nZI15CLGpXBFr47kl3ImjRgF11DuslARIggakIbNx3xkSOvpkS4u/dIvLnnVD+SJc7DlFXK9zRhXZx4Q0i8t2uX58iIheJyFfcmzBtvrgejzeyYgcWK2xjQjol/mMC1m4/aI/Bi6VSEwUVzXgPQCk38Icwxn75+IADnjR4vqXHoQyN+uei3iUTllC+u+bZf9z030tF5Mqu3bFJ2ZjCPSXQdUyX9ONUboXlNiDQwndTuDfoSFZBAiRAAjUEWjj/GnsaH6siJ5QOoRFXNQli9CoReUb3kip7DqLbD3XCLbbbh5YD4feWwNtQIbTwFlEfJVaxb9H4vcZT9ev5udST2BtztV4beU7VV8MtxAL1vN9xKD3OCveSpww4Xrd2DK0lsE8t9CmC3avd9gkmUh+LvG01NklKpeGk7LKTQJ8KVdOPjS83VjcmgRa+m8J9zB5jWSRAAiQwAoEWzn8EM3dZBKLZ+Ng3oI5hD0ThiRVlT2XHGG0JlVFjr7L4fkb45o4rXRw6RptRF/6mGBtj2McyVk6ghe+mcF/5IGLzSIAElkeghfNfHhVavFAC+nShZCeehTaRZpPADwm08N0U7hxtJEACJDAzAi2c/8yaTHPWSUCj7aW76KyTAlu1GQItfDeF+2aGExtKAiSwFAItnP9SWNDORRNAas6ZIqIvsFp0Y2g8CeQItPDdFO65XuDvJEACJNCYQAvn37hJrI4ESIAEVk+ghe+mcF/9MGIDSYAElkaghfNfGhPaSwIkQAJzJ9DCd1O4z30U0D4SIIHNEWjh/DcHlQ0mARIggYkJtPDdFO4TdyKLJwESIIFaAi2cf61NPJ4ESIAESCBNoIXvpnDnKCQBEiCBmRFo4fxn1mSaQwIkQAKLJ9DCd1O4L36YsAEkQAJrI9DC+a+NGdtDAiRAArsm0MJ3U7jvupdZPwmQAAk4Ai2cP6GTAAmQAAmMS6CF76ZwH7fPWBoJkAAJDCbQwvkPNpIFkAAJkAAJHEeghe+mcOegIwESIIGZEWjh/GfWZJpDAiRAAosn0MJ3U7gvfpiwASRAAmsj0ML5r40Z20MCJEACuybQwndTuO+6l1k/CZAACTgCLZw/oZMACZAACYxLoIXvnky4Hzp06HX7+/sfMkg+My4elkYCJEACqyXwEvrO1fYtG0YCJLBeAsd8997e3uvPOeecD4/d1MmE+8GDB6/Z29u7emyDWR4JkAAJkAAJkAAJkAAJzJnA/v7+O88999xrxraRwn1soiyPBEiABEiABEiABEhg0wQWJ9wPHz58xuOPP/417bX9/f2XbroH2XgSIAESKCSwt7f3afrOQlg8jARIgARmQsD67hNOOOE5Bw4cuH9s0yaLuMPQFkn6YwNheSRAAiSwawL0nbvuAdZPAiRAAvUEWvhuCvf6fuEZJEACJDApgRbOf9IGsHASIAES2CCBFr6bwn2DA4tNJgESmDeBFs5/3gRoHQmQAAksj0AL303hvrxxQYtJgARWTqCF8185QjaPBEiABJoTaOG7KdybdysrJAESIIE0gRbOn31AAiRAAiQwLoEWvpvCfdw+Y2kkQAIkMJhAC+c/2EgWQAIkQAIkcByBFr6bwp2DjgRIgARmRqCF859Zk2kOCZAACSyeQAvfTeG+m2Fyloi8qfuDBdeJyJt3Y4qcIiI3isjFIvJaEbllJDvQxru7sl4kIneNVC6LIYHVE2jh/FcPkQ0kARIggcYEWvjuJsL9wQcflF/8xV98e8fvGxFxeJqIXGoYQ0w+EmD+RhE5qfv+fY37ZIzq0M4HAgVN2hcJw6096KMY06eJyBsyAB4VkRu6Yy4UkU91/36ZiNwxBjyWQQJbINDC+c+QI3wG7gEIauCDgMbHReT2Gdq6a5OeKyIv7gIuCLoorz8SkTtF5L5dG7iw+lVX3CQi33a2I7h1eURz9B2zGrxDsaVBO/b5AgZVC989qVjUBnTC3SIP1Qvnc5s56GwRuSdwAT3UfQdnfknPfsTFdqBzbq1vCnAQ13d2v+uI89U3JO5K2JYK99iEw3eB9i2F+w/J7HKs9bw8eNquCbRw/rtuo6v/WhG5svtOgzwqTK8wAQE9DSLm2UeE66FIgGdmzRvVnLeJyHvNfRBCHR/lhX+HmI1qxMoK2+/ac7qIPOjaBl0CfeIDULVjFsVqAEz7D9+V6DD2+UIGXAvfXTJgeuNyDbDlhC4OexHg2FDahk2/GOKY9CJFPSFbere54ER7AbauO2ReX+GuN1dbJiPuTyS8y7FWMBx5yBwJtHD+M2r3eSLy+UjKIH57cuCJnfrROfjQlij1PomnEe8PRNbhz1/RBYcmvb+3bHSDumLCXXl7PdJnzEK/oDxMAhB01EBlrp/Y5w0GwFhVtPDduQEzqC2uAYgua0QllDphBQ7qDeV9v0ZEPtIZNSRvepdiai3CPTd2GHH/4UDd5VgbdP3y5N0RaOH8d9e6J9SsPrEmpW6Lwl2f1uJeelWm/xDZDaWazqjbZ2VKSLir3gjx7jtm0WhNx9E6U/dS9vmshknemBa+Oye+8lYmjnANsDNMn0uNx573Boo62TkfG5V/pslFQ5ThZ7tHhZofiRSYm7tIjeasYZZ8vnnMiCpxUT4sIjZarKZo9AIzZPyhTPx9IvA4DW3QXEPk559hZtdI+/nRrm77OFPr/qxbvImcOgjfy0yZOPYLgXzPXL023cjm46EdHziSt/51wz6V4+5TZXJjJyfch7DFTQm5sPq4EU9fPtqNFbB7pUlHQptCeYvo4yE2PClTT81YKx2/sDnX38/o0sBwLPrY57ra80O/D7rmefI4BCLO316/CGzcupK1IzUiCNfKmSYXHpFQ9e9fCfhl+GSMef14X6vXwycDqZk4B77m1UdynL8aYJ0rW+uE+NLzNU9Z12mVXoPwa5omau99NQPO2qEpfDg/tJ6stG1af+nxQ1iU1lHDRI/1wl2f7sdScmvGrNaBPrT58znhPkaf92HBcwYQWJtwxyNNuyjTCj+b324j8z7PXQe6jcbb9JkQblx4WFiC6IONdoeOtTblyvW2WaGKm4k+GUA9iCQhp97mtdn6rWDO1Yv2YJGoOoBcvZo7b59W2LpRnk44Wgn3XBtr2Gpb0I53i8g/NO2xv+kY0O+mskH7pnSs5eyw4xe25/r7KeYRbKg/7RqL0DqSAS6Lp45FIOD8fSqhVlUSfR3LrKnKUf/vfVuoPjv+/e82Ym93y9IAiQZNLDO9/mI7e2lKhE3NLC0b9mnAA9ciNmaw9wW1v+Q6VEYpH53qn5QdNt2opm2or+b4vixq6ug7Rq1w/343mUFZ9l5ry64ZszGbcsJ9aJ/3ZcHzBhBYm3CHKLZpAzZqYHO4/s8u3xHobF6Zjcrb79WR60JPRF2e7rZb1OM1ymAFdCjibqPLuJngseRfHIniPsvY5mfiuRvKYwURdx/VhpM+LCIQYxBcKrDtjSdXL4S7F4cavbdlgneNcMdN0n7QPrvlYyziPhZbtAEfTb+ytmif2n7GEx9diDymDXhaY+upHWs149cL95Bw+ZKJzOF3/9TKXoO5pyYD3BdPHULAOX9ca7pDU6jYmhSTIWZNea4uANQngbnF+rlUmQ929wAvijWAYe8hWncokq33pueZp1c1ZXufblM89dov2WihT4TX9pe3Q8cMvreLMWvahvJrju/LoqaOvmNU/SL6+a2RsePLrh2z/vyccB/a531Z8LwBBNYo3G0U0jowHcCIanzMCA8bBbFC0DpjzMZPjKSuaPqNF6S5vGMbnY45fnSt/c0L6Nie6KkcdxsN9Ytv7WMz1K03mZJ6U+X6lfGx7SBLdpWxkZuYcB+DreVu2wYuVqBbG+wYGNsGW4+PgObGWu34Lelv26f2OrOT3yGLuwe4NZ5aQsA5f/hBTQEMnb7L90CUNKfkGFwHv2Ym4prqGHuvREq4a5Q85oO9YFJ/YH0HbEaaDCbmVljXlm39ZiiyrqI0t8g2NIFQG0Pb9CLgYyc/1g7fTu2f2rbVHt+HRW0dJWMtdIyOCX0CXfJOk9oxWyvch/Z5XxY8bwCBNQp3KzpUONiLWUWGzmSBTyOGVvD6KGIIc2q3lJyYsvX7qGRMkKbEm7UvJdxtvbmdd5RVSb2p9vbdVSbE3PZLjNNQtv6mY58meNEca9vYNqTy/3NjLeYiYraX9Lfe7FC2ZZKasAxwVTx1bAKJHbliVa3l6Yl/OV0sfSYl3HUyb6PkIR+sPlYntH4CFBKNtWXb6zjUR7knB2q3+ix/X0gFVGx9OTtQT23bao/P2RBiUVtH30tR/bR9ulW6lqB0zNYK96F93pcFzxtAYI3C3V646iStENELJZSHG8pvV7yIjFzQLUIK5ZHXRtz9DjexbrSPqHOLMbWMlHDPpTFY4aV1l9SbKrevcM8JhZhdY7NN2R/7bUob0M+WTYlwrxm/Jf0NG2y9OqFKTVgGuCqeOjaBDUbcPUK7dV4olSQleHPrS7QuK4JD6TIa8bQCrrbsPmI1NJxK0yZi9eXsQJ21bas9PmdDqE9r6+h7Kdocd4w9jIfaJ1m5MVsr3If2eV8WPG8AgTUKd+Dw0XQ85oPYDj2OxPF4ZPU5s7A1FXGN4Z5KuNuITqmgGiLc7SLetQv3UrZTCvc+NtQK99ziVJRnx2/pOLOTX4wVu3sQ02QGOOYWp24wxz2GVe8XfvvfEuFud5wJlW9TSdS36v1F02S8eNN6S8vuI1ZDtur1nEvhGEO4l7atBYvaOvpenn5XGZ209fGVsTFbK9yH9nlfFjxvAIG1CncfTb+7Y+RX7evWV3CcdsGqf/xpJwLWuQ9JlclFvkPdWiqoSoV76DFdaI1ASb2xRcFoxy4j7rmovXJOtXGocB/bhlrhXjt+S/obNth8dlxDeLui7mhRsovFANfFU4cS2NiuMilc+pTRL8AtEe65vHFbr64hUqGuaTI+UFSa2qJljyXcc9sT5urL2YHza9tWe3zOhlTEvaYv+1x+Xrhj4oZthDGhq31nTGzM1gr3oX3ehwPPGUhgrcLd59/GXspkBY3dItIKLb9gM5bTVxtx1wVD6MJYnqTv3lJBlRLutl5/o9IIkNYbWpwa210iVa5Nv6nZVSYneGM8xmbbR7hPaUONcO8zfkvHGeyw15Dd9jPXdwNdF08fSmBj+7incMXSBfT7kH+OLTbNdYv6BfhWXSjr11PVlt1HrMbsVPtSUeAhEffattUe34dFbR25Po797oW7D36U5rvbCVBut6fcrjIoa0if92XB8wYQWKtw92JFEfkZtd8tBMeF9iwORZMhciFCdVLgBanddQNOENHIZ5tV+FYcQfDgfH2RDez/8W5rR7sDS6mgSgl3Xy/2Jf9mt2sO9iEPtaekXptiA46aOoHv7ZqAGuHut4PUftTHzyWLeMdg20e4j92/qcWpubFWO35L+lv7wvc7vu/z6HeAG+OpfQi0cP597JroHPj60Evt7HXlhZNPbbGm6XmpfeH9y3Bwvl5buEauj9xvasvuI1ZjmP2uUPrSOXu8PaZ2cWrftpVy7sOi1ibtR7w3pfTlVjgnJNzxvY4znzLVZ8z6fi0R7kP6fKLLlcWmCLTw3ZNG3hINsJFAZeBtsZF5PSY0gy1ZvOIFaexlRNaG2AtPbJ/Z40sFVUq4o+xcvakXMMVm+Paxnx9zKA8vBsF2czXCPTZ2lUmKR66NKLuUbR/hXsK5rw3+vNxYqx2/peMMdoQmyUyTWcB9p4XznxEGu/EAgih4uZx9YV1o+0KbRnBD966LL5u3n+p1B/+G37/btRfvxLhIRPC+D7/1rX+qGUuRqCm7j1hNdY1dAInj9MVO+PdPmeCOF5o5O7TOmrbhnJrjczbEUm9q6oBNpYs6LeeYcLf3Chv06DNm4bsxrvWjQTP0oX5Cb7Ht2+czusS3Y0oL370r4e4jgaEooBebqVm9Fz/6Fs3zu4hySJD6c0LR/NTbRnEz0Bf6YFTaiUbqEZmtN/b4LVYvOPkoS2m9EHHvdPtBgwvy+F7ZRZhSwt2+vS52FcYWGId4jMXW3gxSe9+H2jaWDfaGn9oBQ7n5sVYzfkv7W+vyZU96zW/HPU/b0hbOf9oWVJWOa/jSwJulIT7xd0+kNH/9eqENofSWwJuUcf3B7+lTVFu8vV5S2w6Xlq2T59hLlmrzxGEr/M3PH7H/skDbwOvjR54e/EH3tnBtW84Oy6C0bXpO6fE5G1IsSuuwwr0mSBHbehHl2Xufpmb1GbMlQZpYLn+fPq+6CHnwOARa+O5Jb+ItGmBQY2DjDx/7JrhUb+g5eMUxojyxDy5S/TziHOI4vR0uxdZb2qacPfrCn1ybc+WM9fuu2Fr7W9iQG2t9xm9JH9hJMtNkSojN4JjGvnMGLT5mgl6LNX4W56SOV59Xc28oZTJl2SU2TOU3VLDi5Yal3FqwyNUR2w2ohGXfY/qM2b514bwp+3yIXTxXRFr47jUJdw4aEiCBJxKwaWk1ESiy3CGBFs5/h81j1SQwFQF9CjP1LjRT2c9yF06ghe+mcF/4IKH5JJAgYPeIjz2qJ8AZEmjh/GfYbJpEAkMIaLQ9tCZiSLk8lwSKCbTw3RTuxd3BA0lgcQTszky5F7csrnFrNriF818zP7ZtkwSQsnKm2R1ukxDY6N0SaOG7Kdx328esnQSmJKA3su8kFvhNWT/L7kmghfPvaRpPIwESIAESiBBo4bsp3Dn8SIAESGBmBFo4/5k1meaQAAmQwOIJtPDdFO6LHyZsAAmQwNoItHD+a2PG9pAACZDArgm08N0U7rvuZdZPAiRAAo5AC+dP6CRAAiRAAuMSaOG7KdzH7TOWRgIkQAKDCbRw/oONZAEkQAIkQALHEWjhuyncOehIgARIYGYEWjj/mTWZ5pAACZDA4gm08N0U7osfJmwACZDA2gi0cP5rY8b2kAAJkMCuCbTw3RTuu+5l1k8CJEACjkAL50/oJEACJEAC4xJo4bsp3MftM5ZGAiRAAoMJtHD+g41kASRAAiRAAscRaOG7Kdw56EiABEhgZgRaOP+ZNZnmkAAJkMDiCbTw3RTuix8mbAAJkMDaCLRw/mtjxvaQAAmQwK4JtPDdFO677mXWTwIkQAKOQAvnT+gkQAIkQALjEmjhuyncx+0zlkYCJEACgwm0cP6DjWQBJEACJEACxxFo4bsp3DnoSIAESGBmBFo4/5k1OWfOKSLyAxF5JHfgRn5/mog8LCLXicibN9JmNpMEZk+ghe+mcJ/9MKCBJEACWyPQwvnPkCnE+eUi8qiI3GDsO01EHuj+f9J7VoTJa47Yc2rgt2+IyOdE5MEdsNw1k1yT3ygiJ4nITSLybXew9jO+fp/7DROSC0TkZ0TkSvPbu0Tkd0XkrlzF5vezROTl3f8fPlLuHYFzLxaR53bff1JE7iksX9uHw290E8pU27V4tc3WaW0pMcOzKzmHx0xMoIXvntQJtmjAxH3A4kmABEigOYGN+s6YGN21SN3PDIBLROT2xoNk10xyzVVmpwcmNreJCETqy5yYhpi9tvsN5UOs46nCmSLypq5CPGG4OjAZCNmj9eC3twcmCfje922JJrpQRD5lKvRtTLVdT9MyLIO3ich7c2C73zHeMO74mRmBFr67ZJD2xtKiAb2N44kkQAIkMFMCG/WdKTG6y1SZmBA7T0Q+3w2hZxaKybFG3FKFO4Q5IumvFZFbDAzbHv8bDsPviGTj3JL0IDwl+UgnbiHgc8IdZWJy8KKCqD7KwwfRedgzlnAPjY2SScBYY4rljECghe+mcB+ho1gECZAACYxJoIXzH9PekcqaqxhNiScVoj56PBKSaDFzZaUGh5ipmEYk/SrXsg92wjkk2u2hsWi9PQaTvIc6sX5rl2aVE+7oP0TRc5MCPBW4u5t4IH0KEXIK96lH+4LKb+G7KdwXNCBoKgmQwDYIRJw/Hq9f2gkcCAyIklDe7lIhpcQooq3fCqSk4PuvdhxsTjPy5D9mouAo+xVd3jV++0RFbnpKuGt6Q0q4+9zlzyaiumgD8ruRH47PfSLyXdOh2t8lwj1XL3K7cUwstxv55q+OcM+NMc9MBW8oxUOFNsrMaRJ9ypES2NonJ4sI2oD1ETnhDvH9ju7aCqX3aHt1ooay30DhnhsG2/udwn17fc4WkwAJkIAEnL8KBk8nFL1cKsHaHHc9HqIMC0WRGmE/EIkQVy8UEU1vsL8/rxPGOV4p4a6R4lBZEKRYuAhxrPnaLzb/76POmIRc30V9v+Jyu9VGFba5tKKSelVMx0SwiuRcFDzEzzL7fscBx6E//GJVzfeOiWtbvu6mg+8gnv0uQ9omnUjZMRJazGntfFaX+hRrr43koyydIDDinruCNvQ7hfuGOptNJQESIAEl4Jy/PsaPAWqdpjFVR/UV7mqPzU9WEQzx7hdCaspGLi1Cy40J91TqB85VUX+2261Ez7MCUQWnF696rC8jJdxr6tXUk1COvk4WSyc4dlwoM5z71i6S7dugx5c8tQiVHVv4imN14WaNcMfuQGp3KPLv+yIn3DEevxm5WH62m2jmrl3muE/lbSYql8J9IrAslgRIgATmTMA5f104FzO5VIDOucmwbYhw96LQpl+EFhymBJrnlNpVJrbLSS5a7etXUehFso/yqm0xVn3r9TvjaGS77+4l2j6dOKWi9mMJd0zQMBGxY6FWuOuELzZmLI+ccC+53ijcSygt6BgK9wV1Fk0lARIggbEIOOdfUmwuN7ikjF0fM0S4h9qfEucalU7lM/uIu6a76Pea9gIxh7QXuwe4CsBYtNqLvpgIVAHtI/ExVrX16sTAC3SdAPTd6lLZ26dFsZ13xhDuuQlOSY47Iu7I+783sEg1xCMn3P14sdeXbnFJ4b5rrzNy/RTuIwNlcSRAAiSwBAKMuB+3SLFW0HvBHRL1MdEVGh6pdAWNlHvhW7ont04cVBh6Iaf536ntE237autFe0N5+pom03ebS8sMaUCIhMeeDI0h3LUMb29txN3ysJM6ZWTz6nPCPTUpDO3jXjv2luDKNmcjhfvmupwNJgESIAHxi1OZ4x5+c2puZ5VUxH0s4W6Fnk2v0PIhuP1iTDvEdZcYu+gS0WG86RNRZCy4xaQAb5S1CzFjba+tF7b49Bq1ZUgKlp/s6ETgCvdWXNQfyvmPuQHLyS/UBTfstGQ/uuAU0W+8jRcLZW1/hCZlfrKkUXhvO4U7nfUTCFC4c1CQAAmQwAYJcFeZxUTcMTpDEeOaiQHK0PxsCP3LzNtDIRbttpZ6NeSEe0kKkJbl89lj0f+aK9ELYtRxU9cunz9essWj1h3aCce/yTRnp31CERLufnKgfenTnijcc6Q3+DuF+wY7nU0mARIggY3v4+7TTuacKhOLuNs3d6I9uQ9SSbCl5ZtzB3a/x5jU1qvVaW48FnbiDaL4C223WGjesd1Z7ARCI9cow6a0WKGce3Oppqz4lCKI/ycHjNOnFvreg6+7LUBjaVAqypHjH0vzoXAvHQ0bOo7CfUOdzaaSAAmQgBJo4fxnQhuiTVNAYlsizlm4a7TXp7OozbqXfChdBqJSv7dvDsV32MddP+Dj9yvPMSmtV+uwkWyIdv9+ALTzQJe2g5dC5T4xQaxPFnwajn4Pu5Hy4uvAOMH3Vxa83dTa1ifHHecrDy0rtIiUwj03Cjb4ewvfPelOBC0asMFxwSaTAAmsnMCGfCcEnn85kRdJOZGK0VC7q0xNKouKUL9LiO4MgvpDe5TbhavIr9Y3oD5FRC7qxLm+FMhuXxka3aW7yuDcmnptXbqne6g9Yywg1bpi+e72JWNg/cfdxAYThvcaQ0N58jGP0Fe4ozzLI/T0gcJ95X64T/Na+G4K9z49w3NIgARIYEICLZz/hObXFK0pGnpOSJTFtiyMfa9llSxOLdk1JfbWWkSN7xQRLDCNLUBFpPotJmddbYMwRc63RpbtAs3PGYBPF5FXdZFmu7NMru2l9dq+UhtCEyEVqbGXKPk+V9EbyrW3b5T1eeOw+9IuVceWCdYfP5JOhPGC6Dz+/zdEBFs4pj454Z56AZU+BYhNFGLCPdV2tbV2V5mScVpz3fHYiQi08N0U7hN1HoslARIggb4EWjj/vrZNcB7SIDRlxqeETFDdToqEWD2xq9mLTRXhPj1FDR3yMqRUvR6ELhL1QnWMXWZqoeuYwHk+VchueQlmiMavddzUcuPxOybQwndTuO+4k1k9CZAACXgCLZw/qc+GQC4qrL/HhP1YDdEnCz6qrpH4mp1qxrIpVg5y0HUR7ZzsmrrdLH/mBFr4bgr3mQ8CmkcCJLA9Ai2c//aozrbFdlcV5Pd/qUu9wfdnGIFamqbSp6Gx1Bu1re8bVPvYUnMOJjW5dJma8ngsCQwi0MJ3U7gP6iKeTAIkQALjE2jh/Me3miUOIIAIMiLeyKv2H+y08m4RuWtA+blTYy9BgjDGIlx9UVSuHP5OApsm0MJ3U7hveoix8SRAAnMk0ML5z7HdtEkglPG2T92THNtCtogoY4/1Z1OgcwSSwDACLXw3hfuwPuLZJEACJDA6gRbOf3SjWSAJkAAJbJxAC99N4b7xQcbmkwAJzI9AC+c/v1bTIhIgARJYNoEWvpvCfdljhNaTAAmskEAL579CbGwSCZAACeyUQAvfTeG+0y5m5SRAAiTwRAItnD+5kwAJkAAJjEughe+mcB+3z1gaCZAACQwm0ML5DzaSBZAAiRYm8gAAIABJREFUCZAACRxHoIXvpnDnoCMBEiCBmRFo4fxn1mSaQwIkQAKLJ9DCd1O4L36YsAEkQAJrI9DC+a+NGdtDAiRAArsm0MJ3U7jvupdZPwmQAAk4Ai2cP6GTAAmQAAmMS6CF755MuB86dOh1+/v7HzJIPjMuHpZGAiRAAqsl8BL6ztX2LRtGAiSwXgLHfPfe3t7rzznnnA+P3dTJhPvBgwev2dvbu3psg1keCZAACZAACZAACZAACcyZwP7+/jvPPffca8a2kcJ9bKIsjwRIgARIgARIgARIYNMEFifcDx8+fMbjjz/+Ne21/f39l266B9l4EiABEigksLe392n6zkJYPIwESIAEZkLA+u4TTjjhOQcOHLh/bNMmi7jD0BZJ+mMDYXkkQAIksGsC9J277gHWTwIkQAL1BFr4bgr3+n7hGSRAAiQwKYEWzn/SBrBwEiABEtgggRa+m8J9gwOLTSYBEpg3gRbOf94EaB0JkAAJLI9AC99N4b68cUGLSYAEVk6ghfNfOUI2jwRIgASaE2jhuyncm3crKyQBEiCBNIEWzp99QAIkQAIkMC6BFr6bwn3cPmNpJEACJDCYQAvnP9hIFkACJEACJHAcgRa+m8Kdg44ESIAEZkaghfOfWZNpDgmQAAksnkAL303hvvhhclwDniYi53TffElEvt39+ywRubv794tE5K7M9+uiso3WxPp+G61fWStbOP+VIWNz6gm8UUSuF5FnmnsF/MjDInKdiLy5vsjgGc8VkbeKyJu6X68QkRvMkbnfRzKDxZDA9ARa+O6Wwh3O4fIO26Puwp2e5jZqeI2IfKRr6ttF5H3dvy8UkU91/36ZiNyR+X5sWrgZXCAiFxnnjTrgwO8UkfvGrnCD5cX6flco2OcDyLdw/gPMm+pU+KlLjY+AePz4kWDE7VNVuMNycb2eGqgfvvAeEXmwgW1vE5H3isjppr7TROSBru4x9IFOBFDka7tyf0pErur+nfu9BMPFIgLxD13x0SOThEciJ6G9+Oh9MVY2Al0v7348bO6X9vgx+g9tf0OmnpI69ZhbG42bkj7Z7DEtfPcYF2a0g1wD4BzUIeCcSeuecNTg5nKgE5uxG0rJMVOYqBEUlD0X4Q4neK2IwLnGPvYpwBRctlBmrO/R9tbjca593ppD73HXwvn3Nm6aE+EjruyKhu/C58Wd3/ARWvwGofbsI78fSgi1aSwdp9T9TDGXNJiwtBDu54nI5zvRfkugzbnfS2hblva+58/V43La4zZzv4qVN0b/2YAatAT6PPXJ1Xl2N+krYcZjJiLQwnfnBvCgpq1UuNuLx0YqLKuSYwaxjZx8ioi8UESe0kUJNFVmVxF33FzvdbbqTRlfI9qDj30KMAWXLZQZ63u0veV4nHOft+QwaMy1cP6DDBz3ZBVvofQM/PbkQNQzJDrHtWra0nQs+nuI9dWx+8tYlrUQ7tqemI/P/V7SVmUJ8YsAUe6+nNI9+uQSIhoCPifch/TfB7unS+/qJq3Pyzx9jo2ZEkY8phGBFr6bwr2+M0tu/iXH1Nfc/4xdCXcbuYBTxWNBnUygNXhU+OojKVRfjTyO7N9inrmrieSc+3xu12V0lLZw/jO6RFRA1kzg1yrc0S3aNqSWhKLUY3Xd2oQ7xg9SQmP5+bmIO4IfD3ViHWknyBCoFe6l/ad14WnSv+ueSoSeLIX8+NQTurHG1ybLaeG75y7cMbghOi8zj64wO/2Ce4yoj8AxUCAQfc40ooCaqvFJ9zgJOX2v6H7HMTgff59w+WKI/JxvosSoC7ZgIY/m7Jcco4NZ68XiILUb9X6sE7d92mTbaTn0Fe6lbEIXqF0Qi99rnE1pv6Nc2+Ybu8kA8mQ1mg9nqHmPKPeV3YIsnAunfJObTExZnh+bNscRY1ZTr7wNT6q0W+spGY814yx0bdm+H9LnNWOtlk8JB9uOIbacYVLDej+6jjh/mwMOcQJxoetVlnyTrBHu6JszTS48xK0GA74SyPHV/Gfl81mzON/6D39f0ONTwYVc2ak+SUVP1V/HRKOOZy0f9x9/v7J1qz/VnHrN2+4r3H393xCRzzn22k9IK4UvRltQLz5IbwJX9GPs91ieeoipFeQaxQ5deznhrjxO7uzrK9xz/Yc2aGQfdt7f6Qh8n9JkjLgvwMttXbh7EeC7zEZw4UAR6cMnNGu1+b+xXVVCQ8Je/HpRx4YOLriSY3B+qm0aderTplqBHjs+ZyN+z4kSyxwTHF2MlLv0avodZdk24Caui3NtPRgr7xaRfxjItcdvWDStN4opy/MRRbsQLLYmIdUm+wQj1Jcl49GOs5BQsP24qz739Zb2kfIp4aDjJTf+amypiSAfd10EnL/NAbfH1lxbuWtvV7/rGAw9lfM22b73v1neEKuYyKNsDbBozrxlpv0di9JqGo+9r5SW3Ve46zXn89xtvWCFhf0Qv7pbS+j6jI1nMMAH6wpKF6fa+nEu/IUyxf/HNj7wHFAf7NYNE0K/1yzOtYI81Z8p4a7naRvUN/eJuMf6z7ZT9YrmtauPSvlYCvddeaiKercs3K2gUQeB2Tpyt3FRaPRcHbDPq/WzVvuIHLNpiDRbB5wghOVfHInGPqt7bIV67YIRjUxqJBe/+4h7yTE4T6MCKoBR74lHJh/P76JHiKL1adNYwr2WTWhY25SJ0oVWtf3uhbvaYW9K3jbtM9uP1r6QMBirvD7C3bYJT3es3fZReqjvS8ajPrLVevT60P+3107uCd3QPi+5DlN9HuNTwgHl9hn3pUKywvWLOOevKQCxMnpPEKqMmvZgHTsYAx8oeJKQS5WJRV410mmvHa3bbouordUJk80/rik7Ri0mwqzQ9tcirlUEGfzuIak1Ato2O0Zwb4Ef0ftoqXDXdvsUHq0fbY3lfLfIcVf/pHb6OlPC3QvpvsI91X86FvTebjnqeamJOIX7tD5olNK3LNxtlM9H0L3QUGdrRYN1slYA24vCbp/nZ7mp30ryZHPH6O+5vXJr2zSWcO/Lxg58y6BUWPTpdy+cbF/a8mBbTKDHot06scL2bPgMLa+vcLdtsu214zn19CQ3Hm001z6RstdOLv8SfPr0eZ+xlurzGB9vXyh1awxbRslLds4ffkKjqqGbS86PjHJDmrgQ+PVfMzvLQMDfnMjxTgn33E4lXsDZBYl2pzDdqtAGcGrLzgl3DSTgOI2eoz74pJptckOiVG0NRY1t9LxEuKfKgu361MT7idzi09zvJcPOt11Ft9+pJSbc1XbrZ0uFe5/+0/uIX4yq9vkJmw+i2Dr1N26xXTJSGhyzZeFuBWvoBhsSGvama2+e9nsrSmwdPpI4RASVCARbNxxdLD+xtk1jCfe+bIYK9z79btvsI/s2+uEjGSVpKmOX10e4exv8Uwkdu0PGrI2YlU5uQy6wj3DvM9ZSfR7jU3tdlvqE1ESh923COf+ScnJPQ0rKmMMxuGYxSdGJSix9JiXcY8JI2+fP1QmqnwCFRHpt2Tnh7n9He3+1x37cIR5qa2y73Zoc91wqR2z/95wwz/1eMiZDgjy0wDd0nF2Qavd3LxXuffoPdoS2f8z1l/WvIS5r8QElfT7bY7Ys3HOP562gVTFko4P2orDCwM5kcxeBDozY4zb8ntt2KnaMFUpaD24a+NPoLr6vbdNYwr0vm6HCvU+/pwRrTJzDzhLhXiq0xy6vtE2odwzh7kWtXicpUT2WcO8z1vrwKRHuY9vS++aywYi7Z2XfBRASOSnhnlvToHVZ/x1Kl9EAkU2h6VN26lqxNuh9LbenN+4LiNbiv/rRXHNbXi6dqEa4a/pJapOBkDDOCfPc7yXXUEqQ43z1ZymB79OkSoV7bf9pMCn0ZC633oKpMiWjYcfHULj/sANCs0i7oM6KKx+xxfn60icfcS29ScceZw0R7irK7Wugdbj5CGtNm1oL99S+szaPvyTNwgur0n4vFXH+cTGF+/EOzqYB4Zr6utmDv7T/hvZ5yuXasVba595/5FKG+viElC29byEbzHGPsVL/56PGJcLd7jgTKt/uyKP3FPW/mibjo/A2kmu3tvXl53b7iYmw3FaQOpnQxamthHuJaJyTcAcXnQip74+l1OB3rBuwH13rBt1wg4h83+0+1rf/tH8xrrALkv1ggqEvIQuttyjpg94+hyeOQ4DC/YccQwPYRj2sQ7eReF2trYtOvOPPRXdjvZi7+XsBmtsGUbe2s4sOrWitadMUwr3v4zdrN5jE8vYsZ8u2tN9LRRyF+w9Jx8ajfbqDmwp2rNAdenK7yWgfDu3z0rFW2udDhPsYtvS+E2xsV5kUJx1T/ulXiXDP+V5br6ZMqFDXp6I+kJKLYpf2eUyExfKzrRANTaRDdul3sQBLTcQ9V5ZOdPw1l4uo534v4RnLXYdN2O5XX8qkQbzQU8qSeqxP6NN/ds0E/Gvoo+scQhs6ULiX9NKOj9mycLeRO++wrYPwwt6LD/yuuZJeONo6cm8si4nLvqkyoaFl8/ZtuTVtGku492Vj2+VzjWOr5fF4EB+kCPXp91IRNwfh7hlYoRtbIJtK17E3ySE57tpv/uVJuutEqYgd2uel12Fpn9cK9z7jvkXE3QoNvKMAPm1N+7inbrWxPd5TQjK22DR3S9f+R9BAF8r6+0bfsn3dKRGmdvR5yhBK3Yjt6hVKf4nlqufarWkec1icalnr9Qn/qsEx68/0zby+fzCRQ+BCrzM8gbSLhfv0X25hM2zQ+30oXYrCPXcFz+D3tQt3XEj+g313sVWjvRnqHtzf7LZMxHZY+jgptFreig8tPyQafR12FT8u2h/vXrhkF6ygPCuw4aQwc362274sdwwcps1n9/vjeqHUp02xPXVrv/c7HKTY+P70+aAoC48dv9tt7XlRJ0K0H/v0e6mI25Vw99t6YszgTbEvNeMY3KYU7rnxqP1mU9D0u9I0GT1+aJ+XXIelfe6Fe45DH5/QUrjP4LY0iQlI0wot0Lci0j+B86ktoaBBal94+DGf6qJ9iTGPF+OF7hs2Iu7fBK02hMquEe6x7R1jkxW7CD8U9PHvqvD3sZJdZXLt1ntU7D0HtdtBoi/wcqbcS9/QlljEPRSQ8D4hNqD75LhrWbH+04lSLkChLGNpujVPkia5YFlonMDahXuo5fbijr1wRM+LOWX/uB7Hx1bV5+oIXeSh8v1xuWNSubShRSulbRor4u4de2yUlkRiSxjbiFDueN/vpSJuV8Id7Gwk17JEW/DWQURQpxTuufFoBQde+W0/pWky9pxcH+LYmj7311dpn9del33GPYX78Lu4+kNN0YKg1jdq+rGitalY1WAA3vHxZbO43y701GABzsVxCBggv9gHZfzT3Nh9o0/ZnlIuehr6XceaBrP+vHv3ByLD+E5TQuzLi2xOPDjgg/bjLao4BxOUEuGO82y7sVUn+sm+WyV078qlwsR+jz1pCY22nHD3L6EquW8NEe6w0fefpmLlFh5bzp5nbswMvxJZwmACaxPuiJjom+xicPwMMyY47GvsfVn+cX0o2mDPidWhNwS7r6+e56OKochM6phQZDNVX2mb7G41dhJU+722sw+bUN/COesjfvt77HF/Tb/H2oZ6LLfU+wCsaB67PNgBp/1Otxc36sT1gKidvhJchUTKBisuQvtLo75QdKtkzOJcf1zJTW7KPg9dF3341Fy7NeM+ZUvvm0AL59/buPFPxHUK/2DX+aCW0E5bKd/thTb8zlsCb0uGv0buc2ifdDv+U+ty+pRtbdeoaix6GktN8fcOXB94eeAzujeR5tYGwQb4HrT/p7tzrA05gRlqN2yIvTRLhXlsEhT7Pbf9ZIhlylfp4vsS4WzvHbE3p9b2n7az5D0PsXSlXJ3jX5kssZpAC9/d96Zc1JgRG4CBrJ+aVyEX2dkdZOtAug7+Uh8IKPz51eb2nNwxLdpVwyB2bC2bWDnKA7+XMF4Kn1LGuCniDbklbS8ts+a43HhEWVYY1KbJhGwZ0udTcSrhoDdvbdNUtgT7b0TfWTM+5nCsXvM1vHFO6ni97tC+se8fU5ad6g/lVNoeHfM1XFP1a7tT97++4ym2o0/f8ngeCTQj0MJ3L0W4N4POikhg4wTseoo+aTIbxzdO81s4/3EsZSkkMDoBfdrAXO7R0bLAqQm08N0U7lP3IssngeUQsLmgpY+Ul9O6BVnawvkvCAdN3Q4BjbbHdsLZDgm2dJEEWvhuCvdFDg0aTQKTELAvYSrJxZzECBYq0sL5kzMJzJAAUoCwl3nuBVYzNJ0mkUAb303hzpFGAiSgBPSm+R2zOwfp7IAAhfsOoLNKEiABEhhIoIXvpnAf2Ek8nQRIgATGJtDC+Y9tM8sjARIgga0TaOG7Kdy3PsrYfhIggdkRaOH8Z9doGkQCJEACCyfQwndTuC98kNB8EiCB9RFo4fzXR40tIgESIIHdEmjhuyncd9vHrJ0ESIAEnkCghfMndhIgARIggXEJtPDdFO7j9hlLIwESIIHBBFo4/8FGsgASIAESIIHjCLTw3RTuHHQ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KAsQk8TUQeFpHrROTNFYWfIiI/EJFHKs7hoSRAAhMQaOG7Kdwn6DgWSQIkQAJDCLRw/kPsm+Dc14jIqYFy7xORe0TkwQnq7FMkRPLl3YnvSxTwtu63m0Tk25HjLhSRAyLyya6Np4nIA92xpffmPuf0aXefc94oIieJSIhBiiMmMBeIyM+IyJWm4neJyO+KyF0VxpwlIi/vjj98pNw7AufG7IyNyW+IyOcSYzLV7grTeegSCbTw3aXOoRe/Fg3oZRhPIgESIIEZE9ig79zPdMclInL7TLpMbX1mRJQ/V0Tu7Wx9WUQs4ucPisibROT0TgT2EeGpc2DHs0Xk0I6i8cpJ22e777Yjdl0sIp4PhPa13W84HmIdTyHO7FjhOzyRuDoxIQrVg+/eLiKhyVbMzr5jMtXumQxhmjEVgRa+m8J9qt5juSRAAiTQk0AL59/TtKlOi4kdRKU/1VUaEoBT2ZMqFxHV6wOiU8+BIIUwVeF5VaAwTYvBZASTEnz6CHecF0uVQdT/vWZi0JpVrE8hzBFJf62I3GKMsu33vykfsMe5JelEiJh/pOOL/ugr3P24O09EPt/ZHZq8Ubi3Hmkzqq+F76Zwn1GH0xQSIAESAIEWzn9mpFNiRwVoSMztohkq3GJCUIWp2ha6zyKyfLeIXHEkReiGgcI9xmCOwl3FNCLpfkKjTyBy/RyL1lsOmMw81In1W7sUpLGEO+rRPg49UaFw38VVOZM6W/huCveZdDbNIAESIAElEHH+iD5f2qUMIOIIQRLK2V0iyJTY0ah7THhBSJ9vGp3KQUbE9qsdN6SSvLjLw8bpiH4jpz730Wg5jgvdQ9EW2IoPIt7PC5SrUfuzu/x2HOsj7qX2oaxvmVQilIPUEh0rEMKaZ/+VQG42nhCgLv18tjKPPMbL96lOVuxTBj1XhXaMqa1DJ06pqLtOWk4WEfQX1g6MKdy1fAr33NWysd8p3DfW4WwuCZAACYBAwPn7KK6CCkUulwgxJdxV5Po8d4i9G00+NIQZhDiEKD5eVKkwxnEQ90ij8B8rpFMcNTrsRbmKU9T9WJdSEYoga9QYwlJ3g/GpIiX2hdJrbHqRb4NlYvlpLrnyG2Nc2T79ftdXsOcNgfz03OTMtsNOnCw/Pcb2ASa2tt/75LiHUrRi/Q8bGHFfogcayWYK95FAshgSIAESWBIB5/whtjTPO9SM1ALIpTQ7JnZUhKEdXqTFUitsDrIVXVbkorwXmciyCsdQNDjEUPPY/WRCU0FQL8Qq0jV8ZFijy14c97EvlRefS5VRfn6yom3Ipazkxpb2KSY3b+2eFMUmRqkIdqie3MJXnOPXDowVcU+l+1C450bFyn+ncF95B7N5JEACJBAi4Jw/hB92H4l9ShbqzR20CjGN/MJe3UkEYhqiy6ax5PLMVVjHcshDAtLv8pJipjvHePGtZWgKTSiyrrZ70W9FeKl9fYW72hAT59ofQ9JptQz0H/ojNREYS7hrv4dSkPoK99A4SO1sw4j73L3NhPZRuE8Il0WTAAmQwFwJOOdfYuYQgVVS/tTHxLbeg+j71UBetgq9WAQ3JGhzu7bkItSegdqsTwI0hcNOFjQ6a6P7mvrjUzD62NdXuKsNofx7tLOWRSoqbp8YxbbQHEO42wWpNiVmaKqMnUyinZpOhLGJBbZ4z4D9ULhP7S1mXD6F+4w7h6aRAAmQwFQENhxxt2JWRW8ofaUkOu6jxn2EcaqL/QJTTeuxIj20ewzsCrWpj319hbsK5dwQHrIFpxWw4ICnD7GnQ2MIdy3DTw6GCvcQg9TYpHDPjaoV/07hvuLOZdNIgARIIEaAOe7HyMS2giwRR1MLd59uomLOC0cr1FVE2qi8NnYXwt3uOBMajkN2LfJ9pAusQ22vyasP7epjxTl2W7KfZ3WLhBE5x9abWHtg32abewFTbPKik0c7UUO9JWOTzm+lBCjcV9qxbBYJkAAJpAhwV5ljdFSQ+Qi1CvpYqkdK3KHwUGpRbXqI1qFRZAi5U82iSG2EClYIQOTtY6FxKMVnF8J9SEQ9dxF7AQteN3X57l7slmzxqPXpUwwbvU/tpBOy0/Z/X+Eee0pA4Z4bGSv+ncJ9xZ3LppEACZBAYcRdRcZW93EPRTbtWzEh6v2nzwuOaoU76rTbAt7rXqikNumCSeR6H+j2dg9tYziVcA9NbnL8xrg4QwJWF/WifPtkwk60vKj3tihzv5sSxP+TA4Yj9x1ba+q7D77uFjr3Fe6MuI8xSlZWBoX7yjqUzSEBEiCBEgItnH+JHQ2PSUUpQ9FYG4kP7Quuu7mkXnDkm9dHuKsoRxrGlW6LSS1fbdVjYnukjy3cY1tWwq4cPxwDwWtTSjBxxMSj9EVVsT5Vu3y+u34f2kUI9kDcY2cYcK7ZSWmKHHe7fejlZi9+2MmIe0PHMbeqWvjuSXciaNGAuXUa7SEBEiCBoQQ26DtzYif0u10geHMnMp9y5OVKWDQa2n6wjzDOdaWNIPsosj1XJxL4Lrbvfh/7UufYN5Uitxtsvmx2QbH88Pt3O4Nx3EUigres2t1ZxlhAqkxi+e72RWOY4Pxx16/6pELPD+XJx/pqqHD3u8roNqWoL5TylBvLuTHF3xdMoIXvpnBf8ACh6SRAAusk0ML5z4ycCttYznUstQORz7eYt6WiWYjYfkBE/MJK3S4w9pKlPhF31Ke2p17epDvQpMR9H/ty5yg37W6fhhLih2MhVpGPbvfOz23B6YdUqk/tW1t9Ko9NCbNlIsr+cTMxw///RmCrUG9HTrjH7Iy9rRj13tmNL/tEQuvNjeWZXXo0Z0wCLXw3hfuYPcaySIAESGAEAi2c/whmzqkICMETAzuGzMnGXdoC8fqIS+mw9ig/fPdgwFC/ELdFW1An/vDxttvtLDHJeG+ibS1sZR0kcJRAC99N4c7BRgIkQAIzI9DC+c+syTRn3gQ0cj/lLjS1BJAKhDcK429OdtW2g8eviEAL303hvqIBw6aQAAmsg0AL578OUmxFAwIabb+kS0NqUGVVFXiaEHpKUFUIDyaBMQi08N0U7mP0FMsgARIggREJtHD+I5rLotZNAMIYCzKHvIxp3YTYOhLoCLTw3RTuHG4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IAEiABEiCB4wi08N0U7hx0JEACJDAzAi2c/8yaTHNIgARIYPEEWvjuyYT7oUOHXre/v/8h0wufWXyPsAEkQAIk0IbAS+g724BmLSRAAiQwIoFjvntvb+/155xzzodHLPtoUZMJ94MHD16zt7d39dgGszwSIAESIAESIAESIAESmDOB/f39d5577rnXjG0jhfvYRFkeCZAACZAACZAACZDApgksTrgfPnz4jMcff/xr2mv7+/sv3XQPsvEkQAIkUEhgb2/v0/SdhbB4GAmQAAnMhID13SeccMJzDhw4cP/Ypk0WcYehLZL0xwbC8kiABEhg1wToO3fdA6yfBEiABOoJtPDdFO71/cIzSIAESGBSAi2c/6QNYOEkQAIksEECLXw3hfsGBxabTAIkMG8CLZz/vAnQOhIgARJYHoEWvpvCfXnjghaTAAmsnEAL579yhGweCZAACTQn0MJ3U7g371ZWSAIkQAJpAi2cP/uABEiABEhgXAItfDeF+7h9xtJIgARIYDCBFs5/sJEsgARIgARI4DgCLXw3hTsHHQmQAAnMjEAL5z+zJtMcEiABElg8gRa+e0nC/Wkick7Xq18SkW93/z5LRO7u/v0iEbkr833pwIiVW3r+mo4jizX1psgpInKjiFwsIq8VkVvW1bzlt6aF818+pU22ANfuD0TkkYrWv1FErheRZ5r7Zu70PufkyuTvJLB6Ai18d0vhDqdxeddrj4rIDYEehDh/g/n+febfrxGRj3T//3YLENEeAAAgAElEQVQR0d8uFJFPdd+/TETu6P4d+7504Aw9v7SeXR4H3heIyEUi8iZjyBUicqeI3DcSy122sXXd54nI+abSw2ZMtrYlVt9pIvJA4Fqai32bt6OF858ZZAjFk0TkpoS4RADh5SLySRG5Z2b29zEn1WYIdL1f6r3OXrc19+63ich7ReR0EXmw0NA+5xQW3fuwWl6oKHZO6N53nYjcmvDXWxyjvTtrqye28N01F391P7gGwGmoWEBZobqtY/LHaAQA31O4V/fGE07ATfDaLuoaK02fYMxpEgNbDnSTituHYxi9hA+6SVBsrI9ecUWBFO4VsHZxaAvnv4t2Jerc735LiUv1QzZAM7NmVJmTavNtnW+2bd26cK/lhc4InQPRjgkinjiqnnix+f/YU8gtjtGqAc2D27x4dEnCHRGIF4rIU7oZsabKMOJef7U890iKxL3uNEyG9IPoDD5605iTcFfnCftqIkj1lOrPwBh9KHDa2TOLEFK41/dt0zMo3IO4tyLcEVC5MpLG1idVpk/0vM85U18jMeGc4hU6B/7vHSKCCLt9cmOf6ofuLRTuU/fwCspv4buXJNxjXUrhXj/YNZqDMxG1RnqSToTwHSISrz7yqPar3SSJwr2MMSI4YIvPu7qbL/6N1KNQalhZqeMfReE+PtNRS2zh/Ec1eHhhWxRFoTareIT/uGo41qMl9BHhfc4ZydxoMX14lYwrW2HoSYf+XlLW2iaXU/fp6spv4buXJNwRJdZHWxCbufzrlNiEcHlFt2BHxSvK/JgRsP58LIh9pTkHjhViLJQziKgIzr/M2Izjv9AJZTtYbbuwYPAMk8LiI7U15cYuCLvQFMeURK1zLBCtD+WmgvPPiggeQ2oOPTjf7J6awI4chx/tcsf1aYCK44dFJLRmQvsYYwZ/qBd/nwj0Wa7u0nxadfo6GbLR99S15scjIkEfD4yVGp7a/+i7Szv+sOsDRyZqXzdPXGzamZ4zhB0mfahP+wmTlo92i+kwfu015MeNpkHpNanXuNoV8wFbcf62L3P5uEtjMoYo8utL4BdC1zvYIPXSBiaQfocPfLAu/EwdgzVb8CuxfHsNfnwrcB3HhKD6Zlynl0Q6EDbFytT7w6nduf9/e+cW6ktSpfm1qYcWBS8IClpotRT6MIIei7J1BO/QUKAyoKKCtIKK9abokyiWKM6L0j40KKWgIKjow9DKdCOMtwa1sDgcZRwKRWkVlVbaSznYYz8Ue85n5SpXrYrLisjM+Gf+89tw0No7M2LFLyJXfrFiRaTurymJ8J57UDzajudRf75pDoawpkc4R8eqHyMRXpFxZetXVql0rEhZFO7R3jzT6yjcH5wH3xpZz13vhasdPrnNrTZ66ofb08wkAn8rla+CxEa4rZ3IrdMNuLjW2tNabu6xsHsFolEda2OOBV422EylL72Ivfb6Gge8WK1o9+2zwrhWt58Q1erWDc8lV2PTjzRH0ua72xOPbDm2bl++jdTX2uT5oyy79GvLxrU2v9NuAq/V08JO60R9HxSRdyX2VFi77YpFakJhx+7W0o8WfQ0lnL+mA/h6os/wovatUNgcUWRPScJ4wsb6m02wwI8VXXHCGPuF87kayKhd85jpNDNMoG5P8MAk4tuVU5tsm/80TRpQlF8B1eJLOe655xbjAz9IvfFBmp57LGuUjcCJ5of7sVhjGN0oq+1v5YX7IuPKdp8GX1L+OlIWhfsKzmFPRZ67cIco9T9wCla4WjG2lHC3YgoO/Xci8rDrKQ7PmqLtqVNp1E51VFZAWsftN9fixYCoB/LyITpULFkHVxJuKtx7ys2NdZsmg6hOZINnysYUC7upR+/BdV8TkR+JCF52iLxr9D11fcpuHStevKsNNuJuWaFtWG5GHz9hepGifB/RivRBzXdYkayTOZ8645e+c/2qz0FqE3aUp38p64qPHYdok61jKXZWLKSEJl729hnScej3CDzaHXtn9zesulpY6+y1/+6cP8a/npyVez4ik8u1zZ5TvvYtBNMvMwVh9Q7vBx8N1RNYcCKIFYMqnr249s+d9bN6f+Qa9aWpYxZ1ouUDO7Zp2mZc8/bJL5YmpCXhnkrxQDABz5m+d7xw77lH35/eTvV/1qdHGLaMmVZercLd+h/ve2xZPWO0pZ28dscEzl24R7pmDeGuD38uUqJ2eTFnHZV3SOq4bUTQ5zV7UaL3+HpSO9p7ys3xteInejpDiYWPxqs4RXsxIfJRFRuZzp0OBNtrO/txTSrNxwro3MsF99q/RfqgNl5tmowuc9eEaK1f8fLQdJFWnqWybfTW9sES7CxXawP42YmiZW5tsLbZqJcdN1vbM1AbG81/d84fvsoe1+rLq/my5vpPcIP1S7Xqo37Lii37LrH+Oxe8iFyjz4svA2kymJyWUl6sbboCVvumQk646wQltUplI+TWX865p+ablXWEYa2vUxOdKK9W4a5pMimOtqyIzS1jNFIer9kJAQr3dVJlbMQZAiCXA2mFRcq5p9IgbNkpUZkSJTnha4dpT7lrCXfPonSEZ8qG3MbICAfvPFOMLSsflY2s2vSkHqTSZLTtpXSZJU7IyfEslZ27Zy47PzZs1D+3jA5O9kWpggK/t/eUJhU7celxM53zj9y49xUIHa+6ipZqs6a/tIiiVH535FjFyDU6MfcCXcdwbUVT22xXVEofScrZpBPkXDpeisGce3KrCL6eCMPI2NZrWnm1CHebL29TOFMTh6XHaAsDXrtxAucu3CG6/I9NZ8Df1oi4W2Gg9SNi5Y+GKm1uxX3qpPD/9UVSW8q34qPlqMWectcS7v6lWRLu+pELXbL1NkXO4/f31MRuNHK35Me6UmkyancpXabWr77tLTxLZUfEfsk9Rtnl6kHZpb9Z23XJujSp2LgrbzfvwBH3Oee4w89AVNpNk5p/bcuNCMrINehYnZhbMasBmtqXSm3ONIQjxnhp9SRnU+0EmNTf59xTG9B+n4B/l9fur727UH6EV1S421WJSGrTnDHa23betxMC5y7cWz/AFImWRgUFHLvmFNrhkFvKT0V4eoS7FXFLCvdUublhbiPA0ZSD0iQmJ9xrmxxh3ymFu3XQtUlazWVEJwsox+ZOtgj3Vp5rCvcou17hblNs8JzYU3CiY7bWZ5v++4Fz3HtFkYpl3Zyq/bu2cPebUDVNJpK+5Dc7ahtyY3wrwh2pMvb4YP8s6X6L6OQn+iy28ooIdyvacysWah83p0Z76sDXUbivE3G3Q0qPl7Mb5XRCURNzqbQXK5ZS0RYr9lu+StpTbu7R8SeNpDbh+Ht7hLuNkFqHGEmVKS2Ft0Tco+kDtb4uuaGIoM5NDmv9au9r5VkqOxJxX4Jdr3C3qUcQQDglRDetn/VpMtrhPFUm+cjlTuxQn5YSvGumysBIn8+uQj6SzuOFoP2iZ0pE1oR7NIUFdiuXnnsiRwijjrWFe41XRLirX63tL4iUhWt4qsyBRTuaTuG+vnDXIWZFuDolK+b8R4pyG01tNNs7bnXwWmdqc2rO2feUm3t8fIQ8l9MNQYofnGHeKtw9n9zGsDUi7pZVadnT8pkj3P0mUJwN7X/saTg2ElfqV5SBPgD/Hp6lsu3kzfbB0ux6hTva7j8SpidjRCcUu359ZJw/xqmeyc9z3P/Sw6W0j7WFO6xQH4BJpZ6aFQmIpCK4dtLqgz85IZzbJKuE9Lm2gnuNe/wzt7ZwR30lXjWxXfriasp/MOK+a686xngK93WEO5yYzWe3S2Xo2VTEHb/Xs6j/nzvS0AoxL/ZxdjWONsPpKtjwgrN08dMqWHvKLY1SG/nXtuFjUn+cjq68bWqj2tkq3K3DxP/XFxAmLyizlwPKspMsRNgQjb1x+qAT/u5ZoT57MstTpg852bPL5wj3VD62Z5+b6NkUJ9yDiRuOzcRej7+b/r/amYqgl3imykbKCX5vV5hyYxHjfS67OcLd2w8+h0iTQUNHOP8xr7FwLXNEUS56bFfD1spx1wn2d6f3CoR7dIN7rs069kvHWNoJrIrX1LccUkEpK3hb7tHnOfW1be1o+DpNo6kJd/hdBDXsBxVLA6aVV0m4t4r22iRA7WbEPfzIn+eFI3z3qtEr1wA4zp+arjpVjnspHzl3rrj9YI0fbT6qm/tQit7nnV5UNLaWW3sqauXhfs357xHufnKQsqd1AoMych8VsuMp0rbIxucaw9KpKf5eG822eylsZNnfY/m08rTLyL5cjEF8eAYiwx99tiS7OcLdT3bQhkOkyVC4J79GbSflfmVS/ZMGV347fZcD6VXqu9cU7rDNPsfRcVqarKTy3UtC2Ob4IwiDHwRg8BVVMLgzcXxuzz3qf1GmBntQF75VgvoQeNBgQ024l75SmvK9rbxyYtsfRZvz8/YruhTutbch//5nAucm3BF11U/A5863tS/r3BFbYGMdtz0lJvL7VCRPnZD9GJEt1+5itwIcZ5YjlcH/5MSl/fy73pOzP/UYtJQbeYzs0ru93i/Dl2y0KUC+z1KRfaxCPG+K+uaOAazlh/pyUxGu0ldD8cLJ9XWtbsvJ1lHb2JT7Kij44UuJ/quwYPNptwmshSfsxPP0PncGuJb7iullnjqzeCl29sVd+q5B7txk395VAw2RB2bUNSOc/6i2BOtR4du7OdX7df342mOnj1fZtJPcMY7W1Mg1OV8QHaelNqdOOqnZ5J8XfdafPjFIse25B++NtyW+ggw/DJ9lVzjxzs+977Xu6ESnlZedUKXOsK8NTZ+qNHeM1urj38+AwAjfHXUwXThHNKDLsPtvgqjQn+inlyGy8A8/kXt66og0aelybbvudV+rjNhTuqaVWbQ+LRefCi+dcGBZLd22qK3R69TWkp09PPXjTTVW3s5Ts7Ni7DBpMuiEjfvO6Hg+xXU6ZiP+eUn7NLhx6nGq/qHF1/XcA3bqV6LvQ8u75fSdJfuJZZHAqgRG+O4jC/dVO4+FkwAJzCbQk34wu9ItFDDC+W+hnWdkg6adRKPHZ9T0rqboql70hJquSngTCYwmMMJ3U7iP7lXWRwIkECFg9w/UPh0fKW9X14xw/rsCsm1jayks27Z+vHUaba99WXa8ZayRBGYSGOG7KdxndhJvJwESWIWAPWYzcsbyKkacqtARzv9UbTvDejV6fLhx2tmXSGe62ZwE1lkMbyOB7REY4bsp3LfX77SIBEjg/j0oeLn/JrMB/KwZjXD+Zw1wbONwHKM9knZs7ayNBEhgMwRG+G4K9810Nw0hARIggfsJjHD+ZE0CJEACJLAsgRG+m8J92T5jaSRAAiQwm8AI5z/bSBZAAiRAAiTwIAIjfDeFOwcdCZAACWyMwAjnv7Em0xwSIAES2D2BEb6bwn33w4QNIAESODcCI5z/uTFje0iABEjg1ARG+G4K91P3MusnARIgAUdghPMndBIgARIggWUJjPDdqwn3q1evvuHy8vKTBsnXl8XD0kiABEjgbAm8kL7zbPuWDSMBEjhfAg/47ouLizfecsstn1q6qasJ97vvvvuOi4uL9y5tMMsjARIgARIgARIgARIggS0TuLy8fN+tt956x9I2UrgvTZTlkQAJkAAJkAAJkAAJHJrA7oT7tWvXbrrvvvv+VXvt8vLyRYfuQTaeBEiABIIELi4uvkbfGYTFy0iABEhgIwSs777hhhv++sqVKz9Z2rTVIu4wdESS/tJAWB4JkAAJnJoAfeepe4D1kwAJkEA7gRG+m8K9vV94BwmQAAmsSmCE81+1ASycBEiABA5IYITvpnA/4MBik0mABLZNYITz3zYBWkcCJEAC+yMwwndTuO9vXNBiEiCBMycwwvmfOUI2jwRIgASGExjhuynch3crKyQBEiCBMoERzp99QAIkQAIksCyBEb6bwn3ZPmNpJEACJDCbwAjnP9tIFkACJEACJPAgAiN8N4U7Bx0JkAAJbIzACOe/sSbTHBIggXYCjxORh4nIz9pv5R1rEBjhu7cu3J8hIt+d4D5XRO4KgH6UiNwyXfd9Efn19P97ygpUx0tIYDUCubG8WoUseBsERjj/bbT05FbgGfu9iHxMRG4/uTXLGHCObVqGzPmV8kUR+cWAscsxlR47bxaRO0Xk8ao1R/ju0cIdjXxkov0YePeIyPfc314sIl+ZfvcSEflq4Ll7jYh8drrunSLy4en/95QVqO6wl+BBfr6I3CYibzUU3iIi3xCRHx6WzHINz43l5WroK4l938ctfNcI5x82ZtyFiB6+XkT+ICIfH1Ttk0Tkp1NdS7wP8Z7BxwbfPZWJCQH84T+LyL07bdMgs5uq0bGCm/QdnyrgHdMvP22CeP469NkVEflfCQ2Ca3v7FMHCl06VXSvol95xr8HIaFCzCbC7eOnnZI4tW7oX4+tDIvJkXfUY4buXcFRZiK4BaJg6yNw9cHLvNQ9Yj9jWGRDqoHB/KGl1UhDWX+p8AuAw3i8iLyvcP8KZdJq/m9tyY1lfJnjZzOnHHhBb7fslxnUPj1XuGeH8VzF8XqGnEAdL1Qnx9QnjE/Eu+3cj4EHmaYMCGku1aV5vrn/35VTFA9FOV+VTReQH0+9Kgb+PTsGnB8TXdM/cPkU0XN+RVot4Mr39hXcwJoiPHjAp7LVx/VHw0BrQ7zdeZ391AJfDCXcMZPxg0Gl0Av9tlyx7hDsetr8RkUdMM1xNlekp6xSDbu061dmhHu+oInVbZ6jXa1/ivzH7xE90hSRS51GvyY1l8Jjbjz1Mt9z3p+DRwzB0D4W7rBpUMp2whCCxAg8rjp93ggGTXaxKfiG4ahwaI4WLlmjTXBtG3K+Bjdy7BqIZ4hk/HxCR9ySM0hQQBLFebv4+t091tRRlwoalhTvs+1WhXUvz39OYeoiYXhqGKe9wwt06Zpt/DiYamVhSbC9Z1orjYPWi5wocG0WAs3uTW4KEI3z19SXvHw96Sa0ObKMVzO3HnmZtue9PwaOHYegeCvddCXd9eZfEGfodvnFEusyeRFboechc9BwR+XZBFGtEWm9PTQZVe2DCZdOz5vSpimqMB0zWkGmwtHBXPTMqQLanMUXhPuepqqTK+IdIl6tQpQ5GL7ax2fQV02YAXIeHweeuISqoy1MQlpprXRPueNhwzevM/ZilfyeRUmLrwPIoHPKrTLTZRl1Qbs1mxTzHhr+q1AMn9zxjo0YhsDErmlPqJ1gtEfs5bZvLd+n+yo0xfTljMoMfm8bibaj1F+5P1RPpR00bQRn2GdBxVrI/98jP6Xs4/b+dnis8m7AJ/76cOA2hlVOEh23THFtuMiliz8zkw85xmQ/cmxHu6Ff4GURvsTI5KoK7SJsChdTEgfa1FgW/lRpD+nfdi4ExhR9c7/fflOrU5wicc6d2qEhD+T0pC75N2O/1rUJ9PW1C+19g9pelfALsRwRbAy7Wh+AdpxOOlj6w5UVtCAyTBy7RaDl+kRLlmMzrajBWglOpShq1t8/z3D5V4YjxABvXEO41cRrpSwUJn6zPCH73zcRBILVnE/etMZbVxsi4g403Gx/5WhNU/FHimYq022uzJ06/0D0Lh464g4UCwP9PCXeIaJtSo0DhhLChSR1LTqCXhLsXJd55+MiyLQuDQzfD2vtwzwdF5F2JXHBvM+5bywaNiFu+KecYWZq2Ode5pcdU2Wu1Lcp36f4qjSXr4HJ7LEpjxq5gpOqJ9KNdIk5Femw/RgXoWn3v64/2Vc+4ro3DFltWjXQlhLuPHupz1vIctoiiU1ybEwc2bQG+E+IbL2jdFJ8aw6W9GEhf0P09uTo11aHGV8dr7TrP0+dP4zmFuNagU2p89bQp52s8M+UAOzB5sO80BGj+ZHL4I31QKk9ZRH1PaSxqwM+Lcn3WwfE/psg8WHzOFaariHbS1dun9j2u/Wc55DbRRkSxZ6ArjKn3dq0vdRJqxyDGL4J4Ogb9eC7ZuOZYbnn27bvD87LPU0u7S9oMjPADXXqYzal+wNmlbn2gUx2hA0xzqQHOPpCtwt0OSJQFx4XZFHLkIVbUkdqBnLNLO9EPmpTNuZfHXBvw8KXYaATF/k3tikbcbaqEtb/kWLfAd+n+mivcrejK9ReuSdUT6UcbMUI5PhJon7XIhA1lzO17vOyRY/q76ytmT5hepCjX55a2PvMRHqjHjsM5tmjfjRTuqEtP10o9a6vaMlDBl4Q7gjM+8q2pEqmjHHW82k3ymsaHk81URKXqjIp2oNGJdNQfKk4VnF5MaptwnV/R7GkTyrEM9Pnyz53301Z4QujpySfRPvDlRWzoGWoapPD8tQ910oF8cD9OcnnivX2qfhL/q/nyawh3699Lwt37KthiV450DPoJlLKzY7Mk3Nccy63jzj6TuYyAlnbbd5/1s1ihgJZSfXg44Q5niuiZCkrrUPxL3A4w+7ecqLagc2LLRhJ9npsXQLp7vWSXLU8fYI3u2PtsJHRpG3JsYM+cXGB7b1QsLN22Hr5L99cSwn3OWI70o43Q2pem3WDqx3vpxdnT9/Y4y9zLAXXmWJT+5iNCtXG9hC2piF2P2Kje4yLuEBz2yFV//7mcQb5U5LGW+2z5+To1UhuNoKvIi/pD1F2zT8WofT5r9+TalIpqp05RsRxaJyGp6K8tL2pD9blIXKD+zPeXtlGFbSqyrkx9e3v6FKZpv9n2riHca2VG+lLbnvNpvk9zz2ZtXM4dy5F3kp+8lNKIWttdap+N3B9GuOc6JDUz9wLYR9Dw39p5rRF3G0lMzdBSAsjW4R96uxxfWm6ywn1pG3y0ww7smsCJPCi4JvqiWrptPXyX7q+5wt2PmVx/leqp9aON3NlxWBKwa/a9d66R5zTKKTKRseOwx5aokOsRHw+5xwn3SJnRlZNIWae6pke4p17S+rtIKoYXmPjgX0tf94i8mn0pDrV7SpMR358pZj3stdye8mo52i1jUH2hrixq7rud+Kjfs/pCg0D+vd/Tp3ZDqk2JqYlsr2Uiz3GtzEhfattzR5T6/smVWRuXc8dyaRzkxlBpbLW2W6/PHW99uBx33yG6fG0/whQVSHOEey1twAqd3KZZ+2EoO1B9fnHub2vaYNlEBM7S4m3NtkX5RsfRmuVFbYiM5Wg/Wvb6UisJ2DX7vlR2ZGWsNFmP8LAslrClRVg0X8uIe3KzIaKrEBp2I53m5FrxlTuXO9UPftKMa1rOW+8ReRH7fMQzco+2rybceoS2lh3tgx4bmp+T6Qa/wTT1YaLU6TFg7FOGUGRPn+o9/kz5msg+lXCv7ZXSvtDnKtefkXE5Zyy3jjvbf6lAbGu7axPMwwl3vKz1J7XjF39bUuzkyqoJS7vR71TCfY4NSwp3e/JPNM1iC3yj4+jchLtNK8LY/bn5IEm0//QZndv3pZeyFUrRvmod11HhHrWlV2SE7nPC/eg57mCmK5+6MVI5poS79nXk1CsrSBBVw/GCqcMDcv2mgZ2W5ylinxc7kXvWFu4tfTBSuPv0B+0TL6KtUFf7Uv3W2qdWnGMPgP3R/TxYxcFxk9jkq9+WifaXH3u1yUCNvRW39uSV1BjXoGSuzMi4nDOWW5/9qHCPtpvC3X05NbIk1PMSjyzB2wiffaGnvsBmZ2i6XBK1KyoE17ShVeCUhIVdfcB1kePP1mxblO/S/dVTXvQe219zUmVQjs1n10+v62kRkTQCOxbm9n3kee+drOO+WupQbQKZGvcl/iEB3nsRT5V5UMS9JKRSL1YVmK3CHWNUJ7vRdBmN5KYit7nuV5tzkf3UMYdz2uTt6Im4t/ZBTTzWBFHLo6O8dK8Hggw4ts9+UMkKQIwLnEqEDd+5E4mQMhXt09SG+pL93hfWWOWEe26MRspr5V9LlVlrLLeOu6hwj/gGW1Y0pUhGfIMj+jJteYgeuLbxHPfWF2drXnDuJZw6P15tsQ4Uv0ttTvW53j2pMmvasKRw98xzjgMvM/wg7WnNtm1BuHsGVuDmjoMsjZklhTvK8h9N0l3wrc/+3L6Pph/0THAiwt2OwyVs6fKJ0ZsOfo67F0wlkZH6m4rvyCbLlCDRsRK53z5j0X0/9quaenCBHRqptI65bbLl9wj31j6oicdW4Vh7dOyxkD8QkVQkXVeu0U9XpgMxcsEn9ZvRPkXU/+EJI5H7jmCJfncBq576bRm9XFlFJwotp8rk/HxtDOYmC15P1MqZO5Zbx11NbNfs9e2uXf+QVCEK9zGpMlYo6NnrvxSRh03nw+vZ8T0irEdYLm2Df9DsZls4N5yJfGPDV059jhjsxRLgH6cjNG+bTsDQtm+N7xITLRvJBl9wxIdLXuS+NdAzZqLCPdqPNs1KnVLLsn7qha+/a+178NCXFl4+T5k+CmY3c/UK9xoPPw7n2lITErP+PsL5zzJwuZvt10T1Je/9Zi5CbTeq2wiajYL7Lzvj2X2WOc87JTDtaRGRlSk7tlKb2PTkND121wo1b5+dCNi657ZpKeGeOy8d5ds+6BXuYAlRnftIVG7kqZ/T772k+kFt0mtKqyqtfZqzK5fWEhn3pafMb8i119bY49raGMQ1eA40rSdXZq0cnQD1juXWZx92544I7Wm3vutT6XP2nXOYU2UiEb+el3hrqgw6M/dxEytQah/G8bNn/HdUuK9pQ26G7J1CpD/0nhovXGejVbXrSx+4WkJoR8dRS3/ZCK5libbgAyY4vm9N4e5TV9QG34/+SFNcFxEjuZdGrS9b+96Pz2hf9YzriO2W35ZSZZaTytsqCQLEf/zFP/PaDxrU+O0kvhHJxO/wovZL3zYfWwMLGmW1E9ecICkJ5RRB+zzaPHxEdDX4Y9ul1+Paz0wCyX47JHVM39w2qd09EffWPqiJx9qJINFIt7bJB1NSaa92UoT/X6ujtU9T4yIn3CPjvvSkltKtauy1XDsG9RnB3zAOEYDD3sPS9w5S5Sw9llvHHWyyzy7ahfbcY7503dJuq800UIXfgQ/SsfC7O8/5A0x4kPARBPxEl4TskXb+IbNpLLa83D2lsmBTTgjByccPU7MAACAASURBVH/efJkV15bKsg9N6Vz41Bctl7Ihx8Y7bv3vaD6ndSR4oPTz6/b3uU+xL9W2Hr5r9BcE8fvc+droU3weXL9LYPt4ybHc2o9+laRlkpZ6eSzV9+oIbbpAD6cWHrlx2GrLqvL3QBF3/12G3GqQXznSU8geO+Uqp4Raqq+9INaJbeqdpPenfHWq/yEYXpn4wreubPoUCTxHb3Nf1oYdHymsgM5tE+xOieYSB21rSx/UyqsJ957ggkZ3S/rCjrecuLd929qnflzkhHt03Of8jAraVDpXjb1/j/sxiL9DE3zarZBCv+XYrjWWYUvLuPOTCf1vvwKTsjfV7ty7BT4BfJ4++Z+zjbjPFQurvihN4XjQ9Md+ZWxU/ahnhA0Q9/iX2uXe0lYtB/fc6yY4qXJGtK3F/rnXwkkirSrS9rl1pe6P9KN1fL1pMqW6e/p+LV4RHv4ZW8uW7v4+kHAHI+2zSD+o/2jxzT33dPfddGNLnepDWnxxS/lz25ISo/hdSx9EbPCbTCP3jLxmaeYt4963M/fV114eOgbn9uuaY7mHP+4p+ZWWdof6a4TvXlVMj2hA7yjlfSRwIAJ2g2pPJOtAqLbRVPrObfQDrRhKQFcToid+DDVug5Vp6lTkdLcNmn+eJo3w3RTu5zl22CoSUAJ2A180RY30TkxghPM/cRNZPQlYAhptj57kQ3p/yeUmsw2NhhG+m8J9Qx1OU0hgBQI2lzK14W2FKlnkXAIjnP9cG3k/CSxIACkNOFvdfoV8weLPtqjcmfVn2+CtN2yE76Zw3/oooH0kMI+AvhB/Y3bVzyuRd69OYITzX70RrIAESGBtApp3vfR+g7XtPtvyR/huCvezHT5sGAmQwF4JjHD+e2VDu0mABEhgqwRG+G4K9632Pu0iARI4LIERzv+wcNlwEiABEliJwAjfTeG+UuexWBIgARLoJTDC+ffaxvtIgARIgATSBEb4bgp3jj4SIAES2BiBEc5/Y02mOSRAAiSwewIjfDeF++6HCRtAAiRwbgRGOP9zY8b2kAAJkMCpCYzw3RTup+5l1k8CJEACjsAI50/oJEACJEACyxIY4bsp3JftM5ZGAiRAArMJjHD+s41kASRAAiRAAg8iMMJ3U7hz0JEACZDAxgiMcP4bazLNIQESIIHdExjhuyncdz9M2AASIIFzIzDC+Z8bM7aHBEiABE5NYITvpnA/dS+zfhIgARJwBEY4f0InARIgARJYlsAI303hvmyfsTQSIAESmE1ghPOfbSQLIAESIAESeBCBEb6bwp2DjgRIgAQ2RmCE899Yk2kOCZAACTxKRPDvZ3tFMcJ3U7jvdXTQbhIggbMlMML5nwG8p4rI20XkrVNb3iIiH99huyBUfi8iHxOR23dof6/JW+u/x4nIf14fU/f2Noj3/ZnAm0XkThF5vIj8upEJxsQPROQlIvLVxns3cfkI303hvomuphEkQAIk8BcCI5z/znmr2EUzXju15b+IyHt22K4nichPJ7tXfSdviE1v/73m+uTsiYV2fKEzWnvEPlhrOLxDRD4kIk/u7IuPTn388rUMXLPcEb57VScxogFrdgDLJgESIIFTEKDvrFJ/joh8exLtn0tcjcjdjSJydQcR1COKxlr/5QbAZWVkPFNEvlcdPQ+94Ih90IEpdMtc4f4yEfmiiPT2ZcjItS4a4bsp3NfqPZZLAiRAAp0ERjj/TtO2ctuLReQrhSX1ueJhZDuPKBpr/VcT7r3R3FK/MlVmmVE/99lDP/xKRD6wxxW0Eb6bwn2ZgcpSSIAESGAxAiOc/2LGnqagmvCbKx5GtorCPU5bI+5rCPe4FbyyRGCJZw8Rd0TeV9Woa3TjCN+9KpQRDVgDPMskARIggVMSOKjvRPrE8wz3P4jIl12eLETuzSJyZcqjfaeIXJvuQVoMcqfx91dNm1aR/64b5H6UyLmFOEBajf58U0TuSvQ9Ntz9eNowh0kD6sfPJyqpOLDn+aYOtOkbIvJDU0dEuHs2vxCRb2VyiFN1fqeQQhJlUHskIjbW+q+2MbRVuEfGlLYLffxvIvIl19Bo3z9DRJ4tIo+c7kcf/9GUZTdbRsvE7RGuuA79/mozTn1/6bj1Y9bagmfhBaYNYGHHqi0TkXGUqXsO8ByijTnh3jIudYPr0wr118bjSf4+wndTuJ+ka1kpCZAACeQJjHD+G+IPAQAxAQEJoQBhC/Gtp8XYXFeNtKfMRxQW9yGFJvVjT6qwdWJJHqe6QLDABr9Er8IakwQI5s+awkuRXwi5909lenuw8U4FYkm4WztRBmxQO/Hf/vQNiKNPm3bYdvlTPloYlIZLi421/qsdAxgV7i1jCm3L9UG071Vo4mQgTBDt+FV2qreiZbZwtW3AGPlwosNSgrpkixaRyjXH2P5uog48O/h5t9uc2jIucb+OE/ucbMhlndZ3U7jvYijQSBIggSMROKBwf72I+BNBdANj6pjEuakyOLkCEwMvSnBqCYQ5IvW66dWKOiuW8fuS0NTl/ueaKL5GRRGVVXFVEu5qp7UHNigb/H87eVD7bZ24BkLrJ251oIVB6fFrtdEKs9Zj/1qEe8uYqgl3bb/aa/teRawXzNoXfoxFx1MrVyvCW4W7ts+OG33GMMH0J7zo2Lb9h2g9TpPB5HfOuMS9eixkbhKy2dfBCN9N4b7Z7qdhJEACRyUwwvnvhK0KNf+umiPcayea+Dqt0IpGALWOiPDIicZaGXr6hj2/Pppf3MogN1x6bFxCuOsqibULaUiRc/xTYyoi3HN9rwLdp3XoJks/BiLjqYfrXOGeiqzr5MFODku22VUCe090XGp/alt2t0F1hO+mcN/J24tmkgAJHIfACOe/E5q5F/4c4V7Ln/V1RnLQPU4tI3KkXa78Whmp+1TMQ/Ag+pnLGW9lkBsuPTYuIdxz9kQ0TSllBOXaMiJ9X8rpRqpSSbjn7O3hOle4p2xJtU3Hjl/V0T5J3RMdl164+/7YvNsa4bsjg7wb1IgGdBvHG0mABEhgowQO6juxPI6opd0sqvncPpd8jnBXYVHrfa0zIt58WalIZa6+XPmRMlLRY+TVI8cYP0ixSW1ibWWQs73Xxlr/5eqLpsro/dExFYm45/SSRqB92o+20ac5RcZTD9dRwr0WPc/9PTIuKdxrXmnto3YO+vIJYOclJEACJJAncEDfqS913ZyqcNYU7vbEmVRn6CkgEaHl728RmLnyI2WUUon0ZB3Y5qO+Kq6iDOYI6ZSNI4R7y5iaI9ztV2D1lCOkjGCvBMYzcu3tykdkPPX0/daFO8YQ+r00LincAy9GRtwDkHgJCZAACYwkcDDhrjnCNldbca+RKlOLGPqujggtf4+Kxsh547VUmdyReFYw5t7lKPsfpg2DNiLcyiA3/LWcVhvXFu6tY2qOcNc0EEyCXmc2Z2I8/6M5jrRFlPZwHS3cc30eGVu5cekZMcc98eRRuI98G7MuEiABEggQOJhwL73o5wr3lLhQURfdaNoj3DUPOFJHrvyanXqaSWrCY0dZ6oSOWtmBUfrnS2rl5GxcW7i3jqk5wh0nrOCY0NuD0CLjqYdrbSKXSr+p2ZLiWLMtkuYDVKWTY3In9QQRn+6yEb6bwv10/cuaSYAESCBJYITz3xD6XHTRnhXdmuOuUdCUcFaxgjSGNyUiokCDVAf9cFNN3KRQqu2pOiBYnpU5bjK1MTJnpx7JZzfAomz/wZyUeG5lkBsutXJSNqKsUcLdT9xyY2qOcLfHNmLM4Bx3/UGKjN8gHBlPvVyVt2+3zS+3z1LNlpRwV8GdSgPK1RMdl8qN57gXHDSF+4beXjSFBEiABEDgYMLdnhf9QRH57SRsNUcYIrxVuFvhjCMCHyEi95ivh2rUEOIDf9cvXOK62ybxFTlnvTRgbY611qFffLVR8pJ4snZ+ZppMwEZE9MHFb3xEbjTOvceZ+Pix13qGLQxK7Wy1cYRwbx1Tc4S7HvuYY9RzqgzK6uGqE1bcj0krxjVyyvF1U4z1O92z1CPcUbYf2/gdnptcPS3jEmXVTtXZ7ItihO+mcN9s99MwEiCBoxIY4fw3xtYKDpgGkfEeEXns9CVU/9VPFWa5I+ms8NGm+mtRxtsSXzZFXi2+PqqRaxVmqQ/R1DCq+LLXebFdKz9lJ2z5yPSJeVt26loI+b/PfDo+yqDWzhYbrXAv9V+qTo0oR/YOtIypXB/U+saOMz3BR+1+jIi8cjrhx/Z5pEwto5Ur7vPtxsQB4/np07Nk2dVsiaQcqa2lelrHpfbzqhq1Nqh7/j7Cd68KZUQDesDyHhIgARLYMoED+05EAPFT+iJpa9ehzFTKgpYD8fKwFeq1di7RLrXzT5n0Hltfy7W4bykGrfW29mXP9Uuwz9Wrwje3iVLzznsmfXP6E/ei3ZGx0sNU70H78K/0fLW2Q1cBdrcxFQ0d4bsp3OcMWd5LAiRAAisQGOH8VzCbRZLA0QjUTnLZtQg9UWfqikHk42UnMjFf7QjfTeG+uW6nQSRAAkcnMML5H50x208CCxCwJ7nguM3vT6sh+P1NIvLW6d8uRegCfHqKQJoMfpCjv7ufEb6bwn13w4IGkwAJnDuBEc7/3BmyfSQwiAA2QmOzJiLF/gcpMthwfdcgW/ZejW4q91+h3U27RvhuCvfdDAcaSgIkcBQCI5z/UViynSQwiADSYp4gIg+f6sOxkEvu1RjUjJNWoznzu+U2wndTuJ90jLJyEiABEngogRHOn9xJgARIgASWJTDCd1O4L9tnLI0ESIAEZhMY4fxnG8kCSIAESIAEHkRghO+mcOegIwESIIGNERjh/DfWZJpDAiRAArsnMMJ3rybcr169+obLy8tPml74+u57hA0gARIggTEEXkjfOQY0ayEBEiCBBQk84LsvLi7eeMstt3xqwbL/XNRqwv3uu+++4+Li4r1LG8zySIAESIAESIAESIAESGDLBC4vL99366233rG0jRTuSxNleSRAAiRAAiRAAiRAAocmsDvhfu3atZvuu+++f9Veu7y8fNGhe5CNJwESIIEggYuLi6/RdwZh8TISIAES2AgB67tvuOGGv75y5cpPljZttYg7DB2RpL80EJZHAiRAAqcmQN956h5g/SRAAiTQTmCE76Zwb+8X3kECJEACqxIY4fxXbQALJwESIIEDEhjhuyncDziw2GQSIIFtExjh/LdNgNaRAAmQwP4IjPDdFO77Gxe0mARI4MwJjHD+Z46QzSMBEiCB4QRG+G4K9+HdygpJgARIoExghPNnH5AACZAACSxLYITvpnBfts9YGgmQAAnMJjDC+c82kgWQAAmQAAk8iMAI303hzkFHAiRAAhsjMML5b6zJNIcESIAEdk9ghO/eqnB/lIjcMvXg90Xk1xvuzWeIyHcn+54rIndtwNYt2rQBLDSBBPZBYITz3wcJWjmIAN65vxeRj4nI7YPqZDUkcHYERvjukcL98SLy+qmX/iAiHy/02GtE5LPT398pIh/ecO++WES+Mtn3EhH56gq2wqm+qVKuZTrCphWaySJJgARAYITz3xhp+PwnJmz6hYjcIyLf25i9S5gDP40PE757Kgyi+Rsi8s8icu8SFTSU8SQR+el0/aq6oMGmyKVvFpFHisinEwG+xxnNUdIQCHS9dKrsWuAdbt/HketzNr5DRB4tIh+q9Deuw8+WdVCkrw5xzQjfveoD6hrwZOMY0IGlujHQ76Rwf2CcW6daGvzKlML9fkrgcEVEfnh9BedLh/AabORZEBjh/DcG6rJiD57fD25kRXMuOgjKT4jIy4xg/3cj4PHrp01+a25d0ftLwv2p1+298bq9V08woajZr+MG+uJn7uIvToxrATW9DrdHAoX2/Ypx+fKKkTkbS7bbIvW6VfVaDTT/HiMwwnevOhBmCHc4tr8RkUdMs98tp8qMEMleuMO5+B9G3B/KxIqBlGOPPYm8igQGExjh/Ac3qVZdTsTA9/2tCeTURFitnlP/3Yr2t4jI550YRvT3rSLyhUDkd8m2lIQ7Ir6ICm/Rh+bGzfunidBrReRzBVC6ug/xDQEfEe4fnfroA1MdtUkWhfuSI3XjZY3w3VsV7hvvmgeZdwrhXuu3ETbtoY8o3PfQS7TxIQRGOP+NYa9FH+2+nS0KyChOFcE1gYh0jJHpMuck3FWMQ1i/p9AxmET9ahLrmCghVajWL3oPJl3/+/qk8tsigv9fSv2lcI8+HWdw3QjfXROAszDOiLhjaU6XEbEUhVQH/NjfY6nxr0TkFS6tJpXrhnt95Ab5hP+USaHAwwnx+zpjB5zAdxLX50TyHFs9dx9xr/VbTbgrCzDGPzDGvy8nlht9O/BCedUUgYGdNmoEbq390WNDrd+fIyLPMzbCTvQfNl/5/RVg8V9F5AVTFAXXgsVnEqs9nsVNIoLIDtrwTBF57JSao2XouNX+zI3rWc8Zbz4/Ahnnj+cazx4isvBfo6Oya4KuCXfUraI3J5T0uVc7kR//rYRPgw979fX85x9notqaYod3jBfPmEA8e8qrRj14xv9owJT2OKnow+XIbW4V5mu2LyXc8bubzZhD9FpXv3+U4Ao/CB+nP9/MpDYhFVbZK2vck+JdG3N+3OgEL5LCouMJfYExERHuOimAv//J9E6BjaV3MoV7rRfP6O9HFu454Wl/DyeiG1htt+OBxUZOm15j7/NDxL8EbGQnNZx8+UvbmqpzSeFeax8ckt0IFmWO/NN3mYmOtgO8sCnZvqTWskH7XR1yzh2ok63Z4W0vscASPlK7sNyKn1Tkxu7d8JzPyHWxKXMJJJy/Lv37omtRxbmmjLo/ItwhCn8wGWSFks8Zx7OHibgGf3x6jfrTXHQ1lxqizy8mTRCuELWYRNmfkoBT/9HaZyPalxLupfemZWrt0wCJ8vdttewxsbLv8J6VFDtu/jSJf/SH1wB+HKvv13bUxoTer/5d89p1rJT8OYX7KC+ygXoo3O/vBOsgUo5EHQVy8PTH5rWl8sOxExzOBk7DOu/ctRBkcNr6IrDOKCLc1a6arblh5+0CE/vzHy6ykbPJlgNRimXE311fsXjCtOSHMn2kIscc1+ppCNaWVBvh5HRz6JI2IIKe6neN4ti/pSLu9kX6tell/JjpZawvZDuWai8yHF2KpVf98VE1m7pTWzXZgAuiCaci4Jw/nnc9uSpl0t7zvtGmiHC31+GUMg3OaM6xz2dGhBqpDPixorAm0lLCXYWeF/s2Als7+UbLtf4wMsRGtG9Oqoza58Wrsim9j61w9ptLI2x03CDP/O2T744ERbwAr40J2KITR9seHRelyRiFe6Qnz+QaCvf7O7Ik3O0DakWVfYhslNNH1yHeIa40paF2rRVl+uKICveIrVHhnrrOvphyNtljNnNOFmXnbPV/s7zwN/tCsjbYl93SNuT63b7k/Ytb+aH/H5ZJD9LInrXdC/fUxicbGbXn+ttoYS0n8kxcGJvRS8A5f0R4fWTXFn0OZ2+3Cnf1dyrOc9FzBFsg0uwzVxNpKeGufstvRLR50rXj+rTclonWqPb1Cne1L7cJ1J+IYutpncCkHictH4Eh9HVtMyrK0DFh33O1MYH79H3nx4DakEt/onDvdYQ7vI/CvSzc/UOfSydp2aBoj4VKLdulRFlEuEdtnSPcrdPI2WTb5yO+Pe2wqSa5JVG0yb5Ul7ahlEbU0veWvS0zJ9xzERYb5bPXlCYsO3RPNHlNAs75R6ra+wpOr3CvpSrkcrdL+cwp4Z5Ln9EPF9U2NaIPe4T7qPb1CvecmNUx67mV6omMc3+Njhu7KmVXY/z1uYlWRLijrlTuvDLIfYCRwr2nZ3d6D4V7Wbjn8ha1u/VF1pKeULvWii+tPyJ4o7ZGhXvtJZ2zybav9FjkVjlK7fAvrpz4XdMGtMmyiQh3vHifPy2D2tQa5ZMT7qWoma1XJ1SlCctOXRTNXosAI+5ZsvpsqTjTNI1SfnQu6tuS464Tcv/cq6+NRHp7hPuo9vUK99p+Iu1I7Z+1hDvKRyAJfra0AqX2enFfE+4apEr1s/4tVy+F+1qOcoPlUrhvT7jrEhssO2fhbpcCSyfU5MQ5+MwV7j02tAr32uZUv1pQO61H3YhNIcI4+bnZVMc0mQ06262ZxBz3ZI+kRF8kUr+EcNfIuvoEu08qtQE/1QAN/LT4gFHtmyvc7YkzqbbraTtrCnfkyOuqeIqxFec4kcn+6D4vrJLiaEdsdLUHXKjg143J9l4EZ3S/VyraT+G+NQe7oj0U7ssL99ISGmqzkdLUtTa6oMtie42416L2OrTXFO5L29Aq3G0U3C5zRlJlShF3m8+unzHX0xMiG6dWdCsseg8EeKpMspdSwld9cu4jOFZwq7+pRVdTaTEatIFAtccEQyD+oxN5uSHWclShljGqfXOFe/REmLWFO/obR0Kjv3zqSulwgVSf6XjRMYQJ2jcynasnDKXy9nPCXScZpQ84Ka9z2MeyB9c720YK92WEuy41orSU2IIz1dMAStfaFwDKatmcupVUGdu+2tfe1hLua9rQItztmcr+vrnCHeXZSYFunPL1zHYSLOA8CfAc94f0q31erUi0X77Uk6vszSqWbQQ2JebtPan0FDzPOL7w9pkjTv1CdIPqqPZFhHvqnVGzz+NaW7ijPhs48QE4pDw9PNGHesqcfh8Bq6R6aEVtA66tM5UDnxPuqVN3vGl2wlj6AuzMYcnblyJw7sId+YX+Rz/AsGQU26a3qHjHGbxYGvu76QhAPQ3A1osHEGeT/3I6eQRnketyWCTvORqpjog5vwHTHwepHHU5MsIP7UM71DnBcT1l+nCRPR0h2o5ojrtnvKQNnqXdTIwXN6IlN5qPrqRWWPBSh00tfZ165v24wzUtS+RL+RGWs0MCI5z/xrCUUkIgvvVDZz7HWH1j6vsddgLtV7pUQHsxan2GnSDYIxmRQoF3iP7gGxXRjylZ/5fazAj/gzPI9UNxo9pXEtTqy1LR5Jp9YIR3i6ad1IS7HuVrP7xYGqq5caM2RyPVpVUY7ftasCs3pnI2Whapldhz+VrwxlzNuuaM8N3RVIWulla+nJoqc628cRv99PV6wZn70Ine1/MBpqUj7rn+0P4sie1a+7z4XVq4o/y1bPC2283ElplyimysikzSUv3hI/q4hmkyXZ7keDeNcP4bo6riRr+3APNs7jD+O3d8oD7n+sVjiET77Y3UhkI7sUa5+Popvkr7xOnkkDvd2e+p59kijJwqo9dbv2TTL2x77TtjRPtKgtqm+CD/G2zvMSvV1j78Xb8ki+tuc8GxmnBv3cBbmvCV8t398M8Jd+33yJdYcxH0ko12HOrX2cHvRSZ4xPfGxpxVyZwRvnukcMeSFSLq+hGjVNt1RmuP1LMOLPd7lGWXP/1DplEMf2oInC3y4ewmFJSVE3yImH7eRVeWtjUnAmvsbJtLnErtQxlwvHbJuVSWdcKpM/L13PvUSy3HuNWGUr+jrV6c+2Mc/d91peV508edrO01rr7vfNmrPm878m00tUJghPPfWCfkJvO6Ivcvlag2Agxvc+8XPMsfMStsvsl+VUzfB0+fPniVSsnBJOBbpiB8sO2Vk8iKnCyjt0IM633WLl0Z1JVQ/dva7asJVO+vU/njnj9sh7/FO9au7OK9kBPCteMvfR9qUC6VY2+/6FqLlueEe8upQblJSclGtAepPfrxKNs+z25jjyzNSREY4btXFRIjGtAxdPBw4SeyvKnX4vqer7p1mDf0Ftu+CI81jBthA8Q9/vmTArQ9+vel+9kKA6bJrDF6zrTMjfrOPdDWj6rlnvVUG+CDSterqM19u8FuXkT0vvVHfWDkHbNG+1rsha2ld4Xa1+NLlWM0vaXF7j1cu9Z7aA9tPxsbR/juIwr3sxkgbMjmCdgULS53br67tmPgCOe/ndZu3pLaKTT699Jn7zffyA0YqFH96Ak1GzCZJpDAgwmM8N0U7hx1JLAOAbuxKJIfuY4VLHWXBEY4/12COY3RNh0PqZvfn9Ir8fubROSt0z9Ozvv7Rxnn9jH0l8w7SWAggRG+m8J9YIeyqkMRsB9hasl9PRQkNjZNYITzJ/smAvZkG3+j7ou5q6lEXmwJYNUCZ6HryWikQwK7JDDCd1O473Jo0OgdENAX0W/M6Qs7MJsmboHACOe/hXbu0AY81zhKWM8Cx7GQkdz0HTaVJpMACbQSGOG7Kdxbe4XXkwAJkMDKBEY4/5WbwOJJgARI4HAERvhuCvfDDSs2mARIYOsERjj/rTOgfSRAAiSwNwIjfDeF+95GBe0lARI4ewIjnP/ZQ2QDSYAESGAwgRG+m8J9cKeyOhIgARKoERjh/Gs28O8kQAIkQAJtBEb4bgr3tj7h1SRAAiSwOoERzn/1RrACEiABEjgYgRG+m8L9YIOKzSUBEtg+gRHOf/sUaCEJkAAJ7IvACN9N4b6vMUFrSYAEDkBghPM/AEY2kQRIgASGEhjhuynch3YpKyMBEiCBOoERzr9uBa8gARIgARJoITDCd1O4t/QIryUBEiCBAQRGOP8BzWAVJEACJHAoAiN8N4X7oYYUG0sCJLAHAiOc/x440EYSIAES2BOBEb6bwn1PI4K2kgAJHILACOd/CJBsJAmQAAkMJDDCd1O4D+xQVkUCJEACEQIjnH/EDl5DAiRAAiQQJzDCd1O4x/uDV5IACZDAEAIjnP+QhpxXJY8Tkf8UkXs7m/UoEfm9iHxMRG7vLGMPt83ltIc20kYSSBIY4bsp3Dn4SIAESGBjBEY4/401+WUi8tSETT8UkX+ZIZaXauaTROSnU2G9780lyniziDxSRD4tIr9eqnELlrNEG1vMKfHABOL1U2EfdoViEvV8EXm2iLzb/O0DIvI/ReSuBiOeISIvna6/dr3cr5p79W/+96niMf7xHGDMf0lE3hGwQa/VS18jIk8s3PcFEflZoFxe0klghO/udUChJo1oQMgQXkQCJEACOyJwQN95Fe7btAAADIVJREFUWemeZ4rI92Z0IUTRjdeF0dXOScASgnSJMpTTkzcqwJZoY0s3l3h8cRLCL0mI6fdPf0NdEOtYCblZRN46VY5VkfcGJ0daD259p4jYSQLG3Q8mIf7ySsMwCblTRJ47TRxqz0Sqvto9c5+jlr455LUjfDeF+yGHFhtNAiSwZQIjnP/G2p8TYIggfnaydY5YRfTyQyIyp4y5KSBLiNqtC3d01VxOLUMzxwPCHJH014rI50yBtg/833AZ/g4BjXsjKU06PiHKIeC9cEeZKuyfNkXTc+3Ttjw6MLnU8ewnJXsYHy39u7trR/huCvfdDQsaTAIkcO4ERjj/jTEsCQ4VKSmhFW3GEsI9WlfuuqMI97mcWu5PjRsV04ikv8cV9tEpql4bS7lovS0OE5RfTWIdKShIpUoJd6S/oLxSnUip+W7mfs/jOSLy7czEgsK9ZfSscO0I303hvkLHsUgSIAESmEMg4/xfLCKvmoQHooEQCzafdk6Vp763JDjQ7q8kRA0EzPOM4X+4nmbwZZdCArGMFAjlBvGkueE/MtciyvrjiSfquzKV+wkT/cQ1/zalPXhemjOtefqw5RsuwloS7lpnLQe5R5j5/QPfdDncsP1NIpLLw0a7/6+LXGv71e4IpxSj78xMgfI8VAAjR9ynpqjQhu017VMSx9p2nQwiQo625YR7pF5Nk6mlsqAe7G9An6ZWj3rGx6mf/bOqn8L9rLqTjSEBEiCBGIGE89elf19AKqoYq2RbV7UIdwghCEWIFwg0CGSbn2zFj4r+VGs1zUAFNaKlvzCpObhHxVFJdEMs2pxpWxfEI2zET66MUoTY290izCwnzeN+wcTNjhs97SYlaDVHG397fCLnW+1RIZxroxWc3pZUudHRaXn8aRoXuBcTEb95NzcBTNVlmaRSV3SCkBpDfiMsytdIf06Ye4659tdWn1rGR5Qxr2sgQOHeAIuXkgAJkMC5EHDOH+IAEefcj89z3SOGSKqMimA9LcRHp0tR0lKqjBWbYGfFmJ7AURLumlahmwpRBoTfq6cTYFTIpcpoEe0ot0WY5cSi1mlTN/Ran4etaR6o27YP/62i/i3XTzL5eHBy4suAAP5JIKc7N6aVB+x++7QalRPHubzwWtmpyDb6HD8a1beTv5RwV46Wldark4DU36xtkY2uLeNjj35i8zZTuG++i2ggCZAACSxPwDl/pMXoaRepyiKb6JY3ctkSc4JDxThqi2zay0Uuo8LdRshtC3PCXe1L5TZ7Qr4MFWwtqyZRYaZ25fKqPScVlr79EPQ4XhB/923UCYAVyjlOa+0x0HZgVQM2lvLIlxLuyirV7tw4KK1qRNNkIptclYeuatgxiPQtnWAt+/SytAcIULhzMJAACZDAAQk45x8hUMvZjZRxymtSgkPTOmBXLfdXbc8JxKhwz3GsCdKIfbYMXI/NiC2iHW2MCncVg7mTTDwPzcO2k0AVmxDD6AtMHi0fjdLbCVWOk4pdtBen+/R+xMqPUeVhV6VyqTdLCHe7IdVG1msRd9it6W5+rKANqZx821btz9oEUXnknuW9+4lT+qhQ3RTuIUy8iARIgATOi8CBI+62IyEikb+ODbipjw0hdQDC1H64ScW+T29YS7ireI0cM+lTctDW2hGBOaFaq0/bW3swbDka0VUhrisCsPFZU+6/2qsC1k88SilFdp8GJgPfWuAsejuRgb1oQ24FagnhrmX4yUFEuOsqiE2JUcallQItG+IeH5QqTXqiE7vauODfOwlQuHeC420kQAIksGcCzHGv9p6KQN2cqjeMFu4tQsmKWuR640i/iBizMKL12U2MpS+s2lOJNPVF89A1yosoreZXq8BUEepz1mtHXtqTkdCuWgS5NhA8Dx0XqXzxVG5/rvxUaosV59hfYX+eMPUnJjJIR8FGWc89VWZtZQR16OTQs07ZHh0fNa78eycBCvdOcLyNBEiABPZMgKfKFHtPBVhKnI1OlVGhWIuAo0Fe1Kpoa0mXiQqznpxyFecqphG9xtdq9Sx01K3R7FrkGe0tpWWAxT9kvmza8uh6Hvb0Gi90I0c8at0aCbfR+9IJRSmbU+336TK1NBlNMYpOcKLjo4Uxr20gQOHeAIuXkgAJkMC5EOA57sWeLInSmnBPpabUosQp0a0GqvjObWq1DUnVo9HUyP0oKyrM7Bc99TjKyONhy8e55NYubSsmKfhbKiUlwlLt8BOFiH3+mhSP3BGWNuJdi15rv/gTmyD+H54wFKlD+MKvfl/h55mvpNoTZHCGPfY55NJk7Pnv0SMzo+OjhzXvCRCgcA9A4iUkQAIkcG4ERjj/jTFrERwqzr0IV1GEpvkIeO7UlJIor4lu/N1+8MefHQ4Bidzwz00FpUStPWs9ssE1ysnmRafONIdJqNunc9hNkNhEajnaE3Twt9RkIyfcweKHbszljkHUjzphwuHviQh3XKP97ScX+nuUjSi2Lx/iHr9/dyFXPvXoRHLc9T7tQ9QDjjlRrtH5luNeo+NjY4//+ZgzwnevusN4RAPOp7vZEhIgARK4n8ABfWeL4NCUBYivD4rIb83mST0W0At3K7CRg/wIEblnSgWJRIkjmy5RN8r+4/TlVYiyyBnnJfGfE6qp4/5wLb6qqWJco+7WLlyDtt8mIvhyrD9z3E5+cK3VCDZinZoclSZBmmajueGwAZOE1BdAWzaRlsZNLt/dbpIFx/8zMcPXctFn+lM7Vz01sYuktOjkCPfnNtLa8YYySz/2q7UtzxHd7QoERvhuCvcVOo5FkgAJkMAcAiOc/xz7VrhXTzSJ5IqjevthIPw3xClysR87fawqFcVUIavma7qEpiSUjuSrXePLRh0+BaJUht5fE365L+hqm3y7Mcl528TLdhsEK0R+KqKt4i8lXDWFJMcq18aUHRCtf5+wQYV7ZAWiNG7saoZfnfGbZJUNbPonM6nAf//3wOk3LRF3OznKRdNtmkztcbN93voc1crm3xsJjPDdFO6NncLLSYAESGBtAiOc/9ptGFQ+BBN+9AunkWpxD47UW+oscVtnjz0Rm+deAyH4sA5Wc+v196sdqVNXcK1G9Ud9VAz14R9+/JiwR2ouff780lxZ3kYIjPDdFO4b6WyaQQIkQAJKYITzJ20S2CABXXmIrrys3QREx/HhKfzbik1rt5nlzyAwwndTuM/oIN5KAiRAAmsQGOH817CbZZLADAIabY+esDOjquZbsZLSsqrTXAFvOA8CI3w3hft5jBW2ggRI4IwIjHD+Z4SLTTkPAhDHN09fyj2PFrEVhyMwwndTuB9uWLHBJEACWycwwvlvnQHtIwESIIG9ERjhuync9zYqaC8JkMDZExjh/M8eIhtIAiRAAoMJjPDdFO6DO5XVkQAJkECNwAjnX7OBfycBEiABEmgjMMJ3rybcr169+obLy8tPmiZ/va35vJoESIAEDkvghfSdh+17NpwESGC/BB7w3RcXF2+85ZZbPrV0U1YT7nffffcdFxcX713aYJZHAiRAAiRAAiRAAiRAAlsmcHl5+b5bb731jqVtpHBfmijLIwESIAESIAESIAESODSB3Qn3a9eu3XTffff9D+21y8vLtx+6B9l4EiABEggSuLi4wKfg//xD3xmExstIgARI4MQErO++4YYb/tuVK1d+srRJq0XclzaU5ZEACZAACZAACZAACZDAkQlQuB+599l2EiABEiABEiABEiCB3RCgcN9NV9FQEiABEiABEiABEiCBIxOgcD9y77PtJEACJEACJEACJEACuyFA4b6brqKhJEACJEACJEACJEACRyZA4X7k3mfbSYAESIAESIAESIAEdkOAwn03XUVDSYAESIAESIAESIAEjkyAwv3Ivc+2kwAJkAAJkAAJkAAJ7IYAhftuuoqGkgAJkAAJkAAJkAAJHJkAhfuRe59tJwESIAESIAESIAES2A0BCvfddBUNJQESIAESIAESIAESODIBCvcj9z7bTgIkQAIkQAIkQAIksBsCFO676SoaSgIkQAIkQAIkQAIkcGQCFO5H7n22nQRIgARIgARIgARIYDcEKNx301U0lARIgARIgARIgARI4MgEKNyP3PtsOwmQAAmQAAmQAAmQwG4IULjvpqtoKAmQAAmQAAmQAAmQwJEJULgfuffZdhIgARIgARIgARIggd0QoHDfTVfRUBIgARIgARIgARIggSMToHA/cu+z7SRAAiRAAiRAAiRAArshQOG+m66ioSRAAiRAAiRAAiRAAkcmQOF+5N5n20mABEiABEiABEiABHZD4P8Dontvnw1hKeMAAAAASUVORK5CYII="/>
          <p:cNvSpPr>
            <a:spLocks noChangeAspect="1" noChangeArrowheads="1"/>
          </p:cNvSpPr>
          <p:nvPr/>
        </p:nvSpPr>
        <p:spPr bwMode="auto">
          <a:xfrm>
            <a:off x="1679576" y="-1720850"/>
            <a:ext cx="5095875" cy="3876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data:image/png;base64,iVBORw0KGgoAAAANSUhEUgAAAu4AAAI6CAYAAAB4ss3zAAAAAXNSR0IArs4c6QAAIABJREFUeF7svQ3QblV157neITUSjYhtF/aIA5hmtPIxA1ckYqhGRdNW6AZTiRiliiqdVlonyYyWpqvsgQYbx0yNWto9nZIBZnSaKiTS6YrQMWVHUdKjEq83F7pNLBhtgagtVkyAtKg9w7xz/9ezbtZd7M/zsZ/z8X+q3uLyPOfsvfZv77POf6+z9j57wg8JkAAJkAAJkAAJkAAJkMDsCezN3kIaSAIkQAIkQAIkQAIkQAIkIBTuHAQkQAIkQAIkQAIkQAIksAACFO4L6CSaSAIkQAIkQAIkQAIkQAIU7hwDJEACJEACJEACJEACJLAAAhTuC+gkmkgCJEACJEACJEACJEACFO4cAyRAAiRAAiRAAiRAAiSwAAIU7gvoJJpIAiRAAiRAAiRAAiRAAhTuHAMkQAIkQAIkQAIkQAIksAACFO4L6CSaSAIkQAIkQAIkQAIkQAIU7hwDJEACJEACJEACJEACJLAAAhTuC+gkmkgCJEACJEACJEACJEACFO4cAyRAAiRAAiRAAiRAAiSwAAIU7gvoJJpIAiRAAiRAAiRAAiRAAhTuHAMkQAIkQAIkQAIkQAIksAACFO4L6CSaSAIkQAIkQAIkQAIkQAIU7hwDJEACJEACJEACJEACJLAAAhTuC+gkmkgCJEACJEACJEACJEACFO4cAyRAAiRAAiRAAiRAAiSwAAIU7gvoJJpIAiRAAiRAAiRAAiRAAhTuHAMkQAIkQAIkQAIkQAIksAACFO4L6CSaSAIkQAIkQAIkQAIkQAKTCveDBw++RBGfe+65nyFuEiABEiCBPAH6zjwjHkECJEACcyPQwndPJtwPHTr0uv39/Q8ZqBTucxthtIcESGCuBI4FPUSEvnOuvUS7SIAESOB4Asd8997e3uvPOeecD48NaDLhfvDgwWv29vauHttglkcCJEACJEACJEACJEACcyawv7//znPPPfeasW2kcB+bKMsjARIgARIgARIgARLYNIHFCffDhw+f8fjjj39Ne+1JP/bXNt2BbDwJkAAJlBL4wX/882OH0neWUuNxJEACJLBbAtZ3n3DCCc85cODA/WNbNFnEHYZ+8Ytf3FeDf/TkvzG27SyPBEiABFZJ4HsPf+tYu+g7V9nFbBQJkMAKCVjf/YIXvGASjT1JodoXFO4rHJVsEgmQwOQEKNwnR8wKSIAESGB0AhTuoyNlgSRAAiQwfwIU7vPvI1pIAiRAAp4AhTvHBAmQAAlskACF+wY7nU0mARJYPAEK98V3IRtAAiRAAvUEKNzrmfEMEiABEtg1AQr3XfcA6ycBEiCBHRCgcN8BdFZJAiRAAgMJULgPBMjTSYAESGCJBCjcl9hrtJkESGDrBCjcFzQC/vIv/1L+5Ev/9qjF/9Vznyd/7Rl/fUHW01QSIIE5EaBwn1Nv0BYSIAESKCOwKuH+vcd/RG77nd8+2vIf+7Gnyqt++bIyCgs56uP/6mPy62/5laPW/vo7rpLX/b2/vxDLaSYJkMDcCMSEOwIEhw7eJX/wmTvkt26+6ZjZL7nw5+SlL/s5Of9vvVj+i2edOrfm0B4SIAES2ASBVQn3hx97XF5+wQuPddwff+Xri+rEP/z8Z+XLf/IlOeM5Py64SfrPv/itm+Xq//EfULgvqldpLAnMk0BIuN/75T+RX7z4b2cNfs8HflMu+ruvzB63lANyvncp7aCdJEAC6ydA4T6jPv6pM599zJpP/sEfPiGq9eff+TP5t/cclscee0zOe9H5TJWZUd/RFBJYGgEv3L1o1wj7f3na6fKnDz4gn/7U78tn7vj9Y838zes/FAwwLI0D7M353iW2iTaTAAmskwCF+4z6lTePGXUGTSGBlRPwwv1Xrnj9MWH+pl/5H+TX3vrrTyDwv77/PXLdb/6TY9/fdfjL8tSnPnXxpOh7F9+FbAAJbIbA5oU7oth3ff6z8ru3/c5xN63/+qyzo9Gk//DNb8hn/82dx9JWfvmyy+WCl1z4hONx3OE/+qJ88Qt3HcsVRRTr71zyC8dFzO+5+4/k8KGD8p7fuPbYwMON86knnXRcrv79X/v3x2xEOUipsZ+attiyfunVl8n/859+IHd88l8fl4pzyS/8EqP6m3EFbOjWCFjnf9/935TLXnXJUQTwLYimhz7Ifz/vwE8c++n/uOm35IUvOv/o/+d8Cnwa1h2F8uPVp2pUP5VP7+v55tf/VP7p+99z1Df+y9v/tTzvJ35Sxva92uAhPjZkJ8r19xNt+4Uv/9v0v1u7KNleEiggsGnhnsvnhAO99jfec5zzRC7kf3v5LwfRvvN/+l+OLYgtKft/ft8/PRqt+vD//r8dJ9p94Zqrb+u2N0wcX1KfbYstC/mquujV1h1qf8GY4iEkQAILIGCd/2/99seO+aBc/npsrU2JTwGW3/39Pzgu6JDzXSrGFWmqHvjFk09+ejJPH36t1veO7WPVf6fa7n38AoYUTSQBEmhAYLPCHVEOu5AVu7T8xE/+tHzve4/JrbfcHHxkHDvnO9/5s6PC1+70ojcXRJl+5ryfldNOP0MefeQR+a2P3HQs+q43SF0YlYu4x4R7n7aEJiAa5bd25G7iDcYoqyABEpiAgHX+b/8H7zjm83KC0foOPG38R//4N45aV+pT7DnWd0FQ//dv/XU56WlPk29/+6HoE4BU8AS244Pgypi+dywfq92ojP/xP3rHsfsBJiho+w9+8AP5kz/+d/KMZ/z1Y08zJuh+FkkCJLBQApsV7jZqZCPl6Ec8Dv1bLzz7WJf+mz+8+2jUPXfOo48+eiyShDLggP1jYTzm/Ts/d8HRsv2Wjrk8y5hwz9kVaou/+dmolv0tluu60PFOs0mABDoCzvkf4+Ij4h6Y9x2hJ4I4x/oUL3zVp9otbn1kPfabr98HF6bwvWP42FAQRH2+ncxwgJIACZBAisBmhbtdiBXawcUuwrr5X9wmZ539/FF2HrA3sLGEe5+22Juf3x3C32SXtq0mL3kSIIE8gZhwD/lDW1qJcA/tOGOjy+pTre/yfiYWqOgbWBjie4f62FgAxJaLABL3yM+PWx5BAlsnsFnhbqPbIWFqoz36WDN3jh9M+iITRNlt+okeN5Zwz9kVaksqX57Cfetuge3fAoGYcK9JlbGCNOVTwNOu5Qn51BRza1OuHpQztu8d28dqW7ExgS4K1u8Qff/l115+dJEtPyRAAiTgCVC4i0hIuGOHAkRD8Okj3HMLrlBuK+EeaguFO50BCWybgHX+N37opmPbPOb2Z4+ljeQE9RDhbtN3cvVM4Xtzwr3Wx9qRh8DOP//QDce9pRa/5/ph26OXrSeB7RKgcBcRzbe0w8DeZEKpMqFz7Pn2Eaiej9+HPK6N3bDsTaW0LRTu273o2XISAAHr/D/9f/3hsZ2lcvnW1t9Y35YT1Ln0w9KUvFw9U/jesX1saATqNpf26WwpE45oEiCB7RDYrHC3+Zb+0bDfq1jFcOocDBlEevB40y9utc53CuHepy0U7tu5yNlSEggRsM7/ob947NiiefuU0Z9no+1+v3frU/xWsrHFqdZ35RbFqi0p3zWV7x3bx6ZGpJ3g5NYbcGSTAAlsj8CqhTtSUfwHLxvC3un+JnPFf/drcsopzzy6E8ztv/Pbxx4b23QW+zhUb27Y5hFbl33sX956dMvH1/29v3+0ylCEBhOCD994XbBsnGMdNhYqveBnzpOHvvUfjm0JVrJYCzfMkrZQuG/vYmeLScAS8G9O9W9F1S1y9ZxP/N6/Oi6dw0bbcYxftKq+6MQnnXjsBUk4LraFJI5HnfpiOYjwP/3TB4++nE79qq8nlI8/te8dw8cqU0wIbD472nzVO3792NacjLjzmiUBEvAEVi3cQ91tHb2/UfnjQy8gso9h/fFW5OdeqoRzfY67XURqyy55AVNtWyjc6QxIYNsEvHBHYOH973n3E3KtQ5RC+dc+GIJAR+jjI+s534UyrIDNpcpM4Xt9YCXULn+/yNnpAzy+TL5DY9vXJ1tPAjECqxLu33v8R46LVpTcNGJiGRHvV1x08dHovP3g5vbbH735CbvEQIRf8gu/dNxbVv0NRCM1iCAhj9ELd9Tjz7G7NtgdCEKRppq2pMqyqUKp15/zsiIBElguAS/ctSUQnP/8Qzcei/raFsJnveLn/+4T3k+BY7xQxXf2LdP6gqXQbikx34VzLn3NZYL/6ifnB0N+dKjv1brH8rFann+Ki+9DbV7uKKPlJEACYxNYlXD/0ZP/Rm8+yMHUj39pUqxQPefHnnrSEwS+ngMR/B//8tGj/1tarp7zpCc96biJQGnj+rSltGweRwIksA4CMeGurdMXGZX6xViEWf1Rif+zvivlV0t6YErfO7aPHbu8Ej48hgRIYJkEKNyX2W+0mgRIgAQGEcgJ99rCS1JDasvk8SRAAiRAAscToHDniCABEiCBDRKgcN9gp7PJJEACiydA4b74LmQDSIAESKCeAIV7PTOeQQIkQAK7JkDhvuseYP0kQAIksAMCYwt35JT/+6/+3/L9731PfvKn/5voup8dNJVVkgAJkMBqCFC4r6Yr2RASIAESKCcwtnAvr5lHkgAJkAAJ9CVA4d6XHM8jARIggQUToHBfcOfRdBIggc0SoHDfbNez4SRAAlsmQOG+5d5n20mABJZKgMJ9qT1Hu0mABEhgAAEK9wHweCoJkAAJ7IgAhfuOwLNaEiABEtglAQr3XdJn3SRAAiTQjwCFez9uPIsESIAEFk2Awn3R3UfjSYAENkqAwn2jHc9mkwAJbJsAhfu2+5+tJwESWCaBRQv3Q4cOvW5/f/9Div4/+5H/fJm9QKtJgARIoDGB/+///U/HaqTvbAyf1ZEACZBATwLWd+/t7b3+nHPO+XDPoqKn7Y1doJZ38ODBa/b29q6eqnyWSwIkQAIkQAIkQAIkQAJzJLC/v//Oc88995qxbaNwH5soyyMBEiABEiABEiABEtg0gcUJ98OHD5/x+OOPf017bX9//6Wb7kE2ngRIgAQKCezt7X2avrMQFg8jARIggZkQsL77hBNOeM6BAwfuH9u0ySLuMPSLX/zivhr8ghe8YNK6xgbD8kiABEhgVwToO3dFnvWSAAmQQH8CLXz3pGK6RQP64+WZJEACJDBPAvSd8+wXWkUCJEACKQItfDeFO8cgCZAACcyMQAvnP7Mm0xwSIAESWDyBFr6bwn3xw4QNIAESWBuBFs5/bczYHhIgARLYNYEWvpvCfde9zPpJgARIwBFo4fwJnQRIgARIYFwCLXw3hfu4fcbSSIAESGAwgRbOf7CRLIAESIAESOA4Ai18N4U7Bx0JkAAJzIxAC+c/sybTHBIgARJYPIEWvpvCffHDpGkDzhKRu7saXyQidzWtnZWRwEYItHD+G0HJZu6WwNNE5GERuU5E3rxbU1g7CUxPoIXvbi3c3ygiJ3XoHhWRGwIYcaG/ofv+sIjcMT3qZA2w5wIRuUhE3mSOvEJE7hSR+3ZsX8vqLxSRT3UVvmwGfdOy7ayLBJoRaOH8mzWmrKLXHLkfnBo49Bsi8mURuaesmNkfdbGIPLez8pMV7bL3zhtF5JGeLdX6cf/9aKKct3Xlv69nPXraaSLyQPc/k+qNiJ3K7SYR+bY75hQRuTzQzhZ9hCDYyyt0DsbMi0UEtuEPH0yG/qhQh+DejZdgXmnOhX75vQFjaeDQWOfpLXz3pBeSa8Dp5gLWHoP49eLdXuhvF5GhjgN1YdAe6ET27RXDBRfXteZCCZ26i8hz3/ZUND14KIX7UII8nwQKCLRw/gVmtDzk2Mv6IpXCb797BU/5fDtL7sHW7wIP7qUP9uwcW3/q/qrHldiXMiUl3CFGn33k/npoQvGo7Qgxu627t/sgVIs+0rrBLqdzMIl6bwcZ1wEENz4q5PHvkJbC95icYKJnxf6fGQGPY563sQBkz0un7LQWvnvoRZlsSYFwDzmhKYS7vRBLnR6cyr2ugbjA9KMX0i4iz33aUzbq0kdRuI9BkWWQQIZAC+c/s06ICSzcD14hItd39u7C346JStuJaCme4JYEfiDy8MFTB0RMS+9hIbu1fghAiLlYWS2EuwrSIe3J9U1sXCEgB5avFZFbXCFT9xGeLn3kSLT8EhFB36aEu9qJ8fL+gMC214fXc1a0Q9j7JywITGIM3sqn57lhVP57C989B+HuB+1chLudEcPJIX3HPmpDCs2rjzxq++oOBj2Fe/l1xCNJYHEEWjj/mUFJRUZhql1fM6XQmxqLthMTEKQd5nK/td0QmEglQsBoSPtL61+zcFfh/C4RuSrQ4aWM9NSaPoKYfqgT6xDMSCOKCXek+WDCGrPTmg494tOndGKUi+iHzp36Olht+S18966EO5wQZpz6sY6oRLjrLFPzvSCs8fcJ9wjxPBE53zxmQn24CLBYJpZj728S+P8aR4kLE5Hpy8zjKdT5hc5GO2AR1ddHWHic9SQReaWJLuGCs7l5pe3x5Z5hUn7OdnmVNfYy4r5ad8OGzYlAxPnj+ru0i5JB8K0pUpYT7ugeFSKxtAD1j9qVyI//XCCtJBd00VTEUC45RNrPmLVaWOP0XTN2cmuybDvf0fVl6v6iEdeTu+BRTLjrWizNn8f9LbQGywryD3b1+3sCmhMS7n24hVJl8N2ZZixDD2hQ7CsicmJ3X4ytAVA7vhW4p/rL2I8rFdnQC4h4hz5T9ZEdw+hPtCMm3FXg45xnBvLzc+7Kno+6+q6JyNXD3x2BNQt3RBv+phGodkaZE+428hIaNNYJ2dyw0LGxiYvOdFXoh2blofJytvnIvRXCfjKj5dtzStuTKtc+ah5i79IfWdPhkMBsCQScvwo4b3NJNG627TSGlQh3m75ofbfP40XAw+b/el+l95hYJDKWwqH3BUyaIDAhPu2GBWhOLhhm2/msI2lAn4+ka6AsG53FWq+YXam1WBCndl2XFeTq/0NR/5Bw78MtJNx9zr4dn+ir73S7l8WeRmCCluJmy7O8v9/le+N3/wQ9ds5YfYTylbeOxxRPBPRyaTSp61oZr8U/LMGHHbVx7cIdjk9Xm6O9KrhTwt3+BmcEQf0XRyYAenGhHDuT1siJ5qOrEM9F3G2ajHd8sQFkbcMxuClgV5yniAgcvkbW7YUUcmD6RMDarHl4pe3JOUZEhYbaS+G+GFdCQ5dGwDl/TauINWMN12KJcEf79TgbhdTIsc9XVoGH80JPdWuEu4ouf46mXYSi1qH+8u1MpaT4smPCXe9XNl9eo9LYxc1u8ODrU3axBZp2IjKWcFcuqRx3bVMo2qyT2JJFldpeHPvWxBOGmHDHIuAx+gjl61oFjfSneCqbvte2nl+qX5bmImdr79qFO8SjOiZ0gs6uU8LdHu8dZeq32pxwe3zphWOj9P5Rrn1shbaqM/IC27bJ/uZnzbn2+HJDC3CG2lvKZbYXGA0jgbkScM5fFzLGzM3lSc+1mSmxFLPZC18V5zERrpFL65P7CFC9v3ix6KPiOdbefvXDoUWqONYGokJCN9d+b48XocrCp45MGXEvEe52Aad9YqD7wqdSXULjShfjhu6FMUY62RvaRyhfx6G9x6fGYWxyYrfLtnb7rbOHCv/cOObvEQJbEO56ESoCDGpE0DUS752xjYT7R5Kp/Ouc0I1duPi+VKBa20I5i/ZRtzppa7OfGfuIuG1vrj0p0a9tHWpvKRde4CRAApUEnPMvOTuXolFSxi6PqY24q49VgRKLeMdyrFOLAkMCORYd1ntYbgGgsvXt1PQfP/lSQW7vCym7aiP+drxouVbU7lq464TIC/QQl9S49QtNbeCsdHI4tI9ik7uUcNf7s9cSXhfYNoT6lPfpxl5tC8IdSH3U/epu1TV+887QCtZUd6T2ZS1ZaNon4m7PCd1EbTvVvtRkYyzhHrtwx7a38eXB6khgvQQYcY/2rU+V0VSPlF+PRZlrUmVUMHp/qj68JJKLRoUmKKE26Hd2YWFIuJe038IMCfLQQsZdC3fYrG2zTzk0AFa6YNPyRroTBHHuCdXYfaT95m0eI1Umtk8+I+47uj1sRbgjYoGdUzQHHJGDuzvmfYW7f5yZi1D7LlaHge9jOxikovQh4a6PymwUf87CvdbeHV0mrJYE1keAOe7BPg2JlJJI/RjC3T4d1vVLELzYHQ1RYbyBs2TnjpC9XvxrhNffe0LCvaT9OeFuA2h6z52DcPeLULUPcsI71F6d2KnwT93Xx+wjK86xC5T96No8pMLiRZRYPKu762h6Tm5CGBPuGigs1S/rc6I7atFWhDvwWgFr8zlTwr3m0XCtcLfRcdhXsp2SrSMUDbA7woRSZWI7H+jw65sqUxJxH8PeHV0mrJYE1keAu8oE+zQkRtSvxhYqWsGtPrRPjrsGMiCk7Fa/EEYfq9iuLyQKvY2xNoWEuwrRkifJNuLv7582gGbfcr6rxamw1eezx556pByA523bGXv51Zh9lNooImS38i7ZthLnx4R76fnrc547btGWhDtQ25xrRe+Fu42El6wo13JqhbtPU4ltqYSLAx+80c7a5sWyz+UPLU5tLdzHtnfHlwurJ4H1EOA+7k/oS5vOYUVqbBGjFqACxkYeQ2LeVhhKP8H9CfvCv3ngKItFyO0uILF0jpBw18hs6e4hoUi6NklFJu67uquZFe59uMWEJerMTbpwjLYPT+Kx9Sb+SgJp/t5vx4zdVjQUtBq7jzDheHJg3OgTG30nw9fdm1F1HKai5im+qqmY5z7woq05fWvCPTQz9cLdHoPHk/gdL8DABxfBj3cvXLLbX+E3uzAUFwFeTPHszBtP/Z7pqA+Ps/CyDWzxeFHnRNRGb9u7j6TZfLN7mQQeo+L1yvjYNvVNlcm1p+RFSWPbWzO2eSwJkECCQAvnP7MOSKV82H3KfeqA3RUltDe3ihe/eFO/9wEg61ut2LNbTiKdAdsZ6wcpMiVpMjg+1k7/To2Q2AoJdxtZ9e2HQH2+iNxibE0JdxzmA2g+Ml/LLSUs9SlGatJh95qHaK/dlzzGW+tO7WHvn2L07aPYpZZ78mMnGNAtHw2Ms9i7DVCnvceHni7oDjWpl1HOzE3M35wWvrsm3aSamGuAffwWmwF6pxFaPBR7EYm1z7fLp77osbn2l9RlnU7u+NQLmGoi7rn2lAh3P6EJ9W+NvdXjgyeQAAmECbRw/jNjrwJL32MB8xBZ1YAH/j8m8NQfwl/d3KWt2PdnhPKE7RoelIuADN5Ke2qXs45XzVvh5rf09fj67ipjy7H3v1BUObazjd53bHDpQBc199HanHD34tTfI2u5pYS7nXQgKIY++7J7s7efTJTunqNcUxPCWL576py+fRS63HLCHef4l2thnOHJDz4/Za6PWN6/1QoYHwha+muLEfkRnWEL350TroOa4xqAR1IPdQXGBgpmj3hEpwtVc47a26eOy+77qsf4CHrpzN2+ZtzWF3vleExUh2bM9gUhqfSa0J61qfakyvXMxrJ30FjhySRAAn9FoIXznxnvWNBDn6r+QSaqDT/9FnPvQPPgNz+QeLJqRSiOR13YKOGnReRTTrirn8Qk4HOG3dNF5FWdgMotJLQiNJSiEdpz3nZT6oVFIT8eskeFZ+rer+kpsb3Sa7jFtnXUdnm7Q5Fhe0ytZoltq4j67Rt37ZOX1MufhvSRv+RKhDvOQWT8593aCi0LOuTjR6LrqesD4l/HqLVBsw80a2FmLmGZ5rTw3bUXQRXJBg3AwNdPyeNKXAD4s6u3S9uk5+L4krqsbXj72hSfIe0JORH9bip7p2DAMklgdQQa+M7VMesaBDF2YqWPh69O3RNUfMaCPbUvBZqSvd53WvjwHLeadqKs2H1VA1HcIeWH+gV/+PTp45bjo6b/V3NsC9+9dOG+ms5mQ0iABEhACbRw/qRdTCAXGdXfS5/iFlfMA48S0KcxtWkyxEcCzQm08N0U7s27lRWSAAmQQJpAC+fPPigmYHdTQUrjl7o8enx/htnthMKyGGnxgblUm+KCeCAJtCDQwndTuLfoSdZBAiRAAhUEWjj/CnN46BMXCVomyAXHLmJ3EdToBOzaArs7zugVsUASGINAC99N4T5GT7EMEiABEhiRQAvnP6K5WyoKaTF446Xuy41tIfvkGm+J2ZC2YsOK3NbNQ8rnuSQwKoEWvpvCfdQuY2EkQAIkMJxAC+c/3EqWQAIkQAIkYAm08N0U7hxzJEACJDAzAi2c/8yaTHNIgARIYPEEWvhuCvfFDxM2gARIYG0EWjj/tTFje0iABEhg1wRa+G4K9133MusnARIgAUeghfMndBIgARIggXEJtPDdFO7j9hlLIwESIIHBBFo4/8FGsgASIAESIIHjCLTw3RTuHHQ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IAEiABEiCB4wi08N0U7hx0JEACJDAzAi2c/8yaDHMuFJFLReRNnW3XicjHReT2Gdpaa9LFIvLc7qRPisg9hQW8UURO6o69UUQeKTxvyYedIiKXdw14X6Ihb+t+u0lEvh05DmPqgIhY5q8RkVMDx39DRD4nIg9m4ME+lHuZiKBf8XmXiPyuiNzlzo3VpYfd58Z37vhbO/umZrTk8bNT21v4bgr3nXYxKycBEiCBJxJo4fxnxv1aEbmys+nt3X9f3AmjK44IrRsa2wuR/ewj9R+KiOXc797cffdFyb0X4vBT5rzTC0RlY0yTVae8nhkR5eB/b1f7y0TkjoglH+z7/b8/AAAgAElEQVQmgpad7wt/6iWJyeJZInK3EesPd/8+s6vH92uuLj+2c8efbSZ9UzKarGPXXnAL313iPHpzbtGA3sbxRBIgARKYKYGN+c7zROTzIoII+5tdl+C3JyeE2VQ9iGjue0UkJpZzv8eEO9qIJwovCkRn/Tm3dV8gOo9JzZaEO540XC8iMVGOSLfyQbT7qsBAeJqIQFjjiQ3EuH5U8HqeOg5xXGjCcJqIPNCVh8klouX2g/r8E5FYXbFxW3P8lIymuq5WX24L303hvvphxAaSAAksjUAL5z8jJiqCU5HT1ubmhHnu95hwRxsRRQ9NUuw5Gtl9bZfWkZpEtGbToj4V0RDIoXQZ+4QG9oS0jDKMRbVDEyEtNzQWtc9t1DvHokaIo6ya46dklGsXf48QaOG7Kdw5/EiABEhgZgQizt/mgEP4Id81liIwsxYlzekr3BHhvMDkjj8qIncGIqFaOYTO+caSUE4zoqpIe9BcewhnzZ/+Sndu6vdYfrQVZO8IpG94QCogTxaRN2Si/yXt0vIRpf1qN240/xu/2fz5ENcvJPLybf4+yvpswdOE3PjUaHlMlIOnplRhUvO8QL9rRNoL7ZQ4jo1FtSc34YpN2EqfltQI9ykZ5fqHv1O4cwyQAAmQAAkogYBw9xFGPTSWJrAkmJr2gJQGiNTYQkPbJkRTwUQXB9rffI4yFvJBmOqxEHyaP4/zbHTV55XbcnEcPjbv3P8em0hZQfasLjUIk4JbAh0Fex/qhCmizbHofk27UI2meqD9mLR8xNStwhJiEIs9wQpjC6kmysqnj9j6/bFjjEvNT/eiXCPp6I/HEiyRSoN2YPJjU1hS4jhWp0a3Y30Wu95qhDjKqD1+KkZL8h+zspUR91l1B40hARIggTYEnPPX9IpY5XNKMekLSEUWxPsHCp4k6PE2Vxyi89XdLiw2vULFjRddNqfZR0RzqTC53z0HL8j0/0NPvbGzCES1RopjddW2S4W72qbjBt/rkwKt2+fgQyzf7wSw1u8j2lpGrcj1zHRC5ydiWj767PvdJMdHwnXyE5pAxMSxlhs6Ryd0YPYlEfnpIxOcv9mNtcMigqcxoacttUK89vipGPW9jjd/HoX75ocAAZAACWyRgHP+uqAxhqL28f0ckUJo/ZrZWQYC/uZIRDqX22vblztWhY/Pg84J89zvOeGuaRyhRaoQb3ZBZaiuPu2ywj22c0ppu3IR6NTEpHT86c4xXkjrhEEnPaHIutoXamdq5xZcS1cHnvpof6FfQk950KbauvyiWRtx1ycYlhVSwfzuSlMxKu0jHucIULhzSJAACZDABgk4519CYNL1SiUGjHQMIrvYdUX3cg+lz9QsEswda8WsZZgTsLnfc8JdBZefdIUEZ6iuPu2KtdXaqhMZCEfkjsf2jVchG8otR3m1fGLDR0W2prtoXredaIWeEqh9odxyLdOLY00JwpjDLjV2r31tD357t4h82bBJPbnRuuxaCW0r0nz8vu+57SBD1/kUjEa6nLdXDIX79vqcLSYBEiAB2WDE3fe6zWH3kcnQ3tyxUVNybCg6nBOeud9zwh2/h2zT72xedqiuPu0qEe6wy66ngOAMvZRIbcpdraWLMmPl+AWmmt9un1SEdo/xTy1s+al0FJ0E+DGXW0Ad25qxNvWl9ni0awpGuX7l7xECFO4cGiRAAiSwQQIbzHGP9XIol71G3JQcuyvhrnnTmguuUfiStJ0+7SoV7ugL/xZbvy2jCtlQJNn25dBdj3xKjgprv1DWCnVtZ+zFXTl2OimykwOtN7aeRPvSc8rVVTLBy3nAKRjl6uTvFO4cAyRAAiRAAkpgY7vKpDo+JJg0IlwSzVWBGUvpiG2pl4uo534vEWS+7pitqVSZmnbVCHe1H+f8sy6v24rW2vb3vbj9NowQ1ae6FyrZpwQYE9iuEzv/xPZbz4npUHTdT7J8e/T3mj3jQ0xytoXOmYJR3/7a/HmMuG9+CBAACZDAFglsbB/3VBeHRJSmBqReTa9lqvCPHRt7SU9O8Od+LxHuOEbLgX14uhBaaBwSyX3a1Ue4w0Z9EmCjybn6x7xs7ZaH94pIKJKuufmYXBzo8vP9NpBqU04chyLusTUJWmZssXGurtJxkuM5NqNcffw9QoDCnUODBEiABDZIoIXznxFWiJ5PBLbTs0LTpkao2A4tXIXAer7Zjca+pj60R7ym4vjobGybPcWW+71UkGlb9PjUGzvtE4Y+7SoR7uB3nzM+NLnJ1Y8isFOQ3ZNfX/iEfvN1pIajXTB75ZGxEtqJR+3BglMck9pHPiWmNXIOGy93i3NjY0W3nkQbavaMD7W5Vuj78ajtH8poRu5hWaa08N2T7kTQogHL6lJaSwIkQAJ5AhvznSpWEG3Gm08h9jRqClihaLmmy0BgYYu875pzfETWLjjEFpMo/yndoj6IwtB+43ZygPJxPHYS0Z1Gcr+XCnccp4IwJPzwXSwtpbZdJcIdfaFv5UXdlpNPTbL1ax/oORd1e5vb/fRzCzxjF4ZGu/V3n9+u31uOqXcbxHaVQYqN7mYUSrOxL+fS3H6Idn2RVWxrT9gX2t4R3+NFWPYlXH2F+9iM8k6KRwQJtPDdFO4cfCRAAiQwMwItnP+MmgxBeWmX3mDNgoDEn92Wz/6uwtF+F3vpD0TXW9we3LmXPfnyvTDL/W7tUlEZEp2xveT1/FQ+eU27NDIc2j9c6wqVhz54fyRKHjpehSrewGoj67ktLFND0r6gCxO50EfTVfBbTNzjt9hbiHXiiAW1sbf31vKJ1aX2+9QobWfJ+g3PYExGM3IPyzKlhe+mcF/WmKC1JEACGyDQwvnPFCNEPD7YPzy2h7g3Xc8JvbnSHwvxemL3xs2YOAuVn7IH9dfYOwX6Pu1K2VFbnh6PMkP94BdQTsGgZZl9xmlL+1jXjgi08N0U7jvqXFZLAiRAAjECLZw/6ZNAQwL6dKJPJLmhmayKBIYRaOG7KdyH9RHPJgESIIHRCbRw/qMbzQJJIExAo+0luwCRIQksmkAL303hvughQuNJgATWSKCF818jN7ZplgSQVoKFn0NfxjTLxtEoErAEWvhuCneOORIgARKYGYEWzn9mTaY5JEACJLB4Ai18N4X74ocJG0ACJLA2Ai2c/9qYsT0kQAIksGsCLXw3hfuue5n1kwAJkIAj0ML5EzoJkAAJkMC4BFr4bgr3cfuMpZEACZDAYAItnP9gI1kACZAACZDAcQRa+G4Kdw46EiABEpgZgRbOf2ZNpjkkQAIksHgCLXw3hfvihwkbQAIksDYCLZz/2pixPSRAAiSwawItfDeF+657mfWTAAmQgCPQwvkTOgmQAAmQwLgEWvhuCvdx+4ylkQAJkMBgAi2c/2AjWQAJkAAJkMBxBFr4bgp3DjoSIAESmBmBFs5/Zk2mOSRAAiSweAItfDeF++KHCRtAAiSwNgItnP/amLE9JEACJLBrAi18N4X7rnuZ9ZMACZCAI9DC+RM6CZAACZDAuARa+G4K93H7jKWRAAmQwGACLZz/YCNZAAmQAAmQwHEEWvhuCncOOhIgARKYGYEWzn9mTaY5JEACJLB4Ai1892TC/dChQ6/b39//kOmFzyy+R9gAEiABEmhD4CX0nW1AsxYSIAESGJHAMd+9t7f3+nPOOefDI5Z9tKjJhPvBgwev2dvbu3psg1keCZAACZAACZAACZAACcyZwP7+/jvPPffca8a2kcJ9bKIsjwRIgARIgARIgARIYNMEFifcDx8+fMbjjz/+Ne21/f39l266B9l4EiABEigksLe392n6zkJYPIwESIAEZkLA+u4TTjjhOQcOHLh/bNMmi7jD0BZJ+mMDYXkkQAIksGsC9J277gHWTwIkQAL1BFr4bgr3+n7hGSRAAiQwKYEWzn/SBrBwEiABEtgggRa+m8J9gwOLTSYBEpg3gRbOf94EaB0JkAAJLI9AC99N4b68cUGLSYAEVk6ghfNfOUI2jwRIgASaE2jhuyncm3crKyQBEiCBNIEWzp99QAIkQAIkMC6BFr6bwn3cPmNpJEACJDCYQAvnP9hIFkACJEACJHAcgRa+m8Kdg44ESIAEZkaghfOfWZNpDgmQAAksnkAL370W4f40ETmn6/Evici3F9/7u2nAKSJyo4hcLCKvFZFbdmMGayWBbRNo4fy3TfhY63HveFhErhORN6+EyRrbtJKuYTPWTqCF724p3E8WkTdkOu2TInJPj459jYh8pDvv7SLyvh5l8BSR00TkAXLkUCCB3RJo4fx328Jg7QgcXC4ij4rIDY3ssz5vjPvhhSKClw1e2dmPCcGdIvJ7IvLIQtvUyOyqanSs4KTU/f5tXak3JQJ66LMDIhLTH3379CwReXlX/2ERuSPSwl2M+yrYPLicQAvfPYajirbINeB0Iwpj57wsMbhT5N4oItdTcJYPrsiRFO6DEbIAEhhOoIXzH27l6CWMLaJLDByrTvu0EvVCsP+ZEfD47nkicl+JUQOPGatNA82Y/PT9roZnRkT5c488Ob63OyalLT4oIm8SEWiUB43VQ/v0tu7pNYpMBRS30l+TD4g5VNDCd+9SuGMg+0/fiDsusBeKyFM64c9UmX4jmMK9HzeeRQKjEmjh/Ec1eJzCdiFgxqjTCrwrROSjLrqOyCuE4a09A1O1dMdoU22duzheA3YxUY6UT4hnfN4lIlcFjNS0ottF5JKIaO/Tp5oFgDJhA4X7LkbIDups4bt3KdwnrXsH/bWGKinc19CLbMPiCbRw/jOEtAvBOUadSMd4b0acATdEYot0mTHaNMPh8QSTzhORzye4X+ueeIQ0ByZVd4sIxLlNzxrSp5jIPdTZhcka0k8p3JcwokawsYXvnlQ8Z1JlcnXD+fysiLy4i1YAKWbFNwei6ngkhtm1HqOPI+33WHR5hojgYsaxZ7t8esyQtS7Ug7xE+8H5cLo1ZeICRn7cZcY+zPy/0LXFlh9rgzp8XR+AtsE+fLwtTxKRV7q0oVhuH+y6tGOL8j5wZA3C182jRe9o0B+vMGXjHPx9jIuBR7jaWQQJGAIR52+vWaRitIrgtuqbnOCEUDvfGINc+E+49AZrK4TyBZ2fxPc4Hn7dpquk6tTcZ3C2KRS2DhVp+A7ruGqFuW/TN0TkcyO3CfcJ3NtOCtwjbVsQwf5qd3/VtuN3vffh3zV9YMsrtaFmrGm0HOeE9ARSafTJPiZWoVQljdpbPTC0T1X0YzzARgr3ml5d+LFbFu46C451IQQjFjGpk4ST+VR3sH1sZr/HLim6gBWH6nG4sCBuVfjH6tT8t5IyUUZJGyDGNa0n1gaUFYuEp2zRdoCVrQff28W8tr04VjlY4Z5qS991CQu/PGk+CUxHIOD8ffRQK4+lAExn3HQlx0S0TUXRoMqZJqDjgzDqfzVI4y1G+oIGP2J1qo/M8VUfnDvO2+Dzp+FvIa7V/4b8KvxwbZv8fU/t8MyUA+zA5MHeK3Hv+77ZcaykD1LlxWzoM7I0P92Lcr1ngeNjXWQ+tFOa5qHbSVffPrX3fe0/yyG2iDY3Ye3DhefsiMCWhbu9cD4tIl8Rkad3jhq5gvjYi7BEuPtu1AvLilh8p3Xh8Rk+Gtk61E0UbF2xMu2FiGPgDLGqHDn4mOGrc7bOfqhwtzdybG+GCIN+LCsvwvUJgLVLbVZHo84R38Ph/4WInHgkd+/53cQjtlp+R5cOqyWBZRNwzh9+SQMToYatZfKcEu4I1PjIt6ZKhLZyVEH2IhG5q4OGIM2ru8iz+rZQnaWiHcVqdNVOBkoGn/pULya1TSjDL5bs0yaUYxnofcbndPt7lhWeeNqgO5+U9oEvr8SGEm7+GM1j9/y1D3XSgdQVP040su4nXX37FLZpTr3my1O49+nVBZ+zduEe6hpdHY4LCsLQP560q8RtRLhUuKdm3P7itYLePobzwj1Upt3lxufO2cdwYKBtHkO42yiKLc+2LWWbjepZvrp6f017HS/YNdD0tRNwzh/XnQYsQk1fy3XZJ/Kovsn66Fzus2Xo69TARmkEXUVezeQpZ5+KUXvvyJ0Ta1PoaURoFxXLoXYSEuoDW16pDX0ua9UEvr+0jTouQpF1Zerb26dPYbv2m20vhXufXl3wOVsU7j7C4LuvJGUklioTc8TqdPoI91iZdhuoUJusQNZIxFDh7p2Pj3ioA9P2hiI6Mb62PbiZpPJKF3zJ0XQSmAcB5/xLjMqtGSopY9fH9BHuKrKsn9XvQoIxdU/B8XjSWirabcS9Rrjn7AtxyJ2Tmoz4NoeY9WGv5fYpL3RO3/Gn9zRNd9Hcdzvx0UCcjfxrEMvfo/sId7sg1abEULj37dWFnrd24R7aDtIugrELi2zah3ZnbcQ95lhtBBoX9Te7tBybKmPfqJcS2GqbFcehG6pPz0GqyVDh7ttXIty9bTHhbh/fahsR5cNfnxdmLfSSpNkk0IYAI+7BxYaIriKXGf/Vj+aFW/EV25c71HneT+KYmv3W+4i8Evt8FLvkHG1fToT3Edpadmkf9LGh78XlF5jqUxMr0kO7x4CxTxkaOhnze8pTuPft1YWet3bhnooQ5RZ2okvHEu4hx22HjHfiYwh3u7+sCu45C3fwgMN+a+CRfe1j1YVejjSbBNoRYI77E4S7PqX0O36FhLuK3twTXHSo9f8Qethe0G9+kOp4DcL4lMjUOSX2eeFecs7Uwr2mD1oKdw0sadqq9okX0Vaoq32hfqvtUyvOsQbAfp7VjSk8xcF2k1jk698zk2PVzvGwpsEEtizcbWqGnTUPSZWJRdw1+oDoMT6aSxpLCakV7qG3ummdqG+sVJk+EfdYdMBPjOxg1i0o7VOQNTymH3zBsgASGIsAd5U5TrinhFQoeqwCs1a4w49p9LY0XUaDTKHIbWw4qM2xyH5om8MhbfJ29Im41/ZBToyOmSqjvHStB55OnOpeqAQGliF2JcKC79iORHjiXtqnqQ0rQmMg9aSb99KxnOiOytmqcPeLN+1AHlu4WwdZGjkuEe52FxYvqG2dGFqhxampfPuSJw0+koT/V44p22wKT+qFEdYJ4t8lN8gdXUaslgSWR2Dj+7h7wZQSeaHfVHyX+PSQwFQfWXI+BpcGmkrz3O1bNXVbSjtIQ2kdQ9tky+8j3Gv7oKVwR9vstpD3Bl6ohGP0STf66UC381ps7/3aPkXU/8kBTwM9g601dXc6vCvFvkfA3qtLJwrLc2gbsnirwh1dbHPEVdhC8EJMXtmNgRIBmxPZXkTbvHtcXN89crHrNpA69HJl4jh7DC7Gd3e589gpB9uahdpgd8xBGYj442UYL3Vvfytpd0q42zQdHAcnBmeC720U3dYDp2jz2f0exIwSbMgxsanTE2jh/KdvRVEN9m2iKlh90CAWobYplTZ4YKPg/h0W8LPYxvaWzrqQwLT+rWSBq/X39gmxAkAbYQdeAIV0Ca0z9I4NOxGwdQ9t01jCPbZfug/g9BXu+uInsPECNzWg9L6GoBfur6F+UJv0mNRTldo+jdkWy3EvGfdFFxAPmheBFr57UsE14M2pNpUk1islArZWZMfqim2zmIqwxF6YonWEnLaNhltbcCxeioE0npJ2p4R76oVTsXrsRMozCm2HOa8ridaQwMIItHD+M0EC3wIBhXdPaL6696t273EEQf68E9+IZOpL4/xTP5uPDbGMIIxGWW1ec0xgpoRyCJ19Wmnz8BHR1UCNbZcer28DR96zfc9HyK8ObZPa3SfiXtsHfYV7n8W+aJcPfIVSVO2kSINWqXeQ1PZpaFzEhHvJuJ/JJUozagi08N0thTsuJLwEAZ+SR0JevGvkGq+8RmTYCli764l1jrHvbT+EnCF+95FuZVVSppYfe0MpbhwfDbweG5Ged7oFoGgndttBxKa03ajfPk3wvGP14A2yrxSR6x1fH6XXPsQNMfSot2ac81gSIAFHoIXznwl0u6sXTIot8vQ+CH7nKhF5RperHBJqIf/rBbGmZobuSXp+Lm1QUULsv8o9IdU23RmIIEMMv8W9tRt2fEBEYoJyaJtgT0i4pzho+2r6IFdeLPWmZttLP4Q1vSWlL+x4i4l7W25tn3qbYsK9dNzP5DKlGaUEWvjulsK9T10Qn/jDx7+MqZRj6jgrwkOP1lJ7ntfUj4tXPyXt0BdQPRIQ9zX15o7VekIr3UPn1rYjVz9/JwESCBBo4fxnBF79fIm/Ux9U4ke1iX3OGYqnps5aPwzbasof2paQGJ3inuwXmY5t99DyxmZeM+6H2s7zGxFo4bv7iOni5rdoQLEx4QNDu7vokalFsgOr5ekkQAIkECewAN/J7iOBsQno0wRudjA2WZbXjEAL37114e5fLGQXp9qFmqW7CzQbHKyIBEhgvQRaOP/10mPLFkhAo+281y6w82jyXxFo4bu3LtxBO5S/rb2QyzfkeCUBEiCB0Qm0cP6jG80CSaA/AaShYG/11GLR/qXzTBJoRKCF76Zw/6vOVMeh33xlorz6RsOH1ZAACSyVQAvnv1Q2tJsESIAE5kqghe+mcJ9r79MuEiCBzRJo4fw3C5cNJwESIIGJCLTw3RTuE3UeiyUBEiCBvgRaOP++tvE8EiABEiCBMIEWvpvCnaOPBEiABGZGoIXzn1mTaQ4JkAAJLJ5AC99N4b74YcIGkAAJrI1AC+e/NmZsDwmQAAnsmkAL303hvuteZv0kQAIk4Ai0cP6ETgIkQAIkMC6BFr6bwn3cPmNpJEACJDCYQAvnP9hIFkACJEACJHAcgRa+m8Kdg44ESIAEZkaghfOfWZNpDgmQAAksnkAL303hvvhhwgaQAAmsjUAL5782ZmwPCZAACeyaQAvfTeG+615m/SRAAiTgCLRw/oROAiRAAiQwLoEWvpvCfdw+Y2kkQAIkMJhAC+c/2EgWQAIkQAIkcByBFr6bwp2DjgRIgARmRqCF859Zk9doztNE5GERuU5E3tygga3ra9AkVkECyyLQwndTuC9rTNBaEiCBDRBo4fxngvFiEXluhS3vqzh214eeJiIPdEb0vde+RkROTTTkPhG5vft9jPp2zUzrf6OInCQiN4nIt51Rp4jI5d13fjycJSKvEpEru9/B5mYRucWV0XfcxfoD/XCPiDwYAVjTj3PpA9rRg0AL393XmRQ1p0UDigzhQSRAAiSwIAIb8p1vE5H3FnYNRNglhcfO4bAxhPR+piFXHBH2N6xQuGu7Tw+I4dtEBML7ZSJyh+EDcfyRbiJzZ/f9i7tj3yUiV5lj+467XH9gfOpEynZd7jzbj3MYu7ShJ4EWvpvCvWfn8DQSIAESmIpAC+c/le0jlJsSbSMU36yIMYV7SMD6hoxRXzM4mYpiY+DaLpr+WhdFR6T97k40Ixr/iClfz/FC35tQMu5ix1woIp/qCgz1VUnZc2FPOwYQaOG7KdwHdBBPJQESIIEpCLRw/lPYPVKZaxE5YwjpGhZj1DdSFw4uJtRujaj76Dkq0wj62V3KijUAqVj3dqI+9cSmhHXqGLXBTypgS0nZg6GxgN0TaOG7Kdx338+0gARIgASOIxBx/ojqXSoib+oWPN7qUgXWQjEncs4TkfNNYx8VkU9E8ouRK/3VjhP4HejOu9FFZfG1z3v+rIjcFYGKhaAXmPx82ID0DOQ66yclpNUW9GEsL7pW8OWEew23UPu+EBDFpcfVjk0/BmxEPSS+c2NGf39mIGdebcuVkesPjbq/XUR87n1J2bWMePwMCVC4z7BTaBIJkAAJTE0g4Pz1cb+vOhR9nNq8qcuPiRwsSoTghsBGHjGE8pndRAY2+WirClkIqW90+c9qu01nsOWCJ3aCieVG43yISPQH7PAfm+McE9KpyLEvr0bwxeqr5QYxjkWhaJ/nYYVv6XF9xott9/e7fkc5b4gI7xwnjYanUo5yZeSEOyaJ13frMHyee0nZfTjxnJkRoHCfWYfQHBIgARJoQcA5f+Tmav5sqPpc7m4Lk8esIyXckb/so9SIJH8+sO2iFbKwTznhexvl/mAn/r3wV4HtUx90ceSLTEQeIvbV3U4oGm0NCeka0Z4Tip55SrjXcFMbbft0wnK/eVJRelyfsaFj4HlH6ntrpH9sudqHON4+9dBjVLj7NtkySsR17Bh9IoDyTg48zSkpuw8nnjMzAhTuM+sQmkMCJEACLQg45499wJEeE/u02ie8RdNrxarapMLIpn9aIRvb7UNFfygv2dqi5erxoXSInJBWcVfzlCS1G4nfZSeXKhPqvxC3kug0yio9rs+4UbvQRkT+Y/2jZacmRMhxx85FoZ1o+gp3fRKB8/WpD2zFuAhNHGr6sQ8vnjMTAhTuM+kImkECJEACLQk4519S9aTrlUoMGPGYPtHJkIgsEbKa3pCL1GqKRWoRZEq4I5qPXU9qRLudOEC4+v3MH3M5+CXt9TaGuEHg4qkCbIXgtTu02PNLj+szNHQM2KdNqfx01KFPQvBvCGh8NOVJbQgtXtXfSsZdTIBDtP9qYr2CnlfSj3148ZyZEKBwn0lH0AwSIAESaEmAEfejtGP5yIigQmjbFzepQLPnlAjZ0v28tVxNyajdnlGHT2yCEBteJWJSz821t5QbyrNrKiA2PxcRpaXH1V4+tt14UgFRXvJkSRcYYzzoC5GwqPbl3SRkihx3u398bNeamn6sZcXjZ0SAwn1GnUFTSIAESKAVAea4R4W7CkVdnKpdMlS4hyKhtrv1RT81AswKaeRWIw8fdvt9xlPDqm99/glMDTe1x+5ihO9i6UGlx9VcPr7dan/fFxXphCuUf652lbCOHZPaChLll5Rdw4fHzpQAhftMO4ZmkQAJkMCUBLirTFC4a2QzJN76psrU5mmrgKyNuENIa1pOTbpMjeDL7WJTys0PbZT7zwpyxEuPK7l0fLvtDjapBaahsnEudgrKRexLWMeOUfaxt/uWlF3ChcfMnACF+8w7iOaRAAmQwBQEuI97ULinRHZf4a6TgdjiVaANS0cAACAASURBVN+9qS3/QoL3ge5LjYBr5Le0vhrBFxPutdxCQ1pfYpRblFt6XO6yCbVby8a5uXx3W772cW73pRLWqWO0b0MTi5Kyc0z4+wIIULgvoJNoIgmQAAmMTaCF8x/b5hHLy6Uj+DxxuxVfbY67jZTG9gjHPui6MNS+CMgfD2H5fBG5pWMREtJ2T/XUQknFWSP4csK9lBva4XdG0XbbqH3pcWiLvnAKEenQrit++MTarQtic9FzLS/34iZbbwnr1DGxbUlRR0nZI15CLGpXBFr47kl3ImjRgF11DuslARIggakIbNx3xkSOvpkS4u/dIvLnnVD+SJc7DlFXK9zRhXZx4Q0i8t2uX58iIheJyFfcmzBtvrgejzeyYgcWK2xjQjol/mMC1m4/aI/Bi6VSEwUVzXgPQCk38Icwxn75+IADnjR4vqXHoQyN+uei3iUTllC+u+bZf9z030tF5Mqu3bFJ2ZjCPSXQdUyX9ONUboXlNiDQwndTuDfoSFZBAiRAAjUEWjj/GnsaH6siJ5QOoRFXNQli9CoReUb3kip7DqLbD3XCLbbbh5YD4feWwNtQIbTwFlEfJVaxb9H4vcZT9ev5udST2BtztV4beU7VV8MtxAL1vN9xKD3OCveSpww4Xrd2DK0lsE8t9CmC3avd9gkmUh+LvG01NklKpeGk7LKTQJ8KVdOPjS83VjcmgRa+m8J9zB5jWSRAAiQwAoEWzn8EM3dZBKLZ+Ng3oI5hD0ThiRVlT2XHGG0JlVFjr7L4fkb45o4rXRw6RptRF/6mGBtj2McyVk6ghe+mcF/5IGLzSIAElkeghfNfHhVavFAC+nShZCeehTaRZpPADwm08N0U7hxtJEACJDAzAi2c/8yaTHPWSUCj7aW76KyTAlu1GQItfDeF+2aGExtKAiSwFAItnP9SWNDORRNAas6ZIqIvsFp0Y2g8CeQItPDdFO65XuDvJEACJNCYQAvn37hJrI4ESIAEVk+ghe+mcF/9MGIDSYAElkaghfNfGhPaSwIkQAJzJ9DCd1O4z30U0D4SIIHNEWjh/DcHlQ0mARIggYkJtPDdFO4TdyKLJwESIIFaAi2cf61NPJ4ESIAESCBNoIXvpnDnKCQBEiCBmRFo4fxn1mSaQwIkQAKLJ9DCd1O4L36YsAEkQAJrI9DC+a+NGdtDAiRAArsm0MJ3U7jvupdZPwmQAAk4Ai2cP6GTAAmQAAmMS6CF76ZwH7fPWBoJkAAJDCbQwvkPNpIFkAAJkAAJHEeghe+mcOegIwESIIGZEWjh/GfWZJpDAiRAAosn0MJ3U7gvfpiwASRAAmsj0ML5r40Z20MCJEACuybQwndTuO+6l1k/CZAACTgCLZw/oZMACZAACYxLoIXvnky4Hzp06HX7+/sfMkg+My4elkYCJEACqyXwEvrO1fYtG0YCJLBeAsd8997e3uvPOeecD4/d1MmE+8GDB6/Z29u7emyDWR4JkAAJkAAJkAAJkAAJzJnA/v7+O88999xrxraRwn1soiyPBEiABEiABEiABEhg0wQWJ9wPHz58xuOPP/417bX9/f2XbroH2XgSIAESKCSwt7f3afrOQlg8jARIgARmQsD67hNOOOE5Bw4cuH9s0yaLuMPQFkn6YwNheSRAAiSwawL0nbvuAdZPAiRAAvUEWvhuCvf6fuEZJEACJDApgRbOf9IGsHASIAES2CCBFr6bwn2DA4tNJgESmDeBFs5/3gRoHQmQAAksj0AL303hvrxxQYtJgARWTqCF8185QjaPBEiABJoTaOG7KdybdysrJAESIIE0gRbOn31AAiRAAiQwLoEWvpvCfdw+Y2kkQAIkMJhAC+c/2EgWQAIkQAIkcByBFr6bwp2DjgRIgARmRqCF859Zk2kOCZAACSyeQAvfTeG+m2Fyloi8qfuDBdeJyJt3Y4qcIiI3isjFIvJaEbllJDvQxru7sl4kIneNVC6LIYHVE2jh/FcPkQ0kARIggcYEWvjuJsL9wQcflF/8xV98e8fvGxFxeJqIXGoYQ0w+EmD+RhE5qfv+fY37ZIzq0M4HAgVN2hcJw6096KMY06eJyBsyAB4VkRu6Yy4UkU91/36ZiNwxBjyWQQJbINDC+c+QI3wG7gEIauCDgMbHReT2Gdq6a5OeKyIv7gIuCLoorz8SkTtF5L5dG7iw+lVX3CQi33a2I7h1eURz9B2zGrxDsaVBO/b5AgZVC989qVjUBnTC3SIP1Qvnc5s56GwRuSdwAT3UfQdnfknPfsTFdqBzbq1vCnAQ13d2v+uI89U3JO5K2JYK99iEw3eB9i2F+w/J7HKs9bw8eNquCbRw/rtuo6v/WhG5svtOgzwqTK8wAQE9DSLm2UeE66FIgGdmzRvVnLeJyHvNfRBCHR/lhX+HmI1qxMoK2+/ac7qIPOjaBl0CfeIDULVjFsVqAEz7D9+V6DD2+UIGXAvfXTJgeuNyDbDlhC4OexHg2FDahk2/GOKY9CJFPSFbere54ER7AbauO2ReX+GuN1dbJiPuTyS8y7FWMBx5yBwJtHD+M2r3eSLy+UjKIH57cuCJnfrROfjQlij1PomnEe8PRNbhz1/RBYcmvb+3bHSDumLCXXl7PdJnzEK/oDxMAhB01EBlrp/Y5w0GwFhVtPDduQEzqC2uAYgua0QllDphBQ7qDeV9v0ZEPtIZNSRvepdiai3CPTd2GHH/4UDd5VgbdP3y5N0RaOH8d9e6J9SsPrEmpW6Lwl2f1uJeelWm/xDZDaWazqjbZ2VKSLir3gjx7jtm0WhNx9E6U/dS9vmshknemBa+Oye+8lYmjnANsDNMn0uNx573Boo62TkfG5V/pslFQ5ThZ7tHhZofiRSYm7tIjeasYZZ8vnnMiCpxUT4sIjZarKZo9AIzZPyhTPx9IvA4DW3QXEPk559hZtdI+/nRrm77OFPr/qxbvImcOgjfy0yZOPYLgXzPXL023cjm46EdHziSt/51wz6V4+5TZXJjJyfch7DFTQm5sPq4EU9fPtqNFbB7pUlHQptCeYvo4yE2PClTT81YKx2/sDnX38/o0sBwLPrY57ra80O/D7rmefI4BCLO316/CGzcupK1IzUiCNfKmSYXHpFQ9e9fCfhl+GSMef14X6vXwycDqZk4B77m1UdynL8aYJ0rW+uE+NLzNU9Z12mVXoPwa5omau99NQPO2qEpfDg/tJ6stG1af+nxQ1iU1lHDRI/1wl2f7sdScmvGrNaBPrT58znhPkaf92HBcwYQWJtwxyNNuyjTCj+b324j8z7PXQe6jcbb9JkQblx4WFiC6IONdoeOtTblyvW2WaGKm4k+GUA9iCQhp97mtdn6rWDO1Yv2YJGoOoBcvZo7b59W2LpRnk44Wgn3XBtr2Gpb0I53i8g/NO2xv+kY0O+mskH7pnSs5eyw4xe25/r7KeYRbKg/7RqL0DqSAS6Lp45FIOD8fSqhVlUSfR3LrKnKUf/vfVuoPjv+/e82Ym93y9IAiQZNLDO9/mI7e2lKhE3NLC0b9mnAA9ciNmaw9wW1v+Q6VEYpH53qn5QdNt2opm2or+b4vixq6ug7Rq1w/343mUFZ9l5ry64ZszGbcsJ9aJ/3ZcHzBhBYm3CHKLZpAzZqYHO4/s8u3xHobF6Zjcrb79WR60JPRF2e7rZb1OM1ymAFdCjibqPLuJngseRfHIniPsvY5mfiuRvKYwURdx/VhpM+LCIQYxBcKrDtjSdXL4S7F4cavbdlgneNcMdN0n7QPrvlYyziPhZbtAEfTb+ytmif2n7GEx9diDymDXhaY+upHWs149cL95Bw+ZKJzOF3/9TKXoO5pyYD3BdPHULAOX9ca7pDU6jYmhSTIWZNea4uANQngbnF+rlUmQ929wAvijWAYe8hWncokq33pueZp1c1ZXufblM89dov2WihT4TX9pe3Q8cMvreLMWvahvJrju/LoqaOvmNU/SL6+a2RsePLrh2z/vyccB/a531Z8LwBBNYo3G0U0jowHcCIanzMCA8bBbFC0DpjzMZPjKSuaPqNF6S5vGMbnY45fnSt/c0L6Nie6KkcdxsN9Ytv7WMz1K03mZJ6U+X6lfGx7SBLdpWxkZuYcB+DreVu2wYuVqBbG+wYGNsGW4+PgObGWu34Lelv26f2OrOT3yGLuwe4NZ5aQsA5f/hBTQEMnb7L90CUNKfkGFwHv2Ym4prqGHuvREq4a5Q85oO9YFJ/YH0HbEaaDCbmVljXlm39ZiiyrqI0t8g2NIFQG0Pb9CLgYyc/1g7fTu2f2rbVHt+HRW0dJWMtdIyOCX0CXfJOk9oxWyvch/Z5XxY8bwCBNQp3KzpUONiLWUWGzmSBTyOGVvD6KGIIc2q3lJyYsvX7qGRMkKbEm7UvJdxtvbmdd5RVSb2p9vbdVSbE3PZLjNNQtv6mY58meNEca9vYNqTy/3NjLeYiYraX9Lfe7FC2ZZKasAxwVTx1bAKJHbliVa3l6Yl/OV0sfSYl3HUyb6PkIR+sPlYntH4CFBKNtWXb6zjUR7knB2q3+ix/X0gFVGx9OTtQT23bao/P2RBiUVtH30tR/bR9ulW6lqB0zNYK96F93pcFzxtAYI3C3V646iStENELJZSHG8pvV7yIjFzQLUIK5ZHXRtz9DjexbrSPqHOLMbWMlHDPpTFY4aV1l9SbKrevcM8JhZhdY7NN2R/7bUob0M+WTYlwrxm/Jf0NG2y9OqFKTVgGuCqeOjaBDUbcPUK7dV4olSQleHPrS7QuK4JD6TIa8bQCrrbsPmI1NJxK0yZi9eXsQJ21bas9PmdDqE9r6+h7Kdocd4w9jIfaJ1m5MVsr3If2eV8WPG8AgTUKd+Dw0XQ85oPYDj2OxPF4ZPU5s7A1FXGN4Z5KuNuITqmgGiLc7SLetQv3UrZTCvc+NtQK99ziVJRnx2/pOLOTX4wVu3sQ02QGOOYWp24wxz2GVe8XfvvfEuFud5wJlW9TSdS36v1F02S8eNN6S8vuI1ZDtur1nEvhGEO4l7atBYvaOvpenn5XGZ209fGVsTFbK9yH9nlfFjxvAIG1CncfTb+7Y+RX7evWV3CcdsGqf/xpJwLWuQ9JlclFvkPdWiqoSoV76DFdaI1ASb2xRcFoxy4j7rmovXJOtXGocB/bhlrhXjt+S/obNth8dlxDeLui7mhRsovFANfFU4cS2NiuMilc+pTRL8AtEe65vHFbr64hUqGuaTI+UFSa2qJljyXcc9sT5urL2YHza9tWe3zOhlTEvaYv+1x+Xrhj4oZthDGhq31nTGzM1gr3oX3ehwPPGUhgrcLd59/GXspkBY3dItIKLb9gM5bTVxtx1wVD6MJYnqTv3lJBlRLutl5/o9IIkNYbWpwa210iVa5Nv6nZVSYneGM8xmbbR7hPaUONcO8zfkvHGeyw15Dd9jPXdwNdF08fSmBj+7incMXSBfT7kH+OLTbNdYv6BfhWXSjr11PVlt1HrMbsVPtSUeAhEffattUe34dFbR25Po797oW7D36U5rvbCVBut6fcrjIoa0if92XB8wYQWKtw92JFEfkZtd8tBMeF9iwORZMhciFCdVLgBanddQNOENHIZ5tV+FYcQfDgfH2RDez/8W5rR7sDS6mgSgl3Xy/2Jf9mt2sO9iEPtaekXptiA46aOoHv7ZqAGuHut4PUftTHzyWLeMdg20e4j92/qcWpubFWO35L+lv7wvc7vu/z6HeAG+OpfQi0cP597JroHPj60Evt7HXlhZNPbbGm6XmpfeH9y3Bwvl5buEauj9xvasvuI1ZjmP2uUPrSOXu8PaZ2cWrftpVy7sOi1ibtR7w3pfTlVjgnJNzxvY4znzLVZ8z6fi0R7kP6fKLLlcWmCLTw3ZNG3hINsJFAZeBtsZF5PSY0gy1ZvOIFaexlRNaG2AtPbJ/Z40sFVUq4o+xcvakXMMVm+Paxnx9zKA8vBsF2czXCPTZ2lUmKR66NKLuUbR/hXsK5rw3+vNxYqx2/peMMdoQmyUyTWcB9p4XznxEGu/EAgih4uZx9YV1o+0KbRnBD966LL5u3n+p1B/+G37/btRfvxLhIRPC+D7/1rX+qGUuRqCm7j1hNdY1dAInj9MVO+PdPmeCOF5o5O7TOmrbhnJrjczbEUm9q6oBNpYs6LeeYcLf3Chv06DNm4bsxrvWjQTP0oX5Cb7Ht2+czusS3Y0oL370r4e4jgaEooBebqVm9Fz/6Fs3zu4hySJD6c0LR/NTbRnEz0Bf6YFTaiUbqEZmtN/b4LVYvOPkoS2m9EHHvdPtBgwvy+F7ZRZhSwt2+vS52FcYWGId4jMXW3gxSe9+H2jaWDfaGn9oBQ7n5sVYzfkv7W+vyZU96zW/HPU/b0hbOf9oWVJWOa/jSwJulIT7xd0+kNH/9eqENofSWwJuUcf3B7+lTVFu8vV5S2w6Xlq2T59hLlmrzxGEr/M3PH7H/skDbwOvjR54e/EH3tnBtW84Oy6C0bXpO6fE5G1IsSuuwwr0mSBHbehHl2Xufpmb1GbMlQZpYLn+fPq+6CHnwOARa+O5Jb+ItGmBQY2DjDx/7JrhUb+g5eMUxojyxDy5S/TziHOI4vR0uxdZb2qacPfrCn1ybc+WM9fuu2Fr7W9iQG2t9xm9JH9hJMtNkSojN4JjGvnMGLT5mgl6LNX4W56SOV59Xc28oZTJl2SU2TOU3VLDi5Yal3FqwyNUR2w2ohGXfY/qM2b514bwp+3yIXTxXRFr47jUJdw4aEiCBJxKwaWk1ESiy3CGBFs5/h81j1SQwFQF9CjP1LjRT2c9yF06ghe+mcF/4IKH5JJAgYPeIjz2qJ8AZEmjh/GfYbJpEAkMIaLQ9tCZiSLk8lwSKCbTw3RTuxd3BA0lgcQTszky5F7csrnFrNriF818zP7ZtkwSQsnKm2R1ukxDY6N0SaOG7Kdx328esnQSmJKA3su8kFvhNWT/L7kmghfPvaRpPIwESIAESiBBo4bsp3Dn8SIAESGBmBFo4/5k1meaQAAmQwOIJtPDdFO6LHyZsAAmQwNoItHD+a2PG9pAACZDArgm08N0U7rvuZdZPAiRAAo5AC+dP6CRAAiRAAuMSaOG7KdzH7TOWRgIkQAKDCbRw/oONZAEkQAIkQALHEWjhuyncOehIgARIYGYEWjj/mTWZ5pAACZDA4gm08N0U7osfJmwACZDA2gi0cP5rY8b2kAAJkMCuCbTw3RTuu+5l1k8CJEACjkAL50/oJEACJEAC4xJo4bsp3MftM5ZGAiRAAoMJtHD+g41kASRAAiRAAscRaOG7Kdw56EiABEhgZgRaOP+ZNZnmkAAJkMDiCbTw3RTuix8mbAAJkMDaCLRw/mtjxvaQAAmQwK4JtPDdFO677mXWTwIkQAKOQAvnT+gkQAIkQALjEmjhuyncx+0zlkYCJEACgwm0cP6DjWQBJEACJEACxxFo4bsp3DnoSIAESGBmBFo4/5k1OWfOKSLyAxF5JHfgRn5/mog8LCLXicibN9JmNpMEZk+ghe+mcJ/9MKCBJEACWyPQwvnPkCnE+eUi8qiI3GDsO01EHuj+f9J7VoTJa47Yc2rgt2+IyOdE5MEdsNw1k1yT3ygiJ4nITSLybXew9jO+fp/7DROSC0TkZ0TkSvPbu0Tkd0XkrlzF5vezROTl3f8fPlLuHYFzLxaR53bff1JE7iksX9uHw290E8pU27V4tc3WaW0pMcOzKzmHx0xMoIXvntQJtmjAxH3A4kmABEigOYGN+s6YGN21SN3PDIBLROT2xoNk10xyzVVmpwcmNreJCETqy5yYhpi9tvsN5UOs46nCmSLypq5CPGG4OjAZCNmj9eC3twcmCfje922JJrpQRD5lKvRtTLVdT9MyLIO3ich7c2C73zHeMO74mRmBFr67ZJD2xtKiAb2N44kkQAIkMFMCG/WdKTG6y1SZmBA7T0Q+3w2hZxaKybFG3FKFO4Q5IumvFZFbDAzbHv8bDsPviGTj3JL0IDwl+UgnbiHgc8IdZWJy8KKCqD7KwwfRedgzlnAPjY2SScBYY4rljECghe+mcB+ho1gECZAACYxJoIXzH9PekcqaqxhNiScVoj56PBKSaDFzZaUGh5ipmEYk/SrXsg92wjkk2u2hsWi9PQaTvIc6sX5rl2aVE+7oP0TRc5MCPBW4u5t4IH0KEXIK96lH+4LKb+G7KdwXNCBoKgmQwDYIRJw/Hq9f2gkcCAyIklDe7lIhpcQooq3fCqSk4PuvdhxsTjPy5D9mouAo+xVd3jV++0RFbnpKuGt6Q0q4+9zlzyaiumgD8ruRH47PfSLyXdOh2t8lwj1XL3K7cUwstxv55q+OcM+NMc9MBW8oxUOFNsrMaRJ9ypES2NonJ4sI2oD1ETnhDvH9ju7aCqX3aHt1ooay30DhnhsG2/udwn17fc4WkwAJkIAEnL8KBk8nFL1cKsHaHHc9HqIMC0WRGmE/EIkQVy8UEU1vsL8/rxPGOV4p4a6R4lBZEKRYuAhxrPnaLzb/76POmIRc30V9v+Jyu9VGFba5tKKSelVMx0SwiuRcFDzEzzL7fscBx6E//GJVzfeOiWtbvu6mg+8gnv0uQ9omnUjZMRJazGntfFaX+hRrr43koyydIDDinruCNvQ7hfuGOptNJQESIAEl4Jy/PsaPAWqdpjFVR/UV7mqPzU9WEQzx7hdCaspGLi1Cy40J91TqB85VUX+2261Ez7MCUQWnF696rC8jJdxr6tXUk1COvk4WSyc4dlwoM5z71i6S7dugx5c8tQiVHVv4imN14WaNcMfuQGp3KPLv+yIn3DEevxm5WH62m2jmrl3muE/lbSYql8J9IrAslgRIgATmTMA5f104FzO5VIDOucmwbYhw96LQpl+EFhymBJrnlNpVJrbLSS5a7etXUehFso/yqm0xVn3r9TvjaGS77+4l2j6dOKWi9mMJd0zQMBGxY6FWuOuELzZmLI+ccC+53ijcSygt6BgK9wV1Fk0lARIggbEIOOdfUmwuN7ikjF0fM0S4h9qfEucalU7lM/uIu6a76Pea9gIxh7QXuwe4CsBYtNqLvpgIVAHtI/ExVrX16sTAC3SdAPTd6lLZ26dFsZ13xhDuuQlOSY47Iu7I+783sEg1xCMn3P14sdeXbnFJ4b5rrzNy/RTuIwNlcSRAAiSwBAKMuB+3SLFW0HvBHRL1MdEVGh6pdAWNlHvhW7ont04cVBh6Iaf536ntE237autFe0N5+pom03ebS8sMaUCIhMeeDI0h3LUMb29txN3ysJM6ZWTz6nPCPTUpDO3jXjv2luDKNmcjhfvmupwNJgESIAHxi1OZ4x5+c2puZ5VUxH0s4W6Fnk2v0PIhuP1iTDvEdZcYu+gS0WG86RNRZCy4xaQAb5S1CzFjba+tF7b49Bq1ZUgKlp/s6ETgCvdWXNQfyvmPuQHLyS/UBTfstGQ/uuAU0W+8jRcLZW1/hCZlfrKkUXhvO4U7nfUTCFC4c1CQAAmQwAYJcFeZxUTcMTpDEeOaiQHK0PxsCP3LzNtDIRbttpZ6NeSEe0kKkJbl89lj0f+aK9ELYtRxU9cunz9essWj1h3aCce/yTRnp31CERLufnKgfenTnijcc6Q3+DuF+wY7nU0mARIggY3v4+7TTuacKhOLuNs3d6I9uQ9SSbCl5ZtzB3a/x5jU1qvVaW48FnbiDaL4C223WGjesd1Z7ARCI9cow6a0WKGce3Oppqz4lCKI/ycHjNOnFvreg6+7LUBjaVAqypHjH0vzoXAvHQ0bOo7CfUOdzaaSAAmQgBJo4fxnQhuiTVNAYlsizlm4a7TXp7OozbqXfChdBqJSv7dvDsV32MddP+Dj9yvPMSmtV+uwkWyIdv9+ALTzQJe2g5dC5T4xQaxPFnwajn4Pu5Hy4uvAOMH3Vxa83dTa1ifHHecrDy0rtIiUwj03Cjb4ewvfPelOBC0asMFxwSaTAAmsnMCGfCcEnn85kRdJOZGK0VC7q0xNKouKUL9LiO4MgvpDe5TbhavIr9Y3oD5FRC7qxLm+FMhuXxka3aW7yuDcmnptXbqne6g9Yywg1bpi+e72JWNg/cfdxAYThvcaQ0N58jGP0Fe4ozzLI/T0gcJ95X64T/Na+G4K9z49w3NIgARIYEICLZz/hObXFK0pGnpOSJTFtiyMfa9llSxOLdk1JfbWWkSN7xQRLDCNLUBFpPotJmddbYMwRc63RpbtAs3PGYBPF5FXdZFmu7NMru2l9dq+UhtCEyEVqbGXKPk+V9EbyrW3b5T1eeOw+9IuVceWCdYfP5JOhPGC6Dz+/zdEBFs4pj454Z56AZU+BYhNFGLCPdV2tbV2V5mScVpz3fHYiQi08N0U7hN1HoslARIggb4EWjj/vrZNcB7SIDRlxqeETFDdToqEWD2xq9mLTRXhPj1FDR3yMqRUvR6ELhL1QnWMXWZqoeuYwHk+VchueQlmiMavddzUcuPxOybQwndTuO+4k1k9CZAACXgCLZw/qc+GQC4qrL/HhP1YDdEnCz6qrpH4mp1qxrIpVg5y0HUR7ZzsmrrdLH/mBFr4bgr3mQ8CmkcCJLA9Ai2c//aozrbFdlcV5Pd/qUu9wfdnGIFamqbSp6Gx1Bu1re8bVPvYUnMOJjW5dJma8ngsCQwi0MJ3U7gP6iKeTAIkQALjE2jh/Me3miUOIIAIMiLeyKv2H+y08m4RuWtA+blTYy9BgjDGIlx9UVSuHP5OApsm0MJ3U7hveoix8SRAAnMk0ML5z7HdtEkglPG2T92THNtCtogoY4/1Z1OgcwSSwDACLXw3hfuwPuLZJEACJDA6gRbOf3SjWSAJkAAJbJxAC99N4b7xQcbmkwAJzI9AC+c/v1bTIhIgARJYNoEWvpvCfdljhNaTAAmskEAL579CbGwSCZAACeyUQAvfTeG+0y5m5SRAAiTwRAItnD+5kwAJkAAJjEughe+mcB+3z1gaCZAACQwm0ML5DzaSBZAAiRYm8gAAIABJREFUCZAACRxHoIXvpnDnoCMBEiCBmRFo4fxn1mSaQwIkQAKLJ9DCd1O4L36YsAEkQAJrI9DC+a+NGdtDAiRAArsm0MJ3U7jvupdZPwmQAAk4Ai2cP6GTAAmQAAmMS6CF755MuB86dOh1+/v7HzJIPjMuHpZGAiRAAqsl8BL6ztX2LRtGAiSwXgLHfPfe3t7rzznnnA+P3dTJhPvBgwev2dvbu3psg1keCZAACZAACZAACZAACcyZwP7+/jvPPffca8a2kcJ9bKIsjwRIgARIgARIgARIYNMEFifcDx8+fMbjjz/+Ne21/f39l266B9l4EiABEigksLe392n6zkJYPIwESIAEZkLA+u4TTjjhOQcOHLh/bNMmi7jD0BZJ+mMDYXkkQAIksGsC9J277gHWTwIkQAL1BFr4bgr3+n7hGSRAAiQwKYEWzn/SBrBwEiABEtgggRa+m8J9gwOLTSYBEpg3gRbOf94EaB0JkAAJLI9AC99N4b68cUGLSYAEVk6ghfNfOUI2jwRIgASaE2jhuyncm3crKyQBEiCBNIEWzp99QAIkQAIkMC6BFr6bwn3cPmNpJEACJDCYQAvnP9hIFkACJEACJHAcgRa+m8Kdg44ESIAEZkaghfOfWZNpDgmQAAksnkAL303hvvhhclwDniYi53TffElEvt39+ywRubv794tE5K7M9+uiso3WxPp+G61fWStbOP+VIWNz6gm8UUSuF5FnmnsF/MjDInKdiLy5vsjgGc8VkbeKyJu6X68QkRvMkbnfRzKDxZDA9ARa+O6Wwh3O4fIO26Puwp2e5jZqeI2IfKRr6ttF5H3dvy8UkU91/36ZiNyR+X5sWrgZXCAiFxnnjTrgwO8UkfvGrnCD5cX6flco2OcDyLdw/gPMm+pU+KlLjY+AePz4kWDE7VNVuMNycb2eGqgfvvAeEXmwgW1vE5H3isjppr7TROSBru4x9IFOBFDka7tyf0pErur+nfu9BMPFIgLxD13x0SOThEciJ6G9+Oh9MVY2Al0v7348bO6X9vgx+g9tf0OmnpI69ZhbG42bkj7Z7DEtfPcYF2a0g1wD4BzUIeCcSeuecNTg5nKgE5uxG0rJMVOYqBEUlD0X4Q4neK2IwLnGPvYpwBRctlBmrO/R9tbjca593ppD73HXwvn3Nm6aE+EjruyKhu/C58Wd3/ARWvwGofbsI78fSgi1aSwdp9T9TDGXNJiwtBDu54nI5zvRfkugzbnfS2hblva+58/V43La4zZzv4qVN0b/2YAatAT6PPXJ1Xl2N+krYcZjJiLQwnfnBvCgpq1UuNuLx0YqLKuSYwaxjZx8ioi8UESe0kUJNFVmVxF33FzvdbbqTRlfI9qDj30KMAWXLZQZ63u0veV4nHOft+QwaMy1cP6DDBz3ZBVvofQM/PbkQNQzJDrHtWra0nQs+nuI9dWx+8tYlrUQ7tqemI/P/V7SVmUJ8YsAUe6+nNI9+uQSIhoCPifch/TfB7unS+/qJq3Pyzx9jo2ZEkY8phGBFr6bwr2+M0tu/iXH1Nfc/4xdCXcbuYBTxWNBnUygNXhU+OojKVRfjTyO7N9inrmrieSc+3xu12V0lLZw/jO6RFRA1kzg1yrc0S3aNqSWhKLUY3Xd2oQ7xg9SQmP5+bmIO4IfD3ViHWknyBCoFe6l/ad14WnSv+ueSoSeLIX8+NQTurHG1ybLaeG75y7cMbghOi8zj64wO/2Ce4yoj8AxUCAQfc40ooCaqvFJ9zgJOX2v6H7HMTgff59w+WKI/JxvosSoC7ZgIY/m7Jcco4NZ68XiILUb9X6sE7d92mTbaTn0Fe6lbEIXqF0Qi99rnE1pv6Nc2+Ybu8kA8mQ1mg9nqHmPKPeV3YIsnAunfJObTExZnh+bNscRY1ZTr7wNT6q0W+spGY814yx0bdm+H9LnNWOtlk8JB9uOIbacYVLDej+6jjh/mwMOcQJxoetVlnyTrBHu6JszTS48xK0GA74SyPHV/Gfl81mzON/6D39f0ONTwYVc2ak+SUVP1V/HRKOOZy0f9x9/v7J1qz/VnHrN2+4r3H393xCRzzn22k9IK4UvRltQLz5IbwJX9GPs91ieeoipFeQaxQ5deznhrjxO7uzrK9xz/Yc2aGQfdt7f6Qh8n9JkjLgvwMttXbh7EeC7zEZw4UAR6cMnNGu1+b+xXVVCQ8Je/HpRx4YOLriSY3B+qm0aderTplqBHjs+ZyN+z4kSyxwTHF2MlLv0avodZdk24Caui3NtPRgr7xaRfxjItcdvWDStN4opy/MRRbsQLLYmIdUm+wQj1Jcl49GOs5BQsP24qz739Zb2kfIp4aDjJTf+amypiSAfd10EnL/NAbfH1lxbuWtvV7/rGAw9lfM22b73v1neEKuYyKNsDbBozrxlpv0di9JqGo+9r5SW3Ve46zXn89xtvWCFhf0Qv7pbS+j6jI1nMMAH6wpKF6fa+nEu/IUyxf/HNj7wHFAf7NYNE0K/1yzOtYI81Z8p4a7naRvUN/eJuMf6z7ZT9YrmtauPSvlYCvddeaiKercs3K2gUQeB2Tpyt3FRaPRcHbDPq/WzVvuIHLNpiDRbB5wghOVfHInGPqt7bIV67YIRjUxqJBe/+4h7yTE4T6MCKoBR74lHJh/P76JHiKL1adNYwr2WTWhY25SJ0oVWtf3uhbvaYW9K3jbtM9uP1r6QMBirvD7C3bYJT3es3fZReqjvS8ajPrLVevT60P+3107uCd3QPi+5DlN9HuNTwgHl9hn3pUKywvWLOOevKQCxMnpPEKqMmvZgHTsYAx8oeJKQS5WJRV410mmvHa3bbouordUJk80/rik7Ri0mwqzQ9tcirlUEGfzuIak1Ato2O0Zwb4Ef0ftoqXDXdvsUHq0fbY3lfLfIcVf/pHb6OlPC3QvpvsI91X86FvTebjnqeamJOIX7tD5olNK3LNxtlM9H0L3QUGdrRYN1slYA24vCbp/nZ7mp30ryZHPH6O+5vXJr2zSWcO/Lxg58y6BUWPTpdy+cbF/a8mBbTKDHot06scL2bPgMLa+vcLdtsu214zn19CQ3Hm001z6RstdOLv8SfPr0eZ+xlurzGB9vXyh1awxbRslLds4ffkKjqqGbS86PjHJDmrgQ+PVfMzvLQMDfnMjxTgn33E4lXsDZBYl2pzDdqtAGcGrLzgl3DSTgOI2eoz74pJptckOiVG0NRY1t9LxEuKfKgu361MT7idzi09zvJcPOt11Ft9+pJSbc1XbrZ0uFe5/+0/uIX4yq9vkJmw+i2Dr1N26xXTJSGhyzZeFuBWvoBhsSGvama2+e9nsrSmwdPpI4RASVCARbNxxdLD+xtk1jCfe+bIYK9z79btvsI/s2+uEjGSVpKmOX10e4exv8Uwkdu0PGrI2YlU5uQy6wj3DvM9ZSfR7jU3tdlvqE1ESh923COf+ScnJPQ0rKmMMxuGYxSdGJSix9JiXcY8JI2+fP1QmqnwCFRHpt2Tnh7n9He3+1x37cIR5qa2y73Zoc91wqR2z/95wwz/1eMiZDgjy0wDd0nF2Qavd3LxXuffoPdoS2f8z1l/WvIS5r8QElfT7bY7Ys3HOP562gVTFko4P2orDCwM5kcxeBDozY4zb8ntt2KnaMFUpaD24a+NPoLr6vbdNYwr0vm6HCvU+/pwRrTJzDzhLhXiq0xy6vtE2odwzh7kWtXicpUT2WcO8z1vrwKRHuY9vS++aywYi7Z2XfBRASOSnhnlvToHVZ/x1Kl9EAkU2h6VN26lqxNuh9LbenN+4LiNbiv/rRXHNbXi6dqEa4a/pJapOBkDDOCfPc7yXXUEqQ43z1ZymB79OkSoV7bf9pMCn0ZC633oKpMiWjYcfHULj/sANCs0i7oM6KKx+xxfn60icfcS29ScceZw0R7irK7Wugdbj5CGtNm1oL99S+szaPvyTNwgur0n4vFXH+cTGF+/EOzqYB4Zr6utmDv7T/hvZ5yuXasVba595/5FKG+viElC29byEbzHGPsVL/56PGJcLd7jgTKt/uyKP3FPW/mibjo/A2kmu3tvXl53b7iYmw3FaQOpnQxamthHuJaJyTcAcXnQip74+l1OB3rBuwH13rBt1wg4h83+0+1rf/tH8xrrALkv1ggqEvIQuttyjpg94+hyeOQ4DC/YccQwPYRj2sQ7eReF2trYtOvOPPRXdjvZi7+XsBmtsGUbe2s4sOrWitadMUwr3v4zdrN5jE8vYsZ8u2tN9LRRyF+w9Jx8ajfbqDmwp2rNAdenK7yWgfDu3z0rFW2udDhPsYtvS+E2xsV5kUJx1T/ulXiXDP+V5br6ZMqFDXp6I+kJKLYpf2eUyExfKzrRANTaRDdul3sQBLTcQ9V5ZOdPw1l4uo534v4RnLXYdN2O5XX8qkQbzQU8qSeqxP6NN/ds0E/Gvoo+scQhs6ULiX9NKOj9mycLeRO++wrYPwwt6LD/yuuZJeONo6cm8si4nLvqkyoaFl8/ZtuTVtGku492Vj2+VzjWOr5fF4EB+kCPXp91IRNwfh7hlYoRtbIJtK17E3ySE57tpv/uVJuutEqYgd2uel12Fpn9cK9z7jvkXE3QoNvKMAPm1N+7inbrWxPd5TQjK22DR3S9f+R9BAF8r6+0bfsn3dKRGmdvR5yhBK3Yjt6hVKf4nlqufarWkec1icalnr9Qn/qsEx68/0zby+fzCRQ+BCrzM8gbSLhfv0X25hM2zQ+30oXYrCPXcFz+D3tQt3XEj+g313sVWjvRnqHtzf7LZMxHZY+jgptFreig8tPyQafR12FT8u2h/vXrhkF6ygPCuw4aQwc362274sdwwcps1n9/vjeqHUp02xPXVrv/c7HKTY+P70+aAoC48dv9tt7XlRJ0K0H/v0e6mI25Vw99t6YszgTbEvNeMY3KYU7rnxqP1mU9D0u9I0GT1+aJ+XXIelfe6Fe45DH5/QUrjP4LY0iQlI0wot0Lci0j+B86ktoaBBal94+DGf6qJ9iTGPF+OF7hs2Iu7fBK02hMquEe6x7R1jkxW7CD8U9PHvqvD3sZJdZXLt1ntU7D0HtdtBoi/wcqbcS9/QlljEPRSQ8D4hNqD75LhrWbH+04lSLkChLGNpujVPkia5YFlonMDahXuo5fbijr1wRM+LOWX/uB7Hx1bV5+oIXeSh8v1xuWNSubShRSulbRor4u4de2yUlkRiSxjbiFDueN/vpSJuV8Id7Gwk17JEW/DWQURQpxTuufFoBQde+W0/pWky9pxcH+LYmj7311dpn9del33GPYX78Lu4+kNN0YKg1jdq+rGitalY1WAA3vHxZbO43y701GABzsVxCBggv9gHZfzT3Nh9o0/ZnlIuehr6XceaBrP+vHv3ByLD+E5TQuzLi2xOPDjgg/bjLao4BxOUEuGO82y7sVUn+sm+WyV078qlwsR+jz1pCY22nHD3L6EquW8NEe6w0fefpmLlFh5bzp5nbswMvxJZwmACaxPuiJjom+xicPwMMyY47GvsfVn+cX0o2mDPidWhNwS7r6+e56OKochM6phQZDNVX2mb7G41dhJU+722sw+bUN/COesjfvt77HF/Tb/H2oZ6LLfU+wCsaB67PNgBp/1Otxc36sT1gKidvhJchUTKBisuQvtLo75QdKtkzOJcf1zJTW7KPg9dF3341Fy7NeM+ZUvvm0AL59/buPFPxHUK/2DX+aCW0E5bKd/thTb8zlsCb0uGv0buc2ifdDv+U+ty+pRtbdeoaix6GktN8fcOXB94eeAzujeR5tYGwQb4HrT/p7tzrA05gRlqN2yIvTRLhXlsEhT7Pbf9ZIhlylfp4vsS4WzvHbE3p9b2n7az5D0PsXSlXJ3jX5kssZpAC9/d96Zc1JgRG4CBrJ+aVyEX2dkdZOtAug7+Uh8IKPz51eb2nNwxLdpVwyB2bC2bWDnKA7+XMF4Kn1LGuCniDbklbS8ts+a43HhEWVYY1KbJhGwZ0udTcSrhoDdvbdNUtgT7b0TfWTM+5nCsXvM1vHFO6ni97tC+se8fU5ad6g/lVNoeHfM1XFP1a7tT97++4ym2o0/f8ngeCTQj0MJ3L0W4N4POikhg4wTseoo+aTIbxzdO81s4/3EsZSkkMDoBfdrAXO7R0bLAqQm08N0U7lP3IssngeUQsLmgpY+Ul9O6BVnawvkvCAdN3Q4BjbbHdsLZDgm2dJEEWvhuCvdFDg0aTQKTELAvYSrJxZzECBYq0sL5kzMJzJAAUoCwl3nuBVYzNJ0mkUAb303hzpFGAiSgBPSm+R2zOwfp7IAAhfsOoLNKEiABEhhIoIXvpnAf2Ek8nQRIgATGJtDC+Y9tM8sjARIgga0TaOG7Kdy3PsrYfhIggdkRaOH8Z9doGkQCJEACCyfQwndTuC98kNB8EiCB9RFo4fzXR40tIgESIIHdEmjhuyncd9vHrJ0ESIAEnkCghfMndhIgARIggXEJtPDdFO7j9hlLIwESIIHBBFo4/8FGsgASIAESIIHjCLTw3RTuHHQ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KAsQk8TUQeFpHrROTNFYWfIiI/EJFHKs7hoSRAAhMQaOG7Kdwn6DgWSQIkQAJDCLRw/kPsm+Dc14jIqYFy7xORe0TkwQnq7FMkRPLl3YnvSxTwtu63m0Tk25HjLhSRAyLyya6Np4nIA92xpffmPuf0aXefc94oIieJSIhBiiMmMBeIyM+IyJWm4neJyO+KyF0VxpwlIi/vjj98pNw7AufG7IyNyW+IyOcSYzLV7grTeegSCbTw3aXOoRe/Fg3oZRhPIgESIIEZE9ig79zPdMclInL7TLpMbX1mRJQ/V0Tu7Wx9WUQs4ucPisibROT0TgT2EeGpc2DHs0Xk0I6i8cpJ22e777Yjdl0sIp4PhPa13W84HmIdTyHO7FjhOzyRuDoxIQrVg+/eLiKhyVbMzr5jMtXumQxhmjEVgRa+m8J9qt5juSRAAiTQk0AL59/TtKlOi4kdRKU/1VUaEoBT2ZMqFxHV6wOiU8+BIIUwVeF5VaAwTYvBZASTEnz6CHecF0uVQdT/vWZi0JpVrE8hzBFJf62I3GKMsu33vykfsMe5JelEiJh/pOOL/ugr3P24O09EPt/ZHZq8Ubi3Hmkzqq+F76Zwn1GH0xQSIAESAIEWzn9mpFNiRwVoSMztohkq3GJCUIWp2ha6zyKyfLeIXHEkReiGgcI9xmCOwl3FNCLpfkKjTyBy/RyL1lsOmMw81In1W7sUpLGEO+rRPg49UaFw38VVOZM6W/huCveZdDbNIAESIAElEHH+iD5f2qUMIOIIQRLK2V0iyJTY0ah7THhBSJ9vGp3KQUbE9qsdN6SSvLjLw8bpiH4jpz730Wg5jgvdQ9EW2IoPIt7PC5SrUfuzu/x2HOsj7qX2oaxvmVQilIPUEh0rEMKaZ/+VQG42nhCgLv18tjKPPMbL96lOVuxTBj1XhXaMqa1DJ06pqLtOWk4WEfQX1g6MKdy1fAr33NWysd8p3DfW4WwuCZAACYBAwPn7KK6CCkUulwgxJdxV5Po8d4i9G00+NIQZhDiEKD5eVKkwxnEQ90ij8B8rpFMcNTrsRbmKU9T9WJdSEYoga9QYwlJ3g/GpIiX2hdJrbHqRb4NlYvlpLrnyG2Nc2T79ftdXsOcNgfz03OTMtsNOnCw/Pcb2ASa2tt/75LiHUrRi/Q8bGHFfogcayWYK95FAshgSIAESWBIB5/whtjTPO9SM1ALIpTQ7JnZUhKEdXqTFUitsDrIVXVbkorwXmciyCsdQNDjEUPPY/WRCU0FQL8Qq0jV8ZFijy14c97EvlRefS5VRfn6yom3Ipazkxpb2KSY3b+2eFMUmRqkIdqie3MJXnOPXDowVcU+l+1C450bFyn+ncF95B7N5JEACJBAi4Jw/hB92H4l9ShbqzR20CjGN/MJe3UkEYhqiy6ax5PLMVVjHcshDAtLv8pJipjvHePGtZWgKTSiyrrZ70W9FeKl9fYW72hAT59ofQ9JptQz0H/ojNREYS7hrv4dSkPoK99A4SO1sw4j73L3NhPZRuE8Il0WTAAmQwFwJOOdfYuYQgVVS/tTHxLbeg+j71UBetgq9WAQ3JGhzu7bkItSegdqsTwI0hcNOFjQ6a6P7mvrjUzD62NdXuKsNofx7tLOWRSoqbp8YxbbQHEO42wWpNiVmaKqMnUyinZpOhLGJBbZ4z4D9ULhP7S1mXD6F+4w7h6aRAAmQwFQENhxxt2JWRW8ofaUkOu6jxn2EcaqL/QJTTeuxIj20ewzsCrWpj319hbsK5dwQHrIFpxWw4ICnD7GnQ2MIdy3DTw6GCvcQg9TYpHDPjaoV/07hvuLOZdNIgARIIEaAOe7HyMS2giwRR1MLd59uomLOC0cr1FVE2qi8NnYXwt3uOBMajkN2LfJ9pAusQ22vyasP7epjxTl2W7KfZ3WLhBE5x9abWHtg32abewFTbPKik0c7UUO9JWOTzm+lBCjcV9qxbBYJkAAJpAhwV5ljdFSQ+Qi1CvpYqkdK3KHwUGpRbXqI1qFRZAi5U82iSG2EClYIQOTtY6FxKMVnF8J9SEQ9dxF7AQteN3X57l7slmzxqPXpUwwbvU/tpBOy0/Z/X+Eee0pA4Z4bGSv+ncJ9xZ3LppEACZBAYcRdRcZW93EPRTbtWzEh6v2nzwuOaoU76rTbAt7rXqikNumCSeR6H+j2dg9tYziVcA9NbnL8xrg4QwJWF/WifPtkwk60vKj3tihzv5sSxP+TA4Yj9x1ba+q7D77uFjr3Fe6MuI8xSlZWBoX7yjqUzSEBEiCBEgItnH+JHQ2PSUUpQ9FYG4kP7Quuu7mkXnDkm9dHuKsoRxrGlW6LSS1fbdVjYnukjy3cY1tWwq4cPxwDwWtTSjBxxMSj9EVVsT5Vu3y+u34f2kUI9kDcY2cYcK7ZSWmKHHe7fejlZi9+2MmIe0PHMbeqWvjuSXciaNGAuXUa7SEBEiCBoQQ26DtzYif0u10geHMnMp9y5OVKWDQa2n6wjzDOdaWNIPsosj1XJxL4Lrbvfh/7UufYN5Uitxtsvmx2QbH88Pt3O4Nx3EUigres2t1ZxlhAqkxi+e72RWOY4Pxx16/6pELPD+XJx/pqqHD3u8roNqWoL5TylBvLuTHF3xdMoIXvpnBf8ACh6SRAAusk0ML5z4ycCttYznUstQORz7eYt6WiWYjYfkBE/MJK3S4w9pKlPhF31Ke2p17epDvQpMR9H/ty5yg37W6fhhLih2MhVpGPbvfOz23B6YdUqk/tW1t9Ko9NCbNlIsr+cTMxw///RmCrUG9HTrjH7Iy9rRj13tmNL/tEQuvNjeWZXXo0Z0wCLXw3hfuYPcaySIAESGAEAi2c/whmzqkICMETAzuGzMnGXdoC8fqIS+mw9ig/fPdgwFC/ELdFW1An/vDxttvtLDHJeG+ibS1sZR0kcJRAC99N4c7BRgIkQAIzI9DC+c+syTRn3gQ0cj/lLjS1BJAKhDcK429OdtW2g8eviEAL303hvqIBw6aQAAmsg0AL578OUmxFAwIabb+kS0NqUGVVFXiaEHpKUFUIDyaBMQi08N0U7mP0FMsgARIggREJtHD+I5rLotZNAMIYCzKHvIxp3YTYOhLoCLTw3RTuHG4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IAEiABEiCB4wi08N0U7hx0JEACJDAzAi2c/8yaTHNIgARIYPEEWvjuyYT7oUOHXre/v/8h0wufWXyPsAEkQAIk0IbAS+g724BmLSRAAiQwIoFjvntvb+/155xzzodHLPtoUZMJ94MHD16zt7d39dgGszwSIAESIAESIAESIAESmDOB/f39d5577rnXjG0jhfvYRFkeCZAACZAACZAACZDApgksTrgfPnz4jMcff/xr2mv7+/sv3XQPsvEkQAIkUEhgb2/v0/SdhbB4GAmQAAnMhID13SeccMJzDhw4cP/Ypk0WcYehLZL0xwbC8kiABEhg1wToO3fdA6yfBEiABOoJtPDdFO71/cIzSIAESGBSAi2c/6QNYOEkQAIksEECLXw3hfsGBxabTAIkMG8CLZz/vAnQOhIgARJYHoEWvpvCfXnjghaTAAmsnEAL579yhGweCZAACTQn0MJ3U7g371ZWSAIkQAJpAi2cP/uABEiABEhgXAItfDeF+7h9xtJIgARIYDCBFs5/sJEsgARIgARI4DgCLXw3hTsHHQmQAAnMjEAL5z+zJtMcEiABElg8gRa+e0nC/Wkick7Xq18SkW93/z5LRO7u/v0iEbkr833pwIiVW3r+mo4jizX1psgpInKjiFwsIq8VkVvW1bzlt6aF818+pU22ANfuD0TkkYrWv1FErheRZ5r7Zu70PufkyuTvJLB6Ai18d0vhDqdxeddrj4rIDYEehDh/g/n+febfrxGRj3T//3YLENEeAAAgAElEQVQR0d8uFJFPdd+/TETu6P4d+7504Aw9v7SeXR4H3heIyEUi8iZjyBUicqeI3DcSy122sXXd54nI+abSw2ZMtrYlVt9pIvJA4Fqai32bt6OF858ZZAjFk0TkpoS4RADh5SLySRG5Z2b29zEn1WYIdL1f6r3OXrc19+63ich7ReR0EXmw0NA+5xQW3fuwWl6oKHZO6N53nYjcmvDXWxyjvTtrqye28N01F391P7gGwGmoWEBZobqtY/LHaAQA31O4V/fGE07ATfDaLuoaK02fYMxpEgNbDnSTituHYxi9hA+6SVBsrI9ecUWBFO4VsHZxaAvnv4t2Jerc735LiUv1QzZAM7NmVJmTavNtnW+2bd26cK/lhc4InQPRjgkinjiqnnix+f/YU8gtjtGqAc2D27x4dEnCHRGIF4rIU7oZsabKMOJef7U890iKxL3uNEyG9IPoDD5605iTcFfnCftqIkj1lOrPwBh9KHDa2TOLEFK41/dt0zMo3IO4tyLcEVC5MpLG1idVpk/0vM85U18jMeGc4hU6B/7vHSKCCLt9cmOf6ofuLRTuU/fwCspv4buXJNxjXUrhXj/YNZqDMxG1RnqSToTwHSISrz7yqPar3SSJwr2MMSI4YIvPu7qbL/6N1KNQalhZqeMfReE+PtNRS2zh/Ec1eHhhWxRFoTareIT/uGo41qMl9BHhfc4ZydxoMX14lYwrW2HoSYf+XlLW2iaXU/fp6spv4buXJNwRJdZHWxCbufzrlNiEcHlFt2BHxSvK/JgRsP58LIh9pTkHjhViLJQziKgIzr/M2Izjv9AJZTtYbbuwYPAMk8LiI7U15cYuCLvQFMeURK1zLBCtD+WmgvPPiggeQ2oOPTjf7J6awI4chx/tcsf1aYCK44dFJLRmQvsYYwZ/qBd/nwj0Wa7u0nxadfo6GbLR99S15scjIkEfD4yVGp7a/+i7Szv+sOsDRyZqXzdPXGzamZ4zhB0mfahP+wmTlo92i+kwfu015MeNpkHpNanXuNoV8wFbcf62L3P5uEtjMoYo8utL4BdC1zvYIPXSBiaQfocPfLAu/EwdgzVb8CuxfHsNfnwrcB3HhKD6Zlynl0Q6EDbFytT7w6nduf9/e+cW6ktSpfm1qYcWBS8IClpotRT6MIIei7J1BO/QUKAyoKKCtIKK9abokyiWKM6L0j40KKWgIKjow9DKdCOMtwa1sDgcZRwKRWkVlVbaSznYYz8Ue85n5SpXrYrLisjM+Gf+89tw0No7M2LFLyJXfrFiRaTurymJ8J57UDzajudRf75pDoawpkc4R8eqHyMRXpFxZetXVql0rEhZFO7R3jzT6yjcH5wH3xpZz13vhasdPrnNrTZ66ofb08wkAn8rla+CxEa4rZ3IrdMNuLjW2tNabu6xsHsFolEda2OOBV422EylL72Ivfb6Gge8WK1o9+2zwrhWt58Q1erWDc8lV2PTjzRH0ua72xOPbDm2bl++jdTX2uT5oyy79GvLxrU2v9NuAq/V08JO60R9HxSRdyX2VFi77YpFakJhx+7W0o8WfQ0lnL+mA/h6os/wovatUNgcUWRPScJ4wsb6m02wwI8VXXHCGPuF87kayKhd85jpNDNMoG5P8MAk4tuVU5tsm/80TRpQlF8B1eJLOe655xbjAz9IvfFBmp57LGuUjcCJ5of7sVhjGN0oq+1v5YX7IuPKdp8GX1L+OlIWhfsKzmFPRZ67cIco9T9wCla4WjG2lHC3YgoO/Xci8rDrKQ7PmqLtqVNp1E51VFZAWsftN9fixYCoB/LyITpULFkHVxJuKtx7ys2NdZsmg6hOZINnysYUC7upR+/BdV8TkR+JCF52iLxr9D11fcpuHStevKsNNuJuWaFtWG5GHz9hepGifB/RivRBzXdYkayTOZ8645e+c/2qz0FqE3aUp38p64qPHYdok61jKXZWLKSEJl729hnScej3CDzaHXtn9zesulpY6+y1/+6cP8a/npyVez4ik8u1zZ5TvvYtBNMvMwVh9Q7vBx8N1RNYcCKIFYMqnr249s+d9bN6f+Qa9aWpYxZ1ouUDO7Zp2mZc8/bJL5YmpCXhnkrxQDABz5m+d7xw77lH35/eTvV/1qdHGLaMmVZercLd+h/ve2xZPWO0pZ28dscEzl24R7pmDeGuD38uUqJ2eTFnHZV3SOq4bUTQ5zV7UaL3+HpSO9p7ys3xteInejpDiYWPxqs4RXsxIfJRFRuZzp0OBNtrO/txTSrNxwro3MsF99q/RfqgNl5tmowuc9eEaK1f8fLQdJFWnqWybfTW9sES7CxXawP42YmiZW5tsLbZqJcdN1vbM1AbG81/d84fvsoe1+rLq/my5vpPcIP1S7Xqo37Lii37LrH+Oxe8iFyjz4svA2kymJyWUl6sbboCVvumQk646wQltUplI+TWX865p+ablXWEYa2vUxOdKK9W4a5pMimOtqyIzS1jNFIer9kJAQr3dVJlbMQZAiCXA2mFRcq5p9IgbNkpUZkSJTnha4dpT7lrCXfPonSEZ8qG3MbICAfvPFOMLSsflY2s2vSkHqTSZLTtpXSZJU7IyfEslZ27Zy47PzZs1D+3jA5O9kWpggK/t/eUJhU7celxM53zj9y49xUIHa+6ipZqs6a/tIiiVH535FjFyDU6MfcCXcdwbUVT22xXVEofScrZpBPkXDpeisGce3KrCL6eCMPI2NZrWnm1CHebL29TOFMTh6XHaAsDXrtxAucu3CG6/I9NZ8Df1oi4W2Gg9SNi5Y+GKm1uxX3qpPD/9UVSW8q34qPlqMWectcS7v6lWRLu+pELXbL1NkXO4/f31MRuNHK35Me6UmkyancpXabWr77tLTxLZUfEfsk9Rtnl6kHZpb9Z23XJujSp2LgrbzfvwBH3Oee4w89AVNpNk5p/bcuNCMrINehYnZhbMasBmtqXSm3ONIQjxnhp9SRnU+0EmNTf59xTG9B+n4B/l9fur727UH6EV1S421WJSGrTnDHa23betxMC5y7cWz/AFImWRgUFHLvmFNrhkFvKT0V4eoS7FXFLCvdUublhbiPA0ZSD0iQmJ9xrmxxh3ymFu3XQtUlazWVEJwsox+ZOtgj3Vp5rCvcou17hblNs8JzYU3CiY7bWZ5v++4Fz3HtFkYpl3Zyq/bu2cPebUDVNJpK+5Dc7ahtyY3wrwh2pMvb4YP8s6X6L6OQn+iy28ooIdyvacysWah83p0Z76sDXUbivE3G3Q0qPl7Mb5XRCURNzqbQXK5ZS0RYr9lu+StpTbu7R8SeNpDbh+Ht7hLuNkFqHGEmVKS2Ft0Tco+kDtb4uuaGIoM5NDmv9au9r5VkqOxJxX4Jdr3C3qUcQQDglRDetn/VpMtrhPFUm+cjlTuxQn5YSvGumysBIn8+uQj6SzuOFoP2iZ0pE1oR7NIUFdiuXnnsiRwijjrWFe41XRLirX63tL4iUhWt4qsyBRTuaTuG+vnDXIWZFuDolK+b8R4pyG01tNNs7bnXwWmdqc2rO2feUm3t8fIQ8l9MNQYofnGHeKtw9n9zGsDUi7pZVadnT8pkj3P0mUJwN7X/saTg2ElfqV5SBPgD/Hp6lsu3kzfbB0ux6hTva7j8SpidjRCcUu359ZJw/xqmeyc9z3P/Sw6W0j7WFO6xQH4BJpZ6aFQmIpCK4dtLqgz85IZzbJKuE9Lm2gnuNe/wzt7ZwR30lXjWxXfriasp/MOK+a686xngK93WEO5yYzWe3S2Xo2VTEHb/Xs6j/nzvS0AoxL/ZxdjWONsPpKtjwgrN08dMqWHvKLY1SG/nXtuFjUn+cjq68bWqj2tkq3K3DxP/XFxAmLyizlwPKspMsRNgQjb1x+qAT/u5ZoT57MstTpg852bPL5wj3VD62Z5+b6NkUJ9yDiRuOzcRej7+b/r/amYqgl3imykbKCX5vV5hyYxHjfS67OcLd2w8+h0iTQUNHOP8xr7FwLXNEUS56bFfD1spx1wn2d6f3CoR7dIN7rs069kvHWNoJrIrX1LccUkEpK3hb7tHnOfW1be1o+DpNo6kJd/hdBDXsBxVLA6aVV0m4t4r22iRA7WbEPfzIn+eFI3z3qtEr1wA4zp+arjpVjnspHzl3rrj9YI0fbT6qm/tQit7nnV5UNLaWW3sqauXhfs357xHufnKQsqd1AoMych8VsuMp0rbIxucaw9KpKf5eG822eylsZNnfY/m08rTLyL5cjEF8eAYiwx99tiS7OcLdT3bQhkOkyVC4J79GbSflfmVS/ZMGV347fZcD6VXqu9cU7rDNPsfRcVqarKTy3UtC2Ob4IwiDHwRg8BVVMLgzcXxuzz3qf1GmBntQF75VgvoQeNBgQ024l75SmvK9rbxyYtsfRZvz8/YruhTutbch//5nAucm3BF11U/A5863tS/r3BFbYGMdtz0lJvL7VCRPnZD9GJEt1+5itwIcZ5YjlcH/5MSl/fy73pOzP/UYtJQbeYzs0ru93i/Dl2y0KUC+z1KRfaxCPG+K+uaOAazlh/pyUxGu0ldD8cLJ9XWtbsvJ1lHb2JT7Kij44UuJ/quwYPNptwmshSfsxPP0PncGuJb7iullnjqzeCl29sVd+q5B7txk395VAw2RB2bUNSOc/6i2BOtR4du7OdX7df342mOnj1fZtJPcMY7W1Mg1OV8QHaelNqdOOqnZ5J8XfdafPjFIse25B++NtyW+ggw/DJ9lVzjxzs+977Xu6ESnlZedUKXOsK8NTZ+qNHeM1urj38+AwAjfHXUwXThHNKDLsPtvgqjQn+inlyGy8A8/kXt66og0aelybbvudV+rjNhTuqaVWbQ+LRefCi+dcGBZLd22qK3R69TWkp09PPXjTTVW3s5Ts7Ni7DBpMuiEjfvO6Hg+xXU6ZiP+eUn7NLhx6nGq/qHF1/XcA3bqV6LvQ8u75fSdJfuJZZHAqgRG+O4jC/dVO4+FkwAJzCbQk34wu9ItFDDC+W+hnWdkg6adRKPHZ9T0rqboql70hJquSngTCYwmMMJ3U7iP7lXWRwIkECFg9w/UPh0fKW9X14xw/rsCsm1jayks27Z+vHUaba99WXa8ZayRBGYSGOG7KdxndhJvJwESWIWAPWYzcsbyKkacqtARzv9UbTvDejV6fLhx2tmXSGe62ZwE1lkMbyOB7REY4bsp3LfX77SIBEjg/j0oeLn/JrMB/KwZjXD+Zw1wbONwHKM9knZs7ayNBEhgMwRG+G4K9810Nw0hARIggfsJjHD+ZE0CJEACJLAsgRG+m8J92T5jaSRAAiQwm8AI5z/bSBZAAiRAAiTwIAIjfDeFOwcdCZAACWyMwAjnv7Em0xwSIAES2D2BEb6bwn33w4QNIAESODcCI5z/uTFje0iABEjg1ARG+G4K91P3MusnARIgAUdghPMndBIgARIggWUJjPDdqwn3q1evvuHy8vKTBsnXl8XD0kiABEjgbAm8kL7zbPuWDSMBEjhfAg/47ouLizfecsstn1q6qasJ97vvvvuOi4uL9y5tMMsjARIgARIgARIgARIggS0TuLy8fN+tt956x9I2UrgvTZTlkQAJkAAJkAAJkAAJHJrA7oT7tWvXbrrvvvv+VXvt8vLyRYfuQTaeBEiABIIELi4uvkbfGYTFy0iABEhgIwSs777hhhv++sqVKz9Z2rTVIu4wdESS/tJAWB4JkAAJnJoAfeepe4D1kwAJkEA7gRG+m8K9vV94BwmQAAmsSmCE81+1ASycBEiABA5IYITvpnA/4MBik0mABLZNYITz3zYBWkcCJEAC+yMwwndTuO9vXNBiEiCBMycwwvmfOUI2jwRIgASGExjhuynch3crKyQBEiCBMoERzp99QAIkQAIksCyBEb6bwn3ZPmNpJEACJDCbwAjnP9tIFkACJEACJPAgAiN8N4U7Bx0JkAAJbIzACOe/sSbTHBIggXYCjxORh4nIz9pv5R1rEBjhu7cu3J8hIt+d4D5XRO4KgH6UiNwyXfd9Efn19P97ygpUx0tIYDUCubG8WoUseBsERjj/bbT05FbgGfu9iHxMRG4/uTXLGHCObVqGzPmV8kUR+cWAscsxlR47bxaRO0Xk8ao1R/ju0cIdjXxkov0YePeIyPfc314sIl+ZfvcSEflq4Ll7jYh8drrunSLy4en/95QVqO6wl+BBfr6I3CYibzUU3iIi3xCRHx6WzHINz43l5WroK4l938ctfNcI5x82ZtyFiB6+XkT+ICIfH1Ttk0Tkp1NdS7wP8Z7BxwbfPZWJCQH84T+LyL07bdMgs5uq0bGCm/QdnyrgHdMvP22CeP469NkVEflfCQ2Ca3v7FMHCl06VXSvol95xr8HIaFCzCbC7eOnnZI4tW7oX4+tDIvJkXfUY4buXcFRZiK4BaJg6yNw9cHLvNQ9Yj9jWGRDqoHB/KGl1UhDWX+p8AuAw3i8iLyvcP8KZdJq/m9tyY1lfJnjZzOnHHhBb7fslxnUPj1XuGeH8VzF8XqGnEAdL1Qnx9QnjE/Eu+3cj4EHmaYMCGku1aV5vrn/35VTFA9FOV+VTReQH0+9Kgb+PTsGnB8TXdM/cPkU0XN+RVot4Mr39hXcwJoiPHjAp7LVx/VHw0BrQ7zdeZ391AJfDCXcMZPxg0Gl0Av9tlyx7hDsetr8RkUdMM1xNlekp6xSDbu061dmhHu+oInVbZ6jXa1/ivzH7xE90hSRS51GvyY1l8Jjbjz1Mt9z3p+DRwzB0D4W7rBpUMp2whCCxAg8rjp93ggGTXaxKfiG4ahwaI4WLlmjTXBtG3K+Bjdy7BqIZ4hk/HxCR9ySM0hQQBLFebv4+t091tRRlwoalhTvs+1WhXUvz39OYeoiYXhqGKe9wwt06Zpt/DiYamVhSbC9Z1orjYPWi5wocG0WAs3uTW4KEI3z19SXvHw96Sa0ObKMVzO3HnmZtue9PwaOHYegeCvddCXd9eZfEGfodvnFEusyeRFboechc9BwR+XZBFGtEWm9PTQZVe2DCZdOz5vSpimqMB0zWkGmwtHBXPTMqQLanMUXhPuepqqTK+IdIl6tQpQ5GL7ax2fQV02YAXIeHweeuISqoy1MQlpprXRPueNhwzevM/ZilfyeRUmLrwPIoHPKrTLTZRl1Qbs1mxTzHhr+q1AMn9zxjo0YhsDErmlPqJ1gtEfs5bZvLd+n+yo0xfTljMoMfm8bibaj1F+5P1RPpR00bQRn2GdBxVrI/98jP6Xs4/b+dnis8m7AJ/76cOA2hlVOEh23THFtuMiliz8zkw85xmQ/cmxHu6Ff4GURvsTI5KoK7SJsChdTEgfa1FgW/lRpD+nfdi4ExhR9c7/fflOrU5wicc6d2qEhD+T0pC75N2O/1rUJ9PW1C+19g9pelfALsRwRbAy7Wh+AdpxOOlj6w5UVtCAyTBy7RaDl+kRLlmMzrajBWglOpShq1t8/z3D5V4YjxABvXEO41cRrpSwUJn6zPCH73zcRBILVnE/etMZbVxsi4g403Gx/5WhNU/FHimYq022uzJ06/0D0Lh464g4UCwP9PCXeIaJtSo0DhhLChSR1LTqCXhLsXJd55+MiyLQuDQzfD2vtwzwdF5F2JXHBvM+5bywaNiFu+KecYWZq2Ode5pcdU2Wu1Lcp36f4qjSXr4HJ7LEpjxq5gpOqJ9KNdIk5Femw/RgXoWn3v64/2Vc+4ro3DFltWjXQlhLuPHupz1vIctoiiU1ybEwc2bQG+E+IbL2jdFJ8aw6W9GEhf0P09uTo11aHGV8dr7TrP0+dP4zmFuNagU2p89bQp52s8M+UAOzB5sO80BGj+ZHL4I31QKk9ZRH1PaSxqwM+Lcn3WwfE/psg8WHzOFaariHbS1dun9j2u/Wc55DbRRkSxZ6ArjKn3dq0vdRJqxyDGL4J4Ogb9eC7ZuOZYbnn27bvD87LPU0u7S9oMjPADXXqYzal+wNmlbn2gUx2hA0xzqQHOPpCtwt0OSJQFx4XZFHLkIVbUkdqBnLNLO9EPmpTNuZfHXBvw8KXYaATF/k3tikbcbaqEtb/kWLfAd+n+mivcrejK9ReuSdUT6UcbMUI5PhJon7XIhA1lzO17vOyRY/q76ytmT5hepCjX55a2PvMRHqjHjsM5tmjfjRTuqEtP10o9a6vaMlDBl4Q7gjM+8q2pEqmjHHW82k3ymsaHk81URKXqjIp2oNGJdNQfKk4VnF5MaptwnV/R7GkTyrEM9Pnyz53301Z4QujpySfRPvDlRWzoGWoapPD8tQ910oF8cD9OcnnivX2qfhL/q/nyawh3699Lwt37KthiV450DPoJlLKzY7Mk3Nccy63jzj6TuYyAlnbbd5/1s1ihgJZSfXg44Q5niuiZCkrrUPxL3A4w+7ecqLagc2LLRhJ9npsXQLp7vWSXLU8fYI3u2PtsJHRpG3JsYM+cXGB7b1QsLN22Hr5L99cSwn3OWI70o43Q2pem3WDqx3vpxdnT9/Y4y9zLAXXmWJT+5iNCtXG9hC2piF2P2Kje4yLuEBz2yFV//7mcQb5U5LGW+2z5+To1UhuNoKvIi/pD1F2zT8WofT5r9+TalIpqp05RsRxaJyGp6K8tL2pD9blIXKD+zPeXtlGFbSqyrkx9e3v6FKZpv9n2riHca2VG+lLbnvNpvk9zz2ZtXM4dy5F3kp+8lNKIWttdap+N3B9GuOc6JDUz9wLYR9Dw39p5rRF3G0lMzdBSAsjW4R96uxxfWm6ywn1pG3y0ww7smsCJPCi4JvqiWrptPXyX7q+5wt2PmVx/leqp9aON3NlxWBKwa/a9d66R5zTKKTKRseOwx5aokOsRHw+5xwn3SJnRlZNIWae6pke4p17S+rtIKoYXmPjgX0tf94i8mn0pDrV7SpMR358pZj3stdye8mo52i1jUH2hrixq7rud+Kjfs/pCg0D+vd/Tp3ZDqk2JqYlsr2Uiz3GtzEhfattzR5T6/smVWRuXc8dyaRzkxlBpbLW2W6/PHW99uBx33yG6fG0/whQVSHOEey1twAqd3KZZ+2EoO1B9fnHub2vaYNlEBM7S4m3NtkX5RsfRmuVFbYiM5Wg/Wvb6UisJ2DX7vlR2ZGWsNFmP8LAslrClRVg0X8uIe3KzIaKrEBp2I53m5FrxlTuXO9UPftKMa1rOW+8ReRH7fMQzco+2rybceoS2lh3tgx4bmp+T6Qa/wTT1YaLU6TFg7FOGUGRPn+o9/kz5msg+lXCv7ZXSvtDnKtefkXE5Zyy3jjvbf6lAbGu7axPMwwl3vKz1J7XjF39bUuzkyqoJS7vR71TCfY4NSwp3e/JPNM1iC3yj4+jchLtNK8LY/bn5IEm0//QZndv3pZeyFUrRvmod11HhHrWlV2SE7nPC/eg57mCmK5+6MVI5poS79nXk1CsrSBBVw/GCqcMDcv2mgZ2W5ylinxc7kXvWFu4tfTBSuPv0B+0TL6KtUFf7Uv3W2qdWnGMPgP3R/TxYxcFxk9jkq9+WifaXH3u1yUCNvRW39uSV1BjXoGSuzMi4nDOWW5/9qHCPtpvC3X05NbIk1PMSjyzB2wiffaGnvsBmZ2i6XBK1KyoE17ShVeCUhIVdfcB1kePP1mxblO/S/dVTXvQe219zUmVQjs1n10+v62kRkTQCOxbm9n3kee+drOO+WupQbQKZGvcl/iEB3nsRT5V5UMS9JKRSL1YVmK3CHWNUJ7vRdBmN5KYit7nuV5tzkf3UMYdz2uTt6Im4t/ZBTTzWBFHLo6O8dK8Hggw4ts9+UMkKQIwLnEqEDd+5E4mQMhXt09SG+pL93hfWWOWEe26MRspr5V9LlVlrLLeOu6hwj/gGW1Y0pUhGfIMj+jJteYgeuLbxHPfWF2drXnDuJZw6P15tsQ4Uv0ttTvW53j2pMmvasKRw98xzjgMvM/wg7WnNtm1BuHsGVuDmjoMsjZklhTvK8h9N0l3wrc/+3L6Pph/0THAiwt2OwyVs6fKJ0ZsOfo67F0wlkZH6m4rvyCbLlCDRsRK53z5j0X0/9quaenCBHRqptI65bbLl9wj31j6oicdW4Vh7dOyxkD8QkVQkXVeu0U9XpgMxcsEn9ZvRPkXU/+EJI5H7jmCJfncBq576bRm9XFlFJwotp8rk/HxtDOYmC15P1MqZO5Zbx11NbNfs9e2uXf+QVCEK9zGpMlYo6NnrvxSRh03nw+vZ8T0irEdYLm2Df9DsZls4N5yJfGPDV059jhjsxRLgH6cjNG+bTsDQtm+N7xITLRvJBl9wxIdLXuS+NdAzZqLCPdqPNs1KnVLLsn7qha+/a+178NCXFl4+T5k+CmY3c/UK9xoPPw7n2lITErP+PsL5zzJwuZvt10T1Je/9Zi5CbTeq2wiajYL7Lzvj2X2WOc87JTDtaRGRlSk7tlKb2PTkND121wo1b5+dCNi657ZpKeGeOy8d5ds+6BXuYAlRnftIVG7kqZ/T772k+kFt0mtKqyqtfZqzK5fWEhn3pafMb8i119bY49raGMQ1eA40rSdXZq0cnQD1juXWZx92544I7Wm3vutT6XP2nXOYU2UiEb+el3hrqgw6M/dxEytQah/G8bNn/HdUuK9pQ26G7J1CpD/0nhovXGejVbXrSx+4WkJoR8dRS3/ZCK5libbgAyY4vm9N4e5TV9QG34/+SFNcFxEjuZdGrS9b+96Pz2hf9YzriO2W35ZSZZaTytsqCQLEf/zFP/PaDxrU+O0kvhHJxO/wovZL3zYfWwMLGmW1E9ecICkJ5RRB+zzaPHxEdDX4Y9ul1+Paz0wCyX47JHVM39w2qd09EffWPqiJx9qJINFIt7bJB1NSaa92UoT/X6ujtU9T4yIn3CPjvvSkltKtauy1XDsG9RnB3zAOEYDD3sPS9w5S5Sw9llvHHWyyzy7ahfbcY7503dJuq800UIXfgQ/SsfC7O8/5A0x4kPARBPxEl4TskXb+IbNpLLa83D2lsmBTTgjByccPU7MAACAASURBVH/efJkV15bKsg9N6Vz41Bctl7Ihx8Y7bv3vaD6ndSR4oPTz6/b3uU+xL9W2Hr5r9BcE8fvc+droU3weXL9LYPt4ybHc2o9+laRlkpZ6eSzV9+oIbbpAD6cWHrlx2GrLqvL3QBF3/12G3GqQXznSU8geO+Uqp4Raqq+9INaJbeqdpPenfHWq/yEYXpn4wreubPoUCTxHb3Nf1oYdHymsgM5tE+xOieYSB21rSx/UyqsJ957ggkZ3S/rCjrecuLd929qnflzkhHt03Of8jAraVDpXjb1/j/sxiL9DE3zarZBCv+XYrjWWYUvLuPOTCf1vvwKTsjfV7ty7BT4BfJ4++Z+zjbjPFQurvihN4XjQ9Md+ZWxU/ahnhA0Q9/iX2uXe0lYtB/fc6yY4qXJGtK3F/rnXwkkirSrS9rl1pe6P9KN1fL1pMqW6e/p+LV4RHv4ZW8uW7v4+kHAHI+2zSD+o/2jxzT33dPfddGNLnepDWnxxS/lz25ISo/hdSx9EbPCbTCP3jLxmaeYt4963M/fV114eOgbn9uuaY7mHP+4p+ZWWdof6a4TvXlVMj2hA7yjlfSRwIAJ2g2pPJOtAqLbRVPrObfQDrRhKQFcToid+DDVug5Vp6lTkdLcNmn+eJo3w3RTu5zl22CoSUAJ2A180RY30TkxghPM/cRNZPQlYAhptj57kQ3p/yeUmsw2NhhG+m8J9Qx1OU0hgBQI2lzK14W2FKlnkXAIjnP9cG3k/CSxIACkNOFvdfoV8weLPtqjcmfVn2+CtN2yE76Zw3/oooH0kMI+AvhB/Y3bVzyuRd69OYITzX70RrIAESGBtApp3vfR+g7XtPtvyR/huCvezHT5sGAmQwF4JjHD+e2VDu0mABEhgqwRG+G4K9632Pu0iARI4LIERzv+wcNlwEiABEliJwAjfTeG+UuexWBIgARLoJTDC+ffaxvtIgARIgATSBEb4bgp3jj4SIAES2BiBEc5/Y02mOSRAAiSwewIjfDeF++6HCRtAAiRwbgRGOP9zY8b2kAAJkMCpCYzw3RTup+5l1k8CJEACjsAI50/oJEACJEACyxIY4bsp3JftM5ZGAiRAArMJjHD+s41kASRAAiRAAg8iMMJ3U7hz0JEACZDAxgiMcP4bazLNIQESIIHdExjhuyncdz9M2AASIIFzIzDC+Z8bM7aHBEiABE5NYITvpnA/dS+zfhIgARJwBEY4f0InARIgARJYlsAI303hvmyfsTQSIAESmE1ghPOfbSQLIAESIAESeBCBEb6bwp2DjgRIgAQ2RmCE899Yk2kOCZAACTxKRPDvZ3tFMcJ3U7jvdXTQbhIggbMlMML5nwG8p4rI20XkrVNb3iIiH99huyBUfi8iHxOR23dof6/JW+u/x4nIf14fU/f2Noj3/ZnAm0XkThF5vIj8upEJxsQPROQlIvLVxns3cfkI303hvomuphEkQAIk8BcCI5z/znmr2EUzXju15b+IyHt22K4nichPJ7tXfSdviE1v/73m+uTsiYV2fKEzWnvEPlhrOLxDRD4kIk/u7IuPTn388rUMXLPcEb57VScxogFrdgDLJgESIIFTEKDvrFJ/joh8exLtn0tcjcjdjSJydQcR1COKxlr/5QbAZWVkPFNEvlcdPQ+94Ih90IEpdMtc4f4yEfmiiPT2ZcjItS4a4bsp3NfqPZZLAiRAAp0ERjj/TtO2ctuLReQrhSX1ueJhZDuPKBpr/VcT7r3R3FK/MlVmmVE/99lDP/xKRD6wxxW0Eb6bwn2ZgcpSSIAESGAxAiOc/2LGnqagmvCbKx5GtorCPU5bI+5rCPe4FbyyRGCJZw8Rd0TeV9Woa3TjCN+9KpQRDVgDPMskARIggVMSOKjvRPrE8wz3P4jIl12eLETuzSJyZcqjfaeIXJvuQVoMcqfx91dNm1aR/64b5H6UyLmFOEBajf58U0TuSvQ9Ntz9eNowh0kD6sfPJyqpOLDn+aYOtOkbIvJDU0dEuHs2vxCRb2VyiFN1fqeQQhJlUHskIjbW+q+2MbRVuEfGlLYLffxvIvIl19Bo3z9DRJ4tIo+c7kcf/9GUZTdbRsvE7RGuuA79/mozTn1/6bj1Y9bagmfhBaYNYGHHqi0TkXGUqXsO8ByijTnh3jIudYPr0wr118bjSf4+wndTuJ+ka1kpCZAACeQJjHD+G+IPAQAxAQEJoQBhC/Gtp8XYXFeNtKfMRxQW9yGFJvVjT6qwdWJJHqe6QLDABr9Er8IakwQI5s+awkuRXwi5909lenuw8U4FYkm4WztRBmxQO/Hf/vQNiKNPm3bYdvlTPloYlIZLi421/qsdAxgV7i1jCm3L9UG071Vo4mQgTBDt+FV2qreiZbZwtW3AGPlwosNSgrpkixaRyjXH2P5uog48O/h5t9uc2jIucb+OE/ucbMhlndZ3U7jvYijQSBIggSMROKBwf72I+BNBdANj6pjEuakyOLkCEwMvSnBqCYQ5IvW66dWKOiuW8fuS0NTl/ueaKL5GRRGVVXFVEu5qp7UHNigb/H87eVD7bZ24BkLrJ251oIVB6fFrtdEKs9Zj/1qEe8uYqgl3bb/aa/teRawXzNoXfoxFx1MrVyvCW4W7ts+OG33GMMH0J7zo2Lb9h2g9TpPB5HfOuMS9eixkbhKy2dfBCN9N4b7Z7qdhJEACRyUwwvnvhK0KNf+umiPcayea+Dqt0IpGALWOiPDIicZaGXr6hj2/Pppf3MogN1x6bFxCuOsqibULaUiRc/xTYyoi3HN9rwLdp3XoJks/BiLjqYfrXOGeiqzr5MFODku22VUCe090XGp/alt2t0F1hO+mcN/J24tmkgAJHIfACOe/E5q5F/4c4V7Ln/V1RnLQPU4tI3KkXa78Whmp+1TMQ/Ag+pnLGW9lkBsuPTYuIdxz9kQ0TSllBOXaMiJ9X8rpRqpSSbjn7O3hOle4p2xJtU3Hjl/V0T5J3RMdl164+/7YvNsa4bsjg7wb1IgGdBvHG0mABEhgowQO6juxPI6opd0sqvncPpd8jnBXYVHrfa0zIt58WalIZa6+XPmRMlLRY+TVI8cYP0ixSW1ibWWQs73Xxlr/5eqLpsro/dExFYm45/SSRqB92o+20ac5RcZTD9dRwr0WPc/9PTIuKdxrXmnto3YO+vIJYOclJEACJJAncEDfqS913ZyqcNYU7vbEmVRn6CkgEaHl728RmLnyI2WUUon0ZB3Y5qO+Kq6iDOYI6ZSNI4R7y5iaI9ztV2D1lCOkjGCvBMYzcu3tykdkPPX0/daFO8YQ+r00LincAy9GRtwDkHgJCZAACYwkcDDhrjnCNldbca+RKlOLGPqujggtf4+Kxsh547VUmdyReFYw5t7lKPsfpg2DNiLcyiA3/LWcVhvXFu6tY2qOcNc0EEyCXmc2Z2I8/6M5jrRFlPZwHS3cc30eGVu5cekZMcc98eRRuI98G7MuEiABEggQOJhwL73o5wr3lLhQURfdaNoj3DUPOFJHrvyanXqaSWrCY0dZ6oSOWtmBUfrnS2rl5GxcW7i3jqk5wh0nrOCY0NuD0CLjqYdrbSKXSr+p2ZLiWLMtkuYDVKWTY3In9QQRn+6yEb6bwv10/cuaSYAESCBJYITz3xD6XHTRnhXdmuOuUdCUcFaxgjSGNyUiokCDVAf9cFNN3KRQqu2pOiBYnpU5bjK1MTJnpx7JZzfAomz/wZyUeG5lkBsutXJSNqKsUcLdT9xyY2qOcLfHNmLM4Bx3/UGKjN8gHBlPvVyVt2+3zS+3z1LNlpRwV8GdSgPK1RMdl8qN57gXHDSF+4beXjSFBEiABEDgYMLdnhf9QRH57SRsNUcYIrxVuFvhjCMCHyEi95ivh2rUEOIDf9cvXOK62ybxFTlnvTRgbY611qFffLVR8pJ4snZ+ZppMwEZE9MHFb3xEbjTOvceZ+Pix13qGLQxK7Wy1cYRwbx1Tc4S7HvuYY9RzqgzK6uGqE1bcj0krxjVyyvF1U4z1O92z1CPcUbYf2/gdnptcPS3jEmXVTtXZ7ItihO+mcN9s99MwEiCBoxIY4fw3xtYKDpgGkfEeEXns9CVU/9VPFWa5I+ms8NGm+mtRxtsSXzZFXi2+PqqRaxVmqQ/R1DCq+LLXebFdKz9lJ2z5yPSJeVt26loI+b/PfDo+yqDWzhYbrXAv9V+qTo0oR/YOtIypXB/U+saOMz3BR+1+jIi8cjrhx/Z5pEwto5Ur7vPtxsQB4/np07Nk2dVsiaQcqa2lelrHpfbzqhq1Nqh7/j7Cd68KZUQDesDyHhIgARLYMoED+05EAPFT+iJpa9ehzFTKgpYD8fKwFeq1di7RLrXzT5n0Hltfy7W4bykGrfW29mXP9Uuwz9Wrwje3iVLzznsmfXP6E/ei3ZGx0sNU70H78K/0fLW2Q1cBdrcxFQ0d4bsp3OcMWd5LAiRAAisQGOH8VzCbRZLA0QjUTnLZtQg9UWfqikHk42UnMjFf7QjfTeG+uW6nQSRAAkcnMML5H50x208CCxCwJ7nguM3vT6sh+P1NIvLW6d8uRegCfHqKQJoMfpCjv7ufEb6bwn13w4IGkwAJnDuBEc7/3BmyfSQwiAA2QmOzJiLF/gcpMthwfdcgW/ZejW4q91+h3U27RvhuCvfdDAcaSgIkcBQCI5z/UViynSQwiADSYp4gIg+f6sOxkEvu1RjUjJNWoznzu+U2wndTuJ90jLJyEiABEngogRHOn9xJgARIgASWJTDCd1O4L9tnLI0ESIAEZhMY4fxnG8kCSIAESIAEHkRghO+mcOegIwESIIGNERjh/DfWZJpDAiRAArsnMMJ3rybcr169+obLy8tPml74+u57hA0gARIggTEEXkjfOQY0ayEBEiCBBQk84LsvLi7eeMstt3xqwbL/XNRqwv3uu+++4+Li4r1LG8zySIAESIAESIAESIAESGDLBC4vL99366233rG0jRTuSxNleSRAAiRAAiRAAiRAAocmsDvhfu3atZvuu+++f9Veu7y8fNGhe5CNJwESIIEggYuLi6/RdwZh8TISIAES2AgB67tvuOGGv75y5cpPljZttYg7DB2RpL80EJZHAiRAAqcmQN956h5g/SRAAiTQTmCE76Zwb+8X3kECJEACqxIY4fxXbQALJwESIIEDEhjhuyncDziw2GQSIIFtExjh/LdNgNaRAAmQwP4IjPDdFO77Gxe0mARI4MwJjHD+Z46QzSMBEiCB4QRG+G4K9+HdygpJgARIoExghPNnH5AACZAACSxLYITvpnBfts9YGgmQAAnMJjDC+c82kgWQAAmQAAk8iMAI303hzkFHAiRAAhsjMML5b6zJNIcESIAEdk9ghO/eqnB/lIjcMvXg90Xk1xvuzWeIyHcn+54rIndtwNYt2rQBLDSBBPZBYITz3wcJWjmIAN65vxeRj4nI7YPqZDUkcHYERvjukcL98SLy+qmX/iAiHy/02GtE5LPT398pIh/ecO++WES+Mtn3EhH56gq2wqm+qVKuZTrCphWaySJJgARAYITz3xhp+PwnJmz6hYjcIyLf25i9S5gDP40PE757Kgyi+Rsi8s8icu8SFTSU8SQR+el0/aq6oMGmyKVvFpFHisinEwG+xxnNUdIQCHS9dKrsWuAdbt/HketzNr5DRB4tIh+q9Deuw8+WdVCkrw5xzQjfveoD6hrwZOMY0IGlujHQ76Rwf2CcW6daGvzKlML9fkrgcEVEfnh9BedLh/AabORZEBjh/DcG6rJiD57fD25kRXMuOgjKT4jIy4xg/3cj4PHrp01+a25d0ftLwv2p1+298bq9V08woajZr+MG+uJn7uIvToxrATW9DrdHAoX2/Ypx+fKKkTkbS7bbIvW6VfVaDTT/HiMwwnevOhBmCHc4tr8RkUdMs98tp8qMEMleuMO5+B9G3B/KxIqBlGOPPYm8igQGExjh/Ac3qVZdTsTA9/2tCeTURFitnlP/3Yr2t4jI550YRvT3rSLyhUDkd8m2lIQ7Ir6ICm/Rh+bGzfunidBrReRzBVC6ug/xDQEfEe4fnfroA1MdtUkWhfuSI3XjZY3w3VsV7hvvmgeZdwrhXuu3ETbtoY8o3PfQS7TxIQRGOP+NYa9FH+2+nS0KyChOFcE1gYh0jJHpMuck3FWMQ1i/p9AxmET9ahLrmCghVajWL3oPJl3/+/qk8tsigv9fSv2lcI8+HWdw3QjfXROAszDOiLhjaU6XEbEUhVQH/NjfY6nxr0TkFS6tJpXrhnt95Ab5hP+USaHAwwnx+zpjB5zAdxLX50TyHFs9dx9xr/VbTbgrCzDGPzDGvy8nlht9O/BCedUUgYGdNmoEbq390WNDrd+fIyLPMzbCTvQfNl/5/RVg8V9F5AVTFAXXgsVnEqs9nsVNIoLIDtrwTBF57JSao2XouNX+zI3rWc8Zbz4/Ahnnj+cazx4isvBfo6Oya4KuCXfUraI3J5T0uVc7kR//rYRPgw979fX85x9notqaYod3jBfPmEA8e8qrRj14xv9owJT2OKnow+XIbW4V5mu2LyXc8bubzZhD9FpXv3+U4Ao/CB+nP9/MpDYhFVbZK2vck+JdG3N+3OgEL5LCouMJfYExERHuOimAv//J9E6BjaV3MoV7rRfP6O9HFu454Wl/DyeiG1htt+OBxUZOm15j7/NDxL8EbGQnNZx8+UvbmqpzSeFeax8ckt0IFmWO/NN3mYmOtgO8sCnZvqTWskH7XR1yzh2ok63Z4W0vscASPlK7sNyKn1Tkxu7d8JzPyHWxKXMJJJy/Lv37omtRxbmmjLo/ItwhCn8wGWSFks8Zx7OHibgGf3x6jfrTXHQ1lxqizy8mTRCuELWYRNmfkoBT/9HaZyPalxLupfemZWrt0wCJ8vdttewxsbLv8J6VFDtu/jSJf/SH1wB+HKvv13bUxoTer/5d89p1rJT8OYX7KC+ygXoo3O/vBOsgUo5EHQVy8PTH5rWl8sOxExzOBk7DOu/ctRBkcNr6IrDOKCLc1a6arblh5+0CE/vzHy6ykbPJlgNRimXE311fsXjCtOSHMn2kIscc1+ppCNaWVBvh5HRz6JI2IIKe6neN4ti/pSLu9kX6tell/JjpZawvZDuWai8yHF2KpVf98VE1m7pTWzXZgAuiCaci4Jw/nnc9uSpl0t7zvtGmiHC31+GUMg3OaM6xz2dGhBqpDPixorAm0lLCXYWeF/s2Als7+UbLtf4wMsRGtG9Oqoza58Wrsim9j61w9ptLI2x03CDP/O2T744ERbwAr40J2KITR9seHRelyRiFe6Qnz+QaCvf7O7Ik3O0DakWVfYhslNNH1yHeIa40paF2rRVl+uKICveIrVHhnrrOvphyNtljNnNOFmXnbPV/s7zwN/tCsjbYl93SNuT63b7k/Ytb+aH/H5ZJD9LInrXdC/fUxicbGbXn+ttoYS0n8kxcGJvRS8A5f0R4fWTXFn0OZ2+3Cnf1dyrOc9FzBFsg0uwzVxNpKeGufstvRLR50rXj+rTclonWqPb1Cne1L7cJ1J+IYutpncCkHictH4Eh9HVtMyrK0DFh33O1MYH79H3nx4DakEt/onDvdYQ7vI/CvSzc/UOfSydp2aBoj4VKLdulRFlEuEdtnSPcrdPI2WTb5yO+Pe2wqSa5JVG0yb5Ul7ahlEbU0veWvS0zJ9xzERYb5bPXlCYsO3RPNHlNAs75R6ra+wpOr3CvpSrkcrdL+cwp4Z5Ln9EPF9U2NaIPe4T7qPb1CvecmNUx67mV6omMc3+Njhu7KmVXY/z1uYlWRLijrlTuvDLIfYCRwr2nZ3d6D4V7Wbjn8ha1u/VF1pKeULvWii+tPyJ4o7ZGhXvtJZ2zybav9FjkVjlK7fAvrpz4XdMGtMmyiQh3vHifPy2D2tQa5ZMT7qWoma1XJ1SlCctOXRTNXosAI+5ZsvpsqTjTNI1SfnQu6tuS464Tcv/cq6+NRHp7hPuo9vUK99p+Iu1I7Z+1hDvKRyAJfra0AqX2enFfE+4apEr1s/4tVy+F+1qOcoPlUrhvT7jrEhssO2fhbpcCSyfU5MQ5+MwV7j02tAr32uZUv1pQO61H3YhNIcI4+bnZVMc0mQ06262ZxBz3ZI+kRF8kUr+EcNfIuvoEu08qtQE/1QAN/LT4gFHtmyvc7YkzqbbraTtrCnfkyOuqeIqxFec4kcn+6D4vrJLiaEdsdLUHXKjg143J9l4EZ3S/VyraT+G+NQe7oj0U7ssL99ISGmqzkdLUtTa6oMtie42416L2OrTXFO5L29Aq3G0U3C5zRlJlShF3m8+unzHX0xMiG6dWdCsseg8EeKpMspdSwld9cu4jOFZwq7+pRVdTaTEatIFAtccEQyD+oxN5uSHWclShljGqfXOFe/REmLWFO/obR0Kjv3zqSulwgVSf6XjRMYQJ2jcynasnDKXy9nPCXScZpQ84Ka9z2MeyB9c720YK92WEuy41orSU2IIz1dMAStfaFwDKatmcupVUGdu+2tfe1hLua9rQItztmcr+vrnCHeXZSYFunPL1zHYSLOA8CfAc94f0q31erUi0X77Uk6vszSqWbQQ2JebtPan0FDzPOL7w9pkjTv1CdIPqqPZFhHvqnVGzz+NaW7ijPhs48QE4pDw9PNGHesqcfh8Bq6R6aEVtA66tM5UDnxPuqVN3vGl2wlj6AuzMYcnblyJw7sId+YX+Rz/AsGQU26a3qHjHGbxYGvu76QhAPQ3A1osHEGeT/3I6eQRnketyWCTvORqpjog5vwHTHwepHHU5MsIP7UM71DnBcT1l+nCRPR0h2o5ojrtnvKQNnqXdTIwXN6IlN5qPrqRWWPBSh00tfZ165v24wzUtS+RL+RGWs0MCI5z/xrCUUkIgvvVDZz7HWH1j6vsddgLtV7pUQHsxan2GnSDYIxmRQoF3iP7gGxXRjylZ/5fazAj/gzPI9UNxo9pXEtTqy1LR5Jp9YIR3i6ad1IS7HuVrP7xYGqq5caM2RyPVpVUY7ftasCs3pnI2Whapldhz+VrwxlzNuuaM8N3RVIWulla+nJoqc628cRv99PV6wZn70Ine1/MBpqUj7rn+0P4sie1a+7z4XVq4o/y1bPC2283ElplyimysikzSUv3hI/q4hmkyXZ7keDeNcP4bo6riRr+3APNs7jD+O3d8oD7n+sVjiET77Y3UhkI7sUa5+Popvkr7xOnkkDvd2e+p59kijJwqo9dbv2TTL2x77TtjRPtKgtqm+CD/G2zvMSvV1j78Xb8ki+tuc8GxmnBv3cBbmvCV8t398M8Jd+33yJdYcxH0ko12HOrX2cHvRSZ4xPfGxpxVyZwRvnukcMeSFSLq+hGjVNt1RmuP1LMOLPd7lGWXP/1DplEMf2oInC3y4ewmFJSVE3yImH7eRVeWtjUnAmvsbJtLnErtQxlwvHbJuVSWdcKpM/L13PvUSy3HuNWGUr+jrV6c+2Mc/d91peV508edrO01rr7vfNmrPm878m00tUJghPPfWCfkJvO6Ivcvlag2Agxvc+8XPMsfMStsvsl+VUzfB0+fPniVSsnBJOBbpiB8sO2Vk8iKnCyjt0IM633WLl0Z1JVQ/dva7asJVO+vU/njnj9sh7/FO9au7OK9kBPCteMvfR9qUC6VY2+/6FqLlueEe8upQblJSclGtAepPfrxKNs+z25jjyzNSREY4btXFRIjGtAxdPBw4SeyvKnX4vqer7p1mDf0Ftu+CI81jBthA8Q9/vmTArQ9+vel+9kKA6bJrDF6zrTMjfrOPdDWj6rlnvVUG+CDSterqM19u8FuXkT0vvVHfWDkHbNG+1rsha2ld4Xa1+NLlWM0vaXF7j1cu9Z7aA9tPxsbR/juIwr3sxkgbMjmCdgULS53br67tmPgCOe/ndZu3pLaKTT699Jn7zffyA0YqFH96Ak1GzCZJpDAgwmM8N0U7hx1JLAOAbuxKJIfuY4VLHWXBEY4/12COY3RNh0PqZvfn9Ir8fubROSt0z9Ozvv7Rxnn9jH0l8w7SWAggRG+m8J9YIeyqkMRsB9hasl9PRQkNjZNYITzJ/smAvZkG3+j7ou5q6lEXmwJYNUCZ6HryWikQwK7JDDCd1O473Jo0OgdENAX0W/M6Qs7MJsmboHACOe/hXbu0AY81zhKWM8Cx7GQkdz0HTaVJpMACbQSGOG7Kdxbe4XXkwAJkMDKBEY4/5WbwOJJgARI4HAERvhuCvfDDSs2mARIYOsERjj/rTOgfSRAAiSwNwIjfDeF+95GBe0lARI4ewIjnP/ZQ2QDSYAESGAwgRG+m8J9cKeyOhIgARKoERjh/Gs28O8kQAIkQAJtBEb4bgr3tj7h1SRAAiSwOoERzn/1RrACEiABEjgYgRG+m8L9YIOKzSUBEtg+gRHOf/sUaCEJkAAJ7IvACN9N4b6vMUFrSYAEDkBghPM/AEY2kQRIgASGEhjhuynch3YpKyMBEiCBOoERzr9uBa8gARIgARJoITDCd1O4t/QIryUBEiCBAQRGOP8BzWAVJEACJHAoAiN8N4X7oYYUG0sCJLAHAiOc/x440EYSIAES2BOBEb6bwn1PI4K2kgAJHILACOd/CJBsJAmQAAkMJDDCd1O4D+xQVkUCJEACEQIjnH/EDl5DAiRAAiQQJzDCd1O4x/uDV5IACZDAEAIjnP+QhpxXJY8Tkf8UkXs7m/UoEfm9iHxMRG7vLGMPt83ltIc20kYSSBIY4bsp3Dn4SIAESGBjBEY4/401+WUi8tSETT8UkX+ZIZaXauaTROSnU2G9780lyniziDxSRD4tIr9eqnELlrNEG1vMKfHABOL1U2EfdoViEvV8EXm2iLzb/O0DIvI/ReSuBiOeISIvna6/dr3cr5p79W/+96niMf7xHGDMf0lE3hGwQa/VS18jIk8s3PcFEflZoFxe0klghO/udUChJo1oQMgQXkQCJEACOyJwQN95Fe7btAAADIVJREFUWemeZ4rI92Z0IUTRjdeF0dXOScASgnSJMpTTkzcqwJZoY0s3l3h8cRLCL0mI6fdPf0NdEOtYCblZRN46VY5VkfcGJ0daD259p4jYSQLG3Q8mIf7ySsMwCblTRJ47TRxqz0Sqvto9c5+jlr455LUjfDeF+yGHFhtNAiSwZQIjnP/G2p8TYIggfnaydY5YRfTyQyIyp4y5KSBLiNqtC3d01VxOLUMzxwPCHJH014rI50yBtg/833AZ/g4BjXsjKU06PiHKIeC9cEeZKuyfNkXTc+3Ttjw6MLnU8ewnJXsYHy39u7trR/huCvfdDQsaTAIkcO4ERjj/jTEsCQ4VKSmhFW3GEsI9WlfuuqMI97mcWu5PjRsV04ikv8cV9tEpql4bS7lovS0OE5RfTWIdKShIpUoJd6S/oLxSnUip+W7mfs/jOSLy7czEgsK9ZfSscO0I303hvkLHsUgSIAESmEMg4/xfLCKvmoQHooEQCzafdk6Vp763JDjQ7q8kRA0EzPOM4X+4nmbwZZdCArGMFAjlBvGkueE/MtciyvrjiSfquzKV+wkT/cQ1/zalPXhemjOtefqw5RsuwloS7lpnLQe5R5j5/QPfdDncsP1NIpLLw0a7/6+LXGv71e4IpxSj78xMgfI8VAAjR9ynpqjQhu017VMSx9p2nQwiQo625YR7pF5Nk6mlsqAe7G9An6ZWj3rGx6mf/bOqn8L9rLqTjSEBEiCBGIGE89elf19AKqoYq2RbV7UIdwghCEWIFwg0CGSbn2zFj4r+VGs1zUAFNaKlvzCpObhHxVFJdEMs2pxpWxfEI2zET66MUoTY290izCwnzeN+wcTNjhs97SYlaDVHG397fCLnW+1RIZxroxWc3pZUudHRaXn8aRoXuBcTEb95NzcBTNVlmaRSV3SCkBpDfiMsytdIf06Ye4659tdWn1rGR5Qxr2sgQOHeAIuXkgAJkMC5EHDOH+IAEefcj89z3SOGSKqMimA9LcRHp0tR0lKqjBWbYGfFmJ7AURLumlahmwpRBoTfq6cTYFTIpcpoEe0ot0WY5cSi1mlTN/Ran4etaR6o27YP/62i/i3XTzL5eHBy4suAAP5JIKc7N6aVB+x++7QalRPHubzwWtmpyDb6HD8a1beTv5RwV46Wldark4DU36xtkY2uLeNjj35i8zZTuG++i2ggCZAACSxPwDl/pMXoaRepyiKb6JY3ctkSc4JDxThqi2zay0Uuo8LdRshtC3PCXe1L5TZ7Qr4MFWwtqyZRYaZ25fKqPScVlr79EPQ4XhB/923UCYAVyjlOa+0x0HZgVQM2lvLIlxLuyirV7tw4KK1qRNNkIptclYeuatgxiPQtnWAt+/SytAcIULhzMJAACZDAAQk45x8hUMvZjZRxymtSgkPTOmBXLfdXbc8JxKhwz3GsCdKIfbYMXI/NiC2iHW2MCncVg7mTTDwPzcO2k0AVmxDD6AtMHi0fjdLbCVWOk4pdtBen+/R+xMqPUeVhV6VyqTdLCHe7IdVG1msRd9it6W5+rKANqZx821btz9oEUXnknuW9+4lT+qhQ3RTuIUy8iARIgATOi8CBI+62IyEikb+ODbipjw0hdQDC1H64ScW+T29YS7ireI0cM+lTctDW2hGBOaFaq0/bW3swbDka0VUhrisCsPFZU+6/2qsC1k88SilFdp8GJgPfWuAsejuRgb1oQ24FagnhrmX4yUFEuOsqiE2JUcallQItG+IeH5QqTXqiE7vauODfOwlQuHeC420kQAIksGcCzHGv9p6KQN2cqjeMFu4tQsmKWuR640i/iBizMKL12U2MpS+s2lOJNPVF89A1yosoreZXq8BUEepz1mtHXtqTkdCuWgS5NhA8Dx0XqXzxVG5/rvxUaosV59hfYX+eMPUnJjJIR8FGWc89VWZtZQR16OTQs07ZHh0fNa78eycBCvdOcLyNBEiABPZMgKfKFHtPBVhKnI1OlVGhWIuAo0Fe1Kpoa0mXiQqznpxyFecqphG9xtdq9Sx01K3R7FrkGe0tpWWAxT9kvmza8uh6Hvb0Gi90I0c8at0aCbfR+9IJRSmbU+336TK1NBlNMYpOcKLjo4Uxr20gQOHeAIuXkgAJkMC5EOA57sWeLInSmnBPpabUosQp0a0GqvjObWq1DUnVo9HUyP0oKyrM7Bc99TjKyONhy8e55NYubSsmKfhbKiUlwlLt8BOFiH3+mhSP3BGWNuJdi15rv/gTmyD+H54wFKlD+MKvfl/h55mvpNoTZHCGPfY55NJk7Pnv0SMzo+OjhzXvCRCgcA9A4iUkQAIkcG4ERjj/jTFrERwqzr0IV1GEpvkIeO7UlJIor4lu/N1+8MefHQ4Bidzwz00FpUStPWs9ssE1ysnmRafONIdJqNunc9hNkNhEajnaE3Twt9RkIyfcweKHbszljkHUjzphwuHviQh3XKP97ScX+nuUjSi2Lx/iHr9/dyFXPvXoRHLc9T7tQ9QDjjlRrtH5luNeo+NjY4//+ZgzwnevusN4RAPOp7vZEhIgARK4n8ABfWeL4NCUBYivD4rIb83mST0W0At3K7CRg/wIEblnSgWJRIkjmy5RN8r+4/TlVYiyyBnnJfGfE6qp4/5wLb6qqWJco+7WLlyDtt8mIvhyrD9z3E5+cK3VCDZinZoclSZBmmajueGwAZOE1BdAWzaRlsZNLt/dbpIFx/8zMcPXctFn+lM7Vz01sYuktOjkCPfnNtLa8YYySz/2q7UtzxHd7QoERvhuCvcVOo5FkgAJkMAcAiOc/xz7VrhXTzSJ5IqjevthIPw3xClysR87fawqFcVUIavma7qEpiSUjuSrXePLRh0+BaJUht5fE365L+hqm3y7Mcl528TLdhsEK0R+KqKt4i8lXDWFJMcq18aUHRCtf5+wQYV7ZAWiNG7saoZfnfGbZJUNbPonM6nAf//3wOk3LRF3OznKRdNtmkztcbN93voc1crm3xsJjPDdFO6NncLLSYAESGBtAiOc/9ptGFQ+BBN+9AunkWpxD47UW+oscVtnjz0Rm+deAyH4sA5Wc+v196sdqVNXcK1G9Ud9VAz14R9+/JiwR2ouff780lxZ3kYIjPDdFO4b6WyaQQIkQAJKYITzJ20S2CABXXmIrrys3QREx/HhKfzbik1rt5nlzyAwwndTuM/oIN5KAiRAAmsQGOH817CbZZLADAIabY+esDOjquZbsZLSsqrTXAFvOA8CI3w3hft5jBW2ggRI4IwIjHD+Z4SLTTkPAhDHN09fyj2PFrEVhyMwwndTuB9uWLHBJEACWycwwvlvnQHtIwESIIG9ERjhuync9zYqaC8JkMDZExjh/M8eIhtIAiRAAoMJjPDdFO6DO5XVkQAJkECNwAjnX7OBfycBEiABEmgjMMJ3rybcr169+obLy8tPmiZ/va35vJoESIAEDkvghfSdh+17NpwESGC/BB7w3RcXF2+85ZZbPrV0U1YT7nffffcdFxcX713aYJZHAiRAAiRAAiRAAiRAAlsmcHl5+b5bb731jqVtpHBfmijLIwESIAESIAESIAESODSB3Qn3a9eu3XTffff9D+21y8vLtx+6B9l4EiABEggSuLi4wKfg//xD3xmExstIgARI4MQErO++4YYb/tuVK1d+srRJq0XclzaU5ZEACZAACZAACZAACZDAkQlQuB+599l2EiABEiABEiABEiCB3RCgcN9NV9FQEiABEiABEiABEiCBIxOgcD9y77PtJEACJEACJEACJEACuyFA4b6brqKhJEACJEACJEACJEACRyZA4X7k3mfbSYAESIAESIAESIAEdkOAwn03XUVDSYAESIAESIAESIAEjkyAwv3Ivc+2kwAJkAAJkAAJkAAJ7IYAhftuuoqGkgAJkAAJkAAJkAAJHJkAhfuRe59tJwESIAESIAESIAES2A0BCvfddBUNJQESIAESIAESIAESODIBCvcj9z7bTgIkQAIkQAIkQAIksBsCFO676SoaSgIkQAIkQAIkQAIkcGQCFO5H7n22nQRIgARIgARIgARIYDcEKNx301U0lARIgARIgARIgARI4MgEKNyP3PtsOwmQAAmQAAmQAAmQwG4IULjvpqtoKAmQAAmQAAmQAAmQwJEJULgfuffZdhIgARIgARIgARIggd0QoHDfTVfRUBIgARIgARIgARIggSMToHA/cu+z7SRAAiRAAiRAAiRAArshQOG+m66ioSRAAiRAAiRAAiRAAkcmQOF+5N5n20mABEiABEiABEiABHZD4P8Dontvnw1hKeMAAAAASUVORK5CYII="/>
          <p:cNvSpPr>
            <a:spLocks noChangeAspect="1" noChangeArrowheads="1"/>
          </p:cNvSpPr>
          <p:nvPr/>
        </p:nvSpPr>
        <p:spPr bwMode="auto">
          <a:xfrm>
            <a:off x="1679576" y="-1720850"/>
            <a:ext cx="5095875" cy="3876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Image preview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Image preview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AutoShape 10" descr="Image preview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AutoShape 12" descr="data:image/png;base64,iVBORw0KGgoAAAANSUhEUgAAAu4AAAI6CAYAAAB4ss3zAAAAAXNSR0IArs4c6QAAIABJREFUeF7svQ3QblV157neITUSjYhtF/aIA5hmtPIxA1ckYqhGRdNW6AZTiRiliiqdVlonyYyWpqvsgQYbx0yNWto9nZIBZnSaKiTS6YrQMWVHUdKjEq83F7pNLBhtgagtVkyAtKg9w7xz/9ezbtZd7M/zsZ/z8X+q3uLyPOfsvfZv77POf6+z9j57wg8JkAAJkAAJkAAJkAAJkMDsCezN3kIaSAIkQAIkQAIkQAIkQAIkIBTuHAQkQAIkQAIkQAIkQAIksAACFO4L6CSaSAIkQAIkQAIkQAIkQAIU7hwDJEACJEACJEACJEACJLAAAhTuC+gkmkgCJEACJEACJEACJEACFO4cAyRAAiRAAiRAAiRAAiSwAAIU7gvoJJpIAiRAAiRAAiRAAiRAAhTuHAMkQAIkQAIkQAIkQAIksAACFO4L6CSaSAIkQAIkQAIkQAIkQAIU7hwDJEACJEACJEACJEACJLAAAhTuC+gkmkgCJEACJEACJEACJEACFO4cAyRAAiRAAiRAAiRAAiSwAAIU7gvoJJpIAiRAAiRAAiRAAiRAAhTuHAMkQAIkQAIkQAIkQAIksAACFO4L6CSaSAIkQAIkQAIkQAIkQAIU7hwDJEACJEACJEACJEACJLAAAhTuC+gkmkgCJEACJEACJEACJEACFO4cAyRAAiRAAiRAAiRAAiSwAAIU7gvoJJpIAiRAAiRAAiRAAiRAAhTuHAMkQAIkQAIkQAIkQAIksAACFO4L6CSaSAIkQAIkQAIkQAIkQAKTCveDBw++RBGfe+65nyFuEiABEiCBPAH6zjwjHkECJEACcyPQwndPJtwPHTr0uv39/Q8ZqBTucxthtIcESGCuBI4FPUSEvnOuvUS7SIAESOB4Asd8997e3uvPOeecD48NaDLhfvDgwWv29vauHttglkcCJEACJEACJEACJEACcyawv7//znPPPfeasW2kcB+bKMsjARIgARIgARIgARLYNIHFCffDhw+f8fjjj39Ne+1JP/bXNt2BbDwJkAAJlBL4wX/882OH0neWUuNxJEACJLBbAtZ3n3DCCc85cODA/WNbNFnEHYZ+8Ytf3FeDf/TkvzG27SyPBEiABFZJ4HsPf+tYu+g7V9nFbBQJkMAKCVjf/YIXvGASjT1JodoXFO4rHJVsEgmQwOQEKNwnR8wKSIAESGB0AhTuoyNlgSRAAiQwfwIU7vPvI1pIAiRAAp4AhTvHBAmQAAlskACF+wY7nU0mARJYPAEK98V3IRtAAiRAAvUEKNzrmfEMEiABEtg1AQr3XfcA6ycBEiCBHRCgcN8BdFZJAiRAAgMJULgPBMjTSYAESGCJBCjcl9hrtJkESGDrBCjcFzQC/vIv/1L+5Ev/9qjF/9Vznyd/7Rl/fUHW01QSIIE5EaBwn1Nv0BYSIAESKCOwKuH+vcd/RG77nd8+2vIf+7Gnyqt++bIyCgs56uP/6mPy62/5laPW/vo7rpLX/b2/vxDLaSYJkMDcCMSEOwIEhw7eJX/wmTvkt26+6ZjZL7nw5+SlL/s5Of9vvVj+i2edOrfm0B4SIAES2ASBVQn3hx97XF5+wQuPddwff+Xri+rEP/z8Z+XLf/IlOeM5Py64SfrPv/itm+Xq//EfULgvqldpLAnMk0BIuN/75T+RX7z4b2cNfs8HflMu+ruvzB63lANyvncp7aCdJEAC6ydA4T6jPv6pM599zJpP/sEfPiGq9eff+TP5t/cclscee0zOe9H5TJWZUd/RFBJYGgEv3L1o1wj7f3na6fKnDz4gn/7U78tn7vj9Y838zes/FAwwLI0D7M353iW2iTaTAAmskwCF+4z6lTePGXUGTSGBlRPwwv1Xrnj9MWH+pl/5H+TX3vrrTyDwv77/PXLdb/6TY9/fdfjL8tSnPnXxpOh7F9+FbAAJbIbA5oU7oth3ff6z8ru3/c5xN63/+qyzo9Gk//DNb8hn/82dx9JWfvmyy+WCl1z4hONx3OE/+qJ88Qt3HcsVRRTr71zyC8dFzO+5+4/k8KGD8p7fuPbYwMON86knnXRcrv79X/v3x2xEOUipsZ+attiyfunVl8n/859+IHd88l8fl4pzyS/8EqP6m3EFbOjWCFjnf9/935TLXnXJUQTwLYimhz7Ifz/vwE8c++n/uOm35IUvOv/o/+d8Cnwa1h2F8uPVp2pUP5VP7+v55tf/VP7p+99z1Df+y9v/tTzvJ35Sxva92uAhPjZkJ8r19xNt+4Uv/9v0v1u7KNleEiggsGnhnsvnhAO99jfec5zzRC7kf3v5LwfRvvN/+l+OLYgtKft/ft8/PRqt+vD//r8dJ9p94Zqrb+u2N0wcX1KfbYstC/mquujV1h1qf8GY4iEkQAILIGCd/2/99seO+aBc/npsrU2JTwGW3/39Pzgu6JDzXSrGFWmqHvjFk09+ejJPH36t1veO7WPVf6fa7n38AoYUTSQBEmhAYLPCHVEOu5AVu7T8xE/+tHzve4/JrbfcHHxkHDvnO9/5s6PC1+70ojcXRJl+5ryfldNOP0MefeQR+a2P3HQs+q43SF0YlYu4x4R7n7aEJiAa5bd25G7iDcYoqyABEpiAgHX+b/8H7zjm83KC0foOPG38R//4N45aV+pT7DnWd0FQ//dv/XU56WlPk29/+6HoE4BU8AS244Pgypi+dywfq92ojP/xP3rHsfsBJiho+w9+8AP5kz/+d/KMZ/z1Y08zJuh+FkkCJLBQApsV7jZqZCPl6Ec8Dv1bLzz7WJf+mz+8+2jUPXfOo48+eiyShDLggP1jYTzm/Ts/d8HRsv2Wjrk8y5hwz9kVaou/+dmolv0tluu60PFOs0mABDoCzvkf4+Ij4h6Y9x2hJ4I4x/oUL3zVp9otbn1kPfabr98HF6bwvWP42FAQRH2+ncxwgJIACZBAisBmhbtdiBXawcUuwrr5X9wmZ539/FF2HrA3sLGEe5+22Juf3x3C32SXtq0mL3kSIIE8gZhwD/lDW1qJcA/tOGOjy+pTre/yfiYWqOgbWBjie4f62FgAxJaLABL3yM+PWx5BAlsnsFnhbqPbIWFqoz36WDN3jh9M+iITRNlt+okeN5Zwz9kVaksqX57Cfetuge3fAoGYcK9JlbGCNOVTwNOu5Qn51BRza1OuHpQztu8d28dqW7ExgS4K1u8Qff/l115+dJEtPyRAAiTgCVC4i0hIuGOHAkRD8Okj3HMLrlBuK+EeaguFO50BCWybgHX+N37opmPbPOb2Z4+ljeQE9RDhbtN3cvVM4Xtzwr3Wx9qRh8DOP//QDce9pRa/5/ph26OXrSeB7RKgcBcRzbe0w8DeZEKpMqFz7Pn2Eaiej9+HPK6N3bDsTaW0LRTu273o2XISAAHr/D/9f/3hsZ2lcvnW1t9Y35YT1Ln0w9KUvFw9U/jesX1saATqNpf26WwpE45oEiCB7RDYrHC3+Zb+0bDfq1jFcOocDBlEevB40y9utc53CuHepy0U7tu5yNlSEggRsM7/ob947NiiefuU0Z9no+1+v3frU/xWsrHFqdZ35RbFqi0p3zWV7x3bx6ZGpJ3g5NYbcGSTAAlsj8CqhTtSUfwHLxvC3un+JnPFf/drcsopzzy6E8ztv/Pbxx4b23QW+zhUb27Y5hFbl33sX956dMvH1/29v3+0ylCEBhOCD994XbBsnGMdNhYqveBnzpOHvvUfjm0JVrJYCzfMkrZQuG/vYmeLScAS8G9O9W9F1S1y9ZxP/N6/Oi6dw0bbcYxftKq+6MQnnXjsBUk4LraFJI5HnfpiOYjwP/3TB4++nE79qq8nlI8/te8dw8cqU0wIbD472nzVO3792NacjLjzmiUBEvAEVi3cQ91tHb2/UfnjQy8gso9h/fFW5OdeqoRzfY67XURqyy55AVNtWyjc6QxIYNsEvHBHYOH973n3E3KtQ5RC+dc+GIJAR+jjI+s534UyrIDNpcpM4Xt9YCXULn+/yNnpAzy+TL5DY9vXJ1tPAjECqxLu33v8R46LVpTcNGJiGRHvV1x08dHovP3g5vbbH735CbvEQIRf8gu/dNxbVv0NRCM1iCAhj9ELd9Tjz7G7NtgdCEKRppq2pMqyqUKp15/zsiIBElguAS/ctSUQnP/8Qzcei/raFsJnveLn/+4T3k+BY7xQxXf2LdP6gqXQbikx34VzLn3NZYL/6ifnB0N+dKjv1brH8rFann+Ki+9DbV7uKKPlJEACYxNYlXD/0ZP/Rm8+yMHUj39pUqxQPefHnnrSEwS+ngMR/B//8tGj/1tarp7zpCc96biJQGnj+rSltGweRwIksA4CMeGurdMXGZX6xViEWf1Rif+zvivlV0t6YErfO7aPHbu8Ej48hgRIYJkEKNyX2W+0mgRIgAQGEcgJ99rCS1JDasvk8SRAAiRAAscToHDniCABEiCBDRKgcN9gp7PJJEACiydA4b74LmQDSIAESKCeAIV7PTOeQQIkQAK7JkDhvuseYP0kQAIksAMCYwt35JT/+6/+3/L9731PfvKn/5voup8dNJVVkgAJkMBqCFC4r6Yr2RASIAESKCcwtnAvr5lHkgAJkAAJ9CVA4d6XHM8jARIggQUToHBfcOfRdBIggc0SoHDfbNez4SRAAlsmQOG+5d5n20mABJZKgMJ9qT1Hu0mABEhgAAEK9wHweCoJkAAJ7IgAhfuOwLNaEiABEtglAQr3XdJn3SRAAiTQjwCFez9uPIsESIAEFk2Awn3R3UfjSYAENkqAwn2jHc9mkwAJbJsAhfu2+5+tJwESWCaBRQv3Q4cOvW5/f/9Div4/+5H/fJm9QKtJgARIoDGB/+///U/HaqTvbAyf1ZEACZBATwLWd+/t7b3+nHPO+XDPoqKn7Y1doJZ38ODBa/b29q6eqnyWSwIkQAIkQAIkQAIkQAJzJLC/v//Oc88995qxbaNwH5soyyMBEiABEiABEiABEtg0gcUJ98OHD5/x+OOPf017bX9//6Wb7kE2ngRIgAQKCezt7X2avrMQFg8jARIggZkQsL77hBNOeM6BAwfuH9u0ySLuMPSLX/zivhr8ghe8YNK6xgbD8kiABEhgVwToO3dFnvWSAAmQQH8CLXz3pGK6RQP64+WZJEACJDBPAvSd8+wXWkUCJEACKQItfDeFO8cgCZAACcyMQAvnP7Mm0xwSIAESWDyBFr6bwn3xw4QNIAESWBuBFs5/bczYHhIgARLYNYEWvpvCfde9zPpJgARIwBFo4fwJnQRIgARIYFwCLXw3hfu4fcbSSIAESGAwgRbOf7CRLIAESIAESOA4Ai18N4U7Bx0JkAAJzIxAC+c/sybTHBIgARJYPIEWvpvCffHDpGkDzhKRu7saXyQidzWtnZWRwEYItHD+G0HJZu6WwNNE5GERuU5E3rxbU1g7CUxPoIXvbi3c3ygiJ3XoHhWRGwIYcaG/ofv+sIjcMT3qZA2w5wIRuUhE3mSOvEJE7hSR+3ZsX8vqLxSRT3UVvmwGfdOy7ayLBJoRaOH8mzWmrKLXHLkfnBo49Bsi8mURuaesmNkfdbGIPLez8pMV7bL3zhtF5JGeLdX6cf/9aKKct3Xlv69nPXraaSLyQPc/k+qNiJ3K7SYR+bY75hQRuTzQzhZ9hCDYyyt0DsbMi0UEtuEPH0yG/qhQh+DejZdgXmnOhX75vQFjaeDQWOfpLXz3pBeSa8Dp5gLWHoP49eLdXuhvF5GhjgN1YdAe6ET27RXDBRfXteZCCZ26i8hz3/ZUND14KIX7UII8nwQKCLRw/gVmtDzk2Mv6IpXCb797BU/5fDtL7sHW7wIP7qUP9uwcW3/q/qrHldiXMiUl3CFGn33k/npoQvGo7Qgxu627t/sgVIs+0rrBLqdzMIl6bwcZ1wEENz4q5PHvkJbC95icYKJnxf6fGQGPY563sQBkz0un7LQWvnvoRZlsSYFwDzmhKYS7vRBLnR6cyr2ugbjA9KMX0i4iz33aUzbq0kdRuI9BkWWQQIZAC+c/s06ICSzcD14hItd39u7C346JStuJaCme4JYEfiDy8MFTB0RMS+9hIbu1fghAiLlYWS2EuwrSIe3J9U1sXCEgB5avFZFbXCFT9xGeLn3kSLT8EhFB36aEu9qJ8fL+gMC214fXc1a0Q9j7JywITGIM3sqn57lhVP57C989B+HuB+1chLudEcPJIX3HPmpDCs2rjzxq++oOBj2Fe/l1xCNJYHEEWjj/mUFJRUZhql1fM6XQmxqLthMTEKQd5nK/td0QmEglQsBoSPtL61+zcFfh/C4RuSrQ4aWM9NSaPoKYfqgT6xDMSCOKCXek+WDCGrPTmg494tOndGKUi+iHzp36Olht+S18966EO5wQZpz6sY6oRLjrLFPzvSCs8fcJ9wjxPBE53zxmQn24CLBYJpZj728S+P8aR4kLE5Hpy8zjKdT5hc5GO2AR1ddHWHic9SQReaWJLuGCs7l5pe3x5Z5hUn7OdnmVNfYy4r5ad8OGzYlAxPnj+ru0i5JB8K0pUpYT7ugeFSKxtAD1j9qVyI//XCCtJBd00VTEUC45RNrPmLVaWOP0XTN2cmuybDvf0fVl6v6iEdeTu+BRTLjrWizNn8f9LbQGywryD3b1+3sCmhMS7n24hVJl8N2ZZixDD2hQ7CsicmJ3X4ytAVA7vhW4p/rL2I8rFdnQC4h4hz5T9ZEdw+hPtCMm3FXg45xnBvLzc+7Kno+6+q6JyNXD3x2BNQt3RBv+phGodkaZE+428hIaNNYJ2dyw0LGxiYvOdFXoh2blofJytvnIvRXCfjKj5dtzStuTKtc+ah5i79IfWdPhkMBsCQScvwo4b3NJNG627TSGlQh3m75ofbfP40XAw+b/el+l95hYJDKWwqH3BUyaIDAhPu2GBWhOLhhm2/msI2lAn4+ka6AsG53FWq+YXam1WBCndl2XFeTq/0NR/5Bw78MtJNx9zr4dn+ir73S7l8WeRmCCluJmy7O8v9/le+N3/wQ9ds5YfYTylbeOxxRPBPRyaTSp61oZr8U/LMGHHbVx7cIdjk9Xm6O9KrhTwt3+BmcEQf0XRyYAenGhHDuT1siJ5qOrEM9F3G2ajHd8sQFkbcMxuClgV5yniAgcvkbW7YUUcmD6RMDarHl4pe3JOUZEhYbaS+G+GFdCQ5dGwDl/TauINWMN12KJcEf79TgbhdTIsc9XVoGH80JPdWuEu4ouf46mXYSi1qH+8u1MpaT4smPCXe9XNl9eo9LYxc1u8ODrU3axBZp2IjKWcFcuqRx3bVMo2qyT2JJFldpeHPvWxBOGmHDHIuAx+gjl61oFjfSneCqbvte2nl+qX5bmImdr79qFO8SjOiZ0gs6uU8LdHu8dZeq32pxwe3zphWOj9P5Rrn1shbaqM/IC27bJ/uZnzbn2+HJDC3CG2lvKZbYXGA0jgbkScM5fFzLGzM3lSc+1mSmxFLPZC18V5zERrpFL65P7CFC9v3ix6KPiOdbefvXDoUWqONYGokJCN9d+b48XocrCp45MGXEvEe52Aad9YqD7wqdSXULjShfjhu6FMUY62RvaRyhfx6G9x6fGYWxyYrfLtnb7rbOHCv/cOObvEQJbEO56ESoCDGpE0DUS752xjYT7R5Kp/Ouc0I1duPi+VKBa20I5i/ZRtzppa7OfGfuIuG1vrj0p0a9tHWpvKRde4CRAApUEnPMvOTuXolFSxi6PqY24q49VgRKLeMdyrFOLAkMCORYd1ntYbgGgsvXt1PQfP/lSQW7vCym7aiP+drxouVbU7lq464TIC/QQl9S49QtNbeCsdHI4tI9ik7uUcNf7s9cSXhfYNoT6lPfpxl5tC8IdSH3U/epu1TV+887QCtZUd6T2ZS1ZaNon4m7PCd1EbTvVvtRkYyzhHrtwx7a38eXB6khgvQQYcY/2rU+V0VSPlF+PRZlrUmVUMHp/qj68JJKLRoUmKKE26Hd2YWFIuJe038IMCfLQQsZdC3fYrG2zTzk0AFa6YNPyRroTBHHuCdXYfaT95m0eI1Umtk8+I+47uj1sRbgjYoGdUzQHHJGDuzvmfYW7f5yZi1D7LlaHge9jOxikovQh4a6PymwUf87CvdbeHV0mrJYE1keAOe7BPg2JlJJI/RjC3T4d1vVLELzYHQ1RYbyBs2TnjpC9XvxrhNffe0LCvaT9OeFuA2h6z52DcPeLULUPcsI71F6d2KnwT93Xx+wjK86xC5T96No8pMLiRZRYPKu762h6Tm5CGBPuGigs1S/rc6I7atFWhDvwWgFr8zlTwr3m0XCtcLfRcdhXsp2SrSMUDbA7woRSZWI7H+jw65sqUxJxH8PeHV0mrJYE1keAu8oE+zQkRtSvxhYqWsGtPrRPjrsGMiCk7Fa/EEYfq9iuLyQKvY2xNoWEuwrRkifJNuLv7582gGbfcr6rxamw1eezx556pByA523bGXv51Zh9lNooImS38i7ZthLnx4R76fnrc547btGWhDtQ25xrRe+Fu42El6wo13JqhbtPU4ltqYSLAx+80c7a5sWyz+UPLU5tLdzHtnfHlwurJ4H1EOA+7k/oS5vOYUVqbBGjFqACxkYeQ2LeVhhKP8H9CfvCv3ngKItFyO0uILF0jpBw18hs6e4hoUi6NklFJu67uquZFe59uMWEJerMTbpwjLYPT+Kx9Sb+SgJp/t5vx4zdVjQUtBq7jzDheHJg3OgTG30nw9fdm1F1HKai5im+qqmY5z7woq05fWvCPTQz9cLdHoPHk/gdL8DABxfBj3cvXLLbX+E3uzAUFwFeTPHszBtP/Z7pqA+Ps/CyDWzxeFHnRNRGb9u7j6TZfLN7mQQeo+L1yvjYNvVNlcm1p+RFSWPbWzO2eSwJkECCQAvnP7MOSKV82H3KfeqA3RUltDe3ihe/eFO/9wEg61ut2LNbTiKdAdsZ6wcpMiVpMjg+1k7/To2Q2AoJdxtZ9e2HQH2+iNxibE0JdxzmA2g+Ml/LLSUs9SlGatJh95qHaK/dlzzGW+tO7WHvn2L07aPYpZZ78mMnGNAtHw2Ms9i7DVCnvceHni7oDjWpl1HOzE3M35wWvrsm3aSamGuAffwWmwF6pxFaPBR7EYm1z7fLp77osbn2l9RlnU7u+NQLmGoi7rn2lAh3P6EJ9W+NvdXjgyeQAAmECbRw/jNjrwJL32MB8xBZ1YAH/j8m8NQfwl/d3KWt2PdnhPKE7RoelIuADN5Ke2qXs45XzVvh5rf09fj67ipjy7H3v1BUObazjd53bHDpQBc199HanHD34tTfI2u5pYS7nXQgKIY++7J7s7efTJTunqNcUxPCWL576py+fRS63HLCHef4l2thnOHJDz4/Za6PWN6/1QoYHwha+muLEfkRnWEL350TroOa4xqAR1IPdQXGBgpmj3hEpwtVc47a26eOy+77qsf4CHrpzN2+ZtzWF3vleExUh2bM9gUhqfSa0J61qfakyvXMxrJ30FjhySRAAn9FoIXznxnvWNBDn6r+QSaqDT/9FnPvQPPgNz+QeLJqRSiOR13YKOGnReRTTrirn8Qk4HOG3dNF5FWdgMotJLQiNJSiEdpz3nZT6oVFIT8eskeFZ+rer+kpsb3Sa7jFtnXUdnm7Q5Fhe0ytZoltq4j67Rt37ZOX1MufhvSRv+RKhDvOQWT8593aCi0LOuTjR6LrqesD4l/HqLVBsw80a2FmLmGZ5rTw3bUXQRXJBg3AwNdPyeNKXAD4s6u3S9uk5+L4krqsbXj72hSfIe0JORH9bip7p2DAMklgdQQa+M7VMesaBDF2YqWPh69O3RNUfMaCPbUvBZqSvd53WvjwHLeadqKs2H1VA1HcIeWH+gV/+PTp45bjo6b/V3NsC9+9dOG+ms5mQ0iABEhACbRw/qRdTCAXGdXfS5/iFlfMA48S0KcxtWkyxEcCzQm08N0U7s27lRWSAAmQQJpAC+fPPigmYHdTQUrjl7o8enx/htnthMKyGGnxgblUm+KCeCAJtCDQwndTuLfoSdZBAiRAAhUEWjj/CnN46BMXCVomyAXHLmJ3EdToBOzaArs7zugVsUASGINAC99N4T5GT7EMEiABEhiRQAvnP6K5WyoKaTF446Xuy41tIfvkGm+J2ZC2YsOK3NbNQ8rnuSQwKoEWvpvCfdQuY2EkQAIkMJxAC+c/3EqWQAIkQAIkYAm08N0U7hxzJEACJDAzAi2c/8yaTHNIgARIYPEEWvhuCvfFDxM2gARIYG0EWjj/tTFje0iABEhg1wRa+G4K9133MusnARIgAUeghfMndBIgARIggXEJtPDdFO7j9hlLIwESIIHBBFo4/8FGsgASIAESIIHjCLTw3RTuHHQ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IAEiABEiCB4wi08N0U7hx0JEACJDAzAi2c/8yaDHMuFJFLReRNnW3XicjHReT2Gdpaa9LFIvLc7qRPisg9hQW8UURO6o69UUQeKTxvyYedIiKXdw14X6Ihb+t+u0lEvh05DmPqgIhY5q8RkVMDx39DRD4nIg9m4ME+lHuZiKBf8XmXiPyuiNzlzo3VpYfd58Z37vhbO/umZrTk8bNT21v4bgr3nXYxKycBEiCBJxJo4fxnxv1aEbmys+nt3X9f3AmjK44IrRsa2wuR/ewj9R+KiOXc797cffdFyb0X4vBT5rzTC0RlY0yTVae8nhkR5eB/b1f7y0TkjoglH+z7/b8/AAAgAElEQVQmgpad7wt/6iWJyeJZInK3EesPd/8+s6vH92uuLj+2c8efbSZ9UzKarGPXXnAL313iPHpzbtGA3sbxRBIgARKYKYGN+c7zROTzIoII+5tdl+C3JyeE2VQ9iGjue0UkJpZzv8eEO9qIJwovCkRn/Tm3dV8gOo9JzZaEO540XC8iMVGOSLfyQbT7qsBAeJqIQFjjiQ3EuH5U8HqeOg5xXGjCcJqIPNCVh8klouX2g/r8E5FYXbFxW3P8lIymuq5WX24L303hvvphxAaSAAksjUAL5z8jJiqCU5HT1ubmhHnu95hwRxsRRQ9NUuw5Gtl9bZfWkZpEtGbToj4V0RDIoXQZ+4QG9oS0jDKMRbVDEyEtNzQWtc9t1DvHokaIo6ya46dklGsXf48QaOG7Kdw5/EiABEhgZgQizt/mgEP4Id81liIwsxYlzekr3BHhvMDkjj8qIncGIqFaOYTO+caSUE4zoqpIe9BcewhnzZ/+Sndu6vdYfrQVZO8IpG94QCogTxaRN2Si/yXt0vIRpf1qN240/xu/2fz5ENcvJPLybf4+yvpswdOE3PjUaHlMlIOnplRhUvO8QL9rRNoL7ZQ4jo1FtSc34YpN2EqfltQI9ykZ5fqHv1O4cwyQAAmQAAkogYBw9xFGPTSWJrAkmJr2gJQGiNTYQkPbJkRTwUQXB9rffI4yFvJBmOqxEHyaP4/zbHTV55XbcnEcPjbv3P8em0hZQfasLjUIk4JbAh0Fex/qhCmizbHofk27UI2meqD9mLR8xNStwhJiEIs9wQpjC6kmysqnj9j6/bFjjEvNT/eiXCPp6I/HEiyRSoN2YPJjU1hS4jhWp0a3Y30Wu95qhDjKqD1+KkZL8h+zspUR91l1B40hARIggTYEnPPX9IpY5XNKMekLSEUWxPsHCp4k6PE2Vxyi89XdLiw2vULFjRddNqfZR0RzqTC53z0HL8j0/0NPvbGzCES1RopjddW2S4W72qbjBt/rkwKt2+fgQyzf7wSw1u8j2lpGrcj1zHRC5ydiWj767PvdJMdHwnXyE5pAxMSxlhs6Ryd0YPYlEfnpIxOcv9mNtcMigqcxoacttUK89vipGPW9jjd/HoX75ocAAZAACWyRgHP+uqAxhqL28f0ckUJo/ZrZWQYC/uZIRDqX22vblztWhY/Pg84J89zvOeGuaRyhRaoQb3ZBZaiuPu2ywj22c0ppu3IR6NTEpHT86c4xXkjrhEEnPaHIutoXamdq5xZcS1cHnvpof6FfQk950KbauvyiWRtx1ycYlhVSwfzuSlMxKu0jHucIULhzSJAACZDABgk4519CYNL1SiUGjHQMIrvYdUX3cg+lz9QsEswda8WsZZgTsLnfc8JdBZefdIUEZ6iuPu2KtdXaqhMZCEfkjsf2jVchG8otR3m1fGLDR0W2prtoXredaIWeEqh9odxyLdOLY00JwpjDLjV2r31tD357t4h82bBJPbnRuuxaCW0r0nz8vu+57SBD1/kUjEa6nLdXDIX79vqcLSYBEiAB2WDE3fe6zWH3kcnQ3tyxUVNybCg6nBOeud9zwh2/h2zT72xedqiuPu0qEe6wy66ngOAMvZRIbcpdraWLMmPl+AWmmt9un1SEdo/xTy1s+al0FJ0E+DGXW0Ad25qxNvWl9ni0awpGuX7l7xECFO4cGiRAAiSwQQIbzHGP9XIol71G3JQcuyvhrnnTmguuUfiStJ0+7SoV7ugL/xZbvy2jCtlQJNn25dBdj3xKjgprv1DWCnVtZ+zFXTl2OimykwOtN7aeRPvSc8rVVTLBy3nAKRjl6uTvFO4cAyRAAiRAAkpgY7vKpDo+JJg0IlwSzVWBGUvpiG2pl4uo534vEWS+7pitqVSZmnbVCHe1H+f8sy6v24rW2vb3vbj9NowQ1ae6FyrZpwQYE9iuEzv/xPZbz4npUHTdT7J8e/T3mj3jQ0xytoXOmYJR3/7a/HmMuG9+CBAACZDAFglsbB/3VBeHRJSmBqReTa9lqvCPHRt7SU9O8Od+LxHuOEbLgX14uhBaaBwSyX3a1Ue4w0Z9EmCjybn6x7xs7ZaH94pIKJKuufmYXBzo8vP9NpBqU04chyLusTUJWmZssXGurtJxkuM5NqNcffw9QoDCnUODBEiABDZIoIXznxFWiJ5PBLbTs0LTpkao2A4tXIXAer7Zjca+pj60R7ym4vjobGybPcWW+71UkGlb9PjUGzvtE4Y+7SoR7uB3nzM+NLnJ1Y8isFOQ3ZNfX/iEfvN1pIajXTB75ZGxEtqJR+3BglMck9pHPiWmNXIOGy93i3NjY0W3nkQbavaMD7W5Vuj78ajtH8poRu5hWaa08N2T7kTQogHL6lJaSwIkQAJ5AhvznSpWEG3Gm08h9jRqClihaLmmy0BgYYu875pzfETWLjjEFpMo/yndoj6IwtB+43ZygPJxPHYS0Z1Gcr+XCnccp4IwJPzwXSwtpbZdJcIdfaFv5UXdlpNPTbL1ax/oORd1e5vb/fRzCzxjF4ZGu/V3n9+u31uOqXcbxHaVQYqN7mYUSrOxL+fS3H6Idn2RVWxrT9gX2t4R3+NFWPYlXH2F+9iM8k6KRwQJtPDdFO4cfCRAAiQwMwItnP+MmgxBeWmX3mDNgoDEn92Wz/6uwtF+F3vpD0TXW9we3LmXPfnyvTDL/W7tUlEZEp2xveT1/FQ+eU27NDIc2j9c6wqVhz54fyRKHjpehSrewGoj67ktLFND0r6gCxO50EfTVfBbTNzjt9hbiHXiiAW1sbf31vKJ1aX2+9QobWfJ+g3PYExGM3IPyzKlhe+mcF/WmKC1JEACGyDQwvnPFCNEPD7YPzy2h7g3Xc8JvbnSHwvxemL3xs2YOAuVn7IH9dfYOwX6Pu1K2VFbnh6PMkP94BdQTsGgZZl9xmlL+1jXjgi08N0U7jvqXFZLAiRAAjECLZw/6ZNAQwL6dKJPJLmhmayKBIYRaOG7KdyH9RHPJgESIIHRCbRw/qMbzQJJIExAo+0luwCRIQksmkAL303hvughQuNJgATWSKCF818jN7ZplgSQVoKFn0NfxjTLxtEoErAEWvhuCneOORIgARKYGYEWzn9mTaY5JEACJLB4Ai18N4X74ocJG0ACJLA2Ai2c/9qYsT0kQAIksGsCLXw3hfuue5n1kwAJkIAj0ML5EzoJkAAJkMC4BFr4bgr3cfuMpZEACZDAYAItnP9gI1kACZAACZDAcQRa+G4Kdw46EiABEpgZgRbOf2ZNpjkkQAIksHgCLXw3hfvihwkbQAIksDYCLZz/2pixPSRAAiSwawItfDeF+657mfWTAAmQgCPQwvkTOgmQAAmQwLgEWvhuCvdx+4ylkQAJkMBgAi2c/2AjWQAJkAAJkMBxBFr4bgp3DjoSIAESmBmBFs5/Zk2mOSRAAiSweAItfDeF++KHCRtAAiSwNgItnP/amLE9JEACJLBrAi18N4X7rnuZ9ZMACZCAI9DC+RM6CZAACZDAuARa+G4K93H7jKWRAAmQwGACLZz/YCNZAAmQAAmQwHEEWvhuCncOOhIgARKYGYEWzn9mTaY5JEACJLB4Ai1892TC/dChQ6/b39//kOmFzyy+R9gAEiABEmhD4CX0nW1AsxYSIAESGJHAMd+9t7f3+nPOOefDI5Z9tKjJhPvBgwev2dvbu3psg1keCZAACZAACZAACZAACcyZwP7+/jvPPffca8a2kcJ9bKIsjwRIgARIgARIgARIYNMEFifcDx8+fMbjjz/+Ne21/f39l266B9l4EiABEigksLe392n6zkJYPIwESIAEZkLA+u4TTjjhOQcOHLh/bNMmi7jD0BZJ+mMDYXkkQAIksGsC9J277gHWTwIkQAL1BFr4bgr3+n7hGSRAAiQwKYEWzn/SBrBwEiABEtgggRa+m8J9gwOLTSYBEpg3gRbOf94EaB0JkAAJLI9AC99N4b68cUGLSYAEVk6ghfNfOUI2jwRIgASaE2jhuyncm3crKyQBEiCBNIEWzp99QAIkQAIkMC6BFr6bwn3cPmNpJEACJDCYQAvnP9hIFkACJEACJHAcgRa+m8Kdg44ESIAEZkaghfOfWZNpDgmQAAksnkAL370W4f40ETmn6/Evici3F9/7u2nAKSJyo4hcLCKvFZFbdmMGayWBbRNo4fy3TfhY63HveFhErhORN6+EyRrbtJKuYTPWTqCF724p3E8WkTdkOu2TInJPj459jYh8pDvv7SLyvh5l8BSR00TkAXLkUCCB3RJo4fx328Jg7QgcXC4ij4rIDY3ssz5vjPvhhSKClw1e2dmPCcGdIvJ7IvLIQtvUyOyqanSs4KTU/f5tXak3JQJ66LMDIhLTH3379CwReXlX/2ERuSPSwl2M+yrYPLicQAvfPYajirbINeB0Iwpj57wsMbhT5N4oItdTcJYPrsiRFO6DEbIAEhhOoIXzH27l6CWMLaJLDByrTvu0EvVCsP+ZEfD47nkicl+JUQOPGatNA82Y/PT9roZnRkT5c488Ob63OyalLT4oIm8SEWiUB43VQ/v0tu7pNYpMBRS30l+TD4g5VNDCd+9SuGMg+0/fiDsusBeKyFM64c9UmX4jmMK9HzeeRQKjEmjh/Ec1eJzCdiFgxqjTCrwrROSjLrqOyCuE4a09A1O1dMdoU22duzheA3YxUY6UT4hnfN4lIlcFjNS0ottF5JKIaO/Tp5oFgDJhA4X7LkbIDups4bt3KdwnrXsH/bWGKinc19CLbMPiCbRw/jOEtAvBOUadSMd4b0acATdEYot0mTHaNMPh8QSTzhORzye4X+ueeIQ0ByZVd4sIxLlNzxrSp5jIPdTZhcka0k8p3JcwokawsYXvnlQ8Z1JlcnXD+fysiLy4i1YAKWbFNwei6ngkhtm1HqOPI+33WHR5hojgYsaxZ7t8esyQtS7Ug7xE+8H5cLo1ZeICRn7cZcY+zPy/0LXFlh9rgzp8XR+AtsE+fLwtTxKRV7q0oVhuH+y6tGOL8j5wZA3C182jRe9o0B+vMGXjHPx9jIuBR7jaWQQJGAIR52+vWaRitIrgtuqbnOCEUDvfGINc+E+49AZrK4TyBZ2fxPc4Hn7dpquk6tTcZ3C2KRS2DhVp+A7ruGqFuW/TN0TkcyO3CfcJ3NtOCtwjbVsQwf5qd3/VtuN3vffh3zV9YMsrtaFmrGm0HOeE9ARSafTJPiZWoVQljdpbPTC0T1X0YzzARgr3ml5d+LFbFu46C451IQQjFjGpk4ST+VR3sH1sZr/HLim6gBWH6nG4sCBuVfjH6tT8t5IyUUZJGyDGNa0n1gaUFYuEp2zRdoCVrQff28W8tr04VjlY4Z5qS991CQu/PGk+CUxHIOD8ffRQK4+lAExn3HQlx0S0TUXRoMqZJqDjgzDqfzVI4y1G+oIGP2J1qo/M8VUfnDvO2+Dzp+FvIa7V/4b8KvxwbZv8fU/t8MyUA+zA5MHeK3Hv+77ZcaykD1LlxWzoM7I0P92Lcr1ngeNjXWQ+tFOa5qHbSVffPrX3fe0/yyG2iDY3Ye3DhefsiMCWhbu9cD4tIl8Rkad3jhq5gvjYi7BEuPtu1AvLilh8p3Xh8Rk+Gtk61E0UbF2xMu2FiGPgDLGqHDn4mOGrc7bOfqhwtzdybG+GCIN+LCsvwvUJgLVLbVZHo84R38Ph/4WInHgkd+/53cQjtlp+R5cOqyWBZRNwzh9+SQMToYatZfKcEu4I1PjIt6ZKhLZyVEH2IhG5q4OGIM2ru8iz+rZQnaWiHcVqdNVOBkoGn/pULya1TSjDL5bs0yaUYxnofcbndPt7lhWeeNqgO5+U9oEvr8SGEm7+GM1j9/y1D3XSgdQVP040su4nXX37FLZpTr3my1O49+nVBZ+zduEe6hpdHY4LCsLQP560q8RtRLhUuKdm3P7itYLePobzwj1Upt3lxufO2cdwYKBtHkO42yiKLc+2LWWbjepZvrp6f017HS/YNdD0tRNwzh/XnQYsQk1fy3XZJ/Kovsn66Fzus2Xo69TARmkEXUVezeQpZ5+KUXvvyJ0Ta1PoaURoFxXLoXYSEuoDW16pDX0ua9UEvr+0jTouQpF1Zerb26dPYbv2m20vhXufXl3wOVsU7j7C4LuvJGUklioTc8TqdPoI91iZdhuoUJusQNZIxFDh7p2Pj3ioA9P2hiI6Mb62PbiZpPJKF3zJ0XQSmAcB5/xLjMqtGSopY9fH9BHuKrKsn9XvQoIxdU/B8XjSWirabcS9Rrjn7AtxyJ2Tmoz4NoeY9WGv5fYpL3RO3/Gn9zRNd9Hcdzvx0UCcjfxrEMvfo/sId7sg1abEULj37dWFnrd24R7aDtIugrELi2zah3ZnbcQ95lhtBBoX9Te7tBybKmPfqJcS2GqbFcehG6pPz0GqyVDh7ttXIty9bTHhbh/fahsR5cNfnxdmLfSSpNkk0IYAI+7BxYaIriKXGf/Vj+aFW/EV25c71HneT+KYmv3W+4i8Evt8FLvkHG1fToT3Edpadmkf9LGh78XlF5jqUxMr0kO7x4CxTxkaOhnze8pTuPft1YWet3bhnooQ5RZ2okvHEu4hx22HjHfiYwh3u7+sCu45C3fwgMN+a+CRfe1j1YVejjSbBNoRYI77E4S7PqX0O36FhLuK3twTXHSo9f8Qethe0G9+kOp4DcL4lMjUOSX2eeFecs7Uwr2mD1oKdw0sadqq9okX0Vaoq32hfqvtUyvOsQbAfp7VjSk8xcF2k1jk698zk2PVzvGwpsEEtizcbWqGnTUPSZWJRdw1+oDoMT6aSxpLCakV7qG3ummdqG+sVJk+EfdYdMBPjOxg1i0o7VOQNTymH3zBsgASGIsAd5U5TrinhFQoeqwCs1a4w49p9LY0XUaDTKHIbWw4qM2xyH5om8MhbfJ29Im41/ZBToyOmSqjvHStB55OnOpeqAQGliF2JcKC79iORHjiXtqnqQ0rQmMg9aSb99KxnOiOytmqcPeLN+1AHlu4WwdZGjkuEe52FxYvqG2dGFqhxampfPuSJw0+koT/V44p22wKT+qFEdYJ4t8lN8gdXUaslgSWR2Dj+7h7wZQSeaHfVHyX+PSQwFQfWXI+BpcGmkrz3O1bNXVbSjtIQ2kdQ9tky+8j3Gv7oKVwR9vstpD3Bl6ohGP0STf66UC381ps7/3aPkXU/8kBTwM9g601dXc6vCvFvkfA3qtLJwrLc2gbsnirwh1dbHPEVdhC8EJMXtmNgRIBmxPZXkTbvHtcXN89crHrNpA69HJl4jh7DC7Gd3e589gpB9uahdpgd8xBGYj442UYL3Vvfytpd0q42zQdHAcnBmeC720U3dYDp2jz2f0exIwSbMgxsanTE2jh/KdvRVEN9m2iKlh90CAWobYplTZ4YKPg/h0W8LPYxvaWzrqQwLT+rWSBq/X39gmxAkAbYQdeAIV0Ca0z9I4NOxGwdQ9t01jCPbZfug/g9BXu+uInsPECNzWg9L6GoBfur6F+UJv0mNRTldo+jdkWy3EvGfdFFxAPmheBFr57UsE14M2pNpUk1islArZWZMfqim2zmIqwxF6YonWEnLaNhltbcCxeioE0npJ2p4R76oVTsXrsRMozCm2HOa8ridaQwMIItHD+M0EC3wIBhXdPaL6696t273EEQf68E9+IZOpL4/xTP5uPDbGMIIxGWW1ec0xgpoRyCJ19Wmnz8BHR1UCNbZcer28DR96zfc9HyK8ObZPa3SfiXtsHfYV7n8W+aJcPfIVSVO2kSINWqXeQ1PZpaFzEhHvJuJ/JJUozagi08N0thTsuJLwEAZ+SR0JevGvkGq+8RmTYCli764l1jrHvbT+EnCF+95FuZVVSppYfe0MpbhwfDbweG5Ged7oFoGgndttBxKa03ajfPk3wvGP14A2yrxSR6x1fH6XXPsQNMfSot2ac81gSIAFHoIXznwl0u6sXTIot8vQ+CH7nKhF5RperHBJqIf/rBbGmZobuSXp+Lm1QUULsv8o9IdU23RmIIEMMv8W9tRt2fEBEYoJyaJtgT0i4pzho+2r6IFdeLPWmZttLP4Q1vSWlL+x4i4l7W25tn3qbYsK9dNzP5DKlGaUEWvjulsK9T10Qn/jDx7+MqZRj6jgrwkOP1lJ7ntfUj4tXPyXt0BdQPRIQ9zX15o7VekIr3UPn1rYjVz9/JwESCBBo4fxnBF79fIm/Ux9U4ke1iX3OGYqnps5aPwzbasof2paQGJ3inuwXmY5t99DyxmZeM+6H2s7zGxFo4bv7iOni5rdoQLEx4QNDu7vokalFsgOr5ekkQAIkECewAN/J7iOBsQno0wRudjA2WZbXjEAL37114e5fLGQXp9qFmqW7CzQbHKyIBEhgvQRaOP/10mPLFkhAo+281y6w82jyXxFo4bu3LtxBO5S/rb2QyzfkeCUBEiCB0Qm0cP6jG80CSaA/AaShYG/11GLR/qXzTBJoRKCF76Zw/6vOVMeh33xlorz6RsOH1ZAACSyVQAvnv1Q2tJsESIAE5kqghe+mcJ9r79MuEiCBzRJo4fw3C5cNJwESIIGJCLTw3RTuE3UeiyUBEiCBvgRaOP++tvE8EiABEiCBMIEWvpvCnaOPBEiABGZGoIXzn1mTaQ4JkAAJLJ5AC99N4b74YcIGkAAJrI1AC+e/NmZsDwmQAAnsmkAL303hvuteZv0kQAIk4Ai0cP6ETgIkQAIkMC6BFr6bwn3cPmNpJEACJDCYQAvnP9hIFkACJEACJHAcgRa+m8Kdg44ESIAEZkaghfOfWZNpDgmQAAksnkAL303hvvhhwgaQAAmsjUAL5782ZmwPCZAACeyaQAvfTeG+615m/SRAAiTgCLRw/oROAiRAAiQwLoEWvpvCfdw+Y2kkQAIkMJhAC+c/2EgWQAIkQAIkcByBFr6bwp2DjgRIgARmRqCF859Zk9doztNE5GERuU5E3tygga3ra9AkVkECyyLQwndTuC9rTNBaEiCBDRBo4fxngvFiEXluhS3vqzh214eeJiIPdEb0vde+RkROTTTkPhG5vft9jPp2zUzrf6OInCQiN4nIt51Rp4jI5d13fjycJSKvEpEru9/B5mYRucWV0XfcxfoD/XCPiDwYAVjTj3PpA9rRg0AL393XmRQ1p0UDigzhQSRAAiSwIAIb8p1vE5H3FnYNRNglhcfO4bAxhPR+piFXHBH2N6xQuGu7Tw+I4dtEBML7ZSJyh+EDcfyRbiJzZ/f9i7tj3yUiV5lj+467XH9gfOpEynZd7jzbj3MYu7ShJ4EWvpvCvWfn8DQSIAESmIpAC+c/le0jlJsSbSMU36yIMYV7SMD6hoxRXzM4mYpiY+DaLpr+WhdFR6T97k40Ixr/iClfz/FC35tQMu5ix1woIp/qCgz1VUnZc2FPOwYQaOG7KdwHdBBPJQESIIEpCLRw/lPYPVKZaxE5YwjpGhZj1DdSFw4uJtRujaj76Dkq0wj62V3KijUAqVj3dqI+9cSmhHXqGLXBTypgS0nZg6GxgN0TaOG7Kdx338+0gARIgASOIxBx/ojqXSoib+oWPN7qUgXWQjEncs4TkfNNYx8VkU9E8ouRK/3VjhP4HejOu9FFZfG1z3v+rIjcFYGKhaAXmPx82ID0DOQ66yclpNUW9GEsL7pW8OWEew23UPu+EBDFpcfVjk0/BmxEPSS+c2NGf39mIGdebcuVkesPjbq/XUR87n1J2bWMePwMCVC4z7BTaBIJkAAJTE0g4Pz1cb+vOhR9nNq8qcuPiRwsSoTghsBGHjGE8pndRAY2+WirClkIqW90+c9qu01nsOWCJ3aCieVG43yISPQH7PAfm+McE9KpyLEvr0bwxeqr5QYxjkWhaJ/nYYVv6XF9xott9/e7fkc5b4gI7xwnjYanUo5yZeSEOyaJ13frMHyee0nZfTjxnJkRoHCfWYfQHBIgARJoQcA5f+Tmav5sqPpc7m4Lk8esIyXckb/so9SIJH8+sO2iFbKwTznhexvl/mAn/r3wV4HtUx90ceSLTEQeIvbV3U4oGm0NCeka0Z4Tip55SrjXcFMbbft0wnK/eVJRelyfsaFj4HlH6ntrpH9sudqHON4+9dBjVLj7NtkySsR17Bh9IoDyTg48zSkpuw8nnjMzAhTuM+sQmkMCJEACLQg45499wJEeE/u02ie8RdNrxarapMLIpn9aIRvb7UNFfygv2dqi5erxoXSInJBWcVfzlCS1G4nfZSeXKhPqvxC3kug0yio9rs+4UbvQRkT+Y/2jZacmRMhxx85FoZ1o+gp3fRKB8/WpD2zFuAhNHGr6sQ8vnjMTAhTuM+kImkECJEACLQk4519S9aTrlUoMGPGYPtHJkIgsEbKa3pCL1GqKRWoRZEq4I5qPXU9qRLudOEC4+v3MH3M5+CXt9TaGuEHg4qkCbIXgtTu02PNLj+szNHQM2KdNqfx01KFPQvBvCGh8NOVJbQgtXtXfSsZdTIBDtP9qYr2CnlfSj3148ZyZEKBwn0lH0AwSIAESaEmAEfejtGP5yIigQmjbFzepQLPnlAjZ0v28tVxNyajdnlGHT2yCEBteJWJSz821t5QbyrNrKiA2PxcRpaXH1V4+tt14UgFRXvJkSRcYYzzoC5GwqPbl3SRkihx3u398bNeamn6sZcXjZ0SAwn1GnUFTSIAESKAVAea4R4W7CkVdnKpdMlS4hyKhtrv1RT81AswKaeRWIw8fdvt9xlPDqm99/glMDTe1x+5ihO9i6UGlx9VcPr7dan/fFxXphCuUf652lbCOHZPaChLll5Rdw4fHzpQAhftMO4ZmkQAJkMCUBLirTFC4a2QzJN76psrU5mmrgKyNuENIa1pOTbpMjeDL7WJTys0PbZT7zwpyxEuPK7l0fLvtDjapBaahsnEudgrKRexLWMeOUfaxt/uWlF3ChcfMnACF+8w7iOaRAAmQwBQEuI97ULinRHZf4a6TgdjiVaANS0cAACAASURBVN+9qS3/QoL3ge5LjYBr5Le0vhrBFxPutdxCQ1pfYpRblFt6XO6yCbVby8a5uXx3W772cW73pRLWqWO0b0MTi5Kyc0z4+wIIULgvoJNoIgmQAAmMTaCF8x/b5hHLy6Uj+DxxuxVfbY67jZTG9gjHPui6MNS+CMgfD2H5fBG5pWMREtJ2T/XUQknFWSP4csK9lBva4XdG0XbbqH3pcWiLvnAKEenQrit++MTarQtic9FzLS/34iZbbwnr1DGxbUlRR0nZI15CLGpXBFr47kl3ImjRgF11DuslARIggakIbNx3xkSOvpkS4u/dIvLnnVD+SJc7DlFXK9zRhXZx4Q0i8t2uX58iIheJyFfcmzBtvrgejzeyYgcWK2xjQjol/mMC1m4/aI/Bi6VSEwUVzXgPQCk38Icwxn75+IADnjR4vqXHoQyN+uei3iUTllC+u+bZf9z030tF5Mqu3bFJ2ZjCPSXQdUyX9ONUboXlNiDQwndTuDfoSFZBAiRAAjUEWjj/GnsaH6siJ5QOoRFXNQli9CoReUb3kip7DqLbD3XCLbbbh5YD4feWwNtQIbTwFlEfJVaxb9H4vcZT9ev5udST2BtztV4beU7VV8MtxAL1vN9xKD3OCveSpww4Xrd2DK0lsE8t9CmC3avd9gkmUh+LvG01NklKpeGk7LKTQJ8KVdOPjS83VjcmgRa+m8J9zB5jWSRAAiQwAoEWzn8EM3dZBKLZ+Ng3oI5hD0ThiRVlT2XHGG0JlVFjr7L4fkb45o4rXRw6RptRF/6mGBtj2McyVk6ghe+mcF/5IGLzSIAElkeghfNfHhVavFAC+nShZCeehTaRZpPADwm08N0U7hxtJEACJDAzAi2c/8yaTHPWSUCj7aW76KyTAlu1GQItfDeF+2aGExtKAiSwFAItnP9SWNDORRNAas6ZIqIvsFp0Y2g8CeQItPDdFO65XuDvJEACJNCYQAvn37hJrI4ESIAEVk+ghe+mcF/9MGIDSYAElkaghfNfGhPaSwIkQAJzJ9DCd1O4z30U0D4SIIHNEWjh/DcHlQ0mARIggYkJtPDdFO4TdyKLJwESIIFaAi2cf61NPJ4ESIAESCBNoIXvpnDnKCQBEiCBmRFo4fxn1mSaQwIkQAKLJ9DCd1O4L36YsAEkQAJrI9DC+a+NGdtDAiRAArsm0MJ3U7jvupdZPwmQAAk4Ai2cP6GTAAmQAAmMS6CF76ZwH7fPWBoJkAAJDCbQwvkPNpIFkAAJkAAJHEeghe+mcOegIwESIIGZEWjh/GfWZJpDAiRAAosn0MJ3U7gvfpiwASRAAmsj0ML5r40Z20MCJEACuybQwndTuO+6l1k/CZAACTgCLZw/oZMACZAACYxLoIXvnky4Hzp06HX7+/sfMkg+My4elkYCJEACqyXwEvrO1fYtG0YCJLBeAsd8997e3uvPOeecD4/d1MmE+8GDB6/Z29u7emyDWR4JkAAJkAAJkAAJkAAJzJnA/v7+O88999xrxraRwn1soiyPBEiABEiABEiABEhg0wQWJ9wPHz58xuOPP/417bX9/f2XbroH2XgSIAESKCSwt7f3afrOQlg8jARIgARmQsD67hNOOOE5Bw4cuH9s0yaLuMPQFkn6YwNheSRAAiSwawL0nbvuAdZPAiRAAvUEWvhuCvf6fuEZJEACJDApgRbOf9IGsHASIAES2CCBFr6bwn2DA4tNJgESmDeBFs5/3gRoHQmQAAksj0AL303hvrxxQYtJgARWTqCF8185QjaPBEiABJoTaOG7KdybdysrJAESIIE0gRbOn31AAiRAAiQwLoEWvpvCfdw+Y2kkQAIkMJhAC+c/2EgWQAIkQAIkcByBFr6bwp2DjgRIgARmRqCF859Zk2kOCZAACSyeQAvfTeG+m2Fyloi8qfuDBdeJyJt3Y4qcIiI3isjFIvJaEbllJDvQxru7sl4kIneNVC6LIYHVE2jh/FcPkQ0kARIggcYEWvjuJsL9wQcflF/8xV98e8fvGxFxeJqIXGoYQ0w+EmD+RhE5qfv+fY37ZIzq0M4HAgVN2hcJw6096KMY06eJyBsyAB4VkRu6Yy4UkU91/36ZiNwxBjyWQQJbINDC+c+QI3wG7gEIauCDgMbHReT2Gdq6a5OeKyIv7gIuCLoorz8SkTtF5L5dG7iw+lVX3CQi33a2I7h1eURz9B2zGrxDsaVBO/b5AgZVC989qVjUBnTC3SIP1Qvnc5s56GwRuSdwAT3UfQdnfknPfsTFdqBzbq1vCnAQ13d2v+uI89U3JO5K2JYK99iEw3eB9i2F+w/J7HKs9bw8eNquCbRw/rtuo6v/WhG5svtOgzwqTK8wAQE9DSLm2UeE66FIgGdmzRvVnLeJyHvNfRBCHR/lhX+HmI1qxMoK2+/ac7qIPOjaBl0CfeIDULVjFsVqAEz7D9+V6DD2+UIGXAvfXTJgeuNyDbDlhC4OexHg2FDahk2/GOKY9CJFPSFbere54ER7AbauO2ReX+GuN1dbJiPuTyS8y7FWMBx5yBwJtHD+M2r3eSLy+UjKIH57cuCJnfrROfjQlij1PomnEe8PRNbhz1/RBYcmvb+3bHSDumLCXXl7PdJnzEK/oDxMAhB01EBlrp/Y5w0GwFhVtPDduQEzqC2uAYgua0QllDphBQ7qDeV9v0ZEPtIZNSRvepdiai3CPTd2GHH/4UDd5VgbdP3y5N0RaOH8d9e6J9SsPrEmpW6Lwl2f1uJeelWm/xDZDaWazqjbZ2VKSLir3gjx7jtm0WhNx9E6U/dS9vmshknemBa+Oye+8lYmjnANsDNMn0uNx573Boo62TkfG5V/pslFQ5ThZ7tHhZofiRSYm7tIjeasYZZ8vnnMiCpxUT4sIjZarKZo9AIzZPyhTPx9IvA4DW3QXEPk559hZtdI+/nRrm77OFPr/qxbvImcOgjfy0yZOPYLgXzPXL023cjm46EdHziSt/51wz6V4+5TZXJjJyfch7DFTQm5sPq4EU9fPtqNFbB7pUlHQptCeYvo4yE2PClTT81YKx2/sDnX38/o0sBwLPrY57ra80O/D7rmefI4BCLO316/CGzcupK1IzUiCNfKmSYXHpFQ9e9fCfhl+GSMef14X6vXwycDqZk4B77m1UdynL8aYJ0rW+uE+NLzNU9Z12mVXoPwa5omau99NQPO2qEpfDg/tJ6stG1af+nxQ1iU1lHDRI/1wl2f7sdScmvGrNaBPrT58znhPkaf92HBcwYQWJtwxyNNuyjTCj+b324j8z7PXQe6jcbb9JkQblx4WFiC6IONdoeOtTblyvW2WaGKm4k+GUA9iCQhp97mtdn6rWDO1Yv2YJGoOoBcvZo7b59W2LpRnk44Wgn3XBtr2Gpb0I53i8g/NO2xv+kY0O+mskH7pnSs5eyw4xe25/r7KeYRbKg/7RqL0DqSAS6Lp45FIOD8fSqhVlUSfR3LrKnKUf/vfVuoPjv+/e82Ym93y9IAiQZNLDO9/mI7e2lKhE3NLC0b9mnAA9ciNmaw9wW1v+Q6VEYpH53qn5QdNt2opm2or+b4vixq6ug7Rq1w/343mUFZ9l5ry64ZszGbcsJ9aJ/3ZcHzBhBYm3CHKLZpAzZqYHO4/s8u3xHobF6Zjcrb79WR60JPRF2e7rZb1OM1ymAFdCjibqPLuJngseRfHIniPsvY5mfiuRvKYwURdx/VhpM+LCIQYxBcKrDtjSdXL4S7F4cavbdlgneNcMdN0n7QPrvlYyziPhZbtAEfTb+ytmif2n7GEx9diDymDXhaY+upHWs149cL95Bw+ZKJzOF3/9TKXoO5pyYD3BdPHULAOX9ca7pDU6jYmhSTIWZNea4uANQngbnF+rlUmQ929wAvijWAYe8hWncokq33pueZp1c1ZXufblM89dov2WihT4TX9pe3Q8cMvreLMWvahvJrju/LoqaOvmNU/SL6+a2RsePLrh2z/vyccB/a531Z8LwBBNYo3G0U0jowHcCIanzMCA8bBbFC0DpjzMZPjKSuaPqNF6S5vGMbnY45fnSt/c0L6Nie6KkcdxsN9Ytv7WMz1K03mZJ6U+X6lfGx7SBLdpWxkZuYcB+DreVu2wYuVqBbG+wYGNsGW4+PgObGWu34Lelv26f2OrOT3yGLuwe4NZ5aQsA5f/hBTQEMnb7L90CUNKfkGFwHv2Ym4prqGHuvREq4a5Q85oO9YFJ/YH0HbEaaDCbmVljXlm39ZiiyrqI0t8g2NIFQG0Pb9CLgYyc/1g7fTu2f2rbVHt+HRW0dJWMtdIyOCX0CXfJOk9oxWyvch/Z5XxY8bwCBNQp3KzpUONiLWUWGzmSBTyOGVvD6KGIIc2q3lJyYsvX7qGRMkKbEm7UvJdxtvbmdd5RVSb2p9vbdVSbE3PZLjNNQtv6mY58meNEca9vYNqTy/3NjLeYiYraX9Lfe7FC2ZZKasAxwVTx1bAKJHbliVa3l6Yl/OV0sfSYl3HUyb6PkIR+sPlYntH4CFBKNtWXb6zjUR7knB2q3+ix/X0gFVGx9OTtQT23bao/P2RBiUVtH30tR/bR9ulW6lqB0zNYK96F93pcFzxtAYI3C3V646iStENELJZSHG8pvV7yIjFzQLUIK5ZHXRtz9DjexbrSPqHOLMbWMlHDPpTFY4aV1l9SbKrevcM8JhZhdY7NN2R/7bUob0M+WTYlwrxm/Jf0NG2y9OqFKTVgGuCqeOjaBDUbcPUK7dV4olSQleHPrS7QuK4JD6TIa8bQCrrbsPmI1NJxK0yZi9eXsQJ21bas9PmdDqE9r6+h7Kdocd4w9jIfaJ1m5MVsr3If2eV8WPG8AgTUKd+Dw0XQ85oPYDj2OxPF4ZPU5s7A1FXGN4Z5KuNuITqmgGiLc7SLetQv3UrZTCvc+NtQK99ziVJRnx2/pOLOTX4wVu3sQ02QGOOYWp24wxz2GVe8XfvvfEuFud5wJlW9TSdS36v1F02S8eNN6S8vuI1ZDtur1nEvhGEO4l7atBYvaOvpenn5XGZ209fGVsTFbK9yH9nlfFjxvAIG1CncfTb+7Y+RX7evWV3CcdsGqf/xpJwLWuQ9JlclFvkPdWiqoSoV76DFdaI1ASb2xRcFoxy4j7rmovXJOtXGocB/bhlrhXjt+S/obNth8dlxDeLui7mhRsovFANfFU4cS2NiuMilc+pTRL8AtEe65vHFbr64hUqGuaTI+UFSa2qJljyXcc9sT5urL2YHza9tWe3zOhlTEvaYv+1x+Xrhj4oZthDGhq31nTGzM1gr3oX3ehwPPGUhgrcLd59/GXspkBY3dItIKLb9gM5bTVxtx1wVD6MJYnqTv3lJBlRLutl5/o9IIkNYbWpwa210iVa5Nv6nZVSYneGM8xmbbR7hPaUONcO8zfkvHGeyw15Dd9jPXdwNdF08fSmBj+7incMXSBfT7kH+OLTbNdYv6BfhWXSjr11PVlt1HrMbsVPtSUeAhEffattUe34dFbR25Po797oW7D36U5rvbCVBut6fcrjIoa0if92XB8wYQWKtw92JFEfkZtd8tBMeF9iwORZMhciFCdVLgBanddQNOENHIZ5tV+FYcQfDgfH2RDez/8W5rR7sDS6mgSgl3Xy/2Jf9mt2sO9iEPtaekXptiA46aOoHv7ZqAGuHut4PUftTHzyWLeMdg20e4j92/qcWpubFWO35L+lv7wvc7vu/z6HeAG+OpfQi0cP597JroHPj60Evt7HXlhZNPbbGm6XmpfeH9y3Bwvl5buEauj9xvasvuI1ZjmP2uUPrSOXu8PaZ2cWrftpVy7sOi1ibtR7w3pfTlVjgnJNzxvY4znzLVZ8z6fi0R7kP6fKLLlcWmCLTw3ZNG3hINsJFAZeBtsZF5PSY0gy1ZvOIFaexlRNaG2AtPbJ/Z40sFVUq4o+xcvakXMMVm+Paxnx9zKA8vBsF2czXCPTZ2lUmKR66NKLuUbR/hXsK5rw3+vNxYqx2/peMMdoQmyUyTWcB9p4XznxEGu/EAgih4uZx9YV1o+0KbRnBD966LL5u3n+p1B/+G37/btRfvxLhIRPC+D7/1rX+qGUuRqCm7j1hNdY1dAInj9MVO+PdPmeCOF5o5O7TOmrbhnJrjczbEUm9q6oBNpYs6LeeYcLf3Chv06DNm4bsxrvWjQTP0oX5Cb7Ht2+czusS3Y0oL370r4e4jgaEooBebqVm9Fz/6Fs3zu4hySJD6c0LR/NTbRnEz0Bf6YFTaiUbqEZmtN/b4LVYvOPkoS2m9EHHvdPtBgwvy+F7ZRZhSwt2+vS52FcYWGId4jMXW3gxSe9+H2jaWDfaGn9oBQ7n5sVYzfkv7W+vyZU96zW/HPU/b0hbOf9oWVJWOa/jSwJulIT7xd0+kNH/9eqENofSWwJuUcf3B7+lTVFu8vV5S2w6Xlq2T59hLlmrzxGEr/M3PH7H/skDbwOvjR54e/EH3tnBtW84Oy6C0bXpO6fE5G1IsSuuwwr0mSBHbehHl2Xufpmb1GbMlQZpYLn+fPq+6CHnwOARa+O5Jb+ItGmBQY2DjDx/7JrhUb+g5eMUxojyxDy5S/TziHOI4vR0uxdZb2qacPfrCn1ybc+WM9fuu2Fr7W9iQG2t9xm9JH9hJMtNkSojN4JjGvnMGLT5mgl6LNX4W56SOV59Xc28oZTJl2SU2TOU3VLDi5Yal3FqwyNUR2w2ohGXfY/qM2b514bwp+3yIXTxXRFr47jUJdw4aEiCBJxKwaWk1ESiy3CGBFs5/h81j1SQwFQF9CjP1LjRT2c9yF06ghe+mcF/4IKH5JJAgYPeIjz2qJ8AZEmjh/GfYbJpEAkMIaLQ9tCZiSLk8lwSKCbTw3RTuxd3BA0lgcQTszky5F7csrnFrNriF818zP7ZtkwSQsnKm2R1ukxDY6N0SaOG7Kdx328esnQSmJKA3su8kFvhNWT/L7kmghfPvaRpPIwESIAESiBBo4bsp3Dn8SIAESGBmBFo4/5k1meaQAAmQwOIJtPDdFO6LHyZsAAmQwNoItHD+a2PG9pAACZDArgm08N0U7rvuZdZPAiRAAo5AC+dP6CRAAiRAAuMSaOG7KdzH7TOWRgIkQAKDCbRw/oONZAEkQAIkQALHEWjhuyncOehIgARIYGYEWjj/mTWZ5pAACZDA4gm08N0U7osfJmwACZDA2gi0cP5rY8b2kAAJkMCuCbTw3RTuu+5l1k8CJEACjkAL50/oJEACJEAC4xJo4bsp3MftM5ZGAiRAAoMJtHD+g41kASRAAiRAAscRaOG7Kdw56EiABEhgZgRaOP+ZNZnmkAAJkMDiCbTw3RTuix8mbAAJkMDaCLRw/mtjxvaQAAmQwK4JtPDdFO677mXWTwIkQAKOQAvnT+gkQAIkQALjEmjhuyncx+0zlkYCJEACgwm0cP6DjWQBJEACJEACxxFo4bsp3DnoSIAESGBmBFo4/5k1OWfOKSLyAxF5JHfgRn5/mog8LCLXicibN9JmNpMEZk+ghe+mcJ/9MKCBJEACWyPQwvnPkCnE+eUi8qiI3GDsO01EHuj+f9J7VoTJa47Yc2rgt2+IyOdE5MEdsNw1k1yT3ygiJ4nITSLybXew9jO+fp/7DROSC0TkZ0TkSvPbu0Tkd0XkrlzF5vezROTl3f8fPlLuHYFzLxaR53bff1JE7iksX9uHw290E8pU27V4tc3WaW0pMcOzKzmHx0xMoIXvntQJtmjAxH3A4kmABEigOYGN+s6YGN21SN3PDIBLROT2xoNk10xyzVVmpwcmNreJCETqy5yYhpi9tvsN5UOs46nCmSLypq5CPGG4OjAZCNmj9eC3twcmCfje922JJrpQRD5lKvRtTLVdT9MyLIO3ich7c2C73zHeMO74mRmBFr67ZJD2xtKiAb2N44kkQAIkMFMCG/WdKTG6y1SZmBA7T0Q+3w2hZxaKybFG3FKFO4Q5IumvFZFbDAzbHv8bDsPviGTj3JL0IDwl+UgnbiHgc8IdZWJy8KKCqD7KwwfRedgzlnAPjY2SScBYY4rljECghe+mcB+ho1gECZAACYxJoIXzH9PekcqaqxhNiScVoj56PBKSaDFzZaUGh5ipmEYk/SrXsg92wjkk2u2hsWi9PQaTvIc6sX5rl2aVE+7oP0TRc5MCPBW4u5t4IH0KEXIK96lH+4LKb+G7KdwXNCBoKgmQwDYIRJw/Hq9f2gkcCAyIklDe7lIhpcQooq3fCqSk4PuvdhxsTjPy5D9mouAo+xVd3jV++0RFbnpKuGt6Q0q4+9zlzyaiumgD8ruRH47PfSLyXdOh2t8lwj1XL3K7cUwstxv55q+OcM+NMc9MBW8oxUOFNsrMaRJ9ypES2NonJ4sI2oD1ETnhDvH9ju7aCqX3aHt1ooay30DhnhsG2/udwn17fc4WkwAJkIAEnL8KBk8nFL1cKsHaHHc9HqIMC0WRGmE/EIkQVy8UEU1vsL8/rxPGOV4p4a6R4lBZEKRYuAhxrPnaLzb/76POmIRc30V9v+Jyu9VGFba5tKKSelVMx0SwiuRcFDzEzzL7fscBx6E//GJVzfeOiWtbvu6mg+8gnv0uQ9omnUjZMRJazGntfFaX+hRrr43koyydIDDinruCNvQ7hfuGOptNJQESIAEl4Jy/PsaPAWqdpjFVR/UV7mqPzU9WEQzx7hdCaspGLi1Cy40J91TqB85VUX+2261Ez7MCUQWnF696rC8jJdxr6tXUk1COvk4WSyc4dlwoM5z71i6S7dugx5c8tQiVHVv4imN14WaNcMfuQGp3KPLv+yIn3DEevxm5WH62m2jmrl3muE/lbSYql8J9IrAslgRIgATmTMA5f104FzO5VIDOucmwbYhw96LQpl+EFhymBJrnlNpVJrbLSS5a7etXUehFso/yqm0xVn3r9TvjaGS77+4l2j6dOKWi9mMJd0zQMBGxY6FWuOuELzZmLI+ccC+53ijcSygt6BgK9wV1Fk0lARIggbEIOOdfUmwuN7ikjF0fM0S4h9qfEucalU7lM/uIu6a76Pea9gIxh7QXuwe4CsBYtNqLvpgIVAHtI/ExVrX16sTAC3SdAPTd6lLZ26dFsZ13xhDuuQlOSY47Iu7I+783sEg1xCMn3P14sdeXbnFJ4b5rrzNy/RTuIwNlcSRAAiSwBAKMuB+3SLFW0HvBHRL1MdEVGh6pdAWNlHvhW7ont04cVBh6Iaf536ntE237autFe0N5+pom03ebS8sMaUCIhMeeDI0h3LUMb29txN3ysJM6ZWTz6nPCPTUpDO3jXjv2luDKNmcjhfvmupwNJgESIAHxi1OZ4x5+c2puZ5VUxH0s4W6Fnk2v0PIhuP1iTDvEdZcYu+gS0WG86RNRZCy4xaQAb5S1CzFjba+tF7b49Bq1ZUgKlp/s6ETgCvdWXNQfyvmPuQHLyS/UBTfstGQ/uuAU0W+8jRcLZW1/hCZlfrKkUXhvO4U7nfUTCFC4c1CQAAmQwAYJcFeZxUTcMTpDEeOaiQHK0PxsCP3LzNtDIRbttpZ6NeSEe0kKkJbl89lj0f+aK9ELYtRxU9cunz9essWj1h3aCce/yTRnp31CERLufnKgfenTnijcc6Q3+DuF+wY7nU0mARIggY3v4+7TTuacKhOLuNs3d6I9uQ9SSbCl5ZtzB3a/x5jU1qvVaW48FnbiDaL4C223WGjesd1Z7ARCI9cow6a0WKGce3Oppqz4lCKI/ycHjNOnFvreg6+7LUBjaVAqypHjH0vzoXAvHQ0bOo7CfUOdzaaSAAmQgBJo4fxnQhuiTVNAYlsizlm4a7TXp7OozbqXfChdBqJSv7dvDsV32MddP+Dj9yvPMSmtV+uwkWyIdv9+ALTzQJe2g5dC5T4xQaxPFnwajn4Pu5Hy4uvAOMH3Vxa83dTa1ifHHecrDy0rtIiUwj03Cjb4ewvfPelOBC0asMFxwSaTAAmsnMCGfCcEnn85kRdJOZGK0VC7q0xNKouKUL9LiO4MgvpDe5TbhavIr9Y3oD5FRC7qxLm+FMhuXxka3aW7yuDcmnptXbqne6g9Yywg1bpi+e72JWNg/cfdxAYThvcaQ0N58jGP0Fe4ozzLI/T0gcJ95X64T/Na+G4K9z49w3NIgARIYEICLZz/hObXFK0pGnpOSJTFtiyMfa9llSxOLdk1JfbWWkSN7xQRLDCNLUBFpPotJmddbYMwRc63RpbtAs3PGYBPF5FXdZFmu7NMru2l9dq+UhtCEyEVqbGXKPk+V9EbyrW3b5T1eeOw+9IuVceWCdYfP5JOhPGC6Dz+/zdEBFs4pj454Z56AZU+BYhNFGLCPdV2tbV2V5mScVpz3fHYiQi08N0U7hN1HoslARIggb4EWjj/vrZNcB7SIDRlxqeETFDdToqEWD2xq9mLTRXhPj1FDR3yMqRUvR6ELhL1QnWMXWZqoeuYwHk+VchueQlmiMavddzUcuPxOybQwndTuO+4k1k9CZAACXgCLZw/qc+GQC4qrL/HhP1YDdEnCz6qrpH4mp1qxrIpVg5y0HUR7ZzsmrrdLH/mBFr4bgr3mQ8CmkcCJLA9Ai2c//aozrbFdlcV5Pd/qUu9wfdnGIFamqbSp6Gx1Bu1re8bVPvYUnMOJjW5dJma8ngsCQwi0MJ3U7gP6iKeTAIkQALjE2jh/Me3miUOIIAIMiLeyKv2H+y08m4RuWtA+blTYy9BgjDGIlx9UVSuHP5OApsm0MJ3U7hveoix8SRAAnMk0ML5z7HdtEkglPG2T92THNtCtogoY4/1Z1OgcwSSwDACLXw3hfuwPuLZJEACJDA6gRbOf3SjWSAJkAAJbJxAC99N4b7xQcbmkwAJzI9AC+c/v1bTIhIgARJYNoEWvpvCfdljhNaTAAmskEAL579CbGwSCZAACeyUQAvfTeG+0y5m5SRAAiTwRAItnD+5kwAJkAAJjEughe+mcB+3z1gaCZAACQwm0ML5DzaSBZAAiRYm8gAAIABJREFUCZAACRxHoIXvpnDnoCMBEiCBmRFo4fxn1mSaQwIkQAKLJ9DCd1O4L36YsAEkQAJrI9DC+a+NGdtDAiRAArsm0MJ3U7jvupdZPwmQAAk4Ai2cP6GTAAmQAAmMS6CF755MuB86dOh1+/v7HzJIPjMuHpZGAiRAAqsl8BL6ztX2LRtGAiSwXgLHfPfe3t7rzznnnA+P3dTJhPvBgwev2dvbu3psg1keCZAACZAACZAACZAACcyZwP7+/jvPPffca8a2kcJ9bKIsjwRIgARIgARIgARIYNMEFifcDx8+fMbjjz/+Ne21/f39l266B9l4EiABEigksLe392n6zkJYPIwESIAEZkLA+u4TTjjhOQcOHLh/bNMmi7jD0BZJ+mMDYXkkQAIksGsC9J277gHWTwIkQAL1BFr4bgr3+n7hGSRAAiQwKYEWzn/SBrBwEiABEtgggRa+m8J9gwOLTSYBEpg3gRbOf94EaB0JkAAJLI9AC99N4b68cUGLSYAEVk6ghfNfOUI2jwRIgASaE2jhuyncm3crKyQBEiCBNIEWzp99QAIkQAIkMC6BFr6bwn3cPmNpJEACJDCYQAvnP9hIFkACJEACJHAcgRa+m8Kdg44ESIAEZkaghfOfWZNpDgmQAAksnkAL303hvvhhclwDniYi53TffElEvt39+ywRubv794tE5K7M9+uiso3WxPp+G61fWStbOP+VIWNz6gm8UUSuF5FnmnsF/MjDInKdiLy5vsjgGc8VkbeKyJu6X68QkRvMkbnfRzKDxZDA9ARa+O6Wwh3O4fIO26Puwp2e5jZqeI2IfKRr6ttF5H3dvy8UkU91/36ZiNyR+X5sWrgZXCAiFxnnjTrgwO8UkfvGrnCD5cX6flco2OcDyLdw/gPMm+pU+KlLjY+AePz4kWDE7VNVuMNycb2eGqgfvvAeEXmwgW1vE5H3isjppr7TROSBru4x9IFOBFDka7tyf0pErur+nfu9BMPFIgLxD13x0SOThEciJ6G9+Oh9MVY2Al0v7348bO6X9vgx+g9tf0OmnpI69ZhbG42bkj7Z7DEtfPcYF2a0g1wD4BzUIeCcSeuecNTg5nKgE5uxG0rJMVOYqBEUlD0X4Q4neK2IwLnGPvYpwBRctlBmrO/R9tbjca593ppD73HXwvn3Nm6aE+EjruyKhu/C58Wd3/ARWvwGofbsI78fSgi1aSwdp9T9TDGXNJiwtBDu54nI5zvRfkugzbnfS2hblva+58/V43La4zZzv4qVN0b/2YAatAT6PPXJ1Xl2N+krYcZjJiLQwnfnBvCgpq1UuNuLx0YqLKuSYwaxjZx8ioi8UESe0kUJNFVmVxF33FzvdbbqTRlfI9qDj30KMAWXLZQZ63u0veV4nHOft+QwaMy1cP6DDBz3ZBVvofQM/PbkQNQzJDrHtWra0nQs+nuI9dWx+8tYlrUQ7tqemI/P/V7SVmUJ8YsAUe6+nNI9+uQSIhoCPifch/TfB7unS+/qJq3Pyzx9jo2ZEkY8phGBFr6bwr2+M0tu/iXH1Nfc/4xdCXcbuYBTxWNBnUygNXhU+OojKVRfjTyO7N9inrmrieSc+3xu12V0lLZw/jO6RFRA1kzg1yrc0S3aNqSWhKLUY3Xd2oQ7xg9SQmP5+bmIO4IfD3ViHWknyBCoFe6l/ad14WnSv+ueSoSeLIX8+NQTurHG1ybLaeG75y7cMbghOi8zj64wO/2Ce4yoj8AxUCAQfc40ooCaqvFJ9zgJOX2v6H7HMTgff59w+WKI/JxvosSoC7ZgIY/m7Jcco4NZ68XiILUb9X6sE7d92mTbaTn0Fe6lbEIXqF0Qi99rnE1pv6Nc2+Ybu8kA8mQ1mg9nqHmPKPeV3YIsnAunfJObTExZnh+bNscRY1ZTr7wNT6q0W+spGY814yx0bdm+H9LnNWOtlk8JB9uOIbacYVLDej+6jjh/mwMOcQJxoetVlnyTrBHu6JszTS48xK0GA74SyPHV/Gfl81mzON/6D39f0ONTwYVc2ak+SUVP1V/HRKOOZy0f9x9/v7J1qz/VnHrN2+4r3H393xCRzzn22k9IK4UvRltQLz5IbwJX9GPs91ieeoipFeQaxQ5deznhrjxO7uzrK9xz/Yc2aGQfdt7f6Qh8n9JkjLgvwMttXbh7EeC7zEZw4UAR6cMnNGu1+b+xXVVCQ8Je/HpRx4YOLriSY3B+qm0aderTplqBHjs+ZyN+z4kSyxwTHF2MlLv0avodZdk24Caui3NtPRgr7xaRfxjItcdvWDStN4opy/MRRbsQLLYmIdUm+wQj1Jcl49GOs5BQsP24qz739Zb2kfIp4aDjJTf+amypiSAfd10EnL/NAbfH1lxbuWtvV7/rGAw9lfM22b73v1neEKuYyKNsDbBozrxlpv0di9JqGo+9r5SW3Ve46zXn89xtvWCFhf0Qv7pbS+j6jI1nMMAH6wpKF6fa+nEu/IUyxf/HNj7wHFAf7NYNE0K/1yzOtYI81Z8p4a7naRvUN/eJuMf6z7ZT9YrmtauPSvlYCvddeaiKercs3K2gUQeB2Tpyt3FRaPRcHbDPq/WzVvuIHLNpiDRbB5wghOVfHInGPqt7bIV67YIRjUxqJBe/+4h7yTE4T6MCKoBR74lHJh/P76JHiKL1adNYwr2WTWhY25SJ0oVWtf3uhbvaYW9K3jbtM9uP1r6QMBirvD7C3bYJT3es3fZReqjvS8ajPrLVevT60P+3107uCd3QPi+5DlN9HuNTwgHl9hn3pUKywvWLOOevKQCxMnpPEKqMmvZgHTsYAx8oeJKQS5WJRV410mmvHa3bbouordUJk80/rik7Ri0mwqzQ9tcirlUEGfzuIak1Ato2O0Zwb4Ef0ftoqXDXdvsUHq0fbY3lfLfIcVf/pHb6OlPC3QvpvsI91X86FvTebjnqeamJOIX7tD5olNK3LNxtlM9H0L3QUGdrRYN1slYA24vCbp/nZ7mp30ryZHPH6O+5vXJr2zSWcO/Lxg58y6BUWPTpdy+cbF/a8mBbTKDHot06scL2bPgMLa+vcLdtsu214zn19CQ3Hm001z6RstdOLv8SfPr0eZ+xlurzGB9vXyh1awxbRslLds4ffkKjqqGbS86PjHJDmrgQ+PVfMzvLQMDfnMjxTgn33E4lXsDZBYl2pzDdqtAGcGrLzgl3DSTgOI2eoz74pJptckOiVG0NRY1t9LxEuKfKgu361MT7idzi09zvJcPOt11Ft9+pJSbc1XbrZ0uFe5/+0/uIX4yq9vkJmw+i2Dr1N26xXTJSGhyzZeFuBWvoBhsSGvama2+e9nsrSmwdPpI4RASVCARbNxxdLD+xtk1jCfe+bIYK9z79btvsI/s2+uEjGSVpKmOX10e4exv8Uwkdu0PGrI2YlU5uQy6wj3DvM9ZSfR7jU3tdlvqE1ESh923COf+ScnJPQ0rKmMMxuGYxSdGJSix9JiXcY8JI2+fP1QmqnwCFRHpt2Tnh7n9He3+1x37cIR5qa2y73Zoc91wqR2z/95wwz/1eMiZDgjy0wDd0nF2Qavd3LxXuffoPdoS2f8z1l/WvIS5r8QElfT7bY7Ys3HOP562gVTFko4P2orDCwM5kcxeBDozY4zb8ntt2KnaMFUpaD24a+NPoLr6vbdNYwr0vm6HCvU+/pwRrTJzDzhLhXiq0xy6vtE2odwzh7kWtXicpUT2WcO8z1vrwKRHuY9vS++aywYi7Z2XfBRASOSnhnlvToHVZ/x1Kl9EAkU2h6VN26lqxNuh9LbenN+4LiNbiv/rRXHNbXi6dqEa4a/pJapOBkDDOCfPc7yXXUEqQ43z1ZymB79OkSoV7bf9pMCn0ZC633oKpMiWjYcfHULj/sANCs0i7oM6KKx+xxfn60icfcS29ScceZw0R7irK7Wugdbj5CGtNm1oL99S+szaPvyTNwgur0n4vFXH+cTGF+/EOzqYB4Zr6utmDv7T/hvZ5yuXasVba595/5FKG+viElC29byEbzHGPsVL/56PGJcLd7jgTKt/uyKP3FPW/mibjo/A2kmu3tvXl53b7iYmw3FaQOpnQxamthHuJaJyTcAcXnQip74+l1OB3rBuwH13rBt1wg4h83+0+1rf/tH8xrrALkv1ggqEvIQuttyjpg94+hyeOQ4DC/YccQwPYRj2sQ7eReF2trYtOvOPPRXdjvZi7+XsBmtsGUbe2s4sOrWitadMUwr3v4zdrN5jE8vYsZ8u2tN9LRRyF+w9Jx8ajfbqDmwp2rNAdenK7yWgfDu3z0rFW2udDhPsYtvS+E2xsV5kUJx1T/ulXiXDP+V5br6ZMqFDXp6I+kJKLYpf2eUyExfKzrRANTaRDdul3sQBLTcQ9V5ZOdPw1l4uo534v4RnLXYdN2O5XX8qkQbzQU8qSeqxP6NN/ds0E/Gvoo+scQhs6ULiX9NKOj9mycLeRO++wrYPwwt6LD/yuuZJeONo6cm8si4nLvqkyoaFl8/ZtuTVtGku492Vj2+VzjWOr5fF4EB+kCPXp91IRNwfh7hlYoRtbIJtK17E3ySE57tpv/uVJuutEqYgd2uel12Fpn9cK9z7jvkXE3QoNvKMAPm1N+7inbrWxPd5TQjK22DR3S9f+R9BAF8r6+0bfsn3dKRGmdvR5yhBK3Yjt6hVKf4nlqufarWkec1icalnr9Qn/qsEx68/0zby+fzCRQ+BCrzM8gbSLhfv0X25hM2zQ+30oXYrCPXcFz+D3tQt3XEj+g313sVWjvRnqHtzf7LZMxHZY+jgptFreig8tPyQafR12FT8u2h/vXrhkF6ygPCuw4aQwc362274sdwwcps1n9/vjeqHUp02xPXVrv/c7HKTY+P70+aAoC48dv9tt7XlRJ0K0H/v0e6mI25Vw99t6YszgTbEvNeMY3KYU7rnxqP1mU9D0u9I0GT1+aJ+XXIelfe6Fe45DH5/QUrjP4LY0iQlI0wot0Lci0j+B86ktoaBBal94+DGf6qJ9iTGPF+OF7hs2Iu7fBK02hMquEe6x7R1jkxW7CD8U9PHvqvD3sZJdZXLt1ntU7D0HtdtBoi/wcqbcS9/QlljEPRSQ8D4hNqD75LhrWbH+04lSLkChLGNpujVPkia5YFlonMDahXuo5fbijr1wRM+LOWX/uB7Hx1bV5+oIXeSh8v1xuWNSubShRSulbRor4u4de2yUlkRiSxjbiFDueN/vpSJuV8Id7Gwk17JEW/DWQURQpxTuufFoBQde+W0/pWky9pxcH+LYmj7311dpn9del33GPYX78Lu4+kNN0YKg1jdq+rGitalY1WAA3vHxZbO43y701GABzsVxCBggv9gHZfzT3Nh9o0/ZnlIuehr6XceaBrP+vHv3ByLD+E5TQuzLi2xOPDjgg/bjLao4BxOUEuGO82y7sVUn+sm+WyV078qlwsR+jz1pCY22nHD3L6EquW8NEe6w0fefpmLlFh5bzp5nbswMvxJZwmACaxPuiJjom+xicPwMMyY47GvsfVn+cX0o2mDPidWhNwS7r6+e56OKochM6phQZDNVX2mb7G41dhJU+722sw+bUN/COesjfvt77HF/Tb/H2oZ6LLfU+wCsaB67PNgBp/1Otxc36sT1gKidvhJchUTKBisuQvtLo75QdKtkzOJcf1zJTW7KPg9dF3341Fy7NeM+ZUvvm0AL59/buPFPxHUK/2DX+aCW0E5bKd/thTb8zlsCb0uGv0buc2ifdDv+U+ty+pRtbdeoaix6GktN8fcOXB94eeAzujeR5tYGwQb4HrT/p7tzrA05gRlqN2yIvTRLhXlsEhT7Pbf9ZIhlylfp4vsS4WzvHbE3p9b2n7az5D0PsXSlXJ3jX5kssZpAC9/d96Zc1JgRG4CBrJ+aVyEX2dkdZOtAug7+Uh8IKPz51eb2nNwxLdpVwyB2bC2bWDnKA7+XMF4Kn1LGuCniDbklbS8ts+a43HhEWVYY1KbJhGwZ0udTcSrhoDdvbdNUtgT7b0TfWTM+5nCsXvM1vHFO6ni97tC+se8fU5ad6g/lVNoeHfM1XFP1a7tT97++4ym2o0/f8ngeCTQj0MJ3L0W4N4POikhg4wTseoo+aTIbxzdO81s4/3EsZSkkMDoBfdrAXO7R0bLAqQm08N0U7lP3IssngeUQsLmgpY+Ul9O6BVnawvkvCAdN3Q4BjbbHdsLZDgm2dJEEWvhuCvdFDg0aTQKTELAvYSrJxZzECBYq0sL5kzMJzJAAUoCwl3nuBVYzNJ0mkUAb303hzpFGAiSgBPSm+R2zOwfp7IAAhfsOoLNKEiABEhhIoIXvpnAf2Ek8nQRIgATGJtDC+Y9tM8sjARIgga0TaOG7Kdy3PsrYfhIggdkRaOH8Z9doGkQCJEACCyfQwndTuC98kNB8EiCB9RFo4fzXR40tIgESIIHdEmjhuyncd9vHrJ0ESIAEnkCghfMndhIgARIggXEJtPDdFO7j9hlLIwESIIHBBFo4/8FGsgASIAESIIHjCLTw3RTuHHQ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KAsQk8TUQeFpHrROTNFYWfIiI/EJFHKs7hoSRAAhMQaOG7Kdwn6DgWSQIkQAJDCLRw/kPsm+Dc14jIqYFy7xORe0TkwQnq7FMkRPLl3YnvSxTwtu63m0Tk25HjLhSRAyLyya6Np4nIA92xpffmPuf0aXefc94oIieJSIhBiiMmMBeIyM+IyJWm4neJyO+KyF0VxpwlIi/vjj98pNw7AufG7IyNyW+IyOcSYzLV7grTeegSCbTw3aXOoRe/Fg3oZRhPIgESIIEZE9ig79zPdMclInL7TLpMbX1mRJQ/V0Tu7Wx9WUQs4ucPisibROT0TgT2EeGpc2DHs0Xk0I6i8cpJ22e777Yjdl0sIp4PhPa13W84HmIdTyHO7FjhOzyRuDoxIQrVg+/eLiKhyVbMzr5jMtXumQxhmjEVgRa+m8J9qt5juSRAAiTQk0AL59/TtKlOi4kdRKU/1VUaEoBT2ZMqFxHV6wOiU8+BIIUwVeF5VaAwTYvBZASTEnz6CHecF0uVQdT/vWZi0JpVrE8hzBFJf62I3GKMsu33vykfsMe5JelEiJh/pOOL/ugr3P24O09EPt/ZHZq8Ubi3Hmkzqq+F76Zwn1GH0xQSIAESAIEWzn9mpFNiRwVoSMztohkq3GJCUIWp2ha6zyKyfLeIXHEkReiGgcI9xmCOwl3FNCLpfkKjTyBy/RyL1lsOmMw81In1W7sUpLGEO+rRPg49UaFw38VVOZM6W/huCveZdDbNIAESIAElEHH+iD5f2qUMIOIIQRLK2V0iyJTY0ah7THhBSJ9vGp3KQUbE9qsdN6SSvLjLw8bpiH4jpz730Wg5jgvdQ9EW2IoPIt7PC5SrUfuzu/x2HOsj7qX2oaxvmVQilIPUEh0rEMKaZ/+VQG42nhCgLv18tjKPPMbL96lOVuxTBj1XhXaMqa1DJ06pqLtOWk4WEfQX1g6MKdy1fAr33NWysd8p3DfW4WwuCZAACYBAwPn7KK6CCkUulwgxJdxV5Po8d4i9G00+NIQZhDiEKD5eVKkwxnEQ90ij8B8rpFMcNTrsRbmKU9T9WJdSEYoga9QYwlJ3g/GpIiX2hdJrbHqRb4NlYvlpLrnyG2Nc2T79ftdXsOcNgfz03OTMtsNOnCw/Pcb2ASa2tt/75LiHUrRi/Q8bGHFfogcayWYK95FAshgSIAESWBIB5/whtjTPO9SM1ALIpTQ7JnZUhKEdXqTFUitsDrIVXVbkorwXmciyCsdQNDjEUPPY/WRCU0FQL8Qq0jV8ZFijy14c97EvlRefS5VRfn6yom3Ipazkxpb2KSY3b+2eFMUmRqkIdqie3MJXnOPXDowVcU+l+1C450bFyn+ncF95B7N5JEACJBAi4Jw/hB92H4l9ShbqzR20CjGN/MJe3UkEYhqiy6ax5PLMVVjHcshDAtLv8pJipjvHePGtZWgKTSiyrrZ70W9FeKl9fYW72hAT59ofQ9JptQz0H/ojNREYS7hrv4dSkPoK99A4SO1sw4j73L3NhPZRuE8Il0WTAAmQwFwJOOdfYuYQgVVS/tTHxLbeg+j71UBetgq9WAQ3JGhzu7bkItSegdqsTwI0hcNOFjQ6a6P7mvrjUzD62NdXuKsNofx7tLOWRSoqbp8YxbbQHEO42wWpNiVmaKqMnUyinZpOhLGJBbZ4z4D9ULhP7S1mXD6F+4w7h6aRAAmQwFQENhxxt2JWRW8ofaUkOu6jxn2EcaqL/QJTTeuxIj20ewzsCrWpj319hbsK5dwQHrIFpxWw4ICnD7GnQ2MIdy3DTw6GCvcQg9TYpHDPjaoV/07hvuLOZdNIgARIIEaAOe7HyMS2giwRR1MLd59uomLOC0cr1FVE2qi8NnYXwt3uOBMajkN2LfJ9pAusQ22vyasP7epjxTl2W7KfZ3WLhBE5x9abWHtg32abewFTbPKik0c7UUO9JWOTzm+lBCjcV9qxbBYJkAAJpAhwV5ljdFSQ+Qi1CvpYqkdK3KHwUGpRbXqI1qFRZAi5U82iSG2EClYIQOTtY6FxKMVnF8J9SEQ9dxF7AQteN3X57l7slmzxqPXpUwwbvU/tpBOy0/Z/X+Eee0pA4Z4bGSv+ncJ9xZ3LppEACZBAYcRdRcZW93EPRTbtWzEh6v2nzwuOaoU76rTbAt7rXqikNumCSeR6H+j2dg9tYziVcA9NbnL8xrg4QwJWF/WifPtkwk60vKj3tihzv5sSxP+TA4Yj9x1ba+q7D77uFjr3Fe6MuI8xSlZWBoX7yjqUzSEBEiCBEgItnH+JHQ2PSUUpQ9FYG4kP7Quuu7mkXnDkm9dHuKsoRxrGlW6LSS1fbdVjYnukjy3cY1tWwq4cPxwDwWtTSjBxxMSj9EVVsT5Vu3y+u34f2kUI9kDcY2cYcK7ZSWmKHHe7fejlZi9+2MmIe0PHMbeqWvjuSXciaNGAuXUa7SEBEiCBoQQ26DtzYif0u10geHMnMp9y5OVKWDQa2n6wjzDOdaWNIPsosj1XJxL4Lrbvfh/7UufYN5Uitxtsvmx2QbH88Pt3O4Nx3EUigres2t1ZxlhAqkxi+e72RWOY4Pxx16/6pELPD+XJx/pqqHD3u8roNqWoL5TylBvLuTHF3xdMoIXvpnBf8ACh6SRAAusk0ML5z4ycCttYznUstQORz7eYt6WiWYjYfkBE/MJK3S4w9pKlPhF31Ke2p17epDvQpMR9H/ty5yg37W6fhhLih2MhVpGPbvfOz23B6YdUqk/tW1t9Ko9NCbNlIsr+cTMxw///RmCrUG9HTrjH7Iy9rRj13tmNL/tEQuvNjeWZXXo0Z0wCLXw3hfuYPcaySIAESGAEAi2c/whmzqkICMETAzuGzMnGXdoC8fqIS+mw9ig/fPdgwFC/ELdFW1An/vDxttvtLDHJeG+ibS1sZR0kcJRAC99N4c7BRgIkQAIzI9DC+c+syTRn3gQ0cj/lLjS1BJAKhDcK429OdtW2g8eviEAL303hvqIBw6aQAAmsg0AL578OUmxFAwIabb+kS0NqUGVVFXiaEHpKUFUIDyaBMQi08N0U7mP0FMsgARIggREJtHD+I5rLotZNAMIYCzKHvIxp3YTYOhLoCLTw3RTuHG4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IAEiABEiCB4wi08N0U7hx0JEACJDAzAi2c/8yaTHNIgARIYPEEWvjuyYT7oUOHXre/v/8h0wufWXyPsAEkQAIk0IbAS+g724BmLSRAAiQwIoFjvntvb+/155xzzodHLPtoUZMJ94MHD16zt7d39dgGszwSIAESIAESIAESIAESmDOB/f39d5577rnXjG0jhfvYRFkeCZAACZAACZAACZDApgksTrgfPnz4jMcff/xr2mv7+/sv3XQPsvEkQAIkUEhgb2/v0/SdhbB4GAmQAAnMhID13SeccMJzDhw4cP/Ypk0WcYehLZL0xwbC8kiABEhg1wToO3fdA6yfBEiABOoJtPDdFO71/cIzSIAESGBSAi2c/6QNYOEkQAIksEECLXw3hfsGBxabTAIkMG8CLZz/vAnQOhIgARJYHoEWvpvCfXnjghaTAAmsnEAL579yhGweCZAACTQn0MJ3U7g371ZWSAIkQAJpAi2cP/uABEiABEhgXAItfDeF+7h9xtJIgARIYDCBFs5/sJEsgARIgARI4DgCLXw3hTsHHQmQAAnMjEAL5z+zJtMcEiABElg8gRa+e0nC/Wkick7Xq18SkW93/z5LRO7u/v0iEbkr833pwIiVW3r+mo4jizX1psgpInKjiFwsIq8VkVvW1bzlt6aF818+pU22ANfuD0TkkYrWv1FErheRZ5r7Zu70PufkyuTvJLB6Ai18d0vhDqdxeddrj4rIDYEehDh/g/n+febfrxGRj3T//3YLENEeAAAgAElEQVQR0d8uFJFPdd+/TETu6P4d+7504Aw9v7SeXR4H3heIyEUi8iZjyBUicqeI3DcSy122sXXd54nI+abSw2ZMtrYlVt9pIvJA4Fqai32bt6OF858ZZAjFk0TkpoS4RADh5SLySRG5Z2b29zEn1WYIdL1f6r3OXrc19+63ich7ReR0EXmw0NA+5xQW3fuwWl6oKHZO6N53nYjcmvDXWxyjvTtrqye28N01F391P7gGwGmoWEBZobqtY/LHaAQA31O4V/fGE07ATfDaLuoaK02fYMxpEgNbDnSTituHYxi9hA+6SVBsrI9ecUWBFO4VsHZxaAvnv4t2Jerc735LiUv1QzZAM7NmVJmTavNtnW+2bd26cK/lhc4InQPRjgkinjiqnnix+f/YU8gtjtGqAc2D27x4dEnCHRGIF4rIU7oZsabKMOJef7U890iKxL3uNEyG9IPoDD5605iTcFfnCftqIkj1lOrPwBh9KHDa2TOLEFK41/dt0zMo3IO4tyLcEVC5MpLG1idVpk/0vM85U18jMeGc4hU6B/7vHSKCCLt9cmOf6ofuLRTuU/fwCspv4buXJNxjXUrhXj/YNZqDMxG1RnqSToTwHSISrz7yqPar3SSJwr2MMSI4YIvPu7qbL/6N1KNQalhZqeMfReE+PtNRS2zh/Ec1eHhhWxRFoTareIT/uGo41qMl9BHhfc4ZydxoMX14lYwrW2HoSYf+XlLW2iaXU/fp6spv4buXJNwRJdZHWxCbufzrlNiEcHlFt2BHxSvK/JgRsP58LIh9pTkHjhViLJQziKgIzr/M2Izjv9AJZTtYbbuwYPAMk8LiI7U15cYuCLvQFMeURK1zLBCtD+WmgvPPiggeQ2oOPTjf7J6awI4chx/tcsf1aYCK44dFJLRmQvsYYwZ/qBd/nwj0Wa7u0nxadfo6GbLR99S15scjIkEfD4yVGp7a/+i7Szv+sOsDRyZqXzdPXGzamZ4zhB0mfahP+wmTlo92i+kwfu015MeNpkHpNanXuNoV8wFbcf62L3P5uEtjMoYo8utL4BdC1zvYIPXSBiaQfocPfLAu/EwdgzVb8CuxfHsNfnwrcB3HhKD6Zlynl0Q6EDbFytT7w6nduf9/e+cW6ktSpfm1qYcWBS8IClpotRT6MIIei7J1BO/QUKAyoKKCtIKK9abokyiWKM6L0j40KKWgIKjow9DKdCOMtwa1sDgcZRwKRWkVlVbaSznYYz8Ue85n5SpXrYrLisjM+Gf+89tw0No7M2LFLyJXfrFiRaTurymJ8J57UDzajudRf75pDoawpkc4R8eqHyMRXpFxZetXVql0rEhZFO7R3jzT6yjcH5wH3xpZz13vhasdPrnNrTZ66ofb08wkAn8rla+CxEa4rZ3IrdMNuLjW2tNabu6xsHsFolEda2OOBV422EylL72Ivfb6Gge8WK1o9+2zwrhWt58Q1erWDc8lV2PTjzRH0ua72xOPbDm2bl++jdTX2uT5oyy79GvLxrU2v9NuAq/V08JO60R9HxSRdyX2VFi77YpFakJhx+7W0o8WfQ0lnL+mA/h6os/wovatUNgcUWRPScJ4wsb6m02wwI8VXXHCGPuF87kayKhd85jpNDNMoG5P8MAk4tuVU5tsm/80TRpQlF8B1eJLOe655xbjAz9IvfFBmp57LGuUjcCJ5of7sVhjGN0oq+1v5YX7IuPKdp8GX1L+OlIWhfsKzmFPRZ67cIco9T9wCla4WjG2lHC3YgoO/Xci8rDrKQ7PmqLtqVNp1E51VFZAWsftN9fixYCoB/LyITpULFkHVxJuKtx7ys2NdZsmg6hOZINnysYUC7upR+/BdV8TkR+JCF52iLxr9D11fcpuHStevKsNNuJuWaFtWG5GHz9hepGifB/RivRBzXdYkayTOZ8645e+c/2qz0FqE3aUp38p64qPHYdok61jKXZWLKSEJl729hnScej3CDzaHXtn9zesulpY6+y1/+6cP8a/npyVez4ik8u1zZ5TvvYtBNMvMwVh9Q7vBx8N1RNYcCKIFYMqnr249s+d9bN6f+Qa9aWpYxZ1ouUDO7Zp2mZc8/bJL5YmpCXhnkrxQDABz5m+d7xw77lH35/eTvV/1qdHGLaMmVZercLd+h/ve2xZPWO0pZ28dscEzl24R7pmDeGuD38uUqJ2eTFnHZV3SOq4bUTQ5zV7UaL3+HpSO9p7ys3xteInejpDiYWPxqs4RXsxIfJRFRuZzp0OBNtrO/txTSrNxwro3MsF99q/RfqgNl5tmowuc9eEaK1f8fLQdJFWnqWybfTW9sES7CxXawP42YmiZW5tsLbZqJcdN1vbM1AbG81/d84fvsoe1+rLq/my5vpPcIP1S7Xqo37Lii37LrH+Oxe8iFyjz4svA2kymJyWUl6sbboCVvumQk646wQltUplI+TWX865p+ablXWEYa2vUxOdKK9W4a5pMimOtqyIzS1jNFIer9kJAQr3dVJlbMQZAiCXA2mFRcq5p9IgbNkpUZkSJTnha4dpT7lrCXfPonSEZ8qG3MbICAfvPFOMLSsflY2s2vSkHqTSZLTtpXSZJU7IyfEslZ27Zy47PzZs1D+3jA5O9kWpggK/t/eUJhU7celxM53zj9y49xUIHa+6ipZqs6a/tIiiVH535FjFyDU6MfcCXcdwbUVT22xXVEofScrZpBPkXDpeisGce3KrCL6eCMPI2NZrWnm1CHebL29TOFMTh6XHaAsDXrtxAucu3CG6/I9NZ8Df1oi4W2Gg9SNi5Y+GKm1uxX3qpPD/9UVSW8q34qPlqMWectcS7v6lWRLu+pELXbL1NkXO4/f31MRuNHK35Me6UmkyancpXabWr77tLTxLZUfEfsk9Rtnl6kHZpb9Z23XJujSp2LgrbzfvwBH3Oee4w89AVNpNk5p/bcuNCMrINehYnZhbMasBmtqXSm3ONIQjxnhp9SRnU+0EmNTf59xTG9B+n4B/l9fur727UH6EV1S421WJSGrTnDHa23betxMC5y7cWz/AFImWRgUFHLvmFNrhkFvKT0V4eoS7FXFLCvdUublhbiPA0ZSD0iQmJ9xrmxxh3ymFu3XQtUlazWVEJwsox+ZOtgj3Vp5rCvcou17hblNs8JzYU3CiY7bWZ5v++4Fz3HtFkYpl3Zyq/bu2cPebUDVNJpK+5Dc7ahtyY3wrwh2pMvb4YP8s6X6L6OQn+iy28ooIdyvacysWah83p0Z76sDXUbivE3G3Q0qPl7Mb5XRCURNzqbQXK5ZS0RYr9lu+StpTbu7R8SeNpDbh+Ht7hLuNkFqHGEmVKS2Ft0Tco+kDtb4uuaGIoM5NDmv9au9r5VkqOxJxX4Jdr3C3qUcQQDglRDetn/VpMtrhPFUm+cjlTuxQn5YSvGumysBIn8+uQj6SzuOFoP2iZ0pE1oR7NIUFdiuXnnsiRwijjrWFe41XRLirX63tL4iUhWt4qsyBRTuaTuG+vnDXIWZFuDolK+b8R4pyG01tNNs7bnXwWmdqc2rO2feUm3t8fIQ8l9MNQYofnGHeKtw9n9zGsDUi7pZVadnT8pkj3P0mUJwN7X/saTg2ElfqV5SBPgD/Hp6lsu3kzfbB0ux6hTva7j8SpidjRCcUu359ZJw/xqmeyc9z3P/Sw6W0j7WFO6xQH4BJpZ6aFQmIpCK4dtLqgz85IZzbJKuE9Lm2gnuNe/wzt7ZwR30lXjWxXfriasp/MOK+a686xngK93WEO5yYzWe3S2Xo2VTEHb/Xs6j/nzvS0AoxL/ZxdjWONsPpKtjwgrN08dMqWHvKLY1SG/nXtuFjUn+cjq68bWqj2tkq3K3DxP/XFxAmLyizlwPKspMsRNgQjb1x+qAT/u5ZoT57MstTpg852bPL5wj3VD62Z5+b6NkUJ9yDiRuOzcRej7+b/r/amYqgl3imykbKCX5vV5hyYxHjfS67OcLd2w8+h0iTQUNHOP8xr7FwLXNEUS56bFfD1spx1wn2d6f3CoR7dIN7rs069kvHWNoJrIrX1LccUkEpK3hb7tHnOfW1be1o+DpNo6kJd/hdBDXsBxVLA6aVV0m4t4r22iRA7WbEPfzIn+eFI3z3qtEr1wA4zp+arjpVjnspHzl3rrj9YI0fbT6qm/tQit7nnV5UNLaWW3sqauXhfs357xHufnKQsqd1AoMych8VsuMp0rbIxucaw9KpKf5eG822eylsZNnfY/m08rTLyL5cjEF8eAYiwx99tiS7OcLdT3bQhkOkyVC4J79GbSflfmVS/ZMGV347fZcD6VXqu9cU7rDNPsfRcVqarKTy3UtC2Ob4IwiDHwRg8BVVMLgzcXxuzz3qf1GmBntQF75VgvoQeNBgQ024l75SmvK9rbxyYtsfRZvz8/YruhTutbch//5nAucm3BF11U/A5863tS/r3BFbYGMdtz0lJvL7VCRPnZD9GJEt1+5itwIcZ5YjlcH/5MSl/fy73pOzP/UYtJQbeYzs0ru93i/Dl2y0KUC+z1KRfaxCPG+K+uaOAazlh/pyUxGu0ldD8cLJ9XWtbsvJ1lHb2JT7Kij44UuJ/quwYPNptwmshSfsxPP0PncGuJb7iullnjqzeCl29sVd+q5B7txk395VAw2RB2bUNSOc/6i2BOtR4du7OdX7df342mOnj1fZtJPcMY7W1Mg1OV8QHaelNqdOOqnZ5J8XfdafPjFIse25B++NtyW+ggw/DJ9lVzjxzs+977Xu6ESnlZedUKXOsK8NTZ+qNHeM1urj38+AwAjfHXUwXThHNKDLsPtvgqjQn+inlyGy8A8/kXt66og0aelybbvudV+rjNhTuqaVWbQ+LRefCi+dcGBZLd22qK3R69TWkp09PPXjTTVW3s5Ts7Ni7DBpMuiEjfvO6Hg+xXU6ZiP+eUn7NLhx6nGq/qHF1/XcA3bqV6LvQ8u75fSdJfuJZZHAqgRG+O4jC/dVO4+FkwAJzCbQk34wu9ItFDDC+W+hnWdkg6adRKPHZ9T0rqboql70hJquSngTCYwmMMJ3U7iP7lXWRwIkECFg9w/UPh0fKW9X14xw/rsCsm1jayks27Z+vHUaba99WXa8ZayRBGYSGOG7KdxndhJvJwESWIWAPWYzcsbyKkacqtARzv9UbTvDejV6fLhx2tmXSGe62ZwE1lkMbyOB7REY4bsp3LfX77SIBEjg/j0oeLn/JrMB/KwZjXD+Zw1wbONwHKM9knZs7ayNBEhgMwRG+G4K9810Nw0hARIggfsJjHD+ZE0CJEACJLAsgRG+m8J92T5jaSRAAiQwm8AI5z/bSBZAAiRAAiTwIAIjfDeFOwcdCZAACWyMwAjnv7Em0xwSIAES2D2BEb6bwn33w4QNIAESODcCI5z/uTFje0iABEjg1ARG+G4K91P3MusnARIgAUdghPMndBIgARIggWUJjPDdqwn3q1evvuHy8vKTBsnXl8XD0kiABEjgbAm8kL7zbPuWDSMBEjhfAg/47ouLizfecsstn1q6qasJ97vvvvuOi4uL9y5tMMsjARIgARIgARIgARIggS0TuLy8fN+tt956x9I2UrgvTZTlkQAJkAAJkAAJkAAJHJrA7oT7tWvXbrrvvvv+VXvt8vLyRYfuQTaeBEiABIIELi4uvkbfGYTFy0iABEhgIwSs777hhhv++sqVKz9Z2rTVIu4wdESS/tJAWB4JkAAJnJoAfeepe4D1kwAJkEA7gRG+m8K9vV94BwmQAAmsSmCE81+1ASycBEiABA5IYITvpnA/4MBik0mABLZNYITz3zYBWkcCJEAC+yMwwndTuO9vXNBiEiCBMycwwvmfOUI2jwRIgASGExjhuynch3crKyQBEiCBMoERzp99QAIkQAIksCyBEb6bwn3ZPmNpJEACJDCbwAjnP9tIFkACJEACJPAgAiN8N4U7Bx0JkAAJbIzACOe/sSbTHBIggXYCjxORh4nIz9pv5R1rEBjhu7cu3J8hIt+d4D5XRO4KgH6UiNwyXfd9Efn19P97ygpUx0tIYDUCubG8WoUseBsERjj/bbT05FbgGfu9iHxMRG4/uTXLGHCObVqGzPmV8kUR+cWAscsxlR47bxaRO0Xk8ao1R/ju0cIdjXxkov0YePeIyPfc314sIl+ZfvcSEflq4Ll7jYh8drrunSLy4en/95QVqO6wl+BBfr6I3CYibzUU3iIi3xCRHx6WzHINz43l5WroK4l938ctfNcI5x82ZtyFiB6+XkT+ICIfH1Ttk0Tkp1NdS7wP8Z7BxwbfPZWJCQH84T+LyL07bdMgs5uq0bGCm/QdnyrgHdMvP22CeP469NkVEflfCQ2Ca3v7FMHCl06VXSvol95xr8HIaFCzCbC7eOnnZI4tW7oX4+tDIvJkXfUY4buXcFRZiK4BaJg6yNw9cHLvNQ9Yj9jWGRDqoHB/KGl1UhDWX+p8AuAw3i8iLyvcP8KZdJq/m9tyY1lfJnjZzOnHHhBb7fslxnUPj1XuGeH8VzF8XqGnEAdL1Qnx9QnjE/Eu+3cj4EHmaYMCGku1aV5vrn/35VTFA9FOV+VTReQH0+9Kgb+PTsGnB8TXdM/cPkU0XN+RVot4Mr39hXcwJoiPHjAp7LVx/VHw0BrQ7zdeZ391AJfDCXcMZPxg0Gl0Av9tlyx7hDsetr8RkUdMM1xNlekp6xSDbu061dmhHu+oInVbZ6jXa1/ivzH7xE90hSRS51GvyY1l8Jjbjz1Mt9z3p+DRwzB0D4W7rBpUMp2whCCxAg8rjp93ggGTXaxKfiG4ahwaI4WLlmjTXBtG3K+Bjdy7BqIZ4hk/HxCR9ySM0hQQBLFebv4+t091tRRlwoalhTvs+1WhXUvz39OYeoiYXhqGKe9wwt06Zpt/DiYamVhSbC9Z1orjYPWi5wocG0WAs3uTW4KEI3z19SXvHw96Sa0ObKMVzO3HnmZtue9PwaOHYegeCvddCXd9eZfEGfodvnFEusyeRFboechc9BwR+XZBFGtEWm9PTQZVe2DCZdOz5vSpimqMB0zWkGmwtHBXPTMqQLanMUXhPuepqqTK+IdIl6tQpQ5GL7ax2fQV02YAXIeHweeuISqoy1MQlpprXRPueNhwzevM/ZilfyeRUmLrwPIoHPKrTLTZRl1Qbs1mxTzHhr+q1AMn9zxjo0YhsDErmlPqJ1gtEfs5bZvLd+n+yo0xfTljMoMfm8bibaj1F+5P1RPpR00bQRn2GdBxVrI/98jP6Xs4/b+dnis8m7AJ/76cOA2hlVOEh23THFtuMiliz8zkw85xmQ/cmxHu6Ff4GURvsTI5KoK7SJsChdTEgfa1FgW/lRpD+nfdi4ExhR9c7/fflOrU5wicc6d2qEhD+T0pC75N2O/1rUJ9PW1C+19g9pelfALsRwRbAy7Wh+AdpxOOlj6w5UVtCAyTBy7RaDl+kRLlmMzrajBWglOpShq1t8/z3D5V4YjxABvXEO41cRrpSwUJn6zPCH73zcRBILVnE/etMZbVxsi4g403Gx/5WhNU/FHimYq022uzJ06/0D0Lh464g4UCwP9PCXeIaJtSo0DhhLChSR1LTqCXhLsXJd55+MiyLQuDQzfD2vtwzwdF5F2JXHBvM+5bywaNiFu+KecYWZq2Ode5pcdU2Wu1Lcp36f4qjSXr4HJ7LEpjxq5gpOqJ9KNdIk5Femw/RgXoWn3v64/2Vc+4ro3DFltWjXQlhLuPHupz1vIctoiiU1ybEwc2bQG+E+IbL2jdFJ8aw6W9GEhf0P09uTo11aHGV8dr7TrP0+dP4zmFuNagU2p89bQp52s8M+UAOzB5sO80BGj+ZHL4I31QKk9ZRH1PaSxqwM+Lcn3WwfE/psg8WHzOFaariHbS1dun9j2u/Wc55DbRRkSxZ6ArjKn3dq0vdRJqxyDGL4J4Ogb9eC7ZuOZYbnn27bvD87LPU0u7S9oMjPADXXqYzal+wNmlbn2gUx2hA0xzqQHOPpCtwt0OSJQFx4XZFHLkIVbUkdqBnLNLO9EPmpTNuZfHXBvw8KXYaATF/k3tikbcbaqEtb/kWLfAd+n+mivcrejK9ReuSdUT6UcbMUI5PhJon7XIhA1lzO17vOyRY/q76ytmT5hepCjX55a2PvMRHqjHjsM5tmjfjRTuqEtP10o9a6vaMlDBl4Q7gjM+8q2pEqmjHHW82k3ymsaHk81URKXqjIp2oNGJdNQfKk4VnF5MaptwnV/R7GkTyrEM9Pnyz53301Z4QujpySfRPvDlRWzoGWoapPD8tQ910oF8cD9OcnnivX2qfhL/q/nyawh3699Lwt37KthiV450DPoJlLKzY7Mk3Nccy63jzj6TuYyAlnbbd5/1s1ihgJZSfXg44Q5niuiZCkrrUPxL3A4w+7ecqLagc2LLRhJ9npsXQLp7vWSXLU8fYI3u2PtsJHRpG3JsYM+cXGB7b1QsLN22Hr5L99cSwn3OWI70o43Q2pem3WDqx3vpxdnT9/Y4y9zLAXXmWJT+5iNCtXG9hC2piF2P2Kje4yLuEBz2yFV//7mcQb5U5LGW+2z5+To1UhuNoKvIi/pD1F2zT8WofT5r9+TalIpqp05RsRxaJyGp6K8tL2pD9blIXKD+zPeXtlGFbSqyrkx9e3v6FKZpv9n2riHca2VG+lLbnvNpvk9zz2ZtXM4dy5F3kp+8lNKIWttdap+N3B9GuOc6JDUz9wLYR9Dw39p5rRF3G0lMzdBSAsjW4R96uxxfWm6ywn1pG3y0ww7smsCJPCi4JvqiWrptPXyX7q+5wt2PmVx/leqp9aON3NlxWBKwa/a9d66R5zTKKTKRseOwx5aokOsRHw+5xwn3SJnRlZNIWae6pke4p17S+rtIKoYXmPjgX0tf94i8mn0pDrV7SpMR358pZj3stdye8mo52i1jUH2hrixq7rud+Kjfs/pCg0D+vd/Tp3ZDqk2JqYlsr2Uiz3GtzEhfattzR5T6/smVWRuXc8dyaRzkxlBpbLW2W6/PHW99uBx33yG6fG0/whQVSHOEey1twAqd3KZZ+2EoO1B9fnHub2vaYNlEBM7S4m3NtkX5RsfRmuVFbYiM5Wg/Wvb6UisJ2DX7vlR2ZGWsNFmP8LAslrClRVg0X8uIe3KzIaKrEBp2I53m5FrxlTuXO9UPftKMa1rOW+8ReRH7fMQzco+2rybceoS2lh3tgx4bmp+T6Qa/wTT1YaLU6TFg7FOGUGRPn+o9/kz5msg+lXCv7ZXSvtDnKtefkXE5Zyy3jjvbf6lAbGu7axPMwwl3vKz1J7XjF39bUuzkyqoJS7vR71TCfY4NSwp3e/JPNM1iC3yj4+jchLtNK8LY/bn5IEm0//QZndv3pZeyFUrRvmod11HhHrWlV2SE7nPC/eg57mCmK5+6MVI5poS79nXk1CsrSBBVw/GCqcMDcv2mgZ2W5ylinxc7kXvWFu4tfTBSuPv0B+0TL6KtUFf7Uv3W2qdWnGMPgP3R/TxYxcFxk9jkq9+WifaXH3u1yUCNvRW39uSV1BjXoGSuzMi4nDOWW5/9qHCPtpvC3X05NbIk1PMSjyzB2wiffaGnvsBmZ2i6XBK1KyoE17ShVeCUhIVdfcB1kePP1mxblO/S/dVTXvQe219zUmVQjs1n10+v62kRkTQCOxbm9n3kee+drOO+WupQbQKZGvcl/iEB3nsRT5V5UMS9JKRSL1YVmK3CHWNUJ7vRdBmN5KYit7nuV5tzkf3UMYdz2uTt6Im4t/ZBTTzWBFHLo6O8dK8Hggw4ts9+UMkKQIwLnEqEDd+5E4mQMhXt09SG+pL93hfWWOWEe26MRspr5V9LlVlrLLeOu6hwj/gGW1Y0pUhGfIMj+jJteYgeuLbxHPfWF2drXnDuJZw6P15tsQ4Uv0ttTvW53j2pMmvasKRw98xzjgMvM/wg7WnNtm1BuHsGVuDmjoMsjZklhTvK8h9N0l3wrc/+3L6Pph/0THAiwt2OwyVs6fKJ0ZsOfo67F0wlkZH6m4rvyCbLlCDRsRK53z5j0X0/9quaenCBHRqptI65bbLl9wj31j6oicdW4Vh7dOyxkD8QkVQkXVeu0U9XpgMxcsEn9ZvRPkXU/+EJI5H7jmCJfncBq576bRm9XFlFJwotp8rk/HxtDOYmC15P1MqZO5Zbx11NbNfs9e2uXf+QVCEK9zGpMlYo6NnrvxSRh03nw+vZ8T0irEdYLm2Df9DsZls4N5yJfGPDV059jhjsxRLgH6cjNG+bTsDQtm+N7xITLRvJBl9wxIdLXuS+NdAzZqLCPdqPNs1KnVLLsn7qha+/a+178NCXFl4+T5k+CmY3c/UK9xoPPw7n2lITErP+PsL5zzJwuZvt10T1Je/9Zi5CbTeq2wiajYL7Lzvj2X2WOc87JTDtaRGRlSk7tlKb2PTkND121wo1b5+dCNi657ZpKeGeOy8d5ds+6BXuYAlRnftIVG7kqZ/T772k+kFt0mtKqyqtfZqzK5fWEhn3pafMb8i119bY49raGMQ1eA40rSdXZq0cnQD1juXWZx92544I7Wm3vutT6XP2nXOYU2UiEb+el3hrqgw6M/dxEytQah/G8bNn/HdUuK9pQ26G7J1CpD/0nhovXGejVbXrSx+4WkJoR8dRS3/ZCK5libbgAyY4vm9N4e5TV9QG34/+SFNcFxEjuZdGrS9b+96Pz2hf9YzriO2W35ZSZZaTytsqCQLEf/zFP/PaDxrU+O0kvhHJxO/wovZL3zYfWwMLGmW1E9ecICkJ5RRB+zzaPHxEdDX4Y9ul1+Paz0wCyX47JHVM39w2qd09EffWPqiJx9qJINFIt7bJB1NSaa92UoT/X6ujtU9T4yIn3CPjvvSkltKtauy1XDsG9RnB3zAOEYDD3sPS9w5S5Sw9llvHHWyyzy7ahfbcY7503dJuq800UIXfgQ/SsfC7O8/5A0x4kPARBPxEl4TskXb+IbNpLLa83D2lsmBTTgjByccPU7MAACAASURBVH/efJkV15bKsg9N6Vz41Bctl7Ihx8Y7bv3vaD6ndSR4oPTz6/b3uU+xL9W2Hr5r9BcE8fvc+droU3weXL9LYPt4ybHc2o9+laRlkpZ6eSzV9+oIbbpAD6cWHrlx2GrLqvL3QBF3/12G3GqQXznSU8geO+Uqp4Raqq+9INaJbeqdpPenfHWq/yEYXpn4wreubPoUCTxHb3Nf1oYdHymsgM5tE+xOieYSB21rSx/UyqsJ957ggkZ3S/rCjrecuLd929qnflzkhHt03Of8jAraVDpXjb1/j/sxiL9DE3zarZBCv+XYrjWWYUvLuPOTCf1vvwKTsjfV7ty7BT4BfJ4++Z+zjbjPFQurvihN4XjQ9Md+ZWxU/ahnhA0Q9/iX2uXe0lYtB/fc6yY4qXJGtK3F/rnXwkkirSrS9rl1pe6P9KN1fL1pMqW6e/p+LV4RHv4ZW8uW7v4+kHAHI+2zSD+o/2jxzT33dPfddGNLnepDWnxxS/lz25ISo/hdSx9EbPCbTCP3jLxmaeYt4963M/fV114eOgbn9uuaY7mHP+4p+ZWWdof6a4TvXlVMj2hA7yjlfSRwIAJ2g2pPJOtAqLbRVPrObfQDrRhKQFcToid+DDVug5Vp6lTkdLcNmn+eJo3w3RTu5zl22CoSUAJ2A180RY30TkxghPM/cRNZPQlYAhptj57kQ3p/yeUmsw2NhhG+m8J9Qx1OU0hgBQI2lzK14W2FKlnkXAIjnP9cG3k/CSxIACkNOFvdfoV8weLPtqjcmfVn2+CtN2yE76Zw3/oooH0kMI+AvhB/Y3bVzyuRd69OYITzX70RrIAESGBtApp3vfR+g7XtPtvyR/huCvezHT5sGAmQwF4JjHD+e2VDu0mABEhgqwRG+G4K9632Pu0iARI4LIERzv+wcNlwEiABEliJwAjfTeG+UuexWBIgARLoJTDC+ffaxvtIgARIgATSBEb4bgp3jj4SIAES2BiBEc5/Y02mOSRAAiSwewIjfDeF++6HCRtAAiRwbgRGOP9zY8b2kAAJkMCpCYzw3RTup+5l1k8CJEACjsAI50/oJEACJEACyxIY4bsp3JftM5ZGAiRAArMJjHD+s41kASRAAiRAAg8iMMJ3U7hz0JEACZDAxgiMcP4bazLNIQESIIHdExjhuyncdz9M2AASIIFzIzDC+Z8bM7aHBEiABE5NYITvpnA/dS+zfhIgARJwBEY4f0InARIgARJYlsAI303hvmyfsTQSIAESmE1ghPOfbSQLIAESIAESeBCBEb6bwp2DjgRIgAQ2RmCE899Yk2kOCZAACTxKRPDvZ3tFMcJ3U7jvdXTQbhIggbMlMML5nwG8p4rI20XkrVNb3iIiH99huyBUfi8iHxOR23dof6/JW+u/x4nIf14fU/f2Noj3/ZnAm0XkThF5vIj8upEJxsQPROQlIvLVxns3cfkI303hvomuphEkQAIk8BcCI5z/znmr2EUzXju15b+IyHt22K4nichPJ7tXfSdviE1v/73m+uTsiYV2fKEzWnvEPlhrOLxDRD4kIk/u7IuPTn388rUMXLPcEb57VScxogFrdgDLJgESIIFTEKDvrFJ/joh8exLtn0tcjcjdjSJydQcR1COKxlr/5QbAZWVkPFNEvlcdPQ+94Ih90IEpdMtc4f4yEfmiiPT2ZcjItS4a4bsp3NfqPZZLAiRAAp0ERjj/TtO2ctuLReQrhSX1ueJhZDuPKBpr/VcT7r3R3FK/MlVmmVE/99lDP/xKRD6wxxW0Eb6bwn2ZgcpSSIAESGAxAiOc/2LGnqagmvCbKx5GtorCPU5bI+5rCPe4FbyyRGCJZw8Rd0TeV9Woa3TjCN+9KpQRDVgDPMskARIggVMSOKjvRPrE8wz3P4jIl12eLETuzSJyZcqjfaeIXJvuQVoMcqfx91dNm1aR/64b5H6UyLmFOEBajf58U0TuSvQ9Ntz9eNowh0kD6sfPJyqpOLDn+aYOtOkbIvJDU0dEuHs2vxCRb2VyiFN1fqeQQhJlUHskIjbW+q+2MbRVuEfGlLYLffxvIvIl19Bo3z9DRJ4tIo+c7kcf/9GUZTdbRsvE7RGuuA79/mozTn1/6bj1Y9bagmfhBaYNYGHHqi0TkXGUqXsO8ByijTnh3jIudYPr0wr118bjSf4+wndTuJ+ka1kpCZAACeQJjHD+G+IPAQAxAQEJoQBhC/Gtp8XYXFeNtKfMRxQW9yGFJvVjT6qwdWJJHqe6QLDABr9Er8IakwQI5s+awkuRXwi5909lenuw8U4FYkm4WztRBmxQO/Hf/vQNiKNPm3bYdvlTPloYlIZLi421/qsdAxgV7i1jCm3L9UG071Vo4mQgTBDt+FV2qreiZbZwtW3AGPlwosNSgrpkixaRyjXH2P5uog48O/h5t9uc2jIucb+OE/ucbMhlndZ3U7jvYijQSBIggSMROKBwf72I+BNBdANj6pjEuakyOLkCEwMvSnBqCYQ5IvW66dWKOiuW8fuS0NTl/ueaKL5GRRGVVXFVEu5qp7UHNigb/H87eVD7bZ24BkLrJ251oIVB6fFrtdEKs9Zj/1qEe8uYqgl3bb/aa/teRawXzNoXfoxFx1MrVyvCW4W7ts+OG33GMMH0J7zo2Lb9h2g9TpPB5HfOuMS9eixkbhKy2dfBCN9N4b7Z7qdhJEACRyUwwvnvhK0KNf+umiPcayea+Dqt0IpGALWOiPDIicZaGXr6hj2/Pppf3MogN1x6bFxCuOsqibULaUiRc/xTYyoi3HN9rwLdp3XoJks/BiLjqYfrXOGeiqzr5MFODku22VUCe090XGp/alt2t0F1hO+mcN/J24tmkgAJHIfACOe/E5q5F/4c4V7Ln/V1RnLQPU4tI3KkXa78Whmp+1TMQ/Ag+pnLGW9lkBsuPTYuIdxz9kQ0TSllBOXaMiJ9X8rpRqpSSbjn7O3hOle4p2xJtU3Hjl/V0T5J3RMdl164+/7YvNsa4bsjg7wb1IgGdBvHG0mABEhgowQO6juxPI6opd0sqvncPpd8jnBXYVHrfa0zIt58WalIZa6+XPmRMlLRY+TVI8cYP0ixSW1ibWWQs73Xxlr/5eqLpsro/dExFYm45/SSRqB92o+20ac5RcZTD9dRwr0WPc/9PTIuKdxrXmnto3YO+vIJYOclJEACJJAncEDfqS913ZyqcNYU7vbEmVRn6CkgEaHl728RmLnyI2WUUon0ZB3Y5qO+Kq6iDOYI6ZSNI4R7y5iaI9ztV2D1lCOkjGCvBMYzcu3tykdkPPX0/daFO8YQ+r00LincAy9GRtwDkHgJCZAACYwkcDDhrjnCNldbca+RKlOLGPqujggtf4+Kxsh547VUmdyReFYw5t7lKPsfpg2DNiLcyiA3/LWcVhvXFu6tY2qOcNc0EEyCXmc2Z2I8/6M5jrRFlPZwHS3cc30eGVu5cekZMcc98eRRuI98G7MuEiABEggQOJhwL73o5wr3lLhQURfdaNoj3DUPOFJHrvyanXqaSWrCY0dZ6oSOWtmBUfrnS2rl5GxcW7i3jqk5wh0nrOCY0NuD0CLjqYdrbSKXSr+p2ZLiWLMtkuYDVKWTY3In9QQRn+6yEb6bwv10/cuaSYAESCBJYITz3xD6XHTRnhXdmuOuUdCUcFaxgjSGNyUiokCDVAf9cFNN3KRQqu2pOiBYnpU5bjK1MTJnpx7JZzfAomz/wZyUeG5lkBsutXJSNqKsUcLdT9xyY2qOcLfHNmLM4Bx3/UGKjN8gHBlPvVyVt2+3zS+3z1LNlpRwV8GdSgPK1RMdl8qN57gXHDSF+4beXjSFBEiABEDgYMLdnhf9QRH57SRsNUcYIrxVuFvhjCMCHyEi95ivh2rUEOIDf9cvXOK62ybxFTlnvTRgbY611qFffLVR8pJ4snZ+ZppMwEZE9MHFb3xEbjTOvceZ+Pix13qGLQxK7Wy1cYRwbx1Tc4S7HvuYY9RzqgzK6uGqE1bcj0krxjVyyvF1U4z1O92z1CPcUbYf2/gdnptcPS3jEmXVTtXZ7ItihO+mcN9s99MwEiCBoxIY4fw3xtYKDpgGkfEeEXns9CVU/9VPFWa5I+ms8NGm+mtRxtsSXzZFXi2+PqqRaxVmqQ/R1DCq+LLXebFdKz9lJ2z5yPSJeVt26loI+b/PfDo+yqDWzhYbrXAv9V+qTo0oR/YOtIypXB/U+saOMz3BR+1+jIi8cjrhx/Z5pEwto5Ur7vPtxsQB4/np07Nk2dVsiaQcqa2lelrHpfbzqhq1Nqh7/j7Cd68KZUQDesDyHhIgARLYMoED+05EAPFT+iJpa9ehzFTKgpYD8fKwFeq1di7RLrXzT5n0Hltfy7W4bykGrfW29mXP9Uuwz9Wrwje3iVLzznsmfXP6E/ei3ZGx0sNU70H78K/0fLW2Q1cBdrcxFQ0d4bsp3OcMWd5LAiRAAisQGOH8VzCbRZLA0QjUTnLZtQg9UWfqikHk42UnMjFf7QjfTeG+uW6nQSRAAkcnMML5H50x208CCxCwJ7nguM3vT6sh+P1NIvLW6d8uRegCfHqKQJoMfpCjv7ufEb6bwn13w4IGkwAJnDuBEc7/3BmyfSQwiAA2QmOzJiLF/gcpMthwfdcgW/ZejW4q91+h3U27RvhuCvfdDAcaSgIkcBQCI5z/UViynSQwiADSYp4gIg+f6sOxkEvu1RjUjJNWoznzu+U2wndTuJ90jLJyEiABEngogRHOn9xJgARIgASWJTDCd1O4L9tnLI0ESIAEZhMY4fxnG8kCSIAESIAEHkRghO+mcOegIwESIIGNERjh/DfWZJpDAiRAArsnMMJ3rybcr169+obLy8tPml74+u57hA0gARIggTEEXkjfOQY0ayEBEiCBBQk84LsvLi7eeMstt3xqwbL/XNRqwv3uu+++4+Li4r1LG8zySIAESIAESIAESIAESGDLBC4vL99366233rG0jRTuSxNleSRAAiRAAiRAAiRAAocmsDvhfu3atZvuu+++f9Veu7y8fNGhe5CNJwESIIEggYuLi6/RdwZh8TISIAES2AgB67tvuOGGv75y5cpPljZttYg7DB2RpL80EJZHAiRAAqcmQN956h5g/SRAAiTQTmCE76Zwb+8X3kECJEACqxIY4fxXbQALJwESIIEDEhjhuyncDziw2GQSIIFtExjh/LdNgNaRAAmQwP4IjPDdFO77Gxe0mARI4MwJjHD+Z46QzSMBEiCB4QRG+G4K9+HdygpJgARIoExghPNnH5AACZAACSxLYITvpnBfts9YGgmQAAnMJjDC+c82kgWQAAmQAAk8iMAI303hzkFHAiRAAhsjMML5b6zJNIcESIAEdk9ghO/eqnB/lIjcMvXg90Xk1xvuzWeIyHcn+54rIndtwNYt2rQBLDSBBPZBYITz3wcJWjmIAN65vxeRj4nI7YPqZDUkcHYERvjukcL98SLy+qmX/iAiHy/02GtE5LPT398pIh/ecO++WES+Mtn3EhH56gq2wqm+qVKuZTrCphWaySJJgARAYITz3xhp+PwnJmz6hYjcIyLf25i9S5gDP40PE757Kgyi+Rsi8s8icu8SFTSU8SQR+el0/aq6oMGmyKVvFpFHisinEwG+xxnNUdIQCHS9dKrsWuAdbt/HketzNr5DRB4tIh+q9Deuw8+WdVCkrw5xzQjfveoD6hrwZOMY0IGlujHQ76Rwf2CcW6daGvzKlML9fkrgcEVEfnh9BedLh/AabORZEBjh/DcG6rJiD57fD25kRXMuOgjKT4jIy4xg/3cj4PHrp01+a25d0ftLwv2p1+298bq9V08woajZr+MG+uJn7uIvToxrATW9DrdHAoX2/Ypx+fKKkTkbS7bbIvW6VfVaDTT/HiMwwnevOhBmCHc4tr8RkUdMs98tp8qMEMleuMO5+B9G3B/KxIqBlGOPPYm8igQGExjh/Ac3qVZdTsTA9/2tCeTURFitnlP/3Yr2t4jI550YRvT3rSLyhUDkd8m2lIQ7Ir6ICm/Rh+bGzfunidBrReRzBVC6ug/xDQEfEe4fnfroA1MdtUkWhfuSI3XjZY3w3VsV7hvvmgeZdwrhXuu3ETbtoY8o3PfQS7TxIQRGOP+NYa9FH+2+nS0KyChOFcE1gYh0jJHpMuck3FWMQ1i/p9AxmET9ahLrmCghVajWL3oPJl3/+/qk8tsigv9fSv2lcI8+HWdw3QjfXROAszDOiLhjaU6XEbEUhVQH/NjfY6nxr0TkFS6tJpXrhnt95Ab5hP+USaHAwwnx+zpjB5zAdxLX50TyHFs9dx9xr/VbTbgrCzDGPzDGvy8nlht9O/BCedUUgYGdNmoEbq390WNDrd+fIyLPMzbCTvQfNl/5/RVg8V9F5AVTFAXXgsVnEqs9nsVNIoLIDtrwTBF57JSao2XouNX+zI3rWc8Zbz4/Ahnnj+cazx4isvBfo6Oya4KuCXfUraI3J5T0uVc7kR//rYRPgw979fX85x9notqaYod3jBfPmEA8e8qrRj14xv9owJT2OKnow+XIbW4V5mu2LyXc8bubzZhD9FpXv3+U4Ao/CB+nP9/MpDYhFVbZK2vck+JdG3N+3OgEL5LCouMJfYExERHuOimAv//J9E6BjaV3MoV7rRfP6O9HFu454Wl/DyeiG1htt+OBxUZOm15j7/NDxL8EbGQnNZx8+UvbmqpzSeFeax8ckt0IFmWO/NN3mYmOtgO8sCnZvqTWskH7XR1yzh2ok63Z4W0vscASPlK7sNyKn1Tkxu7d8JzPyHWxKXMJJJy/Lv37omtRxbmmjLo/ItwhCn8wGWSFks8Zx7OHibgGf3x6jfrTXHQ1lxqizy8mTRCuELWYRNmfkoBT/9HaZyPalxLupfemZWrt0wCJ8vdttewxsbLv8J6VFDtu/jSJf/SH1wB+HKvv13bUxoTer/5d89p1rJT8OYX7KC+ygXoo3O/vBOsgUo5EHQVy8PTH5rWl8sOxExzOBk7DOu/ctRBkcNr6IrDOKCLc1a6arblh5+0CE/vzHy6ykbPJlgNRimXE311fsXjCtOSHMn2kIscc1+ppCNaWVBvh5HRz6JI2IIKe6neN4ti/pSLu9kX6tell/JjpZawvZDuWai8yHF2KpVf98VE1m7pTWzXZgAuiCaci4Jw/nnc9uSpl0t7zvtGmiHC31+GUMg3OaM6xz2dGhBqpDPixorAm0lLCXYWeF/s2Als7+UbLtf4wMsRGtG9Oqoza58Wrsim9j61w9ptLI2x03CDP/O2T744ERbwAr40J2KITR9seHRelyRiFe6Qnz+QaCvf7O7Ik3O0DakWVfYhslNNH1yHeIa40paF2rRVl+uKICveIrVHhnrrOvphyNtljNnNOFmXnbPV/s7zwN/tCsjbYl93SNuT63b7k/Ytb+aH/H5ZJD9LInrXdC/fUxicbGbXn+ttoYS0n8kxcGJvRS8A5f0R4fWTXFn0OZ2+3Cnf1dyrOc9FzBFsg0uwzVxNpKeGufstvRLR50rXj+rTclonWqPb1Cne1L7cJ1J+IYutpncCkHictH4Eh9HVtMyrK0DFh33O1MYH79H3nx4DakEt/onDvdYQ7vI/CvSzc/UOfSydp2aBoj4VKLdulRFlEuEdtnSPcrdPI2WTb5yO+Pe2wqSa5JVG0yb5Ul7ahlEbU0veWvS0zJ9xzERYb5bPXlCYsO3RPNHlNAs75R6ra+wpOr3CvpSrkcrdL+cwp4Z5Ln9EPF9U2NaIPe4T7qPb1CvecmNUx67mV6omMc3+Njhu7KmVXY/z1uYlWRLijrlTuvDLIfYCRwr2nZ3d6D4V7Wbjn8ha1u/VF1pKeULvWii+tPyJ4o7ZGhXvtJZ2zybav9FjkVjlK7fAvrpz4XdMGtMmyiQh3vHifPy2D2tQa5ZMT7qWoma1XJ1SlCctOXRTNXosAI+5ZsvpsqTjTNI1SfnQu6tuS464Tcv/cq6+NRHp7hPuo9vUK99p+Iu1I7Z+1hDvKRyAJfra0AqX2enFfE+4apEr1s/4tVy+F+1qOcoPlUrhvT7jrEhssO2fhbpcCSyfU5MQ5+MwV7j02tAr32uZUv1pQO61H3YhNIcI4+bnZVMc0mQ06262ZxBz3ZI+kRF8kUr+EcNfIuvoEu08qtQE/1QAN/LT4gFHtmyvc7YkzqbbraTtrCnfkyOuqeIqxFec4kcn+6D4vrJLiaEdsdLUHXKjg143J9l4EZ3S/VyraT+G+NQe7oj0U7ssL99ISGmqzkdLUtTa6oMtie42416L2OrTXFO5L29Aq3G0U3C5zRlJlShF3m8+unzHX0xMiG6dWdCsseg8EeKpMspdSwld9cu4jOFZwq7+pRVdTaTEatIFAtccEQyD+oxN5uSHWclShljGqfXOFe/REmLWFO/obR0Kjv3zqSulwgVSf6XjRMYQJ2jcynasnDKXy9nPCXScZpQ84Ka9z2MeyB9c720YK92WEuy41orSU2IIz1dMAStfaFwDKatmcupVUGdu+2tfe1hLua9rQItztmcr+vrnCHeXZSYFunPL1zHYSLOA8CfAc94f0q31erUi0X77Uk6vszSqWbQQ2JebtPan0FDzPOL7w9pkjTv1CdIPqqPZFhHvqnVGzz+NaW7ijPhs48QE4pDw9PNGHesqcfh8Bq6R6aEVtA66tM5UDnxPuqVN3vGl2wlj6AuzMYcnblyJw7sId+YX+Rz/AsGQU26a3qHjHGbxYGvu76QhAPQ3A1osHEGeT/3I6eQRnketyWCTvORqpjog5vwHTHwepHHU5MsIP7UM71DnBcT1l+nCRPR0h2o5ojrtnvKQNnqXdTIwXN6IlN5qPrqRWWPBSh00tfZ165v24wzUtS+RL+RGWs0MCI5z/xrCUUkIgvvVDZz7HWH1j6vsddgLtV7pUQHsxan2GnSDYIxmRQoF3iP7gGxXRjylZ/5fazAj/gzPI9UNxo9pXEtTqy1LR5Jp9YIR3i6ad1IS7HuVrP7xYGqq5caM2RyPVpVUY7ftasCs3pnI2Whapldhz+VrwxlzNuuaM8N3RVIWulla+nJoqc628cRv99PV6wZn70Ine1/MBpqUj7rn+0P4sie1a+7z4XVq4o/y1bPC2283ElplyimysikzSUv3hI/q4hmkyXZ7keDeNcP4bo6riRr+3APNs7jD+O3d8oD7n+sVjiET77Y3UhkI7sUa5+Popvkr7xOnkkDvd2e+p59kijJwqo9dbv2TTL2x77TtjRPtKgtqm+CD/G2zvMSvV1j78Xb8ki+tuc8GxmnBv3cBbmvCV8t398M8Jd+33yJdYcxH0ko12HOrX2cHvRSZ4xPfGxpxVyZwRvnukcMeSFSLq+hGjVNt1RmuP1LMOLPd7lGWXP/1DplEMf2oInC3y4ewmFJSVE3yImH7eRVeWtjUnAmvsbJtLnErtQxlwvHbJuVSWdcKpM/L13PvUSy3HuNWGUr+jrV6c+2Mc/d91peV508edrO01rr7vfNmrPm878m00tUJghPPfWCfkJvO6Ivcvlag2Agxvc+8XPMsfMStsvsl+VUzfB0+fPniVSsnBJOBbpiB8sO2Vk8iKnCyjt0IM633WLl0Z1JVQ/dva7asJVO+vU/njnj9sh7/FO9au7OK9kBPCteMvfR9qUC6VY2+/6FqLlueEe8upQblJSclGtAepPfrxKNs+z25jjyzNSREY4btXFRIjGtAxdPBw4SeyvKnX4vqer7p1mDf0Ftu+CI81jBthA8Q9/vmTArQ9+vel+9kKA6bJrDF6zrTMjfrOPdDWj6rlnvVUG+CDSterqM19u8FuXkT0vvVHfWDkHbNG+1rsha2ld4Xa1+NLlWM0vaXF7j1cu9Z7aA9tPxsbR/juIwr3sxkgbMjmCdgULS53br67tmPgCOe/ndZu3pLaKTT699Jn7zffyA0YqFH96Ak1GzCZJpDAgwmM8N0U7hx1JLAOAbuxKJIfuY4VLHWXBEY4/12COY3RNh0PqZvfn9Ir8fubROSt0z9Ozvv7Rxnn9jH0l8w7SWAggRG+m8J9YIeyqkMRsB9hasl9PRQkNjZNYITzJ/smAvZkG3+j7ou5q6lEXmwJYNUCZ6HryWikQwK7JDDCd1O473Jo0OgdENAX0W/M6Qs7MJsmboHACOe/hXbu0AY81zhKWM8Cx7GQkdz0HTaVJpMACbQSGOG7Kdxbe4XXkwAJkMDKBEY4/5WbwOJJgARI4HAERvhuCvfDDSs2mARIYOsERjj/rTOgfSRAAiSwNwIjfDeF+95GBe0lARI4ewIjnP/ZQ2QDSYAESGAwgRG+m8J9cKeyOhIgARKoERjh/Gs28O8kQAIkQAJtBEb4bgr3tj7h1SRAAiSwOoERzn/1RrACEiABEjgYgRG+m8L9YIOKzSUBEtg+gRHOf/sUaCEJkAAJ7IvACN9N4b6vMUFrSYAEDkBghPM/AEY2kQRIgASGEhjhuynch3YpKyMBEiCBOoERzr9uBa8gARIgARJoITDCd1O4t/QIryUBEiCBAQRGOP8BzWAVJEACJHAoAiN8N4X7oYYUG0sCJLAHAiOc/x440EYSIAES2BOBEb6bwn1PI4K2kgAJHILACOd/CJBsJAmQAAkMJDDCd1O4D+xQVkUCJEACEQIjnH/EDl5DAiRAAiQQJzDCd1O4x/uDV5IACZDAEAIjnP+QhpxXJY8Tkf8UkXs7m/UoEfm9iHxMRG7vLGMPt83ltIc20kYSSBIY4bsp3Dn4SIAESGBjBEY4/401+WUi8tSETT8UkX+ZIZaXauaTROSnU2G9780lyniziDxSRD4tIr9eqnELlrNEG1vMKfHABOL1U2EfdoViEvV8EXm2iLzb/O0DIvI/ReSuBiOeISIvna6/dr3cr5p79W/+96niMf7xHGDMf0lE3hGwQa/VS18jIk8s3PcFEflZoFxe0klghO/udUChJo1oQMgQXkQCJEACOyJwQN95Fe7btAAADIVJREFUWemeZ4rI92Z0IUTRjdeF0dXOScASgnSJMpTTkzcqwJZoY0s3l3h8cRLCL0mI6fdPf0NdEOtYCblZRN46VY5VkfcGJ0daD259p4jYSQLG3Q8mIf7ySsMwCblTRJ47TRxqz0Sqvto9c5+jlr455LUjfDeF+yGHFhtNAiSwZQIjnP/G2p8TYIggfnaydY5YRfTyQyIyp4y5KSBLiNqtC3d01VxOLUMzxwPCHJH014rI50yBtg/833AZ/g4BjXsjKU06PiHKIeC9cEeZKuyfNkXTc+3Ttjw6MLnU8ewnJXsYHy39u7trR/huCvfdDQsaTAIkcO4ERjj/jTEsCQ4VKSmhFW3GEsI9WlfuuqMI97mcWu5PjRsV04ikv8cV9tEpql4bS7lovS0OE5RfTWIdKShIpUoJd6S/oLxSnUip+W7mfs/jOSLy7czEgsK9ZfSscO0I303hvkLHsUgSIAESmEMg4/xfLCKvmoQHooEQCzafdk6Vp763JDjQ7q8kRA0EzPOM4X+4nmbwZZdCArGMFAjlBvGkueE/MtciyvrjiSfquzKV+wkT/cQ1/zalPXhemjOtefqw5RsuwloS7lpnLQe5R5j5/QPfdDncsP1NIpLLw0a7/6+LXGv71e4IpxSj78xMgfI8VAAjR9ynpqjQhu017VMSx9p2nQwiQo625YR7pF5Nk6mlsqAe7G9An6ZWj3rGx6mf/bOqn8L9rLqTjSEBEiCBGIGE89elf19AKqoYq2RbV7UIdwghCEWIFwg0CGSbn2zFj4r+VGs1zUAFNaKlvzCpObhHxVFJdEMs2pxpWxfEI2zET66MUoTY290izCwnzeN+wcTNjhs97SYlaDVHG397fCLnW+1RIZxroxWc3pZUudHRaXn8aRoXuBcTEb95NzcBTNVlmaRSV3SCkBpDfiMsytdIf06Ye4659tdWn1rGR5Qxr2sgQOHeAIuXkgAJkMC5EHDOH+IAEefcj89z3SOGSKqMimA9LcRHp0tR0lKqjBWbYGfFmJ7AURLumlahmwpRBoTfq6cTYFTIpcpoEe0ot0WY5cSi1mlTN/Ran4etaR6o27YP/62i/i3XTzL5eHBy4suAAP5JIKc7N6aVB+x++7QalRPHubzwWtmpyDb6HD8a1beTv5RwV46Wldark4DU36xtkY2uLeNjj35i8zZTuG++i2ggCZAACSxPwDl/pMXoaRepyiKb6JY3ctkSc4JDxThqi2zay0Uuo8LdRshtC3PCXe1L5TZ7Qr4MFWwtqyZRYaZ25fKqPScVlr79EPQ4XhB/923UCYAVyjlOa+0x0HZgVQM2lvLIlxLuyirV7tw4KK1qRNNkIptclYeuatgxiPQtnWAt+/SytAcIULhzMJAACZDAAQk45x8hUMvZjZRxymtSgkPTOmBXLfdXbc8JxKhwz3GsCdKIfbYMXI/NiC2iHW2MCncVg7mTTDwPzcO2k0AVmxDD6AtMHi0fjdLbCVWOk4pdtBen+/R+xMqPUeVhV6VyqTdLCHe7IdVG1msRd9it6W5+rKANqZx821btz9oEUXnknuW9+4lT+qhQ3RTuIUy8iARIgATOi8CBI+62IyEikb+ODbipjw0hdQDC1H64ScW+T29YS7ireI0cM+lTctDW2hGBOaFaq0/bW3swbDka0VUhrisCsPFZU+6/2qsC1k88SilFdp8GJgPfWuAsejuRgb1oQ24FagnhrmX4yUFEuOsqiE2JUcallQItG+IeH5QqTXqiE7vauODfOwlQuHeC420kQAIksGcCzHGv9p6KQN2cqjeMFu4tQsmKWuR640i/iBizMKL12U2MpS+s2lOJNPVF89A1yosoreZXq8BUEepz1mtHXtqTkdCuWgS5NhA8Dx0XqXzxVG5/rvxUaosV59hfYX+eMPUnJjJIR8FGWc89VWZtZQR16OTQs07ZHh0fNa78eycBCvdOcLyNBEiABPZMgKfKFHtPBVhKnI1OlVGhWIuAo0Fe1Kpoa0mXiQqznpxyFecqphG9xtdq9Sx01K3R7FrkGe0tpWWAxT9kvmza8uh6Hvb0Gi90I0c8at0aCbfR+9IJRSmbU+336TK1NBlNMYpOcKLjo4Uxr20gQOHeAIuXkgAJkMC5EOA57sWeLInSmnBPpabUosQp0a0GqvjObWq1DUnVo9HUyP0oKyrM7Bc99TjKyONhy8e55NYubSsmKfhbKiUlwlLt8BOFiH3+mhSP3BGWNuJdi15rv/gTmyD+H54wFKlD+MKvfl/h55mvpNoTZHCGPfY55NJk7Pnv0SMzo+OjhzXvCRCgcA9A4iUkQAIkcG4ERjj/jTFrERwqzr0IV1GEpvkIeO7UlJIor4lu/N1+8MefHQ4Bidzwz00FpUStPWs9ssE1ysnmRafONIdJqNunc9hNkNhEajnaE3Twt9RkIyfcweKHbszljkHUjzphwuHviQh3XKP97ScX+nuUjSi2Lx/iHr9/dyFXPvXoRHLc9T7tQ9QDjjlRrtH5luNeo+NjY4//+ZgzwnevusN4RAPOp7vZEhIgARK4n8ABfWeL4NCUBYivD4rIb83mST0W0At3K7CRg/wIEblnSgWJRIkjmy5RN8r+4/TlVYiyyBnnJfGfE6qp4/5wLb6qqWJco+7WLlyDtt8mIvhyrD9z3E5+cK3VCDZinZoclSZBmmajueGwAZOE1BdAWzaRlsZNLt/dbpIFx/8zMcPXctFn+lM7Vz01sYuktOjkCPfnNtLa8YYySz/2q7UtzxHd7QoERvhuCvcVOo5FkgAJkMAcAiOc/xz7VrhXTzSJ5IqjevthIPw3xClysR87fawqFcVUIavma7qEpiSUjuSrXePLRh0+BaJUht5fE365L+hqm3y7Mcl528TLdhsEK0R+KqKt4i8lXDWFJMcq18aUHRCtf5+wQYV7ZAWiNG7saoZfnfGbZJUNbPonM6nAf//3wOk3LRF3OznKRdNtmkztcbN93voc1crm3xsJjPDdFO6NncLLSYAESGBtAiOc/9ptGFQ+BBN+9AunkWpxD47UW+oscVtnjz0Rm+deAyH4sA5Wc+v196sdqVNXcK1G9Ud9VAz14R9+/JiwR2ouff780lxZ3kYIjPDdFO4b6WyaQQIkQAJKYITzJ20S2CABXXmIrrys3QREx/HhKfzbik1rt5nlzyAwwndTuM/oIN5KAiRAAmsQGOH817CbZZLADAIabY+esDOjquZbsZLSsqrTXAFvOA8CI3w3hft5jBW2ggRI4IwIjHD+Z4SLTTkPAhDHN09fyj2PFrEVhyMwwndTuB9uWLHBJEACWycwwvlvnQHtIwESIIG9ERjhuync9zYqaC8JkMDZExjh/M8eIhtIAiRAAoMJjPDdFO6DO5XVkQAJkECNwAjnX7OBfycBEiABEmgjMMJ3rybcr169+obLy8tPmiZ/va35vJoESIAEDkvghfSdh+17NpwESGC/BB7w3RcXF2+85ZZbPrV0U1YT7nffffcdFxcX713aYJZHAiRAAiRAAiRAAiRAAlsmcHl5+b5bb731jqVtpHBfmijLIwESIAESIAESIAESODSB3Qn3a9eu3XTffff9D+21y8vLtx+6B9l4EiABEggSuLi4wKfg//xD3xmExstIgARI4MQErO++4YYb/tuVK1d+srRJq0XclzaU5ZEACZAACZAACZAACZDAkQlQuB+599l2EiABEiABEiABEiCB3RCgcN9NV9FQEiABEiABEiABEiCBIxOgcD9y77PtJEACJEACJEACJEACuyFA4b6brqKhJEACJEACJEACJEACRyZA4X7k3mfbSYAESIAESIAESIAEdkOAwn03XUVDSYAESIAESIAESIAEjkyAwv3Ivc+2kwAJkAAJkAAJkAAJ7IYAhftuuoqGkgAJkAAJkAAJkAAJHJkAhfuRe59tJwESIAESIAESIAES2A0BCvfddBUNJQESIAESIAESIAESODIBCvcj9z7bTgIkQAIkQAIkQAIksBsCFO676SoaSgIkQAIkQAIkQAIkcGQCFO5H7n22nQRIgARIgARIgARIYDcEKNx301U0lARIgARIgARIgARI4MgEKNyP3PtsOwmQAAmQAAmQAAmQwG4IULjvpqtoKAmQAAmQAAmQAAmQwJEJULgfuffZdhIgARIgARIgARIggd0QoHDfTVfRUBIgARIgARIgARIggSMToHA/cu+z7SRAAiRAAiRAAiRAArshQOG+m66ioSRAAiRAAiRAAiRAAkcmQOF+5N5n20mABEiABEiABEiABHZD4P8Dontvnw1hKeMAAAAASUVORK5CYII="/>
          <p:cNvSpPr>
            <a:spLocks noChangeAspect="1" noChangeArrowheads="1"/>
          </p:cNvSpPr>
          <p:nvPr/>
        </p:nvSpPr>
        <p:spPr bwMode="auto">
          <a:xfrm>
            <a:off x="1679576" y="-1720850"/>
            <a:ext cx="5095875" cy="3876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AutoShape 14" descr="data:image/png;base64,iVBORw0KGgoAAAANSUhEUgAAAu4AAAI6CAYAAAB4ss3zAAAAAXNSR0IArs4c6QAAIABJREFUeF7svQ3QblV157neITUSjYhtF/aIA5hmtPIxA1ckYqhGRdNW6AZTiRiliiqdVlonyYyWpqvsgQYbx0yNWto9nZIBZnSaKiTS6YrQMWVHUdKjEq83F7pNLBhtgagtVkyAtKg9w7xz/9ezbtZd7M/zsZ/z8X+q3uLyPOfsvfZv77POf6+z9j57wg8JkAAJkAAJkAAJkAAJkMDsCezN3kIaSAIkQAIkQAIkQAIkQAIkIBTuHAQkQAIkQAIkQAIkQAIksAACFO4L6CSaSAIkQAIkQAIkQAIkQAIU7hwDJEACJEACJEACJEACJLAAAhTuC+gkmkgCJEACJEACJEACJEACFO4cAyRAAiRAAiRAAiRAAiSwAAIU7gvoJJpIAiRAAiRAAiRAAiRAAhTuHAMkQAIkQAIkQAIkQAIksAACFO4L6CSaSAIkQAIkQAIkQAIkQAIU7hwDJEACJEACJEACJEACJLAAAhTuC+gkmkgCJEACJEACJEACJEACFO4cAyRAAiRAAiRAAiRAAiSwAAIU7gvoJJpIAiRAAiRAAiRAAiRAAhTuHAMkQAIkQAIkQAIkQAIksAACFO4L6CSaSAIkQAIkQAIkQAIkQAIU7hwDJEACJEACJEACJEACJLAAAhTuC+gkmkgCJEACJEACJEACJEACFO4cAyRAAiRAAiRAAiRAAiSwAAIU7gvoJJpIAiRAAiRAAiRAAiRAAhTuHAMkQAIkQAIkQAIkQAIksAACFO4L6CSaSAIkQAIkQAIkQAIkQAKTCveDBw++RBGfe+65nyFuEiABEiCBPAH6zjwjHkECJEACcyPQwndPJtwPHTr0uv39/Q8ZqBTucxthtIcESGCuBI4FPUSEvnOuvUS7SIAESOB4Asd8997e3uvPOeecD48NaDLhfvDgwWv29vauHttglkcCJEACJEACJEACJEACcyawv7//znPPPfeasW2kcB+bKMsjARIgARIgARIgARLYNIHFCffDhw+f8fjjj39Ne+1JP/bXNt2BbDwJkAAJlBL4wX/882OH0neWUuNxJEACJLBbAtZ3n3DCCc85cODA/WNbNFnEHYZ+8Ytf3FeDf/TkvzG27SyPBEiABFZJ4HsPf+tYu+g7V9nFbBQJkMAKCVjf/YIXvGASjT1JodoXFO4rHJVsEgmQwOQEKNwnR8wKSIAESGB0AhTuoyNlgSRAAiQwfwIU7vPvI1pIAiRAAp4AhTvHBAmQAAlskACF+wY7nU0mARJYPAEK98V3IRtAAiRAAvUEKNzrmfEMEiABEtg1AQr3XfcA6ycBEiCBHRCgcN8BdFZJAiRAAgMJULgPBMjTSYAESGCJBCjcl9hrtJkESGDrBCjcFzQC/vIv/1L+5Ev/9qjF/9Vznyd/7Rl/fUHW01QSIIE5EaBwn1Nv0BYSIAESKCOwKuH+vcd/RG77nd8+2vIf+7Gnyqt++bIyCgs56uP/6mPy62/5laPW/vo7rpLX/b2/vxDLaSYJkMDcCMSEOwIEhw7eJX/wmTvkt26+6ZjZL7nw5+SlL/s5Of9vvVj+i2edOrfm0B4SIAES2ASBVQn3hx97XF5+wQuPddwff+Xri+rEP/z8Z+XLf/IlOeM5Py64SfrPv/itm+Xq//EfULgvqldpLAnMk0BIuN/75T+RX7z4b2cNfs8HflMu+ruvzB63lANyvncp7aCdJEAC6ydA4T6jPv6pM599zJpP/sEfPiGq9eff+TP5t/cclscee0zOe9H5TJWZUd/RFBJYGgEv3L1o1wj7f3na6fKnDz4gn/7U78tn7vj9Y838zes/FAwwLI0D7M353iW2iTaTAAmskwCF+4z6lTePGXUGTSGBlRPwwv1Xrnj9MWH+pl/5H+TX3vrrTyDwv77/PXLdb/6TY9/fdfjL8tSnPnXxpOh7F9+FbAAJbIbA5oU7oth3ff6z8ru3/c5xN63/+qyzo9Gk//DNb8hn/82dx9JWfvmyy+WCl1z4hONx3OE/+qJ88Qt3HcsVRRTr71zyC8dFzO+5+4/k8KGD8p7fuPbYwMON86knnXRcrv79X/v3x2xEOUipsZ+attiyfunVl8n/859+IHd88l8fl4pzyS/8EqP6m3EFbOjWCFjnf9/935TLXnXJUQTwLYimhz7Ifz/vwE8c++n/uOm35IUvOv/o/+d8Cnwa1h2F8uPVp2pUP5VP7+v55tf/VP7p+99z1Df+y9v/tTzvJ35Sxva92uAhPjZkJ8r19xNt+4Uv/9v0v1u7KNleEiggsGnhnsvnhAO99jfec5zzRC7kf3v5LwfRvvN/+l+OLYgtKft/ft8/PRqt+vD//r8dJ9p94Zqrb+u2N0wcX1KfbYstC/mquujV1h1qf8GY4iEkQAILIGCd/2/99seO+aBc/npsrU2JTwGW3/39Pzgu6JDzXSrGFWmqHvjFk09+ejJPH36t1veO7WPVf6fa7n38AoYUTSQBEmhAYLPCHVEOu5AVu7T8xE/+tHzve4/JrbfcHHxkHDvnO9/5s6PC1+70ojcXRJl+5ryfldNOP0MefeQR+a2P3HQs+q43SF0YlYu4x4R7n7aEJiAa5bd25G7iDcYoqyABEpiAgHX+b/8H7zjm83KC0foOPG38R//4N45aV+pT7DnWd0FQ//dv/XU56WlPk29/+6HoE4BU8AS244Pgypi+dywfq92ojP/xP3rHsfsBJiho+w9+8AP5kz/+d/KMZ/z1Y08zJuh+FkkCJLBQApsV7jZqZCPl6Ec8Dv1bLzz7WJf+mz+8+2jUPXfOo48+eiyShDLggP1jYTzm/Ts/d8HRsv2Wjrk8y5hwz9kVaou/+dmolv0tluu60PFOs0mABDoCzvkf4+Ij4h6Y9x2hJ4I4x/oUL3zVp9otbn1kPfabr98HF6bwvWP42FAQRH2+ncxwgJIACZBAisBmhbtdiBXawcUuwrr5X9wmZ539/FF2HrA3sLGEe5+22Juf3x3C32SXtq0mL3kSIIE8gZhwD/lDW1qJcA/tOGOjy+pTre/yfiYWqOgbWBjie4f62FgAxJaLABL3yM+PWx5BAlsnsFnhbqPbIWFqoz36WDN3jh9M+iITRNlt+okeN5Zwz9kVaksqX57Cfetuge3fAoGYcK9JlbGCNOVTwNOu5Qn51BRza1OuHpQztu8d28dqW7ExgS4K1u8Qff/l115+dJEtPyRAAiTgCVC4i0hIuGOHAkRD8Okj3HMLrlBuK+EeaguFO50BCWybgHX+N37opmPbPOb2Z4+ljeQE9RDhbtN3cvVM4Xtzwr3Wx9qRh8DOP//QDce9pRa/5/ph26OXrSeB7RKgcBcRzbe0w8DeZEKpMqFz7Pn2Eaiej9+HPK6N3bDsTaW0LRTu273o2XISAAHr/D/9f/3hsZ2lcvnW1t9Y35YT1Ln0w9KUvFw9U/jesX1saATqNpf26WwpE45oEiCB7RDYrHC3+Zb+0bDfq1jFcOocDBlEevB40y9utc53CuHepy0U7tu5yNlSEggRsM7/ob947NiiefuU0Z9no+1+v3frU/xWsrHFqdZ35RbFqi0p3zWV7x3bx6ZGpJ3g5NYbcGSTAAlsj8CqhTtSUfwHLxvC3un+JnPFf/drcsopzzy6E8ztv/Pbxx4b23QW+zhUb27Y5hFbl33sX956dMvH1/29v3+0ylCEBhOCD994XbBsnGMdNhYqveBnzpOHvvUfjm0JVrJYCzfMkrZQuG/vYmeLScAS8G9O9W9F1S1y9ZxP/N6/Oi6dw0bbcYxftKq+6MQnnXjsBUk4LraFJI5HnfpiOYjwP/3TB4++nE79qq8nlI8/te8dw8cqU0wIbD472nzVO3792NacjLjzmiUBEvAEVi3cQ91tHb2/UfnjQy8gso9h/fFW5OdeqoRzfY67XURqyy55AVNtWyjc6QxIYNsEvHBHYOH973n3E3KtQ5RC+dc+GIJAR+jjI+s534UyrIDNpcpM4Xt9YCXULn+/yNnpAzy+TL5DY9vXJ1tPAjECqxLu33v8R46LVpTcNGJiGRHvV1x08dHovP3g5vbbH735CbvEQIRf8gu/dNxbVv0NRCM1iCAhj9ELd9Tjz7G7NtgdCEKRppq2pMqyqUKp15/zsiIBElguAS/ctSUQnP/8Qzcei/raFsJnveLn/+4T3k+BY7xQxXf2LdP6gqXQbikx34VzLn3NZYL/6ifnB0N+dKjv1brH8rFann+Ki+9DbV7uKKPlJEACYxNYlXD/0ZP/Rm8+yMHUj39pUqxQPefHnnrSEwS+ngMR/B//8tGj/1tarp7zpCc96biJQGnj+rSltGweRwIksA4CMeGurdMXGZX6xViEWf1Rif+zvivlV0t6YErfO7aPHbu8Ej48hgRIYJkEKNyX2W+0mgRIgAQGEcgJ99rCS1JDasvk8SRAAiRAAscToHDniCABEiCBDRKgcN9gp7PJJEACiydA4b74LmQDSIAESKCeAIV7PTOeQQIkQAK7JkDhvuseYP0kQAIksAMCYwt35JT/+6/+3/L9731PfvKn/5voup8dNJVVkgAJkMBqCFC4r6Yr2RASIAESKCcwtnAvr5lHkgAJkAAJ9CVA4d6XHM8jARIggQUToHBfcOfRdBIggc0SoHDfbNez4SRAAlsmQOG+5d5n20mABJZKgMJ9qT1Hu0mABEhgAAEK9wHweCoJkAAJ7IgAhfuOwLNaEiABEtglAQr3XdJn3SRAAiTQjwCFez9uPIsESIAEFk2Awn3R3UfjSYAENkqAwn2jHc9mkwAJbJsAhfu2+5+tJwESWCaBRQv3Q4cOvW5/f/9Div4/+5H/fJm9QKtJgARIoDGB/+///U/HaqTvbAyf1ZEACZBATwLWd+/t7b3+nHPO+XDPoqKn7Y1doJZ38ODBa/b29q6eqnyWSwIkQAIkQAIkQAIkQAJzJLC/v//Oc88995qxbaNwH5soyyMBEiABEiABEiABEtg0gcUJ98OHD5/x+OOPf017bX9//6Wb7kE2ngRIgAQKCezt7X2avrMQFg8jARIggZkQsL77hBNOeM6BAwfuH9u0ySLuMPSLX/zivhr8ghe8YNK6xgbD8kiABEhgVwToO3dFnvWSAAmQQH8CLXz3pGK6RQP64+WZJEACJDBPAvSd8+wXWkUCJEACKQItfDeFO8cgCZAACcyMQAvnP7Mm0xwSIAESWDyBFr6bwn3xw4QNIAESWBuBFs5/bczYHhIgARLYNYEWvpvCfde9zPpJgARIwBFo4fwJnQRIgARIYFwCLXw3hfu4fcbSSIAESGAwgRbOf7CRLIAESIAESOA4Ai18N4U7Bx0JkAAJzIxAC+c/sybTHBIgARJYPIEWvpvCffHDpGkDzhKRu7saXyQidzWtnZWRwEYItHD+G0HJZu6WwNNE5GERuU5E3rxbU1g7CUxPoIXvbi3c3ygiJ3XoHhWRGwIYcaG/ofv+sIjcMT3qZA2w5wIRuUhE3mSOvEJE7hSR+3ZsX8vqLxSRT3UVvmwGfdOy7ayLBJoRaOH8mzWmrKLXHLkfnBo49Bsi8mURuaesmNkfdbGIPLez8pMV7bL3zhtF5JGeLdX6cf/9aKKct3Xlv69nPXraaSLyQPc/k+qNiJ3K7SYR+bY75hQRuTzQzhZ9hCDYyyt0DsbMi0UEtuEPH0yG/qhQh+DejZdgXmnOhX75vQFjaeDQWOfpLXz3pBeSa8Dp5gLWHoP49eLdXuhvF5GhjgN1YdAe6ET27RXDBRfXteZCCZ26i8hz3/ZUND14KIX7UII8nwQKCLRw/gVmtDzk2Mv6IpXCb797BU/5fDtL7sHW7wIP7qUP9uwcW3/q/qrHldiXMiUl3CFGn33k/npoQvGo7Qgxu627t/sgVIs+0rrBLqdzMIl6bwcZ1wEENz4q5PHvkJbC95icYKJnxf6fGQGPY563sQBkz0un7LQWvnvoRZlsSYFwDzmhKYS7vRBLnR6cyr2ugbjA9KMX0i4iz33aUzbq0kdRuI9BkWWQQIZAC+c/s06ICSzcD14hItd39u7C346JStuJaCme4JYEfiDy8MFTB0RMS+9hIbu1fghAiLlYWS2EuwrSIe3J9U1sXCEgB5avFZFbXCFT9xGeLn3kSLT8EhFB36aEu9qJ8fL+gMC214fXc1a0Q9j7JywITGIM3sqn57lhVP57C989B+HuB+1chLudEcPJIX3HPmpDCs2rjzxq++oOBj2Fe/l1xCNJYHEEWjj/mUFJRUZhql1fM6XQmxqLthMTEKQd5nK/td0QmEglQsBoSPtL61+zcFfh/C4RuSrQ4aWM9NSaPoKYfqgT6xDMSCOKCXek+WDCGrPTmg494tOndGKUi+iHzp36Olht+S18966EO5wQZpz6sY6oRLjrLFPzvSCs8fcJ9wjxPBE53zxmQn24CLBYJpZj728S+P8aR4kLE5Hpy8zjKdT5hc5GO2AR1ddHWHic9SQReaWJLuGCs7l5pe3x5Z5hUn7OdnmVNfYy4r5ad8OGzYlAxPnj+ru0i5JB8K0pUpYT7ugeFSKxtAD1j9qVyI//XCCtJBd00VTEUC45RNrPmLVaWOP0XTN2cmuybDvf0fVl6v6iEdeTu+BRTLjrWizNn8f9LbQGywryD3b1+3sCmhMS7n24hVJl8N2ZZixDD2hQ7CsicmJ3X4ytAVA7vhW4p/rL2I8rFdnQC4h4hz5T9ZEdw+hPtCMm3FXg45xnBvLzc+7Kno+6+q6JyNXD3x2BNQt3RBv+phGodkaZE+428hIaNNYJ2dyw0LGxiYvOdFXoh2blofJytvnIvRXCfjKj5dtzStuTKtc+ah5i79IfWdPhkMBsCQScvwo4b3NJNG627TSGlQh3m75ofbfP40XAw+b/el+l95hYJDKWwqH3BUyaIDAhPu2GBWhOLhhm2/msI2lAn4+ka6AsG53FWq+YXam1WBCndl2XFeTq/0NR/5Bw78MtJNx9zr4dn+ir73S7l8WeRmCCluJmy7O8v9/le+N3/wQ9ds5YfYTylbeOxxRPBPRyaTSp61oZr8U/LMGHHbVx7cIdjk9Xm6O9KrhTwt3+BmcEQf0XRyYAenGhHDuT1siJ5qOrEM9F3G2ajHd8sQFkbcMxuClgV5yniAgcvkbW7YUUcmD6RMDarHl4pe3JOUZEhYbaS+G+GFdCQ5dGwDl/TauINWMN12KJcEf79TgbhdTIsc9XVoGH80JPdWuEu4ouf46mXYSi1qH+8u1MpaT4smPCXe9XNl9eo9LYxc1u8ODrU3axBZp2IjKWcFcuqRx3bVMo2qyT2JJFldpeHPvWxBOGmHDHIuAx+gjl61oFjfSneCqbvte2nl+qX5bmImdr79qFO8SjOiZ0gs6uU8LdHu8dZeq32pxwe3zphWOj9P5Rrn1shbaqM/IC27bJ/uZnzbn2+HJDC3CG2lvKZbYXGA0jgbkScM5fFzLGzM3lSc+1mSmxFLPZC18V5zERrpFL65P7CFC9v3ix6KPiOdbefvXDoUWqONYGokJCN9d+b48XocrCp45MGXEvEe52Aad9YqD7wqdSXULjShfjhu6FMUY62RvaRyhfx6G9x6fGYWxyYrfLtnb7rbOHCv/cOObvEQJbEO56ESoCDGpE0DUS752xjYT7R5Kp/Ouc0I1duPi+VKBa20I5i/ZRtzppa7OfGfuIuG1vrj0p0a9tHWpvKRde4CRAApUEnPMvOTuXolFSxi6PqY24q49VgRKLeMdyrFOLAkMCORYd1ntYbgGgsvXt1PQfP/lSQW7vCym7aiP+drxouVbU7lq464TIC/QQl9S49QtNbeCsdHI4tI9ik7uUcNf7s9cSXhfYNoT6lPfpxl5tC8IdSH3U/epu1TV+887QCtZUd6T2ZS1ZaNon4m7PCd1EbTvVvtRkYyzhHrtwx7a38eXB6khgvQQYcY/2rU+V0VSPlF+PRZlrUmVUMHp/qj68JJKLRoUmKKE26Hd2YWFIuJe038IMCfLQQsZdC3fYrG2zTzk0AFa6YNPyRroTBHHuCdXYfaT95m0eI1Umtk8+I+47uj1sRbgjYoGdUzQHHJGDuzvmfYW7f5yZi1D7LlaHge9jOxikovQh4a6PymwUf87CvdbeHV0mrJYE1keAOe7BPg2JlJJI/RjC3T4d1vVLELzYHQ1RYbyBs2TnjpC9XvxrhNffe0LCvaT9OeFuA2h6z52DcPeLULUPcsI71F6d2KnwT93Xx+wjK86xC5T96No8pMLiRZRYPKu762h6Tm5CGBPuGigs1S/rc6I7atFWhDvwWgFr8zlTwr3m0XCtcLfRcdhXsp2SrSMUDbA7woRSZWI7H+jw65sqUxJxH8PeHV0mrJYE1keAu8oE+zQkRtSvxhYqWsGtPrRPjrsGMiCk7Fa/EEYfq9iuLyQKvY2xNoWEuwrRkifJNuLv7582gGbfcr6rxamw1eezx556pByA523bGXv51Zh9lNooImS38i7ZthLnx4R76fnrc547btGWhDtQ25xrRe+Fu42El6wo13JqhbtPU4ltqYSLAx+80c7a5sWyz+UPLU5tLdzHtnfHlwurJ4H1EOA+7k/oS5vOYUVqbBGjFqACxkYeQ2LeVhhKP8H9CfvCv3ngKItFyO0uILF0jpBw18hs6e4hoUi6NklFJu67uquZFe59uMWEJerMTbpwjLYPT+Kx9Sb+SgJp/t5vx4zdVjQUtBq7jzDheHJg3OgTG30nw9fdm1F1HKai5im+qqmY5z7woq05fWvCPTQz9cLdHoPHk/gdL8DABxfBj3cvXLLbX+E3uzAUFwFeTPHszBtP/Z7pqA+Ps/CyDWzxeFHnRNRGb9u7j6TZfLN7mQQeo+L1yvjYNvVNlcm1p+RFSWPbWzO2eSwJkECCQAvnP7MOSKV82H3KfeqA3RUltDe3ihe/eFO/9wEg61ut2LNbTiKdAdsZ6wcpMiVpMjg+1k7/To2Q2AoJdxtZ9e2HQH2+iNxibE0JdxzmA2g+Ml/LLSUs9SlGatJh95qHaK/dlzzGW+tO7WHvn2L07aPYpZZ78mMnGNAtHw2Ms9i7DVCnvceHni7oDjWpl1HOzE3M35wWvrsm3aSamGuAffwWmwF6pxFaPBR7EYm1z7fLp77osbn2l9RlnU7u+NQLmGoi7rn2lAh3P6EJ9W+NvdXjgyeQAAmECbRw/jNjrwJL32MB8xBZ1YAH/j8m8NQfwl/d3KWt2PdnhPKE7RoelIuADN5Ke2qXs45XzVvh5rf09fj67ipjy7H3v1BUObazjd53bHDpQBc199HanHD34tTfI2u5pYS7nXQgKIY++7J7s7efTJTunqNcUxPCWL576py+fRS63HLCHef4l2thnOHJDz4/Za6PWN6/1QoYHwha+muLEfkRnWEL350TroOa4xqAR1IPdQXGBgpmj3hEpwtVc47a26eOy+77qsf4CHrpzN2+ZtzWF3vleExUh2bM9gUhqfSa0J61qfakyvXMxrJ30FjhySRAAn9FoIXznxnvWNBDn6r+QSaqDT/9FnPvQPPgNz+QeLJqRSiOR13YKOGnReRTTrirn8Qk4HOG3dNF5FWdgMotJLQiNJSiEdpz3nZT6oVFIT8eskeFZ+rer+kpsb3Sa7jFtnXUdnm7Q5Fhe0ytZoltq4j67Rt37ZOX1MufhvSRv+RKhDvOQWT8593aCi0LOuTjR6LrqesD4l/HqLVBsw80a2FmLmGZ5rTw3bUXQRXJBg3AwNdPyeNKXAD4s6u3S9uk5+L4krqsbXj72hSfIe0JORH9bip7p2DAMklgdQQa+M7VMesaBDF2YqWPh69O3RNUfMaCPbUvBZqSvd53WvjwHLeadqKs2H1VA1HcIeWH+gV/+PTp45bjo6b/V3NsC9+9dOG+ms5mQ0iABEhACbRw/qRdTCAXGdXfS5/iFlfMA48S0KcxtWkyxEcCzQm08N0U7s27lRWSAAmQQJpAC+fPPigmYHdTQUrjl7o8enx/htnthMKyGGnxgblUm+KCeCAJtCDQwndTuLfoSdZBAiRAAhUEWjj/CnN46BMXCVomyAXHLmJ3EdToBOzaArs7zugVsUASGINAC99N4T5GT7EMEiABEhiRQAvnP6K5WyoKaTF446Xuy41tIfvkGm+J2ZC2YsOK3NbNQ8rnuSQwKoEWvpvCfdQuY2EkQAIkMJxAC+c/3EqWQAIkQAIkYAm08N0U7hxzJEACJDAzAi2c/8yaTHNIgARIYPEEWvhuCvfFDxM2gARIYG0EWjj/tTFje0iABEhg1wRa+G4K9133MusnARIgAUeghfMndBIgARIggXEJtPDdFO7j9hlLIwESIIHBBFo4/8FGsgASIAESIIHjCLTw3RTuHHQ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IAEiABEiCB4wi08N0U7hx0JEACJDAzAi2c/8yaDHMuFJFLReRNnW3XicjHReT2Gdpaa9LFIvLc7qRPisg9hQW8UURO6o69UUQeKTxvyYedIiKXdw14X6Ihb+t+u0lEvh05DmPqgIhY5q8RkVMDx39DRD4nIg9m4ME+lHuZiKBf8XmXiPyuiNzlzo3VpYfd58Z37vhbO/umZrTk8bNT21v4bgr3nXYxKycBEiCBJxJo4fxnxv1aEbmys+nt3X9f3AmjK44IrRsa2wuR/ewj9R+KiOXc797cffdFyb0X4vBT5rzTC0RlY0yTVae8nhkR5eB/b1f7y0TkjoglH+z7/b8/AAAgAElEQVQmgpad7wt/6iWJyeJZInK3EesPd/8+s6vH92uuLj+2c8efbSZ9UzKarGPXXnAL313iPHpzbtGA3sbxRBIgARKYKYGN+c7zROTzIoII+5tdl+C3JyeE2VQ9iGjue0UkJpZzv8eEO9qIJwovCkRn/Tm3dV8gOo9JzZaEO540XC8iMVGOSLfyQbT7qsBAeJqIQFjjiQ3EuH5U8HqeOg5xXGjCcJqIPNCVh8klouX2g/r8E5FYXbFxW3P8lIymuq5WX24L303hvvphxAaSAAksjUAL5z8jJiqCU5HT1ubmhHnu95hwRxsRRQ9NUuw5Gtl9bZfWkZpEtGbToj4V0RDIoXQZ+4QG9oS0jDKMRbVDEyEtNzQWtc9t1DvHokaIo6ya46dklGsXf48QaOG7Kdw5/EiABEhgZgQizt/mgEP4Id81liIwsxYlzekr3BHhvMDkjj8qIncGIqFaOYTO+caSUE4zoqpIe9BcewhnzZ/+Sndu6vdYfrQVZO8IpG94QCogTxaRN2Si/yXt0vIRpf1qN240/xu/2fz5ENcvJPLybf4+yvpswdOE3PjUaHlMlIOnplRhUvO8QL9rRNoL7ZQ4jo1FtSc34YpN2EqfltQI9ykZ5fqHv1O4cwyQAAmQAAkogYBw9xFGPTSWJrAkmJr2gJQGiNTYQkPbJkRTwUQXB9rffI4yFvJBmOqxEHyaP4/zbHTV55XbcnEcPjbv3P8em0hZQfasLjUIk4JbAh0Fex/qhCmizbHofk27UI2meqD9mLR8xNStwhJiEIs9wQpjC6kmysqnj9j6/bFjjEvNT/eiXCPp6I/HEiyRSoN2YPJjU1hS4jhWp0a3Y30Wu95qhDjKqD1+KkZL8h+zspUR91l1B40hARIggTYEnPPX9IpY5XNKMekLSEUWxPsHCp4k6PE2Vxyi89XdLiw2vULFjRddNqfZR0RzqTC53z0HL8j0/0NPvbGzCES1RopjddW2S4W72qbjBt/rkwKt2+fgQyzf7wSw1u8j2lpGrcj1zHRC5ydiWj767PvdJMdHwnXyE5pAxMSxlhs6Ryd0YPYlEfnpIxOcv9mNtcMigqcxoacttUK89vipGPW9jjd/HoX75ocAAZAACWyRgHP+uqAxhqL28f0ckUJo/ZrZWQYC/uZIRDqX22vblztWhY/Pg84J89zvOeGuaRyhRaoQb3ZBZaiuPu2ywj22c0ppu3IR6NTEpHT86c4xXkjrhEEnPaHIutoXamdq5xZcS1cHnvpof6FfQk950KbauvyiWRtx1ycYlhVSwfzuSlMxKu0jHucIULhzSJAACZDABgk4519CYNL1SiUGjHQMIrvYdUX3cg+lz9QsEswda8WsZZgTsLnfc8JdBZefdIUEZ6iuPu2KtdXaqhMZCEfkjsf2jVchG8otR3m1fGLDR0W2prtoXredaIWeEqh9odxyLdOLY00JwpjDLjV2r31tD357t4h82bBJPbnRuuxaCW0r0nz8vu+57SBD1/kUjEa6nLdXDIX79vqcLSYBEiAB2WDE3fe6zWH3kcnQ3tyxUVNybCg6nBOeud9zwh2/h2zT72xedqiuPu0qEe6wy66ngOAMvZRIbcpdraWLMmPl+AWmmt9un1SEdo/xTy1s+al0FJ0E+DGXW0Ad25qxNvWl9ni0awpGuX7l7xECFO4cGiRAAiSwQQIbzHGP9XIol71G3JQcuyvhrnnTmguuUfiStJ0+7SoV7ugL/xZbvy2jCtlQJNn25dBdj3xKjgprv1DWCnVtZ+zFXTl2OimykwOtN7aeRPvSc8rVVTLBy3nAKRjl6uTvFO4cAyRAAiRAAkpgY7vKpDo+JJg0IlwSzVWBGUvpiG2pl4uo534vEWS+7pitqVSZmnbVCHe1H+f8sy6v24rW2vb3vbj9NowQ1ae6FyrZpwQYE9iuEzv/xPZbz4npUHTdT7J8e/T3mj3jQ0xytoXOmYJR3/7a/HmMuG9+CBAACZDAFglsbB/3VBeHRJSmBqReTa9lqvCPHRt7SU9O8Od+LxHuOEbLgX14uhBaaBwSyX3a1Ue4w0Z9EmCjybn6x7xs7ZaH94pIKJKuufmYXBzo8vP9NpBqU04chyLusTUJWmZssXGurtJxkuM5NqNcffw9QoDCnUODBEiABDZIoIXznxFWiJ5PBLbTs0LTpkao2A4tXIXAer7Zjca+pj60R7ym4vjobGybPcWW+71UkGlb9PjUGzvtE4Y+7SoR7uB3nzM+NLnJ1Y8isFOQ3ZNfX/iEfvN1pIajXTB75ZGxEtqJR+3BglMck9pHPiWmNXIOGy93i3NjY0W3nkQbavaMD7W5Vuj78ajtH8poRu5hWaa08N2T7kTQogHL6lJaSwIkQAJ5AhvznSpWEG3Gm08h9jRqClihaLmmy0BgYYu875pzfETWLjjEFpMo/yndoj6IwtB+43ZygPJxPHYS0Z1Gcr+XCnccp4IwJPzwXSwtpbZdJcIdfaFv5UXdlpNPTbL1ax/oORd1e5vb/fRzCzxjF4ZGu/V3n9+u31uOqXcbxHaVQYqN7mYUSrOxL+fS3H6Idn2RVWxrT9gX2t4R3+NFWPYlXH2F+9iM8k6KRwQJtPDdFO4cfCRAAiQwMwItnP+MmgxBeWmX3mDNgoDEn92Wz/6uwtF+F3vpD0TXW9we3LmXPfnyvTDL/W7tUlEZEp2xveT1/FQ+eU27NDIc2j9c6wqVhz54fyRKHjpehSrewGoj67ktLFND0r6gCxO50EfTVfBbTNzjt9hbiHXiiAW1sbf31vKJ1aX2+9QobWfJ+g3PYExGM3IPyzKlhe+mcF/WmKC1JEACGyDQwvnPFCNEPD7YPzy2h7g3Xc8JvbnSHwvxemL3xs2YOAuVn7IH9dfYOwX6Pu1K2VFbnh6PMkP94BdQTsGgZZl9xmlL+1jXjgi08N0U7jvqXFZLAiRAAjECLZw/6ZNAQwL6dKJPJLmhmayKBIYRaOG7KdyH9RHPJgESIIHRCbRw/qMbzQJJIExAo+0luwCRIQksmkAL303hvughQuNJgATWSKCF818jN7ZplgSQVoKFn0NfxjTLxtEoErAEWvhuCneOORIgARKYGYEWzn9mTaY5JEACJLB4Ai18N4X74ocJG0ACJLA2Ai2c/9qYsT0kQAIksGsCLXw3hfuue5n1kwAJkIAj0ML5EzoJkAAJkMC4BFr4bgr3cfuMpZEACZDAYAItnP9gI1kACZAACZDAcQRa+G4Kdw46EiABEpgZgRbOf2ZNpjkkQAIksHgCLXw3hfvihwkbQAIksDYCLZz/2pixPSRAAiSwawItfDeF+657mfWTAAmQgCPQwvkTOgmQAAmQwLgEWvhuCvdx+4ylkQAJkMBgAi2c/2AjWQAJkAAJkMBxBFr4bgp3DjoSIAESmBmBFs5/Zk2mOSRAAiSweAItfDeF++KHCRtAAiSwNgItnP/amLE9JEACJLBrAi18N4X7rnuZ9ZMACZCAI9DC+RM6CZAACZDAuARa+G4K93H7jKWRAAmQwGACLZz/YCNZAAmQAAmQwHEEWvhuCncOOhIgARKYGYEWzn9mTaY5JEACJLB4Ai1892TC/dChQ6/b39//kOmFzyy+R9gAEiABEmhD4CX0nW1AsxYSIAESGJHAMd+9t7f3+nPOOefDI5Z9tKjJhPvBgwev2dvbu3psg1keCZAACZAACZAACZAACcyZwP7+/jvPPffca8a2kcJ9bKIsjwRIgARIgARIgARIYNMEFifcDx8+fMbjjz/+Ne21/f39l266B9l4EiABEigksLe392n6zkJYPIwESIAEZkLA+u4TTjjhOQcOHLh/bNMmi7jD0BZJ+mMDYXkkQAIksGsC9J277gHWTwIkQAL1BFr4bgr3+n7hGSRAAiQwKYEWzn/SBrBwEiABEtgggRa+m8J9gwOLTSYBEpg3gRbOf94EaB0JkAAJLI9AC99N4b68cUGLSYAEVk6ghfNfOUI2jwRIgASaE2jhuyncm3crKyQBEiCBNIEWzp99QAIkQAIkMC6BFr6bwn3cPmNpJEACJDCYQAvnP9hIFkACJEACJHAcgRa+m8Kdg44ESIAEZkaghfOfWZNpDgmQAAksnkAL370W4f40ETmn6/Evici3F9/7u2nAKSJyo4hcLCKvFZFbdmMGayWBbRNo4fy3TfhY63HveFhErhORN6+EyRrbtJKuYTPWTqCF724p3E8WkTdkOu2TInJPj459jYh8pDvv7SLyvh5l8BSR00TkAXLkUCCB3RJo4fx328Jg7QgcXC4ij4rIDY3ssz5vjPvhhSKClw1e2dmPCcGdIvJ7IvLIQtvUyOyqanSs4KTU/f5tXak3JQJ66LMDIhLTH3379CwReXlX/2ERuSPSwl2M+yrYPLicQAvfPYajirbINeB0Iwpj57wsMbhT5N4oItdTcJYPrsiRFO6DEbIAEhhOoIXzH27l6CWMLaJLDByrTvu0EvVCsP+ZEfD47nkicl+JUQOPGatNA82Y/PT9roZnRkT5c488Ob63OyalLT4oIm8SEWiUB43VQ/v0tu7pNYpMBRS30l+TD4g5VNDCd+9SuGMg+0/fiDsusBeKyFM64c9UmX4jmMK9HzeeRQKjEmjh/Ec1eJzCdiFgxqjTCrwrROSjLrqOyCuE4a09A1O1dMdoU22duzheA3YxUY6UT4hnfN4lIlcFjNS0ottF5JKIaO/Tp5oFgDJhA4X7LkbIDups4bt3KdwnrXsH/bWGKinc19CLbMPiCbRw/jOEtAvBOUadSMd4b0acATdEYot0mTHaNMPh8QSTzhORzye4X+ueeIQ0ByZVd4sIxLlNzxrSp5jIPdTZhcka0k8p3JcwokawsYXvnlQ8Z1JlcnXD+fysiLy4i1YAKWbFNwei6ngkhtm1HqOPI+33WHR5hojgYsaxZ7t8esyQtS7Ug7xE+8H5cLo1ZeICRn7cZcY+zPy/0LXFlh9rgzp8XR+AtsE+fLwtTxKRV7q0oVhuH+y6tGOL8j5wZA3C182jRe9o0B+vMGXjHPx9jIuBR7jaWQQJGAIR52+vWaRitIrgtuqbnOCEUDvfGINc+E+49AZrK4TyBZ2fxPc4Hn7dpquk6tTcZ3C2KRS2DhVp+A7ruGqFuW/TN0TkcyO3CfcJ3NtOCtwjbVsQwf5qd3/VtuN3vffh3zV9YMsrtaFmrGm0HOeE9ARSafTJPiZWoVQljdpbPTC0T1X0YzzARgr3ml5d+LFbFu46C451IQQjFjGpk4ST+VR3sH1sZr/HLim6gBWH6nG4sCBuVfjH6tT8t5IyUUZJGyDGNa0n1gaUFYuEp2zRdoCVrQff28W8tr04VjlY4Z5qS991CQu/PGk+CUxHIOD8ffRQK4+lAExn3HQlx0S0TUXRoMqZJqDjgzDqfzVI4y1G+oIGP2J1qo/M8VUfnDvO2+Dzp+FvIa7V/4b8KvxwbZv8fU/t8MyUA+zA5MHeK3Hv+77ZcaykD1LlxWzoM7I0P92Lcr1ngeNjXWQ+tFOa5qHbSVffPrX3fe0/yyG2iDY3Ye3DhefsiMCWhbu9cD4tIl8Rkad3jhq5gvjYi7BEuPtu1AvLilh8p3Xh8Rk+Gtk61E0UbF2xMu2FiGPgDLGqHDn4mOGrc7bOfqhwtzdybG+GCIN+LCsvwvUJgLVLbVZHo84R38Ph/4WInHgkd+/53cQjtlp+R5cOqyWBZRNwzh9+SQMToYatZfKcEu4I1PjIt6ZKhLZyVEH2IhG5q4OGIM2ru8iz+rZQnaWiHcVqdNVOBkoGn/pULya1TSjDL5bs0yaUYxnofcbndPt7lhWeeNqgO5+U9oEvr8SGEm7+GM1j9/y1D3XSgdQVP040su4nXX37FLZpTr3my1O49+nVBZ+zduEe6hpdHY4LCsLQP560q8RtRLhUuKdm3P7itYLePobzwj1Upt3lxufO2cdwYKBtHkO42yiKLc+2LWWbjepZvrp6f017HS/YNdD0tRNwzh/XnQYsQk1fy3XZJ/Kovsn66Fzus2Xo69TARmkEXUVezeQpZ5+KUXvvyJ0Ta1PoaURoFxXLoXYSEuoDW16pDX0ua9UEvr+0jTouQpF1Zerb26dPYbv2m20vhXufXl3wOVsU7j7C4LuvJGUklioTc8TqdPoI91iZdhuoUJusQNZIxFDh7p2Pj3ioA9P2hiI6Mb62PbiZpPJKF3zJ0XQSmAcB5/xLjMqtGSopY9fH9BHuKrKsn9XvQoIxdU/B8XjSWirabcS9Rrjn7AtxyJ2Tmoz4NoeY9WGv5fYpL3RO3/Gn9zRNd9Hcdzvx0UCcjfxrEMvfo/sId7sg1abEULj37dWFnrd24R7aDtIugrELi2zah3ZnbcQ95lhtBBoX9Te7tBybKmPfqJcS2GqbFcehG6pPz0GqyVDh7ttXIty9bTHhbh/fahsR5cNfnxdmLfSSpNkk0IYAI+7BxYaIriKXGf/Vj+aFW/EV25c71HneT+KYmv3W+4i8Evt8FLvkHG1fToT3Edpadmkf9LGh78XlF5jqUxMr0kO7x4CxTxkaOhnze8pTuPft1YWet3bhnooQ5RZ2okvHEu4hx22HjHfiYwh3u7+sCu45C3fwgMN+a+CRfe1j1YVejjSbBNoRYI77E4S7PqX0O36FhLuK3twTXHSo9f8Qethe0G9+kOp4DcL4lMjUOSX2eeFecs7Uwr2mD1oKdw0sadqq9okX0Vaoq32hfqvtUyvOsQbAfp7VjSk8xcF2k1jk698zk2PVzvGwpsEEtizcbWqGnTUPSZWJRdw1+oDoMT6aSxpLCakV7qG3ummdqG+sVJk+EfdYdMBPjOxg1i0o7VOQNTymH3zBsgASGIsAd5U5TrinhFQoeqwCs1a4w49p9LY0XUaDTKHIbWw4qM2xyH5om8MhbfJ29Im41/ZBToyOmSqjvHStB55OnOpeqAQGliF2JcKC79iORHjiXtqnqQ0rQmMg9aSb99KxnOiOytmqcPeLN+1AHlu4WwdZGjkuEe52FxYvqG2dGFqhxampfPuSJw0+koT/V44p22wKT+qFEdYJ4t8lN8gdXUaslgSWR2Dj+7h7wZQSeaHfVHyX+PSQwFQfWXI+BpcGmkrz3O1bNXVbSjtIQ2kdQ9tky+8j3Gv7oKVwR9vstpD3Bl6ohGP0STf66UC381ps7/3aPkXU/8kBTwM9g601dXc6vCvFvkfA3qtLJwrLc2gbsnirwh1dbHPEVdhC8EJMXtmNgRIBmxPZXkTbvHtcXN89crHrNpA69HJl4jh7DC7Gd3e589gpB9uahdpgd8xBGYj442UYL3Vvfytpd0q42zQdHAcnBmeC720U3dYDp2jz2f0exIwSbMgxsanTE2jh/KdvRVEN9m2iKlh90CAWobYplTZ4YKPg/h0W8LPYxvaWzrqQwLT+rWSBq/X39gmxAkAbYQdeAIV0Ca0z9I4NOxGwdQ9t01jCPbZfug/g9BXu+uInsPECNzWg9L6GoBfur6F+UJv0mNRTldo+jdkWy3EvGfdFFxAPmheBFr57UsE14M2pNpUk1islArZWZMfqim2zmIqwxF6YonWEnLaNhltbcCxeioE0npJ2p4R76oVTsXrsRMozCm2HOa8ridaQwMIItHD+M0EC3wIBhXdPaL6696t273EEQf68E9+IZOpL4/xTP5uPDbGMIIxGWW1ec0xgpoRyCJ19Wmnz8BHR1UCNbZcer28DR96zfc9HyK8ObZPa3SfiXtsHfYV7n8W+aJcPfIVSVO2kSINWqXeQ1PZpaFzEhHvJuJ/JJUozagi08N0thTsuJLwEAZ+SR0JevGvkGq+8RmTYCli764l1jrHvbT+EnCF+95FuZVVSppYfe0MpbhwfDbweG5Ged7oFoGgndttBxKa03ajfPk3wvGP14A2yrxSR6x1fH6XXPsQNMfSot2ac81gSIAFHoIXznwl0u6sXTIot8vQ+CH7nKhF5RperHBJqIf/rBbGmZobuSXp+Lm1QUULsv8o9IdU23RmIIEMMv8W9tRt2fEBEYoJyaJtgT0i4pzho+2r6IFdeLPWmZttLP4Q1vSWlL+x4i4l7W25tn3qbYsK9dNzP5DKlGaUEWvjulsK9T10Qn/jDx7+MqZRj6jgrwkOP1lJ7ntfUj4tXPyXt0BdQPRIQ9zX15o7VekIr3UPn1rYjVz9/JwESCBBo4fxnBF79fIm/Ux9U4ke1iX3OGYqnps5aPwzbasof2paQGJ3inuwXmY5t99DyxmZeM+6H2s7zGxFo4bv7iOni5rdoQLEx4QNDu7vokalFsgOr5ekkQAIkECewAN/J7iOBsQno0wRudjA2WZbXjEAL37114e5fLGQXp9qFmqW7CzQbHKyIBEhgvQRaOP/10mPLFkhAo+281y6w82jyXxFo4bu3LtxBO5S/rb2QyzfkeCUBEiCB0Qm0cP6jG80CSaA/AaShYG/11GLR/qXzTBJoRKCF76Zw/6vOVMeh33xlorz6RsOH1ZAACSyVQAvnv1Q2tJsESIAE5kqghe+mcJ9r79MuEiCBzRJo4fw3C5cNJwESIIGJCLTw3RTuE3UeiyUBEiCBvgRaOP++tvE8EiABEiCBMIEWvpvCnaOPBEiABGZGoIXzn1mTaQ4JkAAJLJ5AC99N4b74YcIGkAAJrI1AC+e/NmZsDwmQAAnsmkAL303hvuteZv0kQAIk4Ai0cP6ETgIkQAIkMC6BFr6bwn3cPmNpJEACJDCYQAvnP9hIFkACJEACJHAcgRa+m8Kdg44ESIAEZkaghfOfWZNpDgmQAAksnkAL303hvvhhwgaQAAmsjUAL5782ZmwPCZAACeyaQAvfTeG+615m/SRAAiTgCLRw/oROAiRAAiQwLoEWvpvCfdw+Y2kkQAIkMJhAC+c/2EgWQAIkQAIkcByBFr6bwp2DjgRIgARmRqCF859Zk9doztNE5GERuU5E3tygga3ra9AkVkECyyLQwndTuC9rTNBaEiCBDRBo4fxngvFiEXluhS3vqzh214eeJiIPdEb0vde+RkROTTTkPhG5vft9jPp2zUzrf6OInCQiN4nIt51Rp4jI5d13fjycJSKvEpEru9/B5mYRucWV0XfcxfoD/XCPiDwYAVjTj3PpA9rRg0AL393XmRQ1p0UDigzhQSRAAiSwIAIb8p1vE5H3FnYNRNglhcfO4bAxhPR+piFXHBH2N6xQuGu7Tw+I4dtEBML7ZSJyh+EDcfyRbiJzZ/f9i7tj3yUiV5lj+467XH9gfOpEynZd7jzbj3MYu7ShJ4EWvpvCvWfn8DQSIAESmIpAC+c/le0jlJsSbSMU36yIMYV7SMD6hoxRXzM4mYpiY+DaLpr+WhdFR6T97k40Ixr/iClfz/FC35tQMu5ix1woIp/qCgz1VUnZc2FPOwYQaOG7KdwHdBBPJQESIIEpCLRw/lPYPVKZaxE5YwjpGhZj1DdSFw4uJtRujaj76Dkq0wj62V3KijUAqVj3dqI+9cSmhHXqGLXBTypgS0nZg6GxgN0TaOG7Kdx338+0gARIgASOIxBx/ojqXSoib+oWPN7qUgXWQjEncs4TkfNNYx8VkU9E8ouRK/3VjhP4HejOu9FFZfG1z3v+rIjcFYGKhaAXmPx82ID0DOQ66yclpNUW9GEsL7pW8OWEew23UPu+EBDFpcfVjk0/BmxEPSS+c2NGf39mIGdebcuVkesPjbq/XUR87n1J2bWMePwMCVC4z7BTaBIJkAAJTE0g4Pz1cb+vOhR9nNq8qcuPiRwsSoTghsBGHjGE8pndRAY2+WirClkIqW90+c9qu01nsOWCJ3aCieVG43yISPQH7PAfm+McE9KpyLEvr0bwxeqr5QYxjkWhaJ/nYYVv6XF9xott9/e7fkc5b4gI7xwnjYanUo5yZeSEOyaJ13frMHyee0nZfTjxnJkRoHCfWYfQHBIgARJoQcA5f+Tmav5sqPpc7m4Lk8esIyXckb/so9SIJH8+sO2iFbKwTznhexvl/mAn/r3wV4HtUx90ceSLTEQeIvbV3U4oGm0NCeka0Z4Tip55SrjXcFMbbft0wnK/eVJRelyfsaFj4HlH6ntrpH9sudqHON4+9dBjVLj7NtkySsR17Bh9IoDyTg48zSkpuw8nnjMzAhTuM+sQmkMCJEACLQg45499wJEeE/u02ie8RdNrxarapMLIpn9aIRvb7UNFfygv2dqi5erxoXSInJBWcVfzlCS1G4nfZSeXKhPqvxC3kug0yio9rs+4UbvQRkT+Y/2jZacmRMhxx85FoZ1o+gp3fRKB8/WpD2zFuAhNHGr6sQ8vnjMTAhTuM+kImkECJEACLQk4519S9aTrlUoMGPGYPtHJkIgsEbKa3pCL1GqKRWoRZEq4I5qPXU9qRLudOEC4+v3MH3M5+CXt9TaGuEHg4qkCbIXgtTu02PNLj+szNHQM2KdNqfx01KFPQvBvCGh8NOVJbQgtXtXfSsZdTIBDtP9qYr2CnlfSj3148ZyZEKBwn0lH0AwSIAESaEmAEfejtGP5yIigQmjbFzepQLPnlAjZ0v28tVxNyajdnlGHT2yCEBteJWJSz821t5QbyrNrKiA2PxcRpaXH1V4+tt14UgFRXvJkSRcYYzzoC5GwqPbl3SRkihx3u398bNeamn6sZcXjZ0SAwn1GnUFTSIAESKAVAea4R4W7CkVdnKpdMlS4hyKhtrv1RT81AswKaeRWIw8fdvt9xlPDqm99/glMDTe1x+5ihO9i6UGlx9VcPr7dan/fFxXphCuUf652lbCOHZPaChLll5Rdw4fHzpQAhftMO4ZmkQAJkMCUBLirTFC4a2QzJN76psrU5mmrgKyNuENIa1pOTbpMjeDL7WJTys0PbZT7zwpyxEuPK7l0fLvtDjapBaahsnEudgrKRexLWMeOUfaxt/uWlF3ChcfMnACF+8w7iOaRAAmQwBQEuI97ULinRHZf4a6TgdjiVaANS0cAACAASURBVN+9qS3/QoL3ge5LjYBr5Le0vhrBFxPutdxCQ1pfYpRblFt6XO6yCbVby8a5uXx3W772cW73pRLWqWO0b0MTi5Kyc0z4+wIIULgvoJNoIgmQAAmMTaCF8x/b5hHLy6Uj+DxxuxVfbY67jZTG9gjHPui6MNS+CMgfD2H5fBG5pWMREtJ2T/XUQknFWSP4csK9lBva4XdG0XbbqH3pcWiLvnAKEenQrit++MTarQtic9FzLS/34iZbbwnr1DGxbUlRR0nZI15CLGpXBFr47kl3ImjRgF11DuslARIggakIbNx3xkSOvpkS4u/dIvLnnVD+SJc7DlFXK9zRhXZx4Q0i8t2uX58iIheJyFfcmzBtvrgejzeyYgcWK2xjQjol/mMC1m4/aI/Bi6VSEwUVzXgPQCk38Icwxn75+IADnjR4vqXHoQyN+uei3iUTllC+u+bZf9z030tF5Mqu3bFJ2ZjCPSXQdUyX9ONUboXlNiDQwndTuDfoSFZBAiRAAjUEWjj/GnsaH6siJ5QOoRFXNQli9CoReUb3kip7DqLbD3XCLbbbh5YD4feWwNtQIbTwFlEfJVaxb9H4vcZT9ev5udST2BtztV4beU7VV8MtxAL1vN9xKD3OCveSpww4Xrd2DK0lsE8t9CmC3avd9gkmUh+LvG01NklKpeGk7LKTQJ8KVdOPjS83VjcmgRa+m8J9zB5jWSRAAiQwAoEWzn8EM3dZBKLZ+Ng3oI5hD0ThiRVlT2XHGG0JlVFjr7L4fkb45o4rXRw6RptRF/6mGBtj2McyVk6ghe+mcF/5IGLzSIAElkeghfNfHhVavFAC+nShZCeehTaRZpPADwm08N0U7hxtJEACJDAzAi2c/8yaTHPWSUCj7aW76KyTAlu1GQItfDeF+2aGExtKAiSwFAItnP9SWNDORRNAas6ZIqIvsFp0Y2g8CeQItPDdFO65XuDvJEACJNCYQAvn37hJrI4ESIAEVk+ghe+mcF/9MGIDSYAElkaghfNfGhPaSwIkQAJzJ9DCd1O4z30U0D4SIIHNEWjh/DcHlQ0mARIggYkJtPDdFO4TdyKLJwESIIFaAi2cf61NPJ4ESIAESCBNoIXvpnDnKCQBEiCBmRFo4fxn1mSaQwIkQAKLJ9DCd1O4L36YsAEkQAJrI9DC+a+NGdtDAiRAArsm0MJ3U7jvupdZPwmQAAk4Ai2cP6GTAAmQAAmMS6CF76ZwH7fPWBoJkAAJDCbQwvkPNpIFkAAJkAAJHEeghe+mcOegIwESIIGZEWjh/GfWZJpDAiRAAosn0MJ3U7gvfpiwASRAAmsj0ML5r40Z20MCJEACuybQwndTuO+6l1k/CZAACTgCLZw/oZMACZAACYxLoIXvnky4Hzp06HX7+/sfMkg+My4elkYCJEACqyXwEvrO1fYtG0YCJLBeAsd8997e3uvPOeecD4/d1MmE+8GDB6/Z29u7emyDWR4JkAAJkAAJkAAJkAAJzJnA/v7+O88999xrxraRwn1soiyPBEiABEiABEiABEhg0wQWJ9wPHz58xuOPP/417bX9/f2XbroH2XgSIAESKCSwt7f3afrOQlg8jARIgARmQsD67hNOOOE5Bw4cuH9s0yaLuMPQFkn6YwNheSRAAiSwawL0nbvuAdZPAiRAAvUEWvhuCvf6fuEZJEACJDApgRbOf9IGsHASIAES2CCBFr6bwn2DA4tNJgESmDeBFs5/3gRoHQmQAAksj0AL303hvrxxQYtJgARWTqCF8185QjaPBEiABJoTaOG7KdybdysrJAESIIE0gRbOn31AAiRAAiQwLoEWvpvCfdw+Y2kkQAIkMJhAC+c/2EgWQAIkQAIkcByBFr6bwp2DjgRIgARmRqCF859Zk2kOCZAACSyeQAvfTeG+m2Fyloi8qfuDBdeJyJt3Y4qcIiI3isjFIvJaEbllJDvQxru7sl4kIneNVC6LIYHVE2jh/FcPkQ0kARIggcYEWvjuJsL9wQcflF/8xV98e8fvGxFxeJqIXGoYQ0w+EmD+RhE5qfv+fY37ZIzq0M4HAgVN2hcJw6096KMY06eJyBsyAB4VkRu6Yy4UkU91/36ZiNwxBjyWQQJbINDC+c+QI3wG7gEIauCDgMbHReT2Gdq6a5OeKyIv7gIuCLoorz8SkTtF5L5dG7iw+lVX3CQi33a2I7h1eURz9B2zGrxDsaVBO/b5AgZVC989qVjUBnTC3SIP1Qvnc5s56GwRuSdwAT3UfQdnfknPfsTFdqBzbq1vCnAQ13d2v+uI89U3JO5K2JYK99iEw3eB9i2F+w/J7HKs9bw8eNquCbRw/rtuo6v/WhG5svtOgzwqTK8wAQE9DSLm2UeE66FIgGdmzRvVnLeJyHvNfRBCHR/lhX+HmI1qxMoK2+/ac7qIPOjaBl0CfeIDULVjFsVqAEz7D9+V6DD2+UIGXAvfXTJgeuNyDbDlhC4OexHg2FDahk2/GOKY9CJFPSFbere54ER7AbauO2ReX+GuN1dbJiPuTyS8y7FWMBx5yBwJtHD+M2r3eSLy+UjKIH57cuCJnfrROfjQlij1PomnEe8PRNbhz1/RBYcmvb+3bHSDumLCXXl7PdJnzEK/oDxMAhB01EBlrp/Y5w0GwFhVtPDduQEzqC2uAYgua0QllDphBQ7qDeV9v0ZEPtIZNSRvepdiai3CPTd2GHH/4UDd5VgbdP3y5N0RaOH8d9e6J9SsPrEmpW6Lwl2f1uJeelWm/xDZDaWazqjbZ2VKSLir3gjx7jtm0WhNx9E6U/dS9vmshknemBa+Oye+8lYmjnANsDNMn0uNx573Boo62TkfG5V/pslFQ5ThZ7tHhZofiRSYm7tIjeasYZZ8vnnMiCpxUT4sIjZarKZo9AIzZPyhTPx9IvA4DW3QXEPk559hZtdI+/nRrm77OFPr/qxbvImcOgjfy0yZOPYLgXzPXL023cjm46EdHziSt/51wz6V4+5TZXJjJyfch7DFTQm5sPq4EU9fPtqNFbB7pUlHQptCeYvo4yE2PClTT81YKx2/sDnX38/o0sBwLPrY57ra80O/D7rmefI4BCLO316/CGzcupK1IzUiCNfKmSYXHpFQ9e9fCfhl+GSMef14X6vXwycDqZk4B77m1UdynL8aYJ0rW+uE+NLzNU9Z12mVXoPwa5omau99NQPO2qEpfDg/tJ6stG1af+nxQ1iU1lHDRI/1wl2f7sdScmvGrNaBPrT58znhPkaf92HBcwYQWJtwxyNNuyjTCj+b324j8z7PXQe6jcbb9JkQblx4WFiC6IONdoeOtTblyvW2WaGKm4k+GUA9iCQhp97mtdn6rWDO1Yv2YJGoOoBcvZo7b59W2LpRnk44Wgn3XBtr2Gpb0I53i8g/NO2xv+kY0O+mskH7pnSs5eyw4xe25/r7KeYRbKg/7RqL0DqSAS6Lp45FIOD8fSqhVlUSfR3LrKnKUf/vfVuoPjv+/e82Ym93y9IAiQZNLDO9/mI7e2lKhE3NLC0b9mnAA9ciNmaw9wW1v+Q6VEYpH53qn5QdNt2opm2or+b4vixq6ug7Rq1w/343mUFZ9l5ry64ZszGbcsJ9aJ/3ZcHzBhBYm3CHKLZpAzZqYHO4/s8u3xHobF6Zjcrb79WR60JPRF2e7rZb1OM1ymAFdCjibqPLuJngseRfHIniPsvY5mfiuRvKYwURdx/VhpM+LCIQYxBcKrDtjSdXL4S7F4cavbdlgneNcMdN0n7QPrvlYyziPhZbtAEfTb+ytmif2n7GEx9diDymDXhaY+upHWs149cL95Bw+ZKJzOF3/9TKXoO5pyYD3BdPHULAOX9ca7pDU6jYmhSTIWZNea4uANQngbnF+rlUmQ929wAvijWAYe8hWncokq33pueZp1c1ZXufblM89dov2WihT4TX9pe3Q8cMvreLMWvahvJrju/LoqaOvmNU/SL6+a2RsePLrh2z/vyccB/a531Z8LwBBNYo3G0U0jowHcCIanzMCA8bBbFC0DpjzMZPjKSuaPqNF6S5vGMbnY45fnSt/c0L6Nie6KkcdxsN9Ytv7WMz1K03mZJ6U+X6lfGx7SBLdpWxkZuYcB+DreVu2wYuVqBbG+wYGNsGW4+PgObGWu34Lelv26f2OrOT3yGLuwe4NZ5aQsA5f/hBTQEMnb7L90CUNKfkGFwHv2Ym4prqGHuvREq4a5Q85oO9YFJ/YH0HbEaaDCbmVljXlm39ZiiyrqI0t8g2NIFQG0Pb9CLgYyc/1g7fTu2f2rbVHt+HRW0dJWMtdIyOCX0CXfJOk9oxWyvch/Z5XxY8bwCBNQp3KzpUONiLWUWGzmSBTyOGVvD6KGIIc2q3lJyYsvX7qGRMkKbEm7UvJdxtvbmdd5RVSb2p9vbdVSbE3PZLjNNQtv6mY58meNEca9vYNqTy/3NjLeYiYraX9Lfe7FC2ZZKasAxwVTx1bAKJHbliVa3l6Yl/OV0sfSYl3HUyb6PkIR+sPlYntH4CFBKNtWXb6zjUR7knB2q3+ix/X0gFVGx9OTtQT23bao/P2RBiUVtH30tR/bR9ulW6lqB0zNYK96F93pcFzxtAYI3C3V646iStENELJZSHG8pvV7yIjFzQLUIK5ZHXRtz9DjexbrSPqHOLMbWMlHDPpTFY4aV1l9SbKrevcM8JhZhdY7NN2R/7bUob0M+WTYlwrxm/Jf0NG2y9OqFKTVgGuCqeOjaBDUbcPUK7dV4olSQleHPrS7QuK4JD6TIa8bQCrrbsPmI1NJxK0yZi9eXsQJ21bas9PmdDqE9r6+h7Kdocd4w9jIfaJ1m5MVsr3If2eV8WPG8AgTUKd+Dw0XQ85oPYDj2OxPF4ZPU5s7A1FXGN4Z5KuNuITqmgGiLc7SLetQv3UrZTCvc+NtQK99ziVJRnx2/pOLOTX4wVu3sQ02QGOOYWp24wxz2GVe8XfvvfEuFud5wJlW9TSdS36v1F02S8eNN6S8vuI1ZDtur1nEvhGEO4l7atBYvaOvpenn5XGZ209fGVsTFbK9yH9nlfFjxvAIG1CncfTb+7Y+RX7evWV3CcdsGqf/xpJwLWuQ9JlclFvkPdWiqoSoV76DFdaI1ASb2xRcFoxy4j7rmovXJOtXGocB/bhlrhXjt+S/obNth8dlxDeLui7mhRsovFANfFU4cS2NiuMilc+pTRL8AtEe65vHFbr64hUqGuaTI+UFSa2qJljyXcc9sT5urL2YHza9tWe3zOhlTEvaYv+1x+Xrhj4oZthDGhq31nTGzM1gr3oX3ehwPPGUhgrcLd59/GXspkBY3dItIKLb9gM5bTVxtx1wVD6MJYnqTv3lJBlRLutl5/o9IIkNYbWpwa210iVa5Nv6nZVSYneGM8xmbbR7hPaUONcO8zfkvHGeyw15Dd9jPXdwNdF08fSmBj+7incMXSBfT7kH+OLTbNdYv6BfhWXSjr11PVlt1HrMbsVPtSUeAhEffattUe34dFbR25Po797oW7D36U5rvbCVBut6fcrjIoa0if92XB8wYQWKtw92JFEfkZtd8tBMeF9iwORZMhciFCdVLgBanddQNOENHIZ5tV+FYcQfDgfH2RDez/8W5rR7sDS6mgSgl3Xy/2Jf9mt2sO9iEPtaekXptiA46aOoHv7ZqAGuHut4PUftTHzyWLeMdg20e4j92/qcWpubFWO35L+lv7wvc7vu/z6HeAG+OpfQi0cP597JroHPj60Evt7HXlhZNPbbGm6XmpfeH9y3Bwvl5buEauj9xvasvuI1ZjmP2uUPrSOXu8PaZ2cWrftpVy7sOi1ibtR7w3pfTlVjgnJNzxvY4znzLVZ8z6fi0R7kP6fKLLlcWmCLTw3ZNG3hINsJFAZeBtsZF5PSY0gy1ZvOIFaexlRNaG2AtPbJ/Z40sFVUq4o+xcvakXMMVm+Paxnx9zKA8vBsF2czXCPTZ2lUmKR66NKLuUbR/hXsK5rw3+vNxYqx2/peMMdoQmyUyTWcB9p4XznxEGu/EAgih4uZx9YV1o+0KbRnBD966LL5u3n+p1B/+G37/btRfvxLhIRPC+D7/1rX+qGUuRqCm7j1hNdY1dAInj9MVO+PdPmeCOF5o5O7TOmrbhnJrjczbEUm9q6oBNpYs6LeeYcLf3Chv06DNm4bsxrvWjQTP0oX5Cb7Ht2+czusS3Y0oL370r4e4jgaEooBebqVm9Fz/6Fs3zu4hySJD6c0LR/NTbRnEz0Bf6YFTaiUbqEZmtN/b4LVYvOPkoS2m9EHHvdPtBgwvy+F7ZRZhSwt2+vS52FcYWGId4jMXW3gxSe9+H2jaWDfaGn9oBQ7n5sVYzfkv7W+vyZU96zW/HPU/b0hbOf9oWVJWOa/jSwJulIT7xd0+kNH/9eqENofSWwJuUcf3B7+lTVFu8vV5S2w6Xlq2T59hLlmrzxGEr/M3PH7H/skDbwOvjR54e/EH3tnBtW84Oy6C0bXpO6fE5G1IsSuuwwr0mSBHbehHl2Xufpmb1GbMlQZpYLn+fPq+6CHnwOARa+O5Jb+ItGmBQY2DjDx/7JrhUb+g5eMUxojyxDy5S/TziHOI4vR0uxdZb2qacPfrCn1ybc+WM9fuu2Fr7W9iQG2t9xm9JH9hJMtNkSojN4JjGvnMGLT5mgl6LNX4W56SOV59Xc28oZTJl2SU2TOU3VLDi5Yal3FqwyNUR2w2ohGXfY/qM2b514bwp+3yIXTxXRFr47jUJdw4aEiCBJxKwaWk1ESiy3CGBFs5/h81j1SQwFQF9CjP1LjRT2c9yF06ghe+mcF/4IKH5JJAgYPeIjz2qJ8AZEmjh/GfYbJpEAkMIaLQ9tCZiSLk8lwSKCbTw3RTuxd3BA0lgcQTszky5F7csrnFrNriF818zP7ZtkwSQsnKm2R1ukxDY6N0SaOG7Kdx328esnQSmJKA3su8kFvhNWT/L7kmghfPvaRpPIwESIAESiBBo4bsp3Dn8SIAESGBmBFo4/5k1meaQAAmQwOIJtPDdFO6LHyZsAAmQwNoItHD+a2PG9pAACZDArgm08N0U7rvuZdZPAiRAAo5AC+dP6CRAAiRAAuMSaOG7KdzH7TOWRgIkQAKDCbRw/oONZAEkQAIkQALHEWjhuyncOehIgARIYGYEWjj/mTWZ5pAACZDA4gm08N0U7osfJmwACZDA2gi0cP5rY8b2kAAJkMCuCbTw3RTuu+5l1k8CJEACjkAL50/oJEACJEAC4xJo4bsp3MftM5ZGAiRAAoMJtHD+g41kASRAAiRAAscRaOG7Kdw56EiABEhgZgRaOP+ZNZnmkAAJkMDiCbTw3RTuix8mbAAJkMDaCLRw/mtjxvaQAAmQwK4JtPDdFO677mXWTwIkQAKOQAvnT+gkQAIkQALjEmjhuyncx+0zlkYCJEACgwm0cP6DjWQBJEACJEACxxFo4bsp3DnoSIAESGBmBFo4/5k1OWfOKSLyAxF5JHfgRn5/mog8LCLXicibN9JmNpMEZk+ghe+mcJ/9MKCBJEACWyPQwvnPkCnE+eUi8qiI3GDsO01EHuj+f9J7VoTJa47Yc2rgt2+IyOdE5MEdsNw1k1yT3ygiJ4nITSLybXew9jO+fp/7DROSC0TkZ0TkSvPbu0Tkd0XkrlzF5vezROTl3f8fPlLuHYFzLxaR53bff1JE7iksX9uHw290E8pU27V4tc3WaW0pMcOzKzmHx0xMoIXvntQJtmjAxH3A4kmABEigOYGN+s6YGN21SN3PDIBLROT2xoNk10xyzVVmpwcmNreJCETqy5yYhpi9tvsN5UOs46nCmSLypq5CPGG4OjAZCNmj9eC3twcmCfje922JJrpQRD5lKvRtTLVdT9MyLIO3ich7c2C73zHeMO74mRmBFr67ZJD2xtKiAb2N44kkQAIkMFMCG/WdKTG6y1SZmBA7T0Q+3w2hZxaKybFG3FKFO4Q5IumvFZFbDAzbHv8bDsPviGTj3JL0IDwl+UgnbiHgc8IdZWJy8KKCqD7KwwfRedgzlnAPjY2SScBYY4rljECghe+mcB+ho1gECZAACYxJoIXzH9PekcqaqxhNiScVoj56PBKSaDFzZaUGh5ipmEYk/SrXsg92wjkk2u2hsWi9PQaTvIc6sX5rl2aVE+7oP0TRc5MCPBW4u5t4IH0KEXIK96lH+4LKb+G7KdwXNCBoKgmQwDYIRJw/Hq9f2gkcCAyIklDe7lIhpcQooq3fCqSk4PuvdhxsTjPy5D9mouAo+xVd3jV++0RFbnpKuGt6Q0q4+9zlzyaiumgD8ruRH47PfSLyXdOh2t8lwj1XL3K7cUwstxv55q+OcM+NMc9MBW8oxUOFNsrMaRJ9ypES2NonJ4sI2oD1ETnhDvH9ju7aCqX3aHt1ooay30DhnhsG2/udwn17fc4WkwAJkIAEnL8KBk8nFL1cKsHaHHc9HqIMC0WRGmE/EIkQVy8UEU1vsL8/rxPGOV4p4a6R4lBZEKRYuAhxrPnaLzb/76POmIRc30V9v+Jyu9VGFba5tKKSelVMx0SwiuRcFDzEzzL7fscBx6E//GJVzfeOiWtbvu6mg+8gnv0uQ9omnUjZMRJazGntfFaX+hRrr43koyydIDDinruCNvQ7hfuGOptNJQESIAEl4Jy/PsaPAWqdpjFVR/UV7mqPzU9WEQzx7hdCaspGLi1Cy40J91TqB85VUX+2261Ez7MCUQWnF696rC8jJdxr6tXUk1COvk4WSyc4dlwoM5z71i6S7dugx5c8tQiVHVv4imN14WaNcMfuQGp3KPLv+yIn3DEevxm5WH62m2jmrl3muE/lbSYql8J9IrAslgRIgATmTMA5f104FzO5VIDOucmwbYhw96LQpl+EFhymBJrnlNpVJrbLSS5a7etXUehFso/yqm0xVn3r9TvjaGS77+4l2j6dOKWi9mMJd0zQMBGxY6FWuOuELzZmLI+ccC+53ijcSygt6BgK9wV1Fk0lARIggbEIOOdfUmwuN7ikjF0fM0S4h9qfEucalU7lM/uIu6a76Pea9gIxh7QXuwe4CsBYtNqLvpgIVAHtI/ExVrX16sTAC3SdAPTd6lLZ26dFsZ13xhDuuQlOSY47Iu7I+783sEg1xCMn3P14sdeXbnFJ4b5rrzNy/RTuIwNlcSRAAiSwBAKMuB+3SLFW0HvBHRL1MdEVGh6pdAWNlHvhW7ont04cVBh6Iaf536ntE237autFe0N5+pom03ebS8sMaUCIhMeeDI0h3LUMb29txN3ysJM6ZWTz6nPCPTUpDO3jXjv2luDKNmcjhfvmupwNJgESIAHxi1OZ4x5+c2puZ5VUxH0s4W6Fnk2v0PIhuP1iTDvEdZcYu+gS0WG86RNRZCy4xaQAb5S1CzFjba+tF7b49Bq1ZUgKlp/s6ETgCvdWXNQfyvmPuQHLyS/UBTfstGQ/uuAU0W+8jRcLZW1/hCZlfrKkUXhvO4U7nfUTCFC4c1CQAAmQwAYJcFeZxUTcMTpDEeOaiQHK0PxsCP3LzNtDIRbttpZ6NeSEe0kKkJbl89lj0f+aK9ELYtRxU9cunz9essWj1h3aCce/yTRnp31CERLufnKgfenTnijcc6Q3+DuF+wY7nU0mARIggY3v4+7TTuacKhOLuNs3d6I9uQ9SSbCl5ZtzB3a/x5jU1qvVaW48FnbiDaL4C223WGjesd1Z7ARCI9cow6a0WKGce3Oppqz4lCKI/ycHjNOnFvreg6+7LUBjaVAqypHjH0vzoXAvHQ0bOo7CfUOdzaaSAAmQgBJo4fxnQhuiTVNAYlsizlm4a7TXp7OozbqXfChdBqJSv7dvDsV32MddP+Dj9yvPMSmtV+uwkWyIdv9+ALTzQJe2g5dC5T4xQaxPFnwajn4Pu5Hy4uvAOMH3Vxa83dTa1ifHHecrDy0rtIiUwj03Cjb4ewvfPelOBC0asMFxwSaTAAmsnMCGfCcEnn85kRdJOZGK0VC7q0xNKouKUL9LiO4MgvpDe5TbhavIr9Y3oD5FRC7qxLm+FMhuXxka3aW7yuDcmnptXbqne6g9Yywg1bpi+e72JWNg/cfdxAYThvcaQ0N58jGP0Fe4ozzLI/T0gcJ95X64T/Na+G4K9z49w3NIgARIYEICLZz/hObXFK0pGnpOSJTFtiyMfa9llSxOLdk1JfbWWkSN7xQRLDCNLUBFpPotJmddbYMwRc63RpbtAs3PGYBPF5FXdZFmu7NMru2l9dq+UhtCEyEVqbGXKPk+V9EbyrW3b5T1eeOw+9IuVceWCdYfP5JOhPGC6Dz+/zdEBFs4pj454Z56AZU+BYhNFGLCPdV2tbV2V5mScVpz3fHYiQi08N0U7hN1HoslARIggb4EWjj/vrZNcB7SIDRlxqeETFDdToqEWD2xq9mLTRXhPj1FDR3yMqRUvR6ELhL1QnWMXWZqoeuYwHk+VchueQlmiMavddzUcuPxOybQwndTuO+4k1k9CZAACXgCLZw/qc+GQC4qrL/HhP1YDdEnCz6qrpH4mp1qxrIpVg5y0HUR7ZzsmrrdLH/mBFr4bgr3mQ8CmkcCJLA9Ai2c//aozrbFdlcV5Pd/qUu9wfdnGIFamqbSp6Gx1Bu1re8bVPvYUnMOJjW5dJma8ngsCQwi0MJ3U7gP6iKeTAIkQALjE2jh/Me3miUOIIAIMiLeyKv2H+y08m4RuWtA+blTYy9BgjDGIlx9UVSuHP5OApsm0MJ3U7hveoix8SRAAnMk0ML5z7HdtEkglPG2T92THNtCtogoY4/1Z1OgcwSSwDACLXw3hfuwPuLZJEACJDA6gRbOf3SjWSAJkAAJbJxAC99N4b7xQcbmkwAJzI9AC+c/v1bTIhIgARJYNoEWvpvCfdljhNaTAAmskEAL579CbGwSCZAACeyUQAvfTeG+0y5m5SRAAiTwRAItnD+5kwAJkAAJjEughe+mcB+3z1gaCZAACQwm0ML5DzaSBZAAiRYm8gAAIABJREFUCZAACRxHoIXvpnDnoCMBEiCBmRFo4fxn1mSaQwIkQAKLJ9DCd1O4L36YsAEkQAJrI9DC+a+NGdtDAiRAArsm0MJ3U7jvupdZPwmQAAk4Ai2cP6GTAAmQAAmMS6CF755MuB86dOh1+/v7HzJIPjMuHpZGAiRAAqsl8BL6ztX2LRtGAiSwXgLHfPfe3t7rzznnnA+P3dTJhPvBgwev2dvbu3psg1keCZAACZAACZAACZAACcyZwP7+/jvPPffca8a2kcJ9bKIsjwRIgARIgARIgARIYNMEFifcDx8+fMbjjz/+Ne21/f39l266B9l4EiABEigksLe392n6zkJYPIwESIAEZkLA+u4TTjjhOQcOHLh/bNMmi7jD0BZJ+mMDYXkkQAIksGsC9J277gHWTwIkQAL1BFr4bgr3+n7hGSRAAiQwKYEWzn/SBrBwEiABEtgggRa+m8J9gwOLTSYBEpg3gRbOf94EaB0JkAAJLI9AC99N4b68cUGLSYAEVk6ghfNfOUI2jwRIgASaE2jhuyncm3crKyQBEiCBNIEWzp99QAIkQAIkMC6BFr6bwn3cPmNpJEACJDCYQAvnP9hIFkACJEACJHAcgRa+m8Kdg44ESIAEZkaghfOfWZNpDgmQAAksnkAL303hvvhhclwDniYi53TffElEvt39+ywRubv794tE5K7M9+uiso3WxPp+G61fWStbOP+VIWNz6gm8UUSuF5FnmnsF/MjDInKdiLy5vsjgGc8VkbeKyJu6X68QkRvMkbnfRzKDxZDA9ARa+O6Wwh3O4fIO26Puwp2e5jZqeI2IfKRr6ttF5H3dvy8UkU91/36ZiNyR+X5sWrgZXCAiFxnnjTrgwO8UkfvGrnCD5cX6flco2OcDyLdw/gPMm+pU+KlLjY+AePz4kWDE7VNVuMNycb2eGqgfvvAeEXmwgW1vE5H3isjppr7TROSBru4x9IFOBFDka7tyf0pErur+nfu9BMPFIgLxD13x0SOThEciJ6G9+Oh9MVY2Al0v7348bO6X9vgx+g9tf0OmnpI69ZhbG42bkj7Z7DEtfPcYF2a0g1wD4BzUIeCcSeuecNTg5nKgE5uxG0rJMVOYqBEUlD0X4Q4neK2IwLnGPvYpwBRctlBmrO/R9tbjca593ppD73HXwvn3Nm6aE+EjruyKhu/C58Wd3/ARWvwGofbsI78fSgi1aSwdp9T9TDGXNJiwtBDu54nI5zvRfkugzbnfS2hblva+58/V43La4zZzv4qVN0b/2YAatAT6PPXJ1Xl2N+krYcZjJiLQwnfnBvCgpq1UuNuLx0YqLKuSYwaxjZx8ioi8UESe0kUJNFVmVxF33FzvdbbqTRlfI9qDj30KMAWXLZQZ63u0veV4nHOft+QwaMy1cP6DDBz3ZBVvofQM/PbkQNQzJDrHtWra0nQs+nuI9dWx+8tYlrUQ7tqemI/P/V7SVmUJ8YsAUe6+nNI9+uQSIhoCPifch/TfB7unS+/qJq3Pyzx9jo2ZEkY8phGBFr6bwr2+M0tu/iXH1Nfc/4xdCXcbuYBTxWNBnUygNXhU+OojKVRfjTyO7N9inrmrieSc+3xu12V0lLZw/jO6RFRA1kzg1yrc0S3aNqSWhKLUY3Xd2oQ7xg9SQmP5+bmIO4IfD3ViHWknyBCoFe6l/ad14WnSv+ueSoSeLIX8+NQTurHG1ybLaeG75y7cMbghOi8zj64wO/2Ce4yoj8AxUCAQfc40ooCaqvFJ9zgJOX2v6H7HMTgff59w+WKI/JxvosSoC7ZgIY/m7Jcco4NZ68XiILUb9X6sE7d92mTbaTn0Fe6lbEIXqF0Qi99rnE1pv6Nc2+Ybu8kA8mQ1mg9nqHmPKPeV3YIsnAunfJObTExZnh+bNscRY1ZTr7wNT6q0W+spGY814yx0bdm+H9LnNWOtlk8JB9uOIbacYVLDej+6jjh/mwMOcQJxoetVlnyTrBHu6JszTS48xK0GA74SyPHV/Gfl81mzON/6D39f0ONTwYVc2ak+SUVP1V/HRKOOZy0f9x9/v7J1qz/VnHrN2+4r3H393xCRzzn22k9IK4UvRltQLz5IbwJX9GPs91ieeoipFeQaxQ5deznhrjxO7uzrK9xz/Yc2aGQfdt7f6Qh8n9JkjLgvwMttXbh7EeC7zEZw4UAR6cMnNGu1+b+xXVVCQ8Je/HpRx4YOLriSY3B+qm0aderTplqBHjs+ZyN+z4kSyxwTHF2MlLv0avodZdk24Caui3NtPRgr7xaRfxjItcdvWDStN4opy/MRRbsQLLYmIdUm+wQj1Jcl49GOs5BQsP24qz739Zb2kfIp4aDjJTf+amypiSAfd10EnL/NAbfH1lxbuWtvV7/rGAw9lfM22b73v1neEKuYyKNsDbBozrxlpv0di9JqGo+9r5SW3Ve46zXn89xtvWCFhf0Qv7pbS+j6jI1nMMAH6wpKF6fa+nEu/IUyxf/HNj7wHFAf7NYNE0K/1yzOtYI81Z8p4a7naRvUN/eJuMf6z7ZT9YrmtauPSvlYCvddeaiKercs3K2gUQeB2Tpyt3FRaPRcHbDPq/WzVvuIHLNpiDRbB5wghOVfHInGPqt7bIV67YIRjUxqJBe/+4h7yTE4T6MCKoBR74lHJh/P76JHiKL1adNYwr2WTWhY25SJ0oVWtf3uhbvaYW9K3jbtM9uP1r6QMBirvD7C3bYJT3es3fZReqjvS8ajPrLVevT60P+3107uCd3QPi+5DlN9HuNTwgHl9hn3pUKywvWLOOevKQCxMnpPEKqMmvZgHTsYAx8oeJKQS5WJRV410mmvHa3bbouordUJk80/rik7Ri0mwqzQ9tcirlUEGfzuIak1Ato2O0Zwb4Ef0ftoqXDXdvsUHq0fbY3lfLfIcVf/pHb6OlPC3QvpvsI91X86FvTebjnqeamJOIX7tD5olNK3LNxtlM9H0L3QUGdrRYN1slYA24vCbp/nZ7mp30ryZHPH6O+5vXJr2zSWcO/Lxg58y6BUWPTpdy+cbF/a8mBbTKDHot06scL2bPgMLa+vcLdtsu214zn19CQ3Hm001z6RstdOLv8SfPr0eZ+xlurzGB9vXyh1awxbRslLds4ffkKjqqGbS86PjHJDmrgQ+PVfMzvLQMDfnMjxTgn33E4lXsDZBYl2pzDdqtAGcGrLzgl3DSTgOI2eoz74pJptckOiVG0NRY1t9LxEuKfKgu361MT7idzi09zvJcPOt11Ft9+pJSbc1XbrZ0uFe5/+0/uIX4yq9vkJmw+i2Dr1N26xXTJSGhyzZeFuBWvoBhsSGvama2+e9nsrSmwdPpI4RASVCARbNxxdLD+xtk1jCfe+bIYK9z79btvsI/s2+uEjGSVpKmOX10e4exv8Uwkdu0PGrI2YlU5uQy6wj3DvM9ZSfR7jU3tdlvqE1ESh923COf+ScnJPQ0rKmMMxuGYxSdGJSix9JiXcY8JI2+fP1QmqnwCFRHpt2Tnh7n9He3+1x37cIR5qa2y73Zoc91wqR2z/95wwz/1eMiZDgjy0wDd0nF2Qavd3LxXuffoPdoS2f8z1l/WvIS5r8QElfT7bY7Ys3HOP562gVTFko4P2orDCwM5kcxeBDozY4zb8ntt2KnaMFUpaD24a+NPoLr6vbdNYwr0vm6HCvU+/pwRrTJzDzhLhXiq0xy6vtE2odwzh7kWtXicpUT2WcO8z1vrwKRHuY9vS++aywYi7Z2XfBRASOSnhnlvToHVZ/x1Kl9EAkU2h6VN26lqxNuh9LbenN+4LiNbiv/rRXHNbXi6dqEa4a/pJapOBkDDOCfPc7yXXUEqQ43z1ZymB79OkSoV7bf9pMCn0ZC633oKpMiWjYcfHULj/sANCs0i7oM6KKx+xxfn60icfcS29ScceZw0R7irK7Wugdbj5CGtNm1oL99S+szaPvyTNwgur0n4vFXH+cTGF+/EOzqYB4Zr6utmDv7T/hvZ5yuXasVba595/5FKG+viElC29byEbzHGPsVL/56PGJcLd7jgTKt/uyKP3FPW/mibjo/A2kmu3tvXl53b7iYmw3FaQOpnQxamthHuJaJyTcAcXnQip74+l1OB3rBuwH13rBt1wg4h83+0+1rf/tH8xrrALkv1ggqEvIQuttyjpg94+hyeOQ4DC/YccQwPYRj2sQ7eReF2trYtOvOPPRXdjvZi7+XsBmtsGUbe2s4sOrWitadMUwr3v4zdrN5jE8vYsZ8u2tN9LRRyF+w9Jx8ajfbqDmwp2rNAdenK7yWgfDu3z0rFW2udDhPsYtvS+E2xsV5kUJx1T/ulXiXDP+V5br6ZMqFDXp6I+kJKLYpf2eUyExfKzrRANTaRDdul3sQBLTcQ9V5ZOdPw1l4uo534v4RnLXYdN2O5XX8qkQbzQU8qSeqxP6NN/ds0E/Gvoo+scQhs6ULiX9NKOj9mycLeRO++wrYPwwt6LD/yuuZJeONo6cm8si4nLvqkyoaFl8/ZtuTVtGku492Vj2+VzjWOr5fF4EB+kCPXp91IRNwfh7hlYoRtbIJtK17E3ySE57tpv/uVJuutEqYgd2uel12Fpn9cK9z7jvkXE3QoNvKMAPm1N+7inbrWxPd5TQjK22DR3S9f+R9BAF8r6+0bfsn3dKRGmdvR5yhBK3Yjt6hVKf4nlqufarWkec1icalnr9Qn/qsEx68/0zby+fzCRQ+BCrzM8gbSLhfv0X25hM2zQ+30oXYrCPXcFz+D3tQt3XEj+g313sVWjvRnqHtzf7LZMxHZY+jgptFreig8tPyQafR12FT8u2h/vXrhkF6ygPCuw4aQwc362274sdwwcps1n9/vjeqHUp02xPXVrv/c7HKTY+P70+aAoC48dv9tt7XlRJ0K0H/v0e6mI25Vw99t6YszgTbEvNeMY3KYU7rnxqP1mU9D0u9I0GT1+aJ+XXIelfe6Fe45DH5/QUrjP4LY0iQlI0wot0Lci0j+B86ktoaBBal94+DGf6qJ9iTGPF+OF7hs2Iu7fBK02hMquEe6x7R1jkxW7CD8U9PHvqvD3sZJdZXLt1ntU7D0HtdtBoi/wcqbcS9/QlljEPRSQ8D4hNqD75LhrWbH+04lSLkChLGNpujVPkia5YFlonMDahXuo5fbijr1wRM+LOWX/uB7Hx1bV5+oIXeSh8v1xuWNSubShRSulbRor4u4de2yUlkRiSxjbiFDueN/vpSJuV8Id7Gwk17JEW/DWQURQpxTuufFoBQde+W0/pWky9pxcH+LYmj7311dpn9del33GPYX78Lu4+kNN0YKg1jdq+rGitalY1WAA3vHxZbO43y701GABzsVxCBggv9gHZfzT3Nh9o0/ZnlIuehr6XceaBrP+vHv3ByLD+E5TQuzLi2xOPDjgg/bjLao4BxOUEuGO82y7sVUn+sm+WyV078qlwsR+jz1pCY22nHD3L6EquW8NEe6w0fefpmLlFh5bzp5nbswMvxJZwmACaxPuiJjom+xicPwMMyY47GvsfVn+cX0o2mDPidWhNwS7r6+e56OKochM6phQZDNVX2mb7G41dhJU+722sw+bUN/COesjfvt77HF/Tb/H2oZ6LLfU+wCsaB67PNgBp/1Otxc36sT1gKidvhJchUTKBisuQvtLo75QdKtkzOJcf1zJTW7KPg9dF3341Fy7NeM+ZUvvm0AL59/buPFPxHUK/2DX+aCW0E5bKd/thTb8zlsCb0uGv0buc2ifdDv+U+ty+pRtbdeoaix6GktN8fcOXB94eeAzujeR5tYGwQb4HrT/p7tzrA05gRlqN2yIvTRLhXlsEhT7Pbf9ZIhlylfp4vsS4WzvHbE3p9b2n7az5D0PsXSlXJ3jX5kssZpAC9/d96Zc1JgRG4CBrJ+aVyEX2dkdZOtAug7+Uh8IKPz51eb2nNwxLdpVwyB2bC2bWDnKA7+XMF4Kn1LGuCniDbklbS8ts+a43HhEWVYY1KbJhGwZ0udTcSrhoDdvbdNUtgT7b0TfWTM+5nCsXvM1vHFO6ni97tC+se8fU5ad6g/lVNoeHfM1XFP1a7tT97++4ym2o0/f8ngeCTQj0MJ3L0W4N4POikhg4wTseoo+aTIbxzdO81s4/3EsZSkkMDoBfdrAXO7R0bLAqQm08N0U7lP3IssngeUQsLmgpY+Ul9O6BVnawvkvCAdN3Q4BjbbHdsLZDgm2dJEEWvhuCvdFDg0aTQKTELAvYSrJxZzECBYq0sL5kzMJzJAAUoCwl3nuBVYzNJ0mkUAb303hzpFGAiSgBPSm+R2zOwfp7IAAhfsOoLNKEiABEhhIoIXvpnAf2Ek8nQRIgATGJtDC+Y9tM8sjARIgga0TaOG7Kdy3PsrYfhIggdkRaOH8Z9doGkQCJEACCyfQwndTuC98kNB8EiCB9RFo4fzXR40tIgESIIHdEmjhuyncd9vHrJ0ESIAEnkCghfMndhIgARIggXEJtPDdFO7j9hlLIwESIIHBBFo4/8FGsgASIAESIIHjCLTw3RTuHHQ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KAsQk8TUQeFpHrROTNFYWfIiI/EJFHKs7hoSRAAhMQaOG7Kdwn6DgWSQIkQAJDCLRw/kPsm+Dc14jIqYFy7xORe0TkwQnq7FMkRPLl3YnvSxTwtu63m0Tk25HjLhSRAyLyya6Np4nIA92xpffmPuf0aXefc94oIieJSIhBiiMmMBeIyM+IyJWm4neJyO+KyF0VxpwlIi/vjj98pNw7AufG7IyNyW+IyOcSYzLV7grTeegSCbTw3aXOoRe/Fg3oZRhPIgESIIEZE9ig79zPdMclInL7TLpMbX1mRJQ/V0Tu7Wx9WUQs4ucPisibROT0TgT2EeGpc2DHs0Xk0I6i8cpJ22e777Yjdl0sIp4PhPa13W84HmIdTyHO7FjhOzyRuDoxIQrVg+/eLiKhyVbMzr5jMtXumQxhmjEVgRa+m8J9qt5juSRAAiTQk0AL59/TtKlOi4kdRKU/1VUaEoBT2ZMqFxHV6wOiU8+BIIUwVeF5VaAwTYvBZASTEnz6CHecF0uVQdT/vWZi0JpVrE8hzBFJf62I3GKMsu33vykfsMe5JelEiJh/pOOL/ugr3P24O09EPt/ZHZq8Ubi3Hmkzqq+F76Zwn1GH0xQSIAESAIEWzn9mpFNiRwVoSMztohkq3GJCUIWp2ha6zyKyfLeIXHEkReiGgcI9xmCOwl3FNCLpfkKjTyBy/RyL1lsOmMw81In1W7sUpLGEO+rRPg49UaFw38VVOZM6W/huCveZdDbNIAESIAElEHH+iD5f2qUMIOIIQRLK2V0iyJTY0ah7THhBSJ9vGp3KQUbE9qsdN6SSvLjLw8bpiH4jpz730Wg5jgvdQ9EW2IoPIt7PC5SrUfuzu/x2HOsj7qX2oaxvmVQilIPUEh0rEMKaZ/+VQG42nhCgLv18tjKPPMbL96lOVuxTBj1XhXaMqa1DJ06pqLtOWk4WEfQX1g6MKdy1fAr33NWysd8p3DfW4WwuCZAACYBAwPn7KK6CCkUulwgxJdxV5Po8d4i9G00+NIQZhDiEKD5eVKkwxnEQ90ij8B8rpFMcNTrsRbmKU9T9WJdSEYoga9QYwlJ3g/GpIiX2hdJrbHqRb4NlYvlpLrnyG2Nc2T79ftdXsOcNgfz03OTMtsNOnCw/Pcb2ASa2tt/75LiHUrRi/Q8bGHFfogcayWYK95FAshgSIAESWBIB5/whtjTPO9SM1ALIpTQ7JnZUhKEdXqTFUitsDrIVXVbkorwXmciyCsdQNDjEUPPY/WRCU0FQL8Qq0jV8ZFijy14c97EvlRefS5VRfn6yom3Ipazkxpb2KSY3b+2eFMUmRqkIdqie3MJXnOPXDowVcU+l+1C450bFyn+ncF95B7N5JEACJBAi4Jw/hB92H4l9ShbqzR20CjGN/MJe3UkEYhqiy6ax5PLMVVjHcshDAtLv8pJipjvHePGtZWgKTSiyrrZ70W9FeKl9fYW72hAT59ofQ9JptQz0H/ojNREYS7hrv4dSkPoK99A4SO1sw4j73L3NhPZRuE8Il0WTAAmQwFwJOOdfYuYQgVVS/tTHxLbeg+j71UBetgq9WAQ3JGhzu7bkItSegdqsTwI0hcNOFjQ6a6P7mvrjUzD62NdXuKsNofx7tLOWRSoqbp8YxbbQHEO42wWpNiVmaKqMnUyinZpOhLGJBbZ4z4D9ULhP7S1mXD6F+4w7h6aRAAmQwFQENhxxt2JWRW8ofaUkOu6jxn2EcaqL/QJTTeuxIj20ewzsCrWpj319hbsK5dwQHrIFpxWw4ICnD7GnQ2MIdy3DTw6GCvcQg9TYpHDPjaoV/07hvuLOZdNIgARIIEaAOe7HyMS2giwRR1MLd59uomLOC0cr1FVE2qi8NnYXwt3uOBMajkN2LfJ9pAusQ22vyasP7epjxTl2W7KfZ3WLhBE5x9abWHtg32abewFTbPKik0c7UUO9JWOTzm+lBCjcV9qxbBYJkAAJpAhwV5ljdFSQ+Qi1CvpYqkdK3KHwUGpRbXqI1qFRZAi5U82iSG2EClYIQOTtY6FxKMVnF8J9SEQ9dxF7AQteN3X57l7slmzxqPXpUwwbvU/tpBOy0/Z/X+Eee0pA4Z4bGSv+ncJ9xZ3LppEACZBAYcRdRcZW93EPRTbtWzEh6v2nzwuOaoU76rTbAt7rXqikNumCSeR6H+j2dg9tYziVcA9NbnL8xrg4QwJWF/WifPtkwk60vKj3tihzv5sSxP+TA4Yj9x1ba+q7D77uFjr3Fe6MuI8xSlZWBoX7yjqUzSEBEiCBEgItnH+JHQ2PSUUpQ9FYG4kP7Quuu7mkXnDkm9dHuKsoRxrGlW6LSS1fbdVjYnukjy3cY1tWwq4cPxwDwWtTSjBxxMSj9EVVsT5Vu3y+u34f2kUI9kDcY2cYcK7ZSWmKHHe7fejlZi9+2MmIe0PHMbeqWvjuSXciaNGAuXUa7SEBEiCBoQQ26DtzYif0u10geHMnMp9y5OVKWDQa2n6wjzDOdaWNIPsosj1XJxL4Lrbvfh/7UufYN5Uitxtsvmx2QbH88Pt3O4Nx3EUigres2t1ZxlhAqkxi+e72RWOY4Pxx16/6pELPD+XJx/pqqHD3u8roNqWoL5TylBvLuTHF3xdMoIXvpnBf8ACh6SRAAusk0ML5z4ycCttYznUstQORz7eYt6WiWYjYfkBE/MJK3S4w9pKlPhF31Ke2p17epDvQpMR9H/ty5yg37W6fhhLih2MhVpGPbvfOz23B6YdUqk/tW1t9Ko9NCbNlIsr+cTMxw///RmCrUG9HTrjH7Iy9rRj13tmNL/tEQuvNjeWZXXo0Z0wCLXw3hfuYPcaySIAESGAEAi2c/whmzqkICMETAzuGzMnGXdoC8fqIS+mw9ig/fPdgwFC/ELdFW1An/vDxttvtLDHJeG+ibS1sZR0kcJRAC99N4c7BRgIkQAIzI9DC+c+syTRn3gQ0cj/lLjS1BJAKhDcK429OdtW2g8eviEAL303hvqIBw6aQAAmsg0AL578OUmxFAwIabb+kS0NqUGVVFXiaEHpKUFUIDyaBMQi08N0U7mP0FMsgARIggREJtHD+I5rLotZNAMIYCzKHvIxp3YTYOhLoCLTw3RTuHG4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IAEiABEiCB4wi08N0U7hx0JEACJDAzAi2c/8yaTHNIgARIYPEEWvjuyYT7oUOHXre/v/8h0wufWXyPsAEkQAIk0IbAS+g724BmLSRAAiQwIoFjvntvb+/155xzzodHLPtoUZMJ94MHD16zt7d39dgGszwSIAESIAESIAESIAESmDOB/f39d5577rnXjG0jhfvYRFkeCZAACZAACZAACZDApgksTrgfPnz4jMcff/xr2mv7+/sv3XQPsvEkQAIkUEhgb2/v0/SdhbB4GAmQAAnMhID13SeccMJzDhw4cP/Ypk0WcYehLZL0xwbC8kiABEhg1wToO3fdA6yfBEiABOoJtPDdFO71/cIzSIAESGBSAi2c/6QNYOEkQAIksEECLXw3hfsGBxabTAIkMG8CLZz/vAnQOhIgARJYHoEWvpvCfXnjghaTAAmsnEAL579yhGweCZAACTQn0MJ3U7g371ZWSAIkQAJpAi2cP/uABEiABEhgXAItfDeF+7h9xtJIgARIYDCBFs5/sJEsgARIgARI4DgCLXw3hTsHHQmQAAnMjEAL5z+zJtMcEiABElg8gRa+e0nC/Wkick7Xq18SkW93/z5LRO7u/v0iEbkr833pwIiVW3r+mo4jizX1psgpInKjiFwsIq8VkVvW1bzlt6aF818+pU22ANfuD0TkkYrWv1FErheRZ5r7Zu70PufkyuTvJLB6Ai18d0vhDqdxeddrj4rIDYEehDh/g/n+febfrxGRj3T//3YLENEeAAAgAElEQVQR0d8uFJFPdd+/TETu6P4d+7504Aw9v7SeXR4H3heIyEUi8iZjyBUicqeI3DcSy122sXXd54nI+abSw2ZMtrYlVt9pIvJA4Fqai32bt6OF858ZZAjFk0TkpoS4RADh5SLySRG5Z2b29zEn1WYIdL1f6r3OXrc19+63ich7ReR0EXmw0NA+5xQW3fuwWl6oKHZO6N53nYjcmvDXWxyjvTtrqye28N01F391P7gGwGmoWEBZobqtY/LHaAQA31O4V/fGE07ATfDaLuoaK02fYMxpEgNbDnSTituHYxi9hA+6SVBsrI9ecUWBFO4VsHZxaAvnv4t2Jerc735LiUv1QzZAM7NmVJmTavNtnW+2bd26cK/lhc4InQPRjgkinjiqnnix+f/YU8gtjtGqAc2D27x4dEnCHRGIF4rIU7oZsabKMOJef7U890iKxL3uNEyG9IPoDD5605iTcFfnCftqIkj1lOrPwBh9KHDa2TOLEFK41/dt0zMo3IO4tyLcEVC5MpLG1idVpk/0vM85U18jMeGc4hU6B/7vHSKCCLt9cmOf6ofuLRTuU/fwCspv4buXJNxjXUrhXj/YNZqDMxG1RnqSToTwHSISrz7yqPar3SSJwr2MMSI4YIvPu7qbL/6N1KNQalhZqeMfReE+PtNRS2zh/Ec1eHhhWxRFoTareIT/uGo41qMl9BHhfc4ZydxoMX14lYwrW2HoSYf+XlLW2iaXU/fp6spv4buXJNwRJdZHWxCbufzrlNiEcHlFt2BHxSvK/JgRsP58LIh9pTkHjhViLJQziKgIzr/M2Izjv9AJZTtYbbuwYPAMk8LiI7U15cYuCLvQFMeURK1zLBCtD+WmgvPPiggeQ2oOPTjf7J6awI4chx/tcsf1aYCK44dFJLRmQvsYYwZ/qBd/nwj0Wa7u0nxadfo6GbLR99S15scjIkEfD4yVGp7a/+i7Szv+sOsDRyZqXzdPXGzamZ4zhB0mfahP+wmTlo92i+kwfu015MeNpkHpNanXuNoV8wFbcf62L3P5uEtjMoYo8utL4BdC1zvYIPXSBiaQfocPfLAu/EwdgzVb8CuxfHsNfnwrcB3HhKD6Zlynl0Q6EDbFytT7w6nduf9/e+cW6ktSpfm1qYcWBS8IClpotRT6MIIei7J1BO/QUKAyoKKCtIKK9abokyiWKM6L0j40KKWgIKjow9DKdCOMtwa1sDgcZRwKRWkVlVbaSznYYz8Ue85n5SpXrYrLisjM+Gf+89tw0No7M2LFLyJXfrFiRaTurymJ8J57UDzajudRf75pDoawpkc4R8eqHyMRXpFxZetXVql0rEhZFO7R3jzT6yjcH5wH3xpZz13vhasdPrnNrTZ66ofb08wkAn8rla+CxEa4rZ3IrdMNuLjW2tNabu6xsHsFolEda2OOBV422EylL72Ivfb6Gge8WK1o9+2zwrhWt58Q1erWDc8lV2PTjzRH0ua72xOPbDm2bl++jdTX2uT5oyy79GvLxrU2v9NuAq/V08JO60R9HxSRdyX2VFi77YpFakJhx+7W0o8WfQ0lnL+mA/h6os/wovatUNgcUWRPScJ4wsb6m02wwI8VXXHCGPuF87kayKhd85jpNDNMoG5P8MAk4tuVU5tsm/80TRpQlF8B1eJLOe655xbjAz9IvfFBmp57LGuUjcCJ5of7sVhjGN0oq+1v5YX7IuPKdp8GX1L+OlIWhfsKzmFPRZ67cIco9T9wCla4WjG2lHC3YgoO/Xci8rDrKQ7PmqLtqVNp1E51VFZAWsftN9fixYCoB/LyITpULFkHVxJuKtx7ys2NdZsmg6hOZINnysYUC7upR+/BdV8TkR+JCF52iLxr9D11fcpuHStevKsNNuJuWaFtWG5GHz9hepGifB/RivRBzXdYkayTOZ8645e+c/2qz0FqE3aUp38p64qPHYdok61jKXZWLKSEJl729hnScej3CDzaHXtn9zesulpY6+y1/+6cP8a/npyVez4ik8u1zZ5TvvYtBNMvMwVh9Q7vBx8N1RNYcCKIFYMqnr249s+d9bN6f+Qa9aWpYxZ1ouUDO7Zp2mZc8/bJL5YmpCXhnkrxQDABz5m+d7xw77lH35/eTvV/1qdHGLaMmVZercLd+h/ve2xZPWO0pZ28dscEzl24R7pmDeGuD38uUqJ2eTFnHZV3SOq4bUTQ5zV7UaL3+HpSO9p7ys3xteInejpDiYWPxqs4RXsxIfJRFRuZzp0OBNtrO/txTSrNxwro3MsF99q/RfqgNl5tmowuc9eEaK1f8fLQdJFWnqWybfTW9sES7CxXawP42YmiZW5tsLbZqJcdN1vbM1AbG81/d84fvsoe1+rLq/my5vpPcIP1S7Xqo37Lii37LrH+Oxe8iFyjz4svA2kymJyWUl6sbboCVvumQk646wQltUplI+TWX865p+ablXWEYa2vUxOdKK9W4a5pMimOtqyIzS1jNFIer9kJAQr3dVJlbMQZAiCXA2mFRcq5p9IgbNkpUZkSJTnha4dpT7lrCXfPonSEZ8qG3MbICAfvPFOMLSsflY2s2vSkHqTSZLTtpXSZJU7IyfEslZ27Zy47PzZs1D+3jA5O9kWpggK/t/eUJhU7celxM53zj9y49xUIHa+6ipZqs6a/tIiiVH535FjFyDU6MfcCXcdwbUVT22xXVEofScrZpBPkXDpeisGce3KrCL6eCMPI2NZrWnm1CHebL29TOFMTh6XHaAsDXrtxAucu3CG6/I9NZ8Df1oi4W2Gg9SNi5Y+GKm1uxX3qpPD/9UVSW8q34qPlqMWectcS7v6lWRLu+pELXbL1NkXO4/f31MRuNHK35Me6UmkyancpXabWr77tLTxLZUfEfsk9Rtnl6kHZpb9Z23XJujSp2LgrbzfvwBH3Oee4w89AVNpNk5p/bcuNCMrINehYnZhbMasBmtqXSm3ONIQjxnhp9SRnU+0EmNTf59xTG9B+n4B/l9fur727UH6EV1S421WJSGrTnDHa23betxMC5y7cWz/AFImWRgUFHLvmFNrhkFvKT0V4eoS7FXFLCvdUublhbiPA0ZSD0iQmJ9xrmxxh3ymFu3XQtUlazWVEJwsox+ZOtgj3Vp5rCvcou17hblNs8JzYU3CiY7bWZ5v++4Fz3HtFkYpl3Zyq/bu2cPebUDVNJpK+5Dc7ahtyY3wrwh2pMvb4YP8s6X6L6OQn+iy28ooIdyvacysWah83p0Z76sDXUbivE3G3Q0qPl7Mb5XRCURNzqbQXK5ZS0RYr9lu+StpTbu7R8SeNpDbh+Ht7hLuNkFqHGEmVKS2Ft0Tco+kDtb4uuaGIoM5NDmv9au9r5VkqOxJxX4Jdr3C3qUcQQDglRDetn/VpMtrhPFUm+cjlTuxQn5YSvGumysBIn8+uQj6SzuOFoP2iZ0pE1oR7NIUFdiuXnnsiRwijjrWFe41XRLirX63tL4iUhWt4qsyBRTuaTuG+vnDXIWZFuDolK+b8R4pyG01tNNs7bnXwWmdqc2rO2feUm3t8fIQ8l9MNQYofnGHeKtw9n9zGsDUi7pZVadnT8pkj3P0mUJwN7X/saTg2ElfqV5SBPgD/Hp6lsu3kzfbB0ux6hTva7j8SpidjRCcUu359ZJw/xqmeyc9z3P/Sw6W0j7WFO6xQH4BJpZ6aFQmIpCK4dtLqgz85IZzbJKuE9Lm2gnuNe/wzt7ZwR30lXjWxXfriasp/MOK+a686xngK93WEO5yYzWe3S2Xo2VTEHb/Xs6j/nzvS0AoxL/ZxdjWONsPpKtjwgrN08dMqWHvKLY1SG/nXtuFjUn+cjq68bWqj2tkq3K3DxP/XFxAmLyizlwPKspMsRNgQjb1x+qAT/u5ZoT57MstTpg852bPL5wj3VD62Z5+b6NkUJ9yDiRuOzcRej7+b/r/amYqgl3imykbKCX5vV5hyYxHjfS67OcLd2w8+h0iTQUNHOP8xr7FwLXNEUS56bFfD1spx1wn2d6f3CoR7dIN7rs069kvHWNoJrIrX1LccUkEpK3hb7tHnOfW1be1o+DpNo6kJd/hdBDXsBxVLA6aVV0m4t4r22iRA7WbEPfzIn+eFI3z3qtEr1wA4zp+arjpVjnspHzl3rrj9YI0fbT6qm/tQit7nnV5UNLaWW3sqauXhfs357xHufnKQsqd1AoMych8VsuMp0rbIxucaw9KpKf5eG822eylsZNnfY/m08rTLyL5cjEF8eAYiwx99tiS7OcLdT3bQhkOkyVC4J79GbSflfmVS/ZMGV347fZcD6VXqu9cU7rDNPsfRcVqarKTy3UtC2Ob4IwiDHwRg8BVVMLgzcXxuzz3qf1GmBntQF75VgvoQeNBgQ024l75SmvK9rbxyYtsfRZvz8/YruhTutbch//5nAucm3BF11U/A5863tS/r3BFbYGMdtz0lJvL7VCRPnZD9GJEt1+5itwIcZ5YjlcH/5MSl/fy73pOzP/UYtJQbeYzs0ru93i/Dl2y0KUC+z1KRfaxCPG+K+uaOAazlh/pyUxGu0ldD8cLJ9XWtbsvJ1lHb2JT7Kij44UuJ/quwYPNptwmshSfsxPP0PncGuJb7iullnjqzeCl29sVd+q5B7txk395VAw2RB2bUNSOc/6i2BOtR4du7OdX7df342mOnj1fZtJPcMY7W1Mg1OV8QHaelNqdOOqnZ5J8XfdafPjFIse25B++NtyW+ggw/DJ9lVzjxzs+977Xu6ESnlZedUKXOsK8NTZ+qNHeM1urj38+AwAjfHXUwXThHNKDLsPtvgqjQn+inlyGy8A8/kXt66og0aelybbvudV+rjNhTuqaVWbQ+LRefCi+dcGBZLd22qK3R69TWkp09PPXjTTVW3s5Ts7Ni7DBpMuiEjfvO6Hg+xXU6ZiP+eUn7NLhx6nGq/qHF1/XcA3bqV6LvQ8u75fSdJfuJZZHAqgRG+O4jC/dVO4+FkwAJzCbQk34wu9ItFDDC+W+hnWdkg6adRKPHZ9T0rqboql70hJquSngTCYwmMMJ3U7iP7lXWRwIkECFg9w/UPh0fKW9X14xw/rsCsm1jayks27Z+vHUaba99WXa8ZayRBGYSGOG7KdxndhJvJwESWIWAPWYzcsbyKkacqtARzv9UbTvDejV6fLhx2tmXSGe62ZwE1lkMbyOB7REY4bsp3LfX77SIBEjg/j0oeLn/JrMB/KwZjXD+Zw1wbONwHKM9knZs7ayNBEhgMwRG+G4K9810Nw0hARIggfsJjHD+ZE0CJEACJLAsgRG+m8J92T5jaSRAAiQwm8AI5z/bSBZAAiRAAiTwIAIjfDeFOwcdCZAACWyMwAjnv7Em0xwSIAES2D2BEb6bwn33w4QNIAESODcCI5z/uTFje0iABEjg1ARG+G4K91P3MusnARIgAUdghPMndBIgARIggWUJjPDdqwn3q1evvuHy8vKTBsnXl8XD0kiABEjgbAm8kL7zbPuWDSMBEjhfAg/47ouLizfecsstn1q6qasJ97vvvvuOi4uL9y5tMMsjARIgARIgARIgARIggS0TuLy8fN+tt956x9I2UrgvTZTlkQAJkAAJkAAJkAAJHJrA7oT7tWvXbrrvvvv+VXvt8vLyRYfuQTaeBEiABIIELi4uvkbfGYTFy0iABEhgIwSs777hhhv++sqVKz9Z2rTVIu4wdESS/tJAWB4JkAAJnJoAfeepe4D1kwAJkEA7gRG+m8K9vV94BwmQAAmsSmCE81+1ASycBEiABA5IYITvpnA/4MBik0mABLZNYITz3zYBWkcCJEAC+yMwwndTuO9vXNBiEiCBMycwwvmfOUI2jwRIgASGExjhuynch3crKyQBEiCBMoERzp99QAIkQAIksCyBEb6bwn3ZPmNpJEACJDCbwAjnP9tIFkACJEACJPAgAiN8N4U7Bx0JkAAJbIzACOe/sSbTHBIggXYCjxORh4nIz9pv5R1rEBjhu7cu3J8hIt+d4D5XRO4KgH6UiNwyXfd9Efn19P97ygpUx0tIYDUCubG8WoUseBsERjj/bbT05FbgGfu9iHxMRG4/uTXLGHCObVqGzPmV8kUR+cWAscsxlR47bxaRO0Xk8ao1R/ju0cIdjXxkov0YePeIyPfc314sIl+ZfvcSEflq4Ll7jYh8drrunSLy4en/95QVqO6wl+BBfr6I3CYibzUU3iIi3xCRHx6WzHINz43l5WroK4l938ctfNcI5x82ZtyFiB6+XkT+ICIfH1Ttk0Tkp1NdS7wP8Z7BxwbfPZWJCQH84T+LyL07bdMgs5uq0bGCm/QdnyrgHdMvP22CeP469NkVEflfCQ2Ca3v7FMHCl06VXSvol95xr8HIaFCzCbC7eOnnZI4tW7oX4+tDIvJkXfUY4buXcFRZiK4BaJg6yNw9cHLvNQ9Yj9jWGRDqoHB/KGl1UhDWX+p8AuAw3i8iLyvcP8KZdJq/m9tyY1lfJnjZzOnHHhBb7fslxnUPj1XuGeH8VzF8XqGnEAdL1Qnx9QnjE/Eu+3cj4EHmaYMCGku1aV5vrn/35VTFA9FOV+VTReQH0+9Kgb+PTsGnB8TXdM/cPkU0XN+RVot4Mr39hXcwJoiPHjAp7LVx/VHw0BrQ7zdeZ391AJfDCXcMZPxg0Gl0Av9tlyx7hDsetr8RkUdMM1xNlekp6xSDbu061dmhHu+oInVbZ6jXa1/ivzH7xE90hSRS51GvyY1l8Jjbjz1Mt9z3p+DRwzB0D4W7rBpUMp2whCCxAg8rjp93ggGTXaxKfiG4ahwaI4WLlmjTXBtG3K+Bjdy7BqIZ4hk/HxCR9ySM0hQQBLFebv4+t091tRRlwoalhTvs+1WhXUvz39OYeoiYXhqGKe9wwt06Zpt/DiYamVhSbC9Z1orjYPWi5wocG0WAs3uTW4KEI3z19SXvHw96Sa0ObKMVzO3HnmZtue9PwaOHYegeCvddCXd9eZfEGfodvnFEusyeRFboechc9BwR+XZBFGtEWm9PTQZVe2DCZdOz5vSpimqMB0zWkGmwtHBXPTMqQLanMUXhPuepqqTK+IdIl6tQpQ5GL7ax2fQV02YAXIeHweeuISqoy1MQlpprXRPueNhwzevM/ZilfyeRUmLrwPIoHPKrTLTZRl1Qbs1mxTzHhr+q1AMn9zxjo0YhsDErmlPqJ1gtEfs5bZvLd+n+yo0xfTljMoMfm8bibaj1F+5P1RPpR00bQRn2GdBxVrI/98jP6Xs4/b+dnis8m7AJ/76cOA2hlVOEh23THFtuMiliz8zkw85xmQ/cmxHu6Ff4GURvsTI5KoK7SJsChdTEgfa1FgW/lRpD+nfdi4ExhR9c7/fflOrU5wicc6d2qEhD+T0pC75N2O/1rUJ9PW1C+19g9pelfALsRwRbAy7Wh+AdpxOOlj6w5UVtCAyTBy7RaDl+kRLlmMzrajBWglOpShq1t8/z3D5V4YjxABvXEO41cRrpSwUJn6zPCH73zcRBILVnE/etMZbVxsi4g403Gx/5WhNU/FHimYq022uzJ06/0D0Lh464g4UCwP9PCXeIaJtSo0DhhLChSR1LTqCXhLsXJd55+MiyLQuDQzfD2vtwzwdF5F2JXHBvM+5bywaNiFu+KecYWZq2Ode5pcdU2Wu1Lcp36f4qjSXr4HJ7LEpjxq5gpOqJ9KNdIk5Femw/RgXoWn3v64/2Vc+4ro3DFltWjXQlhLuPHupz1vIctoiiU1ybEwc2bQG+E+IbL2jdFJ8aw6W9GEhf0P09uTo11aHGV8dr7TrP0+dP4zmFuNagU2p89bQp52s8M+UAOzB5sO80BGj+ZHL4I31QKk9ZRH1PaSxqwM+Lcn3WwfE/psg8WHzOFaariHbS1dun9j2u/Wc55DbRRkSxZ6ArjKn3dq0vdRJqxyDGL4J4Ogb9eC7ZuOZYbnn27bvD87LPU0u7S9oMjPADXXqYzal+wNmlbn2gUx2hA0xzqQHOPpCtwt0OSJQFx4XZFHLkIVbUkdqBnLNLO9EPmpTNuZfHXBvw8KXYaATF/k3tikbcbaqEtb/kWLfAd+n+mivcrejK9ReuSdUT6UcbMUI5PhJon7XIhA1lzO17vOyRY/q76ytmT5hepCjX55a2PvMRHqjHjsM5tmjfjRTuqEtP10o9a6vaMlDBl4Q7gjM+8q2pEqmjHHW82k3ymsaHk81URKXqjIp2oNGJdNQfKk4VnF5MaptwnV/R7GkTyrEM9Pnyz53301Z4QujpySfRPvDlRWzoGWoapPD8tQ910oF8cD9OcnnivX2qfhL/q/nyawh3699Lwt37KthiV450DPoJlLKzY7Mk3Nccy63jzj6TuYyAlnbbd5/1s1ihgJZSfXg44Q5niuiZCkrrUPxL3A4w+7ecqLagc2LLRhJ9npsXQLp7vWSXLU8fYI3u2PtsJHRpG3JsYM+cXGB7b1QsLN22Hr5L99cSwn3OWI70o43Q2pem3WDqx3vpxdnT9/Y4y9zLAXXmWJT+5iNCtXG9hC2piF2P2Kje4yLuEBz2yFV//7mcQb5U5LGW+2z5+To1UhuNoKvIi/pD1F2zT8WofT5r9+TalIpqp05RsRxaJyGp6K8tL2pD9blIXKD+zPeXtlGFbSqyrkx9e3v6FKZpv9n2riHca2VG+lLbnvNpvk9zz2ZtXM4dy5F3kp+8lNKIWttdap+N3B9GuOc6JDUz9wLYR9Dw39p5rRF3G0lMzdBSAsjW4R96uxxfWm6ywn1pG3y0ww7smsCJPCi4JvqiWrptPXyX7q+5wt2PmVx/leqp9aON3NlxWBKwa/a9d66R5zTKKTKRseOwx5aokOsRHw+5xwn3SJnRlZNIWae6pke4p17S+rtIKoYXmPjgX0tf94i8mn0pDrV7SpMR358pZj3stdye8mo52i1jUH2hrixq7rud+Kjfs/pCg0D+vd/Tp3ZDqk2JqYlsr2Uiz3GtzEhfattzR5T6/smVWRuXc8dyaRzkxlBpbLW2W6/PHW99uBx33yG6fG0/whQVSHOEey1twAqd3KZZ+2EoO1B9fnHub2vaYNlEBM7S4m3NtkX5RsfRmuVFbYiM5Wg/Wvb6UisJ2DX7vlR2ZGWsNFmP8LAslrClRVg0X8uIe3KzIaKrEBp2I53m5FrxlTuXO9UPftKMa1rOW+8ReRH7fMQzco+2rybceoS2lh3tgx4bmp+T6Qa/wTT1YaLU6TFg7FOGUGRPn+o9/kz5msg+lXCv7ZXSvtDnKtefkXE5Zyy3jjvbf6lAbGu7axPMwwl3vKz1J7XjF39bUuzkyqoJS7vR71TCfY4NSwp3e/JPNM1iC3yj4+jchLtNK8LY/bn5IEm0//QZndv3pZeyFUrRvmod11HhHrWlV2SE7nPC/eg57mCmK5+6MVI5poS79nXk1CsrSBBVw/GCqcMDcv2mgZ2W5ylinxc7kXvWFu4tfTBSuPv0B+0TL6KtUFf7Uv3W2qdWnGMPgP3R/TxYxcFxk9jkq9+WifaXH3u1yUCNvRW39uSV1BjXoGSuzMi4nDOWW5/9qHCPtpvC3X05NbIk1PMSjyzB2wiffaGnvsBmZ2i6XBK1KyoE17ShVeCUhIVdfcB1kePP1mxblO/S/dVTXvQe219zUmVQjs1n10+v62kRkTQCOxbm9n3kee+drOO+WupQbQKZGvcl/iEB3nsRT5V5UMS9JKRSL1YVmK3CHWNUJ7vRdBmN5KYit7nuV5tzkf3UMYdz2uTt6Im4t/ZBTTzWBFHLo6O8dK8Hggw4ts9+UMkKQIwLnEqEDd+5E4mQMhXt09SG+pL93hfWWOWEe26MRspr5V9LlVlrLLeOu6hwj/gGW1Y0pUhGfIMj+jJteYgeuLbxHPfWF2drXnDuJZw6P15tsQ4Uv0ttTvW53j2pMmvasKRw98xzjgMvM/wg7WnNtm1BuHsGVuDmjoMsjZklhTvK8h9N0l3wrc/+3L6Pph/0THAiwt2OwyVs6fKJ0ZsOfo67F0wlkZH6m4rvyCbLlCDRsRK53z5j0X0/9quaenCBHRqptI65bbLl9wj31j6oicdW4Vh7dOyxkD8QkVQkXVeu0U9XpgMxcsEn9ZvRPkXU/+EJI5H7jmCJfncBq576bRm9XFlFJwotp8rk/HxtDOYmC15P1MqZO5Zbx11NbNfs9e2uXf+QVCEK9zGpMlYo6NnrvxSRh03nw+vZ8T0irEdYLm2Df9DsZls4N5yJfGPDV059jhjsxRLgH6cjNG+bTsDQtm+N7xITLRvJBl9wxIdLXuS+NdAzZqLCPdqPNs1KnVLLsn7qha+/a+178NCXFl4+T5k+CmY3c/UK9xoPPw7n2lITErP+PsL5zzJwuZvt10T1Je/9Zi5CbTeq2wiajYL7Lzvj2X2WOc87JTDtaRGRlSk7tlKb2PTkND121wo1b5+dCNi657ZpKeGeOy8d5ds+6BXuYAlRnftIVG7kqZ/T772k+kFt0mtKqyqtfZqzK5fWEhn3pafMb8i119bY49raGMQ1eA40rSdXZq0cnQD1juXWZx92544I7Wm3vutT6XP2nXOYU2UiEb+el3hrqgw6M/dxEytQah/G8bNn/HdUuK9pQ26G7J1CpD/0nhovXGejVbXrSx+4WkJoR8dRS3/ZCK5libbgAyY4vm9N4e5TV9QG34/+SFNcFxEjuZdGrS9b+96Pz2hf9YzriO2W35ZSZZaTytsqCQLEf/zFP/PaDxrU+O0kvhHJxO/wovZL3zYfWwMLGmW1E9ecICkJ5RRB+zzaPHxEdDX4Y9ul1+Paz0wCyX47JHVM39w2qd09EffWPqiJx9qJINFIt7bJB1NSaa92UoT/X6ujtU9T4yIn3CPjvvSkltKtauy1XDsG9RnB3zAOEYDD3sPS9w5S5Sw9llvHHWyyzy7ahfbcY7503dJuq800UIXfgQ/SsfC7O8/5A0x4kPARBPxEl4TskXb+IbNpLLa83D2lsmBTTgjByccPU7MAACAASURBVH/efJkV15bKsg9N6Vz41Bctl7Ihx8Y7bv3vaD6ndSR4oPTz6/b3uU+xL9W2Hr5r9BcE8fvc+droU3weXL9LYPt4ybHc2o9+laRlkpZ6eSzV9+oIbbpAD6cWHrlx2GrLqvL3QBF3/12G3GqQXznSU8geO+Uqp4Raqq+9INaJbeqdpPenfHWq/yEYXpn4wreubPoUCTxHb3Nf1oYdHymsgM5tE+xOieYSB21rSx/UyqsJ957ggkZ3S/rCjrecuLd929qnflzkhHt03Of8jAraVDpXjb1/j/sxiL9DE3zarZBCv+XYrjWWYUvLuPOTCf1vvwKTsjfV7ty7BT4BfJ4++Z+zjbjPFQurvihN4XjQ9Md+ZWxU/ahnhA0Q9/iX2uXe0lYtB/fc6yY4qXJGtK3F/rnXwkkirSrS9rl1pe6P9KN1fL1pMqW6e/p+LV4RHv4ZW8uW7v4+kHAHI+2zSD+o/2jxzT33dPfddGNLnepDWnxxS/lz25ISo/hdSx9EbPCbTCP3jLxmaeYt4963M/fV114eOgbn9uuaY7mHP+4p+ZWWdof6a4TvXlVMj2hA7yjlfSRwIAJ2g2pPJOtAqLbRVPrObfQDrRhKQFcToid+DDVug5Vp6lTkdLcNmn+eJo3w3RTu5zl22CoSUAJ2A180RY30TkxghPM/cRNZPQlYAhptj57kQ3p/yeUmsw2NhhG+m8J9Qx1OU0hgBQI2lzK14W2FKlnkXAIjnP9cG3k/CSxIACkNOFvdfoV8weLPtqjcmfVn2+CtN2yE76Zw3/oooH0kMI+AvhB/Y3bVzyuRd69OYITzX70RrIAESGBtApp3vfR+g7XtPtvyR/huCvezHT5sGAmQwF4JjHD+e2VDu0mABEhgqwRG+G4K9632Pu0iARI4LIERzv+wcNlwEiABEliJwAjfTeG+UuexWBIgARLoJTDC+ffaxvtIgARIgATSBEb4bgp3jj4SIAES2BiBEc5/Y02mOSRAAiSwewIjfDeF++6HCRtAAiRwbgRGOP9zY8b2kAAJkMCpCYzw3RTup+5l1k8CJEACjsAI50/oJEACJEACyxIY4bsp3JftM5ZGAiRAArMJjHD+s41kASRAAiRAAg8iMMJ3U7hz0JEACZDAxgiMcP4bazLNIQESIIHdExjhuyncdz9M2AASIIFzIzDC+Z8bM7aHBEiABE5NYITvpnA/dS+zfhIgARJwBEY4f0InARIgARJYlsAI303hvmyfsTQSIAESmE1ghPOfbSQLIAESIAESeBCBEb6bwp2DjgRIgAQ2RmCE899Yk2kOCZAACTxKRPDvZ3tFMcJ3U7jvdXTQbhIggbMlMML5nwG8p4rI20XkrVNb3iIiH99huyBUfi8iHxOR23dof6/JW+u/x4nIf14fU/f2Noj3/ZnAm0XkThF5vIj8upEJxsQPROQlIvLVxns3cfkI303hvomuphEkQAIk8BcCI5z/znmr2EUzXju15b+IyHt22K4nichPJ7tXfSdviE1v/73m+uTsiYV2fKEzWnvEPlhrOLxDRD4kIk/u7IuPTn388rUMXLPcEb57VScxogFrdgDLJgESIIFTEKDvrFJ/joh8exLtn0tcjcjdjSJydQcR1COKxlr/5QbAZWVkPFNEvlcdPQ+94Ih90IEpdMtc4f4yEfmiiPT2ZcjItS4a4bsp3NfqPZZLAiRAAp0ERjj/TtO2ctuLReQrhSX1ueJhZDuPKBpr/VcT7r3R3FK/MlVmmVE/99lDP/xKRD6wxxW0Eb6bwn2ZgcpSSIAESGAxAiOc/2LGnqagmvCbKx5GtorCPU5bI+5rCPe4FbyyRGCJZw8Rd0TeV9Woa3TjCN+9KpQRDVgDPMskARIggVMSOKjvRPrE8wz3P4jIl12eLETuzSJyZcqjfaeIXJvuQVoMcqfx91dNm1aR/64b5H6UyLmFOEBajf58U0TuSvQ9Ntz9eNowh0kD6sfPJyqpOLDn+aYOtOkbIvJDU0dEuHs2vxCRb2VyiFN1fqeQQhJlUHskIjbW+q+2MbRVuEfGlLYLffxvIvIl19Bo3z9DRJ4tIo+c7kcf/9GUZTdbRsvE7RGuuA79/mozTn1/6bj1Y9bagmfhBaYNYGHHqi0TkXGUqXsO8ByijTnh3jIudYPr0wr118bjSf4+wndTuJ+ka1kpCZAACeQJjHD+G+IPAQAxAQEJoQBhC/Gtp8XYXFeNtKfMRxQW9yGFJvVjT6qwdWJJHqe6QLDABr9Er8IakwQI5s+awkuRXwi5909lenuw8U4FYkm4WztRBmxQO/Hf/vQNiKNPm3bYdvlTPloYlIZLi421/qsdAxgV7i1jCm3L9UG071Vo4mQgTBDt+FV2qreiZbZwtW3AGPlwosNSgrpkixaRyjXH2P5uog48O/h5t9uc2jIucb+OE/ucbMhlndZ3U7jvYijQSBIggSMROKBwf72I+BNBdANj6pjEuakyOLkCEwMvSnBqCYQ5IvW66dWKOiuW8fuS0NTl/ueaKL5GRRGVVXFVEu5qp7UHNigb/H87eVD7bZ24BkLrJ251oIVB6fFrtdEKs9Zj/1qEe8uYqgl3bb/aa/teRawXzNoXfoxFx1MrVyvCW4W7ts+OG33GMMH0J7zo2Lb9h2g9TpPB5HfOuMS9eixkbhKy2dfBCN9N4b7Z7qdhJEACRyUwwvnvhK0KNf+umiPcayea+Dqt0IpGALWOiPDIicZaGXr6hj2/Pppf3MogN1x6bFxCuOsqibULaUiRc/xTYyoi3HN9rwLdp3XoJks/BiLjqYfrXOGeiqzr5MFODku22VUCe090XGp/alt2t0F1hO+mcN/J24tmkgAJHIfACOe/E5q5F/4c4V7Ln/V1RnLQPU4tI3KkXa78Whmp+1TMQ/Ag+pnLGW9lkBsuPTYuIdxz9kQ0TSllBOXaMiJ9X8rpRqpSSbjn7O3hOle4p2xJtU3Hjl/V0T5J3RMdl164+/7YvNsa4bsjg7wb1IgGdBvHG0mABEhgowQO6juxPI6opd0sqvncPpd8jnBXYVHrfa0zIt58WalIZa6+XPmRMlLRY+TVI8cYP0ixSW1ibWWQs73Xxlr/5eqLpsro/dExFYm45/SSRqB92o+20ac5RcZTD9dRwr0WPc/9PTIuKdxrXmnto3YO+vIJYOclJEACJJAncEDfqS913ZyqcNYU7vbEmVRn6CkgEaHl728RmLnyI2WUUon0ZB3Y5qO+Kq6iDOYI6ZSNI4R7y5iaI9ztV2D1lCOkjGCvBMYzcu3tykdkPPX0/daFO8YQ+r00LincAy9GRtwDkHgJCZAACYwkcDDhrjnCNldbca+RKlOLGPqujggtf4+Kxsh547VUmdyReFYw5t7lKPsfpg2DNiLcyiA3/LWcVhvXFu6tY2qOcNc0EEyCXmc2Z2I8/6M5jrRFlPZwHS3cc30eGVu5cekZMcc98eRRuI98G7MuEiABEggQOJhwL73o5wr3lLhQURfdaNoj3DUPOFJHrvyanXqaSWrCY0dZ6oSOWtmBUfrnS2rl5GxcW7i3jqk5wh0nrOCY0NuD0CLjqYdrbSKXSr+p2ZLiWLMtkuYDVKWTY3In9QQRn+6yEb6bwv10/cuaSYAESCBJYITz3xD6XHTRnhXdmuOuUdCUcFaxgjSGNyUiokCDVAf9cFNN3KRQqu2pOiBYnpU5bjK1MTJnpx7JZzfAomz/wZyUeG5lkBsutXJSNqKsUcLdT9xyY2qOcLfHNmLM4Bx3/UGKjN8gHBlPvVyVt2+3zS+3z1LNlpRwV8GdSgPK1RMdl8qN57gXHDSF+4beXjSFBEiABEDgYMLdnhf9QRH57SRsNUcYIrxVuFvhjCMCHyEi95ivh2rUEOIDf9cvXOK62ybxFTlnvTRgbY611qFffLVR8pJ4snZ+ZppMwEZE9MHFb3xEbjTOvceZ+Pix13qGLQxK7Wy1cYRwbx1Tc4S7HvuYY9RzqgzK6uGqE1bcj0krxjVyyvF1U4z1O92z1CPcUbYf2/gdnptcPS3jEmXVTtXZ7ItihO+mcN9s99MwEiCBoxIY4fw3xtYKDpgGkfEeEXns9CVU/9VPFWa5I+ms8NGm+mtRxtsSXzZFXi2+PqqRaxVmqQ/R1DCq+LLXebFdKz9lJ2z5yPSJeVt26loI+b/PfDo+yqDWzhYbrXAv9V+qTo0oR/YOtIypXB/U+saOMz3BR+1+jIi8cjrhx/Z5pEwto5Ur7vPtxsQB4/np07Nk2dVsiaQcqa2lelrHpfbzqhq1Nqh7/j7Cd68KZUQDesDyHhIgARLYMoED+05EAPFT+iJpa9ehzFTKgpYD8fKwFeq1di7RLrXzT5n0Hltfy7W4bykGrfW29mXP9Uuwz9Wrwje3iVLzznsmfXP6E/ei3ZGx0sNU70H78K/0fLW2Q1cBdrcxFQ0d4bsp3OcMWd5LAiRAAisQGOH8VzCbRZLA0QjUTnLZtQg9UWfqikHk42UnMjFf7QjfTeG+uW6nQSRAAkcnMML5H50x208CCxCwJ7nguM3vT6sh+P1NIvLW6d8uRegCfHqKQJoMfpCjv7ufEb6bwn13w4IGkwAJnDuBEc7/3BmyfSQwiAA2QmOzJiLF/gcpMthwfdcgW/ZejW4q91+h3U27RvhuCvfdDAcaSgIkcBQCI5z/UViynSQwiADSYp4gIg+f6sOxkEvu1RjUjJNWoznzu+U2wndTuJ90jLJyEiABEngogRHOn9xJgARIgASWJTDCd1O4L9tnLI0ESIAEZhMY4fxnG8kCSIAESIAEHkRghO+mcOegIwESIIGNERjh/DfWZJpDAiRAArsnMMJ3rybcr169+obLy8tPml74+u57hA0gARIggTEEXkjfOQY0ayEBEiCBBQk84LsvLi7eeMstt3xqwbL/XNRqwv3uu+++4+Li4r1LG8zySIAESIAESIAESIAESGDLBC4vL99366233rG0jRTuSxNleSRAAiRAAiRAAiRAAocmsDvhfu3atZvuu+++f9Veu7y8fNGhe5CNJwESIIEggYuLi6/RdwZh8TISIAES2AgB67tvuOGGv75y5cpPljZttYg7DB2RpL80EJZHAiRAAqcmQN956h5g/SRAAiTQTmCE76Zwb+8X3kECJEACqxIY4fxXbQALJwESIIEDEhjhuyncDziw2GQSIIFtExjh/LdNgNaRAAmQwP4IjPDdFO77Gxe0mARI4MwJjHD+Z46QzSMBEiCB4QRG+G4K9+HdygpJgARIoExghPNnH5AACZAACSxLYITvpnBfts9YGgmQAAnMJjDC+c82kgWQAAmQAAk8iMAI303hzkFHAiRAAhsjMML5b6zJNIcESIAEdk9ghO/eqnB/lIjcMvXg90Xk1xvuzWeIyHcn+54rIndtwNYt2rQBLDSBBPZBYITz3wcJWjmIAN65vxeRj4nI7YPqZDUkcHYERvjukcL98SLy+qmX/iAiHy/02GtE5LPT398pIh/ecO++WES+Mtn3EhH56gq2wqm+qVKuZTrCphWaySJJgARAYITz3xhp+PwnJmz6hYjcIyLf25i9S5gDP40PE757Kgyi+Rsi8s8icu8SFTSU8SQR+el0/aq6oMGmyKVvFpFHisinEwG+xxnNUdIQCHS9dKrsWuAdbt/HketzNr5DRB4tIh+q9Deuw8+WdVCkrw5xzQjfveoD6hrwZOMY0IGlujHQ76Rwf2CcW6daGvzKlML9fkrgcEVEfnh9BedLh/AabORZEBjh/DcG6rJiD57fD25kRXMuOgjKT4jIy4xg/3cj4PHrp01+a25d0ftLwv2p1+298bq9V08woajZr+MG+uJn7uIvToxrATW9DrdHAoX2/Ypx+fKKkTkbS7bbIvW6VfVaDTT/HiMwwnevOhBmCHc4tr8RkUdMs98tp8qMEMleuMO5+B9G3B/KxIqBlGOPPYm8igQGExjh/Ac3qVZdTsTA9/2tCeTURFitnlP/3Yr2t4jI550YRvT3rSLyhUDkd8m2lIQ7Ir6ICm/Rh+bGzfunidBrReRzBVC6ug/xDQEfEe4fnfroA1MdtUkWhfuSI3XjZY3w3VsV7hvvmgeZdwrhXuu3ETbtoY8o3PfQS7TxIQRGOP+NYa9FH+2+nS0KyChOFcE1gYh0jJHpMuck3FWMQ1i/p9AxmET9ahLrmCghVajWL3oPJl3/+/qk8tsigv9fSv2lcI8+HWdw3QjfXROAszDOiLhjaU6XEbEUhVQH/NjfY6nxr0TkFS6tJpXrhnt95Ab5hP+USaHAwwnx+zpjB5zAdxLX50TyHFs9dx9xr/VbTbgrCzDGPzDGvy8nlht9O/BCedUUgYGdNmoEbq390WNDrd+fIyLPMzbCTvQfNl/5/RVg8V9F5AVTFAXXgsVnEqs9nsVNIoLIDtrwTBF57JSao2XouNX+zI3rWc8Zbz4/Ahnnj+cazx4isvBfo6Oya4KuCXfUraI3J5T0uVc7kR//rYRPgw979fX85x9notqaYod3jBfPmEA8e8qrRj14xv9owJT2OKnow+XIbW4V5mu2LyXc8bubzZhD9FpXv3+U4Ao/CB+nP9/MpDYhFVbZK2vck+JdG3N+3OgEL5LCouMJfYExERHuOimAv//J9E6BjaV3MoV7rRfP6O9HFu454Wl/DyeiG1htt+OBxUZOm15j7/NDxL8EbGQnNZx8+UvbmqpzSeFeax8ckt0IFmWO/NN3mYmOtgO8sCnZvqTWskH7XR1yzh2ok63Z4W0vscASPlK7sNyKn1Tkxu7d8JzPyHWxKXMJJJy/Lv37omtRxbmmjLo/ItwhCn8wGWSFks8Zx7OHibgGf3x6jfrTXHQ1lxqizy8mTRCuELWYRNmfkoBT/9HaZyPalxLupfemZWrt0wCJ8vdttewxsbLv8J6VFDtu/jSJf/SH1wB+HKvv13bUxoTer/5d89p1rJT8OYX7KC+ygXoo3O/vBOsgUo5EHQVy8PTH5rWl8sOxExzOBk7DOu/ctRBkcNr6IrDOKCLc1a6arblh5+0CE/vzHy6ykbPJlgNRimXE311fsXjCtOSHMn2kIscc1+ppCNaWVBvh5HRz6JI2IIKe6neN4ti/pSLu9kX6tell/JjpZawvZDuWai8yHF2KpVf98VE1m7pTWzXZgAuiCaci4Jw/nnc9uSpl0t7zvtGmiHC31+GUMg3OaM6xz2dGhBqpDPixorAm0lLCXYWeF/s2Als7+UbLtf4wMsRGtG9Oqoza58Wrsim9j61w9ptLI2x03CDP/O2T744ERbwAr40J2KITR9seHRelyRiFe6Qnz+QaCvf7O7Ik3O0DakWVfYhslNNH1yHeIa40paF2rRVl+uKICveIrVHhnrrOvphyNtljNnNOFmXnbPV/s7zwN/tCsjbYl93SNuT63b7k/Ytb+aH/H5ZJD9LInrXdC/fUxicbGbXn+ttoYS0n8kxcGJvRS8A5f0R4fWTXFn0OZ2+3Cnf1dyrOc9FzBFsg0uwzVxNpKeGufstvRLR50rXj+rTclonWqPb1Cne1L7cJ1J+IYutpncCkHictH4Eh9HVtMyrK0DFh33O1MYH79H3nx4DakEt/onDvdYQ7vI/CvSzc/UOfSydp2aBoj4VKLdulRFlEuEdtnSPcrdPI2WTb5yO+Pe2wqSa5JVG0yb5Ul7ahlEbU0veWvS0zJ9xzERYb5bPXlCYsO3RPNHlNAs75R6ra+wpOr3CvpSrkcrdL+cwp4Z5Ln9EPF9U2NaIPe4T7qPb1CvecmNUx67mV6omMc3+Njhu7KmVXY/z1uYlWRLijrlTuvDLIfYCRwr2nZ3d6D4V7Wbjn8ha1u/VF1pKeULvWii+tPyJ4o7ZGhXvtJZ2zybav9FjkVjlK7fAvrpz4XdMGtMmyiQh3vHifPy2D2tQa5ZMT7qWoma1XJ1SlCctOXRTNXosAI+5ZsvpsqTjTNI1SfnQu6tuS464Tcv/cq6+NRHp7hPuo9vUK99p+Iu1I7Z+1hDvKRyAJfra0AqX2enFfE+4apEr1s/4tVy+F+1qOcoPlUrhvT7jrEhssO2fhbpcCSyfU5MQ5+MwV7j02tAr32uZUv1pQO61H3YhNIcI4+bnZVMc0mQ06262ZxBz3ZI+kRF8kUr+EcNfIuvoEu08qtQE/1QAN/LT4gFHtmyvc7YkzqbbraTtrCnfkyOuqeIqxFec4kcn+6D4vrJLiaEdsdLUHXKjg143J9l4EZ3S/VyraT+G+NQe7oj0U7ssL99ISGmqzkdLUtTa6oMtie42416L2OrTXFO5L29Aq3G0U3C5zRlJlShF3m8+unzHX0xMiG6dWdCsseg8EeKpMspdSwld9cu4jOFZwq7+pRVdTaTEatIFAtccEQyD+oxN5uSHWclShljGqfXOFe/REmLWFO/obR0Kjv3zqSulwgVSf6XjRMYQJ2jcynasnDKXy9nPCXScZpQ84Ka9z2MeyB9c720YK92WEuy41orSU2IIz1dMAStfaFwDKatmcupVUGdu+2tfe1hLua9rQItztmcr+vrnCHeXZSYFunPL1zHYSLOA8CfAc94f0q31erUi0X77Uk6vszSqWbQQ2JebtPan0FDzPOL7w9pkjTv1CdIPqqPZFhHvqnVGzz+NaW7ijPhs48QE4pDw9PNGHesqcfh8Bq6R6aEVtA66tM5UDnxPuqVN3vGl2wlj6AuzMYcnblyJw7sId+YX+Rz/AsGQU26a3qHjHGbxYGvu76QhAPQ3A1osHEGeT/3I6eQRnketyWCTvORqpjog5vwHTHwepHHU5MsIP7UM71DnBcT1l+nCRPR0h2o5ojrtnvKQNnqXdTIwXN6IlN5qPrqRWWPBSh00tfZ165v24wzUtS+RL+RGWs0MCI5z/xrCUUkIgvvVDZz7HWH1j6vsddgLtV7pUQHsxan2GnSDYIxmRQoF3iP7gGxXRjylZ/5fazAj/gzPI9UNxo9pXEtTqy1LR5Jp9YIR3i6ad1IS7HuVrP7xYGqq5caM2RyPVpVUY7ftasCs3pnI2Whapldhz+VrwxlzNuuaM8N3RVIWulla+nJoqc628cRv99PV6wZn70Ine1/MBpqUj7rn+0P4sie1a+7z4XVq4o/y1bPC2283ElplyimysikzSUv3hI/q4hmkyXZ7keDeNcP4bo6riRr+3APNs7jD+O3d8oD7n+sVjiET77Y3UhkI7sUa5+Popvkr7xOnkkDvd2e+p59kijJwqo9dbv2TTL2x77TtjRPtKgtqm+CD/G2zvMSvV1j78Xb8ki+tuc8GxmnBv3cBbmvCV8t398M8Jd+33yJdYcxH0ko12HOrX2cHvRSZ4xPfGxpxVyZwRvnukcMeSFSLq+hGjVNt1RmuP1LMOLPd7lGWXP/1DplEMf2oInC3y4ewmFJSVE3yImH7eRVeWtjUnAmvsbJtLnErtQxlwvHbJuVSWdcKpM/L13PvUSy3HuNWGUr+jrV6c+2Mc/d91peV508edrO01rr7vfNmrPm878m00tUJghPPfWCfkJvO6Ivcvlag2Agxvc+8XPMsfMStsvsl+VUzfB0+fPniVSsnBJOBbpiB8sO2Vk8iKnCyjt0IM633WLl0Z1JVQ/dva7asJVO+vU/njnj9sh7/FO9au7OK9kBPCteMvfR9qUC6VY2+/6FqLlueEe8upQblJSclGtAepPfrxKNs+z25jjyzNSREY4btXFRIjGtAxdPBw4SeyvKnX4vqer7p1mDf0Ftu+CI81jBthA8Q9/vmTArQ9+vel+9kKA6bJrDF6zrTMjfrOPdDWj6rlnvVUG+CDSterqM19u8FuXkT0vvVHfWDkHbNG+1rsha2ld4Xa1+NLlWM0vaXF7j1cu9Z7aA9tPxsbR/juIwr3sxkgbMjmCdgULS53br67tmPgCOe/ndZu3pLaKTT699Jn7zffyA0YqFH96Ak1GzCZJpDAgwmM8N0U7hx1JLAOAbuxKJIfuY4VLHWXBEY4/12COY3RNh0PqZvfn9Ir8fubROSt0z9Ozvv7Rxnn9jH0l8w7SWAggRG+m8J9YIeyqkMRsB9hasl9PRQkNjZNYITzJ/smAvZkG3+j7ou5q6lEXmwJYNUCZ6HryWikQwK7JDDCd1O473Jo0OgdENAX0W/M6Qs7MJsmboHACOe/hXbu0AY81zhKWM8Cx7GQkdz0HTaVJpMACbQSGOG7Kdxbe4XXkwAJkMDKBEY4/5WbwOJJgARI4HAERvhuCvfDDSs2mARIYOsERjj/rTOgfSRAAiSwNwIjfDeF+95GBe0lARI4ewIjnP/ZQ2QDSYAESGAwgRG+m8J9cKeyOhIgARKoERjh/Gs28O8kQAIkQAJtBEb4bgr3tj7h1SRAAiSwOoERzn/1RrACEiABEjgYgRG+m8L9YIOKzSUBEtg+gRHOf/sUaCEJkAAJ7IvACN9N4b6vMUFrSYAEDkBghPM/AEY2kQRIgASGEhjhuynch3YpKyMBEiCBOoERzr9uBa8gARIgARJoITDCd1O4t/QIryUBEiCBAQRGOP8BzWAVJEACJHAoAiN8N4X7oYYUG0sCJLAHAiOc/x440EYSIAES2BOBEb6bwn1PI4K2kgAJHILACOd/CJBsJAmQAAkMJDDCd1O4D+xQVkUCJEACEQIjnH/EDl5DAiRAAiQQJzDCd1O4x/uDV5IACZDAEAIjnP+QhpxXJY8Tkf8UkXs7m/UoEfm9iHxMRG7vLGMPt83ltIc20kYSSBIY4bsp3Dn4SIAESGBjBEY4/401+WUi8tSETT8UkX+ZIZaXauaTROSnU2G9780lyniziDxSRD4tIr9eqnELlrNEG1vMKfHABOL1U2EfdoViEvV8EXm2iLzb/O0DIvI/ReSuBiOeISIvna6/dr3cr5p79W/+96niMf7xHGDMf0lE3hGwQa/VS18jIk8s3PcFEflZoFxe0klghO/udUChJo1oQMgQXkQCJEACOyJwQN95Fe7btAAADIVJREFUWemeZ4rI92Z0IUTRjdeF0dXOScASgnSJMpTTkzcqwJZoY0s3l3h8cRLCL0mI6fdPf0NdEOtYCblZRN46VY5VkfcGJ0daD259p4jYSQLG3Q8mIf7ySsMwCblTRJ47TRxqz0Sqvto9c5+jlr455LUjfDeF+yGHFhtNAiSwZQIjnP/G2p8TYIggfnaydY5YRfTyQyIyp4y5KSBLiNqtC3d01VxOLUMzxwPCHJH014rI50yBtg/833AZ/g4BjXsjKU06PiHKIeC9cEeZKuyfNkXTc+3Ttjw6MLnU8ewnJXsYHy39u7trR/huCvfdDQsaTAIkcO4ERjj/jTEsCQ4VKSmhFW3GEsI9WlfuuqMI97mcWu5PjRsV04ikv8cV9tEpql4bS7lovS0OE5RfTWIdKShIpUoJd6S/oLxSnUip+W7mfs/jOSLy7czEgsK9ZfSscO0I303hvkLHsUgSIAESmEMg4/xfLCKvmoQHooEQCzafdk6Vp763JDjQ7q8kRA0EzPOM4X+4nmbwZZdCArGMFAjlBvGkueE/MtciyvrjiSfquzKV+wkT/cQ1/zalPXhemjOtefqw5RsuwloS7lpnLQe5R5j5/QPfdDncsP1NIpLLw0a7/6+LXGv71e4IpxSj78xMgfI8VAAjR9ynpqjQhu017VMSx9p2nQwiQo625YR7pF5Nk6mlsqAe7G9An6ZWj3rGx6mf/bOqn8L9rLqTjSEBEiCBGIGE89elf19AKqoYq2RbV7UIdwghCEWIFwg0CGSbn2zFj4r+VGs1zUAFNaKlvzCpObhHxVFJdEMs2pxpWxfEI2zET66MUoTY290izCwnzeN+wcTNjhs97SYlaDVHG397fCLnW+1RIZxroxWc3pZUudHRaXn8aRoXuBcTEb95NzcBTNVlmaRSV3SCkBpDfiMsytdIf06Ye4659tdWn1rGR5Qxr2sgQOHeAIuXkgAJkMC5EHDOH+IAEefcj89z3SOGSKqMimA9LcRHp0tR0lKqjBWbYGfFmJ7AURLumlahmwpRBoTfq6cTYFTIpcpoEe0ot0WY5cSi1mlTN/Ran4etaR6o27YP/62i/i3XTzL5eHBy4suAAP5JIKc7N6aVB+x++7QalRPHubzwWtmpyDb6HD8a1beTv5RwV46Wldark4DU36xtkY2uLeNjj35i8zZTuG++i2ggCZAACSxPwDl/pMXoaRepyiKb6JY3ctkSc4JDxThqi2zay0Uuo8LdRshtC3PCXe1L5TZ7Qr4MFWwtqyZRYaZ25fKqPScVlr79EPQ4XhB/923UCYAVyjlOa+0x0HZgVQM2lvLIlxLuyirV7tw4KK1qRNNkIptclYeuatgxiPQtnWAt+/SytAcIULhzMJAACZDAAQk45x8hUMvZjZRxymtSgkPTOmBXLfdXbc8JxKhwz3GsCdKIfbYMXI/NiC2iHW2MCncVg7mTTDwPzcO2k0AVmxDD6AtMHi0fjdLbCVWOk4pdtBen+/R+xMqPUeVhV6VyqTdLCHe7IdVG1msRd9it6W5+rKANqZx821btz9oEUXnknuW9+4lT+qhQ3RTuIUy8iARIgATOi8CBI+62IyEikb+ODbipjw0hdQDC1H64ScW+T29YS7ireI0cM+lTctDW2hGBOaFaq0/bW3swbDka0VUhrisCsPFZU+6/2qsC1k88SilFdp8GJgPfWuAsejuRgb1oQ24FagnhrmX4yUFEuOsqiE2JUcallQItG+IeH5QqTXqiE7vauODfOwlQuHeC420kQAIksGcCzHGv9p6KQN2cqjeMFu4tQsmKWuR640i/iBizMKL12U2MpS+s2lOJNPVF89A1yosoreZXq8BUEepz1mtHXtqTkdCuWgS5NhA8Dx0XqXzxVG5/rvxUaosV59hfYX+eMPUnJjJIR8FGWc89VWZtZQR16OTQs07ZHh0fNa78eycBCvdOcLyNBEiABPZMgKfKFHtPBVhKnI1OlVGhWIuAo0Fe1Kpoa0mXiQqznpxyFecqphG9xtdq9Sx01K3R7FrkGe0tpWWAxT9kvmza8uh6Hvb0Gi90I0c8at0aCbfR+9IJRSmbU+336TK1NBlNMYpOcKLjo4Uxr20gQOHeAIuXkgAJkMC5EOA57sWeLInSmnBPpabUosQp0a0GqvjObWq1DUnVo9HUyP0oKyrM7Bc99TjKyONhy8e55NYubSsmKfhbKiUlwlLt8BOFiH3+mhSP3BGWNuJdi15rv/gTmyD+H54wFKlD+MKvfl/h55mvpNoTZHCGPfY55NJk7Pnv0SMzo+OjhzXvCRCgcA9A4iUkQAIkcG4ERjj/jTFrERwqzr0IV1GEpvkIeO7UlJIor4lu/N1+8MefHQ4Bidzwz00FpUStPWs9ssE1ysnmRafONIdJqNunc9hNkNhEajnaE3Twt9RkIyfcweKHbszljkHUjzphwuHviQh3XKP97ScX+nuUjSi2Lx/iHr9/dyFXPvXoRHLc9T7tQ9QDjjlRrtH5luNeo+NjY4//+ZgzwnevusN4RAPOp7vZEhIgARK4n8ABfWeL4NCUBYivD4rIb83mST0W0At3K7CRg/wIEblnSgWJRIkjmy5RN8r+4/TlVYiyyBnnJfGfE6qp4/5wLb6qqWJco+7WLlyDtt8mIvhyrD9z3E5+cK3VCDZinZoclSZBmmajueGwAZOE1BdAWzaRlsZNLt/dbpIFx/8zMcPXctFn+lM7Vz01sYuktOjkCPfnNtLa8YYySz/2q7UtzxHd7QoERvhuCvcVOo5FkgAJkMAcAiOc/xz7VrhXTzSJ5IqjevthIPw3xClysR87fawqFcVUIavma7qEpiSUjuSrXePLRh0+BaJUht5fE365L+hqm3y7Mcl528TLdhsEK0R+KqKt4i8lXDWFJMcq18aUHRCtf5+wQYV7ZAWiNG7saoZfnfGbZJUNbPonM6nAf//3wOk3LRF3OznKRdNtmkztcbN93voc1crm3xsJjPDdFO6NncLLSYAESGBtAiOc/9ptGFQ+BBN+9AunkWpxD47UW+oscVtnjz0Rm+deAyH4sA5Wc+v196sdqVNXcK1G9Ud9VAz14R9+/JiwR2ouff780lxZ3kYIjPDdFO4b6WyaQQIkQAJKYITzJ20S2CABXXmIrrys3QREx/HhKfzbik1rt5nlzyAwwndTuM/oIN5KAiRAAmsQGOH817CbZZLADAIabY+esDOjquZbsZLSsqrTXAFvOA8CI3w3hft5jBW2ggRI4IwIjHD+Z4SLTTkPAhDHN09fyj2PFrEVhyMwwndTuB9uWLHBJEACWycwwvlvnQHtIwESIIG9ERjhuync9zYqaC8JkMDZExjh/M8eIhtIAiRAAoMJjPDdFO6DO5XVkQAJkECNwAjnX7OBfycBEiABEmgjMMJ3rybcr169+obLy8tPmiZ/va35vJoESIAEDkvghfSdh+17NpwESGC/BB7w3RcXF2+85ZZbPrV0U1YT7nffffcdFxcX713aYJZHAiRAAiRAAiRAAiRAAlsmcHl5+b5bb731jqVtpHBfmijLIwESIAESIAESIAESODSB3Qn3a9eu3XTffff9D+21y8vLtx+6B9l4EiABEggSuLi4wKfg//xD3xmExstIgARI4MQErO++4YYb/tuVK1d+srRJq0XclzaU5ZEACZAACZAACZAACZDAkQlQuB+599l2EiABEiABEiABEiCB3RCgcN9NV9FQEiABEiABEiABEiCBIxOgcD9y77PtJEACJEACJEACJEACuyFA4b6brqKhJEACJEACJEACJEACRyZA4X7k3mfbSYAESIAESIAESIAEdkOAwn03XUVDSYAESIAESIAESIAEjkyAwv3Ivc+2kwAJkAAJkAAJkAAJ7IYAhftuuoqGkgAJkAAJkAAJkAAJHJkAhfuRe59tJwESIAESIAESIAES2A0BCvfddBUNJQESIAESIAESIAESODIBCvcj9z7bTgIkQAIkQAIkQAIksBsCFO676SoaSgIkQAIkQAIkQAIkcGQCFO5H7n22nQRIgARIgARIgARIYDcEKNx301U0lARIgARIgARIgARI4MgEKNyP3PtsOwmQAAmQAAmQAAmQwG4IULjvpqtoKAmQAAmQAAmQAAmQwJEJULgfuffZdhIgARIgARIgARIggd0QoHDfTVfRUBIgARIgARIgARIggSMToHA/cu+z7SRAAiRAAiRAAiRAArshQOG+m66ioSRAAiRAAiRAAiRAAkcmQOF+5N5n20mABEiABEiABEiABHZD4P8Dontvnw1hKeMAAAAASUVORK5CYII="/>
          <p:cNvSpPr>
            <a:spLocks noChangeAspect="1" noChangeArrowheads="1"/>
          </p:cNvSpPr>
          <p:nvPr/>
        </p:nvSpPr>
        <p:spPr bwMode="auto">
          <a:xfrm>
            <a:off x="1679576" y="-1720850"/>
            <a:ext cx="5095875" cy="3876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0" name="AutoShape 16" descr="data:image/png;base64,iVBORw0KGgoAAAANSUhEUgAAAu4AAAI6CAYAAAB4ss3zAAAAAXNSR0IArs4c6QAAIABJREFUeF7svQ3QblV157neITUSjYhtF/aIA5hmtPIxA1ckYqhGRdNW6AZTiRiliiqdVlonyYyWpqvsgQYbx0yNWto9nZIBZnSaKiTS6YrQMWVHUdKjEq83F7pNLBhtgagtVkyAtKg9w7xz/9ezbtZd7M/zsZ/z8X+q3uLyPOfsvfZv77POf6+z9j57wg8JkAAJkAAJkAAJkAAJkMDsCezN3kIaSAIkQAIkQAIkQAIkQAIkIBTuHAQkQAIkQAIkQAIkQAIksAACFO4L6CSaSAIkQAIkQAIkQAIkQAIU7hwDJEACJEACJEACJEACJLAAAhTuC+gkmkgCJEACJEACJEACJEACFO4cAyRAAiRAAiRAAiRAAiSwAAIU7gvoJJpIAiRAAiRAAiRAAiRAAhTuHAMkQAIkQAIkQAIkQAIksAACFO4L6CSaSAIkQAIkQAIkQAIkQAIU7hwDJEACJEACJEACJEACJLAAAhTuC+gkmkgCJEACJEACJEACJEACFO4cAyRAAiRAAiRAAiRAAiSwAAIU7gvoJJpIAiRAAiRAAiRAAiRAAhTuHAMkQAIkQAIkQAIkQAIksAACFO4L6CSaSAIkQAIkQAIkQAIkQAIU7hwDJEACJEACJEACJEACJLAAAhTuC+gkmkgCJEACJEACJEACJEACFO4cAyRAAiRAAiRAAiRAAiSwAAIU7gvoJJpIAiRAAiRAAiRAAiRAAhTuHAMkQAIkQAIkQAIkQAIksAACFO4L6CSaSAIkQAIkQAIkQAIkQAKTCveDBw++RBGfe+65nyFuEiABEiCBPAH6zjwjHkECJEACcyPQwndPJtwPHTr0uv39/Q8ZqBTucxthtIcESGCuBI4FPUSEvnOuvUS7SIAESOB4Asd8997e3uvPOeecD48NaDLhfvDgwWv29vauHttglkcCJEACJEACJEACJEACcyawv7//znPPPfeasW2kcB+bKMsjARIgARIgARIgARLYNIHFCffDhw+f8fjjj39Ne+1JP/bXNt2BbDwJkAAJlBL4wX/882OH0neWUuNxJEACJLBbAtZ3n3DCCc85cODA/WNbNFnEHYZ+8Ytf3FeDf/TkvzG27SyPBEiABFZJ4HsPf+tYu+g7V9nFbBQJkMAKCVjf/YIXvGASjT1JodoXFO4rHJVsEgmQwOQEKNwnR8wKSIAESGB0AhTuoyNlgSRAAiQwfwIU7vPvI1pIAiRAAp4AhTvHBAmQAAlskACF+wY7nU0mARJYPAEK98V3IRtAAiRAAvUEKNzrmfEMEiABEtg1AQr3XfcA6ycBEiCBHRCgcN8BdFZJAiRAAgMJULgPBMjTSYAESGCJBCjcl9hrtJkESGDrBCjcFzQC/vIv/1L+5Ev/9qjF/9Vznyd/7Rl/fUHW01QSIIE5EaBwn1Nv0BYSIAESKCOwKuH+vcd/RG77nd8+2vIf+7Gnyqt++bIyCgs56uP/6mPy62/5laPW/vo7rpLX/b2/vxDLaSYJkMDcCMSEOwIEhw7eJX/wmTvkt26+6ZjZL7nw5+SlL/s5Of9vvVj+i2edOrfm0B4SIAES2ASBVQn3hx97XF5+wQuPddwff+Xri+rEP/z8Z+XLf/IlOeM5Py64SfrPv/itm+Xq//EfULgvqldpLAnMk0BIuN/75T+RX7z4b2cNfs8HflMu+ruvzB63lANyvncp7aCdJEAC6ydA4T6jPv6pM599zJpP/sEfPiGq9eff+TP5t/cclscee0zOe9H5TJWZUd/RFBJYGgEv3L1o1wj7f3na6fKnDz4gn/7U78tn7vj9Y838zes/FAwwLI0D7M353iW2iTaTAAmskwCF+4z6lTePGXUGTSGBlRPwwv1Xrnj9MWH+pl/5H+TX3vrrTyDwv77/PXLdb/6TY9/fdfjL8tSnPnXxpOh7F9+FbAAJbIbA5oU7oth3ff6z8ru3/c5xN63/+qyzo9Gk//DNb8hn/82dx9JWfvmyy+WCl1z4hONx3OE/+qJ88Qt3HcsVRRTr71zyC8dFzO+5+4/k8KGD8p7fuPbYwMON86knnXRcrv79X/v3x2xEOUipsZ+attiyfunVl8n/859+IHd88l8fl4pzyS/8EqP6m3EFbOjWCFjnf9/935TLXnXJUQTwLYimhz7Ifz/vwE8c++n/uOm35IUvOv/o/+d8Cnwa1h2F8uPVp2pUP5VP7+v55tf/VP7p+99z1Df+y9v/tTzvJ35Sxva92uAhPjZkJ8r19xNt+4Uv/9v0v1u7KNleEiggsGnhnsvnhAO99jfec5zzRC7kf3v5LwfRvvN/+l+OLYgtKft/ft8/PRqt+vD//r8dJ9p94Zqrb+u2N0wcX1KfbYstC/mquujV1h1qf8GY4iEkQAILIGCd/2/99seO+aBc/npsrU2JTwGW3/39Pzgu6JDzXSrGFWmqHvjFk09+ejJPH36t1veO7WPVf6fa7n38AoYUTSQBEmhAYLPCHVEOu5AVu7T8xE/+tHzve4/JrbfcHHxkHDvnO9/5s6PC1+70ojcXRJl+5ryfldNOP0MefeQR+a2P3HQs+q43SF0YlYu4x4R7n7aEJiAa5bd25G7iDcYoqyABEpiAgHX+b/8H7zjm83KC0foOPG38R//4N45aV+pT7DnWd0FQ//dv/XU56WlPk29/+6HoE4BU8AS244Pgypi+dywfq92ojP/xP3rHsfsBJiho+w9+8AP5kz/+d/KMZ/z1Y08zJuh+FkkCJLBQApsV7jZqZCPl6Ec8Dv1bLzz7WJf+mz+8+2jUPXfOo48+eiyShDLggP1jYTzm/Ts/d8HRsv2Wjrk8y5hwz9kVaou/+dmolv0tluu60PFOs0mABDoCzvkf4+Ij4h6Y9x2hJ4I4x/oUL3zVp9otbn1kPfabr98HF6bwvWP42FAQRH2+ncxwgJIACZBAisBmhbtdiBXawcUuwrr5X9wmZ539/FF2HrA3sLGEe5+22Juf3x3C32SXtq0mL3kSIIE8gZhwD/lDW1qJcA/tOGOjy+pTre/yfiYWqOgbWBjie4f62FgAxJaLABL3yM+PWx5BAlsnsFnhbqPbIWFqoz36WDN3jh9M+iITRNlt+okeN5Zwz9kVaksqX57Cfetuge3fAoGYcK9JlbGCNOVTwNOu5Qn51BRza1OuHpQztu8d28dqW7ExgS4K1u8Qff/l115+dJEtPyRAAiTgCVC4i0hIuGOHAkRD8Okj3HMLrlBuK+EeaguFO50BCWybgHX+N37opmPbPOb2Z4+ljeQE9RDhbtN3cvVM4Xtzwr3Wx9qRh8DOP//QDce9pRa/5/ph26OXrSeB7RKgcBcRzbe0w8DeZEKpMqFz7Pn2Eaiej9+HPK6N3bDsTaW0LRTu273o2XISAAHr/D/9f/3hsZ2lcvnW1t9Y35YT1Ln0w9KUvFw9U/jesX1saATqNpf26WwpE45oEiCB7RDYrHC3+Zb+0bDfq1jFcOocDBlEevB40y9utc53CuHepy0U7tu5yNlSEggRsM7/ob947NiiefuU0Z9no+1+v3frU/xWsrHFqdZ35RbFqi0p3zWV7x3bx6ZGpJ3g5NYbcGSTAAlsj8CqhTtSUfwHLxvC3un+JnPFf/drcsopzzy6E8ztv/Pbxx4b23QW+zhUb27Y5hFbl33sX956dMvH1/29v3+0ylCEBhOCD994XbBsnGMdNhYqveBnzpOHvvUfjm0JVrJYCzfMkrZQuG/vYmeLScAS8G9O9W9F1S1y9ZxP/N6/Oi6dw0bbcYxftKq+6MQnnXjsBUk4LraFJI5HnfpiOYjwP/3TB4++nE79qq8nlI8/te8dw8cqU0wIbD472nzVO3792NacjLjzmiUBEvAEVi3cQ91tHb2/UfnjQy8gso9h/fFW5OdeqoRzfY67XURqyy55AVNtWyjc6QxIYNsEvHBHYOH973n3E3KtQ5RC+dc+GIJAR+jjI+s534UyrIDNpcpM4Xt9YCXULn+/yNnpAzy+TL5DY9vXJ1tPAjECqxLu33v8R46LVpTcNGJiGRHvV1x08dHovP3g5vbbH735CbvEQIRf8gu/dNxbVv0NRCM1iCAhj9ELd9Tjz7G7NtgdCEKRppq2pMqyqUKp15/zsiIBElguAS/ctSUQnP/8Qzcei/raFsJnveLn/+4T3k+BY7xQxXf2LdP6gqXQbikx34VzLn3NZYL/6ifnB0N+dKjv1brH8rFann+Ki+9DbV7uKKPlJEACYxNYlXD/0ZP/Rm8+yMHUj39pUqxQPefHnnrSEwS+ngMR/B//8tGj/1tarp7zpCc96biJQGnj+rSltGweRwIksA4CMeGurdMXGZX6xViEWf1Rif+zvivlV0t6YErfO7aPHbu8Ej48hgRIYJkEKNyX2W+0mgRIgAQGEcgJ99rCS1JDasvk8SRAAiRAAscToHDniCABEiCBDRKgcN9gp7PJJEACiydA4b74LmQDSIAESKCeAIV7PTOeQQIkQAK7JkDhvuseYP0kQAIksAMCYwt35JT/+6/+3/L9731PfvKn/5voup8dNJVVkgAJkMBqCFC4r6Yr2RASIAESKCcwtnAvr5lHkgAJkAAJ9CVA4d6XHM8jARIggQUToHBfcOfRdBIggc0SoHDfbNez4SRAAlsmQOG+5d5n20mABJZKgMJ9qT1Hu0mABEhgAAEK9wHweCoJkAAJ7IgAhfuOwLNaEiABEtglAQr3XdJn3SRAAiTQjwCFez9uPIsESIAEFk2Awn3R3UfjSYAENkqAwn2jHc9mkwAJbJsAhfu2+5+tJwESWCaBRQv3Q4cOvW5/f/9Div4/+5H/fJm9QKtJgARIoDGB/+///U/HaqTvbAyf1ZEACZBATwLWd+/t7b3+nHPO+XDPoqKn7Y1doJZ38ODBa/b29q6eqnyWSwIkQAIkQAIkQAIkQAJzJLC/v//Oc88995qxbaNwH5soyyMBEiABEiABEiABEtg0gcUJ98OHD5/x+OOPf017bX9//6Wb7kE2ngRIgAQKCezt7X2avrMQFg8jARIggZkQsL77hBNOeM6BAwfuH9u0ySLuMPSLX/zivhr8ghe8YNK6xgbD8kiABEhgVwToO3dFnvWSAAmQQH8CLXz3pGK6RQP64+WZJEACJDBPAvSd8+wXWkUCJEACKQItfDeFO8cgCZAACcyMQAvnP7Mm0xwSIAESWDyBFr6bwn3xw4QNIAESWBuBFs5/bczYHhIgARLYNYEWvpvCfde9zPpJgARIwBFo4fwJnQRIgARIYFwCLXw3hfu4fcbSSIAESGAwgRbOf7CRLIAESIAESOA4Ai18N4U7Bx0JkAAJzIxAC+c/sybTHBIgARJYPIEWvpvCffHDpGkDzhKRu7saXyQidzWtnZWRwEYItHD+G0HJZu6WwNNE5GERuU5E3rxbU1g7CUxPoIXvbi3c3ygiJ3XoHhWRGwIYcaG/ofv+sIjcMT3qZA2w5wIRuUhE3mSOvEJE7hSR+3ZsX8vqLxSRT3UVvmwGfdOy7ayLBJoRaOH8mzWmrKLXHLkfnBo49Bsi8mURuaesmNkfdbGIPLez8pMV7bL3zhtF5JGeLdX6cf/9aKKct3Xlv69nPXraaSLyQPc/k+qNiJ3K7SYR+bY75hQRuTzQzhZ9hCDYyyt0DsbMi0UEtuEPH0yG/qhQh+DejZdgXmnOhX75vQFjaeDQWOfpLXz3pBeSa8Dp5gLWHoP49eLdXuhvF5GhjgN1YdAe6ET27RXDBRfXteZCCZ26i8hz3/ZUND14KIX7UII8nwQKCLRw/gVmtDzk2Mv6IpXCb797BU/5fDtL7sHW7wIP7qUP9uwcW3/q/qrHldiXMiUl3CFGn33k/npoQvGo7Qgxu627t/sgVIs+0rrBLqdzMIl6bwcZ1wEENz4q5PHvkJbC95icYKJnxf6fGQGPY563sQBkz0un7LQWvnvoRZlsSYFwDzmhKYS7vRBLnR6cyr2ugbjA9KMX0i4iz33aUzbq0kdRuI9BkWWQQIZAC+c/s06ICSzcD14hItd39u7C346JStuJaCme4JYEfiDy8MFTB0RMS+9hIbu1fghAiLlYWS2EuwrSIe3J9U1sXCEgB5avFZFbXCFT9xGeLn3kSLT8EhFB36aEu9qJ8fL+gMC214fXc1a0Q9j7JywITGIM3sqn57lhVP57C989B+HuB+1chLudEcPJIX3HPmpDCs2rjzxq++oOBj2Fe/l1xCNJYHEEWjj/mUFJRUZhql1fM6XQmxqLthMTEKQd5nK/td0QmEglQsBoSPtL61+zcFfh/C4RuSrQ4aWM9NSaPoKYfqgT6xDMSCOKCXek+WDCGrPTmg494tOndGKUi+iHzp36Olht+S18966EO5wQZpz6sY6oRLjrLFPzvSCs8fcJ9wjxPBE53zxmQn24CLBYJpZj728S+P8aR4kLE5Hpy8zjKdT5hc5GO2AR1ddHWHic9SQReaWJLuGCs7l5pe3x5Z5hUn7OdnmVNfYy4r5ad8OGzYlAxPnj+ru0i5JB8K0pUpYT7ugeFSKxtAD1j9qVyI//XCCtJBd00VTEUC45RNrPmLVaWOP0XTN2cmuybDvf0fVl6v6iEdeTu+BRTLjrWizNn8f9LbQGywryD3b1+3sCmhMS7n24hVJl8N2ZZixDD2hQ7CsicmJ3X4ytAVA7vhW4p/rL2I8rFdnQC4h4hz5T9ZEdw+hPtCMm3FXg45xnBvLzc+7Kno+6+q6JyNXD3x2BNQt3RBv+phGodkaZE+428hIaNNYJ2dyw0LGxiYvOdFXoh2blofJytvnIvRXCfjKj5dtzStuTKtc+ah5i79IfWdPhkMBsCQScvwo4b3NJNG627TSGlQh3m75ofbfP40XAw+b/el+l95hYJDKWwqH3BUyaIDAhPu2GBWhOLhhm2/msI2lAn4+ka6AsG53FWq+YXam1WBCndl2XFeTq/0NR/5Bw78MtJNx9zr4dn+ir73S7l8WeRmCCluJmy7O8v9/le+N3/wQ9ds5YfYTylbeOxxRPBPRyaTSp61oZr8U/LMGHHbVx7cIdjk9Xm6O9KrhTwt3+BmcEQf0XRyYAenGhHDuT1siJ5qOrEM9F3G2ajHd8sQFkbcMxuClgV5yniAgcvkbW7YUUcmD6RMDarHl4pe3JOUZEhYbaS+G+GFdCQ5dGwDl/TauINWMN12KJcEf79TgbhdTIsc9XVoGH80JPdWuEu4ouf46mXYSi1qH+8u1MpaT4smPCXe9XNl9eo9LYxc1u8ODrU3axBZp2IjKWcFcuqRx3bVMo2qyT2JJFldpeHPvWxBOGmHDHIuAx+gjl61oFjfSneCqbvte2nl+qX5bmImdr79qFO8SjOiZ0gs6uU8LdHu8dZeq32pxwe3zphWOj9P5Rrn1shbaqM/IC27bJ/uZnzbn2+HJDC3CG2lvKZbYXGA0jgbkScM5fFzLGzM3lSc+1mSmxFLPZC18V5zERrpFL65P7CFC9v3ix6KPiOdbefvXDoUWqONYGokJCN9d+b48XocrCp45MGXEvEe52Aad9YqD7wqdSXULjShfjhu6FMUY62RvaRyhfx6G9x6fGYWxyYrfLtnb7rbOHCv/cOObvEQJbEO56ESoCDGpE0DUS752xjYT7R5Kp/Ouc0I1duPi+VKBa20I5i/ZRtzppa7OfGfuIuG1vrj0p0a9tHWpvKRde4CRAApUEnPMvOTuXolFSxi6PqY24q49VgRKLeMdyrFOLAkMCORYd1ntYbgGgsvXt1PQfP/lSQW7vCym7aiP+drxouVbU7lq464TIC/QQl9S49QtNbeCsdHI4tI9ik7uUcNf7s9cSXhfYNoT6lPfpxl5tC8IdSH3U/epu1TV+887QCtZUd6T2ZS1ZaNon4m7PCd1EbTvVvtRkYyzhHrtwx7a38eXB6khgvQQYcY/2rU+V0VSPlF+PRZlrUmVUMHp/qj68JJKLRoUmKKE26Hd2YWFIuJe038IMCfLQQsZdC3fYrG2zTzk0AFa6YNPyRroTBHHuCdXYfaT95m0eI1Umtk8+I+47uj1sRbgjYoGdUzQHHJGDuzvmfYW7f5yZi1D7LlaHge9jOxikovQh4a6PymwUf87CvdbeHV0mrJYE1keAOe7BPg2JlJJI/RjC3T4d1vVLELzYHQ1RYbyBs2TnjpC9XvxrhNffe0LCvaT9OeFuA2h6z52DcPeLULUPcsI71F6d2KnwT93Xx+wjK86xC5T96No8pMLiRZRYPKu762h6Tm5CGBPuGigs1S/rc6I7atFWhDvwWgFr8zlTwr3m0XCtcLfRcdhXsp2SrSMUDbA7woRSZWI7H+jw65sqUxJxH8PeHV0mrJYE1keAu8oE+zQkRtSvxhYqWsGtPrRPjrsGMiCk7Fa/EEYfq9iuLyQKvY2xNoWEuwrRkifJNuLv7582gGbfcr6rxamw1eezx556pByA523bGXv51Zh9lNooImS38i7ZthLnx4R76fnrc547btGWhDtQ25xrRe+Fu42El6wo13JqhbtPU4ltqYSLAx+80c7a5sWyz+UPLU5tLdzHtnfHlwurJ4H1EOA+7k/oS5vOYUVqbBGjFqACxkYeQ2LeVhhKP8H9CfvCv3ngKItFyO0uILF0jpBw18hs6e4hoUi6NklFJu67uquZFe59uMWEJerMTbpwjLYPT+Kx9Sb+SgJp/t5vx4zdVjQUtBq7jzDheHJg3OgTG30nw9fdm1F1HKai5im+qqmY5z7woq05fWvCPTQz9cLdHoPHk/gdL8DABxfBj3cvXLLbX+E3uzAUFwFeTPHszBtP/Z7pqA+Ps/CyDWzxeFHnRNRGb9u7j6TZfLN7mQQeo+L1yvjYNvVNlcm1p+RFSWPbWzO2eSwJkECCQAvnP7MOSKV82H3KfeqA3RUltDe3ihe/eFO/9wEg61ut2LNbTiKdAdsZ6wcpMiVpMjg+1k7/To2Q2AoJdxtZ9e2HQH2+iNxibE0JdxzmA2g+Ml/LLSUs9SlGatJh95qHaK/dlzzGW+tO7WHvn2L07aPYpZZ78mMnGNAtHw2Ms9i7DVCnvceHni7oDjWpl1HOzE3M35wWvrsm3aSamGuAffwWmwF6pxFaPBR7EYm1z7fLp77osbn2l9RlnU7u+NQLmGoi7rn2lAh3P6EJ9W+NvdXjgyeQAAmECbRw/jNjrwJL32MB8xBZ1YAH/j8m8NQfwl/d3KWt2PdnhPKE7RoelIuADN5Ke2qXs45XzVvh5rf09fj67ipjy7H3v1BUObazjd53bHDpQBc199HanHD34tTfI2u5pYS7nXQgKIY++7J7s7efTJTunqNcUxPCWL576py+fRS63HLCHef4l2thnOHJDz4/Za6PWN6/1QoYHwha+muLEfkRnWEL350TroOa4xqAR1IPdQXGBgpmj3hEpwtVc47a26eOy+77qsf4CHrpzN2+ZtzWF3vleExUh2bM9gUhqfSa0J61qfakyvXMxrJ30FjhySRAAn9FoIXznxnvWNBDn6r+QSaqDT/9FnPvQPPgNz+QeLJqRSiOR13YKOGnReRTTrirn8Qk4HOG3dNF5FWdgMotJLQiNJSiEdpz3nZT6oVFIT8eskeFZ+rer+kpsb3Sa7jFtnXUdnm7Q5Fhe0ytZoltq4j67Rt37ZOX1MufhvSRv+RKhDvOQWT8593aCi0LOuTjR6LrqesD4l/HqLVBsw80a2FmLmGZ5rTw3bUXQRXJBg3AwNdPyeNKXAD4s6u3S9uk5+L4krqsbXj72hSfIe0JORH9bip7p2DAMklgdQQa+M7VMesaBDF2YqWPh69O3RNUfMaCPbUvBZqSvd53WvjwHLeadqKs2H1VA1HcIeWH+gV/+PTp45bjo6b/V3NsC9+9dOG+ms5mQ0iABEhACbRw/qRdTCAXGdXfS5/iFlfMA48S0KcxtWkyxEcCzQm08N0U7s27lRWSAAmQQJpAC+fPPigmYHdTQUrjl7o8enx/htnthMKyGGnxgblUm+KCeCAJtCDQwndTuLfoSdZBAiRAAhUEWjj/CnN46BMXCVomyAXHLmJ3EdToBOzaArs7zugVsUASGINAC99N4T5GT7EMEiABEhiRQAvnP6K5WyoKaTF446Xuy41tIfvkGm+J2ZC2YsOK3NbNQ8rnuSQwKoEWvpvCfdQuY2EkQAIkMJxAC+c/3EqWQAIkQAIkYAm08N0U7hxzJEACJDAzAi2c/8yaTHNIgARIYPEEWvhuCvfFDxM2gARIYG0EWjj/tTFje0iABEhg1wRa+G4K9133MusnARIgAUeghfMndBIgARIggXEJtPDdFO7j9hlLIwESIIHBBFo4/8FGsgASIAESIIHjCLTw3RTuHHQ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IAEiABEiCB4wi08N0U7hx0JEACJDAzAi2c/8yaDHMuFJFLReRNnW3XicjHReT2Gdpaa9LFIvLc7qRPisg9hQW8UURO6o69UUQeKTxvyYedIiKXdw14X6Ihb+t+u0lEvh05DmPqgIhY5q8RkVMDx39DRD4nIg9m4ME+lHuZiKBf8XmXiPyuiNzlzo3VpYfd58Z37vhbO/umZrTk8bNT21v4bgr3nXYxKycBEiCBJxJo4fxnxv1aEbmys+nt3X9f3AmjK44IrRsa2wuR/ewj9R+KiOXc797cffdFyb0X4vBT5rzTC0RlY0yTVae8nhkR5eB/b1f7y0TkjoglH+z7/b8/AAAgAElEQVQmgpad7wt/6iWJyeJZInK3EesPd/8+s6vH92uuLj+2c8efbSZ9UzKarGPXXnAL313iPHpzbtGA3sbxRBIgARKYKYGN+c7zROTzIoII+5tdl+C3JyeE2VQ9iGjue0UkJpZzv8eEO9qIJwovCkRn/Tm3dV8gOo9JzZaEO540XC8iMVGOSLfyQbT7qsBAeJqIQFjjiQ3EuH5U8HqeOg5xXGjCcJqIPNCVh8klouX2g/r8E5FYXbFxW3P8lIymuq5WX24L303hvvphxAaSAAksjUAL5z8jJiqCU5HT1ubmhHnu95hwRxsRRQ9NUuw5Gtl9bZfWkZpEtGbToj4V0RDIoXQZ+4QG9oS0jDKMRbVDEyEtNzQWtc9t1DvHokaIo6ya46dklGsXf48QaOG7Kdw5/EiABEhgZgQizt/mgEP4Id81liIwsxYlzekr3BHhvMDkjj8qIncGIqFaOYTO+caSUE4zoqpIe9BcewhnzZ/+Sndu6vdYfrQVZO8IpG94QCogTxaRN2Si/yXt0vIRpf1qN240/xu/2fz5ENcvJPLybf4+yvpswdOE3PjUaHlMlIOnplRhUvO8QL9rRNoL7ZQ4jo1FtSc34YpN2EqfltQI9ykZ5fqHv1O4cwyQAAmQAAkogYBw9xFGPTSWJrAkmJr2gJQGiNTYQkPbJkRTwUQXB9rffI4yFvJBmOqxEHyaP4/zbHTV55XbcnEcPjbv3P8em0hZQfasLjUIk4JbAh0Fex/qhCmizbHofk27UI2meqD9mLR8xNStwhJiEIs9wQpjC6kmysqnj9j6/bFjjEvNT/eiXCPp6I/HEiyRSoN2YPJjU1hS4jhWp0a3Y30Wu95qhDjKqD1+KkZL8h+zspUR91l1B40hARIggTYEnPPX9IpY5XNKMekLSEUWxPsHCp4k6PE2Vxyi89XdLiw2vULFjRddNqfZR0RzqTC53z0HL8j0/0NPvbGzCES1RopjddW2S4W72qbjBt/rkwKt2+fgQyzf7wSw1u8j2lpGrcj1zHRC5ydiWj767PvdJMdHwnXyE5pAxMSxlhs6Ryd0YPYlEfnpIxOcv9mNtcMigqcxoacttUK89vipGPW9jjd/HoX75ocAAZAACWyRgHP+uqAxhqL28f0ckUJo/ZrZWQYC/uZIRDqX22vblztWhY/Pg84J89zvOeGuaRyhRaoQb3ZBZaiuPu2ywj22c0ppu3IR6NTEpHT86c4xXkjrhEEnPaHIutoXamdq5xZcS1cHnvpof6FfQk950KbauvyiWRtx1ycYlhVSwfzuSlMxKu0jHucIULhzSJAACZDABgk4519CYNL1SiUGjHQMIrvYdUX3cg+lz9QsEswda8WsZZgTsLnfc8JdBZefdIUEZ6iuPu2KtdXaqhMZCEfkjsf2jVchG8otR3m1fGLDR0W2prtoXredaIWeEqh9odxyLdOLY00JwpjDLjV2r31tD357t4h82bBJPbnRuuxaCW0r0nz8vu+57SBD1/kUjEa6nLdXDIX79vqcLSYBEiAB2WDE3fe6zWH3kcnQ3tyxUVNybCg6nBOeud9zwh2/h2zT72xedqiuPu0qEe6wy66ngOAMvZRIbcpdraWLMmPl+AWmmt9un1SEdo/xTy1s+al0FJ0E+DGXW0Ad25qxNvWl9ni0awpGuX7l7xECFO4cGiRAAiSwQQIbzHGP9XIol71G3JQcuyvhrnnTmguuUfiStJ0+7SoV7ugL/xZbvy2jCtlQJNn25dBdj3xKjgprv1DWCnVtZ+zFXTl2OimykwOtN7aeRPvSc8rVVTLBy3nAKRjl6uTvFO4cAyRAAiRAAkpgY7vKpDo+JJg0IlwSzVWBGUvpiG2pl4uo534vEWS+7pitqVSZmnbVCHe1H+f8sy6v24rW2vb3vbj9NowQ1ae6FyrZpwQYE9iuEzv/xPZbz4npUHTdT7J8e/T3mj3jQ0xytoXOmYJR3/7a/HmMuG9+CBAACZDAFglsbB/3VBeHRJSmBqReTa9lqvCPHRt7SU9O8Od+LxHuOEbLgX14uhBaaBwSyX3a1Ue4w0Z9EmCjybn6x7xs7ZaH94pIKJKuufmYXBzo8vP9NpBqU04chyLusTUJWmZssXGurtJxkuM5NqNcffw9QoDCnUODBEiABDZIoIXznxFWiJ5PBLbTs0LTpkao2A4tXIXAer7Zjca+pj60R7ym4vjobGybPcWW+71UkGlb9PjUGzvtE4Y+7SoR7uB3nzM+NLnJ1Y8isFOQ3ZNfX/iEfvN1pIajXTB75ZGxEtqJR+3BglMck9pHPiWmNXIOGy93i3NjY0W3nkQbavaMD7W5Vuj78ajtH8poRu5hWaa08N2T7kTQogHL6lJaSwIkQAJ5AhvznSpWEG3Gm08h9jRqClihaLmmy0BgYYu875pzfETWLjjEFpMo/yndoj6IwtB+43ZygPJxPHYS0Z1Gcr+XCnccp4IwJPzwXSwtpbZdJcIdfaFv5UXdlpNPTbL1ax/oORd1e5vb/fRzCzxjF4ZGu/V3n9+u31uOqXcbxHaVQYqN7mYUSrOxL+fS3H6Idn2RVWxrT9gX2t4R3+NFWPYlXH2F+9iM8k6KRwQJtPDdFO4cfCRAAiQwMwItnP+MmgxBeWmX3mDNgoDEn92Wz/6uwtF+F3vpD0TXW9we3LmXPfnyvTDL/W7tUlEZEp2xveT1/FQ+eU27NDIc2j9c6wqVhz54fyRKHjpehSrewGoj67ktLFND0r6gCxO50EfTVfBbTNzjt9hbiHXiiAW1sbf31vKJ1aX2+9QobWfJ+g3PYExGM3IPyzKlhe+mcF/WmKC1JEACGyDQwvnPFCNEPD7YPzy2h7g3Xc8JvbnSHwvxemL3xs2YOAuVn7IH9dfYOwX6Pu1K2VFbnh6PMkP94BdQTsGgZZl9xmlL+1jXjgi08N0U7jvqXFZLAiRAAjECLZw/6ZNAQwL6dKJPJLmhmayKBIYRaOG7KdyH9RHPJgESIIHRCbRw/qMbzQJJIExAo+0luwCRIQksmkAL303hvughQuNJgATWSKCF818jN7ZplgSQVoKFn0NfxjTLxtEoErAEWvhuCneOORIgARKYGYEWzn9mTaY5JEACJLB4Ai18N4X74ocJG0ACJLA2Ai2c/9qYsT0kQAIksGsCLXw3hfuue5n1kwAJkIAj0ML5EzoJkAAJkMC4BFr4bgr3cfuMpZEACZDAYAItnP9gI1kACZAACZDAcQRa+G4Kdw46EiABEpgZgRbOf2ZNpjkkQAIksHgCLXw3hfvihwkbQAIksDYCLZz/2pixPSRAAiSwawItfDeF+657mfWTAAmQgCPQwvkTOgmQAAmQwLgEWvhuCvdx+4ylkQAJkMBgAi2c/2AjWQAJkAAJkMBxBFr4bgp3DjoSIAESmBmBFs5/Zk2mOSRAAiSweAItfDeF++KHCRtAAiSwNgItnP/amLE9JEACJLBrAi18N4X7rnuZ9ZMACZCAI9DC+RM6CZAACZDAuARa+G4K93H7jKWRAAmQwGACLZz/YCNZAAmQAAmQwHEEWvhuCncOOhIgARKYGYEWzn9mTaY5JEACJLB4Ai1892TC/dChQ6/b39//kOmFzyy+R9gAEiABEmhD4CX0nW1AsxYSIAESGJHAMd+9t7f3+nPOOefDI5Z9tKjJhPvBgwev2dvbu3psg1keCZAACZAACZAACZAACcyZwP7+/jvPPffca8a2kcJ9bKIsjwRIgARIgARIgARIYNMEFifcDx8+fMbjjz/+Ne21/f39l266B9l4EiABEigksLe392n6zkJYPIwESIAEZkLA+u4TTjjhOQcOHLh/bNMmi7jD0BZJ+mMDYXkkQAIksGsC9J277gHWTwIkQAL1BFr4bgr3+n7hGSRAAiQwKYEWzn/SBrBwEiABEtgggRa+m8J9gwOLTSYBEpg3gRbOf94EaB0JkAAJLI9AC99N4b68cUGLSYAEVk6ghfNfOUI2jwRIgASaE2jhuyncm3crKyQBEiCBNIEWzp99QAIkQAIkMC6BFr6bwn3cPmNpJEACJDCYQAvnP9hIFkACJEACJHAcgRa+m8Kdg44ESIAEZkaghfOfWZNpDgmQAAksnkAL370W4f40ETmn6/Evici3F9/7u2nAKSJyo4hcLCKvFZFbdmMGayWBbRNo4fy3TfhY63HveFhErhORN6+EyRrbtJKuYTPWTqCF724p3E8WkTdkOu2TInJPj459jYh8pDvv7SLyvh5l8BSR00TkAXLkUCCB3RJo4fx328Jg7QgcXC4ij4rIDY3ssz5vjPvhhSKClw1e2dmPCcGdIvJ7IvLIQtvUyOyqanSs4KTU/f5tXak3JQJ66LMDIhLTH3379CwReXlX/2ERuSPSwl2M+yrYPLicQAvfPYajirbINeB0Iwpj57wsMbhT5N4oItdTcJYPrsiRFO6DEbIAEhhOoIXzH27l6CWMLaJLDByrTvu0EvVCsP+ZEfD47nkicl+JUQOPGatNA82Y/PT9roZnRkT5c488Ob63OyalLT4oIm8SEWiUB43VQ/v0tu7pNYpMBRS30l+TD4g5VNDCd+9SuGMg+0/fiDsusBeKyFM64c9UmX4jmMK9HzeeRQKjEmjh/Ec1eJzCdiFgxqjTCrwrROSjLrqOyCuE4a09A1O1dMdoU22duzheA3YxUY6UT4hnfN4lIlcFjNS0ottF5JKIaO/Tp5oFgDJhA4X7LkbIDups4bt3KdwnrXsH/bWGKinc19CLbMPiCbRw/jOEtAvBOUadSMd4b0acATdEYot0mTHaNMPh8QSTzhORzye4X+ueeIQ0ByZVd4sIxLlNzxrSp5jIPdTZhcka0k8p3JcwokawsYXvnlQ8Z1JlcnXD+fysiLy4i1YAKWbFNwei6ngkhtm1HqOPI+33WHR5hojgYsaxZ7t8esyQtS7Ug7xE+8H5cLo1ZeICRn7cZcY+zPy/0LXFlh9rgzp8XR+AtsE+fLwtTxKRV7q0oVhuH+y6tGOL8j5wZA3C182jRe9o0B+vMGXjHPx9jIuBR7jaWQQJGAIR52+vWaRitIrgtuqbnOCEUDvfGINc+E+49AZrK4TyBZ2fxPc4Hn7dpquk6tTcZ3C2KRS2DhVp+A7ruGqFuW/TN0TkcyO3CfcJ3NtOCtwjbVsQwf5qd3/VtuN3vffh3zV9YMsrtaFmrGm0HOeE9ARSafTJPiZWoVQljdpbPTC0T1X0YzzARgr3ml5d+LFbFu46C451IQQjFjGpk4ST+VR3sH1sZr/HLim6gBWH6nG4sCBuVfjH6tT8t5IyUUZJGyDGNa0n1gaUFYuEp2zRdoCVrQff28W8tr04VjlY4Z5qS991CQu/PGk+CUxHIOD8ffRQK4+lAExn3HQlx0S0TUXRoMqZJqDjgzDqfzVI4y1G+oIGP2J1qo/M8VUfnDvO2+Dzp+FvIa7V/4b8KvxwbZv8fU/t8MyUA+zA5MHeK3Hv+77ZcaykD1LlxWzoM7I0P92Lcr1ngeNjXWQ+tFOa5qHbSVffPrX3fe0/yyG2iDY3Ye3DhefsiMCWhbu9cD4tIl8Rkad3jhq5gvjYi7BEuPtu1AvLilh8p3Xh8Rk+Gtk61E0UbF2xMu2FiGPgDLGqHDn4mOGrc7bOfqhwtzdybG+GCIN+LCsvwvUJgLVLbVZHo84R38Ph/4WInHgkd+/53cQjtlp+R5cOqyWBZRNwzh9+SQMToYatZfKcEu4I1PjIt6ZKhLZyVEH2IhG5q4OGIM2ru8iz+rZQnaWiHcVqdNVOBkoGn/pULya1TSjDL5bs0yaUYxnofcbndPt7lhWeeNqgO5+U9oEvr8SGEm7+GM1j9/y1D3XSgdQVP040su4nXX37FLZpTr3my1O49+nVBZ+zduEe6hpdHY4LCsLQP560q8RtRLhUuKdm3P7itYLePobzwj1Upt3lxufO2cdwYKBtHkO42yiKLc+2LWWbjepZvrp6f017HS/YNdD0tRNwzh/XnQYsQk1fy3XZJ/Kovsn66Fzus2Xo69TARmkEXUVezeQpZ5+KUXvvyJ0Ta1PoaURoFxXLoXYSEuoDW16pDX0ua9UEvr+0jTouQpF1Zerb26dPYbv2m20vhXufXl3wOVsU7j7C4LuvJGUklioTc8TqdPoI91iZdhuoUJusQNZIxFDh7p2Pj3ioA9P2hiI6Mb62PbiZpPJKF3zJ0XQSmAcB5/xLjMqtGSopY9fH9BHuKrKsn9XvQoIxdU/B8XjSWirabcS9Rrjn7AtxyJ2Tmoz4NoeY9WGv5fYpL3RO3/Gn9zRNd9Hcdzvx0UCcjfxrEMvfo/sId7sg1abEULj37dWFnrd24R7aDtIugrELi2zah3ZnbcQ95lhtBBoX9Te7tBybKmPfqJcS2GqbFcehG6pPz0GqyVDh7ttXIty9bTHhbh/fahsR5cNfnxdmLfSSpNkk0IYAI+7BxYaIriKXGf/Vj+aFW/EV25c71HneT+KYmv3W+4i8Evt8FLvkHG1fToT3Edpadmkf9LGh78XlF5jqUxMr0kO7x4CxTxkaOhnze8pTuPft1YWet3bhnooQ5RZ2okvHEu4hx22HjHfiYwh3u7+sCu45C3fwgMN+a+CRfe1j1YVejjSbBNoRYI77E4S7PqX0O36FhLuK3twTXHSo9f8Qethe0G9+kOp4DcL4lMjUOSX2eeFecs7Uwr2mD1oKdw0sadqq9okX0Vaoq32hfqvtUyvOsQbAfp7VjSk8xcF2k1jk698zk2PVzvGwpsEEtizcbWqGnTUPSZWJRdw1+oDoMT6aSxpLCakV7qG3ummdqG+sVJk+EfdYdMBPjOxg1i0o7VOQNTymH3zBsgASGIsAd5U5TrinhFQoeqwCs1a4w49p9LY0XUaDTKHIbWw4qM2xyH5om8MhbfJ29Im41/ZBToyOmSqjvHStB55OnOpeqAQGliF2JcKC79iORHjiXtqnqQ0rQmMg9aSb99KxnOiOytmqcPeLN+1AHlu4WwdZGjkuEe52FxYvqG2dGFqhxampfPuSJw0+koT/V44p22wKT+qFEdYJ4t8lN8gdXUaslgSWR2Dj+7h7wZQSeaHfVHyX+PSQwFQfWXI+BpcGmkrz3O1bNXVbSjtIQ2kdQ9tky+8j3Gv7oKVwR9vstpD3Bl6ohGP0STf66UC381ps7/3aPkXU/8kBTwM9g601dXc6vCvFvkfA3qtLJwrLc2gbsnirwh1dbHPEVdhC8EJMXtmNgRIBmxPZXkTbvHtcXN89crHrNpA69HJl4jh7DC7Gd3e589gpB9uahdpgd8xBGYj442UYL3Vvfytpd0q42zQdHAcnBmeC720U3dYDp2jz2f0exIwSbMgxsanTE2jh/KdvRVEN9m2iKlh90CAWobYplTZ4YKPg/h0W8LPYxvaWzrqQwLT+rWSBq/X39gmxAkAbYQdeAIV0Ca0z9I4NOxGwdQ9t01jCPbZfug/g9BXu+uInsPECNzWg9L6GoBfur6F+UJv0mNRTldo+jdkWy3EvGfdFFxAPmheBFr57UsE14M2pNpUk1islArZWZMfqim2zmIqwxF6YonWEnLaNhltbcCxeioE0npJ2p4R76oVTsXrsRMozCm2HOa8ridaQwMIItHD+M0EC3wIBhXdPaL6696t273EEQf68E9+IZOpL4/xTP5uPDbGMIIxGWW1ec0xgpoRyCJ19Wmnz8BHR1UCNbZcer28DR96zfc9HyK8ObZPa3SfiXtsHfYV7n8W+aJcPfIVSVO2kSINWqXeQ1PZpaFzEhHvJuJ/JJUozagi08N0thTsuJLwEAZ+SR0JevGvkGq+8RmTYCli764l1jrHvbT+EnCF+95FuZVVSppYfe0MpbhwfDbweG5Ged7oFoGgndttBxKa03ajfPk3wvGP14A2yrxSR6x1fH6XXPsQNMfSot2ac81gSIAFHoIXznwl0u6sXTIot8vQ+CH7nKhF5RperHBJqIf/rBbGmZobuSXp+Lm1QUULsv8o9IdU23RmIIEMMv8W9tRt2fEBEYoJyaJtgT0i4pzho+2r6IFdeLPWmZttLP4Q1vSWlL+x4i4l7W25tn3qbYsK9dNzP5DKlGaUEWvjulsK9T10Qn/jDx7+MqZRj6jgrwkOP1lJ7ntfUj4tXPyXt0BdQPRIQ9zX15o7VekIr3UPn1rYjVz9/JwESCBBo4fxnBF79fIm/Ux9U4ke1iX3OGYqnps5aPwzbasof2paQGJ3inuwXmY5t99DyxmZeM+6H2s7zGxFo4bv7iOni5rdoQLEx4QNDu7vokalFsgOr5ekkQAIkECewAN/J7iOBsQno0wRudjA2WZbXjEAL37114e5fLGQXp9qFmqW7CzQbHKyIBEhgvQRaOP/10mPLFkhAo+281y6w82jyXxFo4bu3LtxBO5S/rb2QyzfkeCUBEiCB0Qm0cP6jG80CSaA/AaShYG/11GLR/qXzTBJoRKCF76Zw/6vOVMeh33xlorz6RsOH1ZAACSyVQAvnv1Q2tJsESIAE5kqghe+mcJ9r79MuEiCBzRJo4fw3C5cNJwESIIGJCLTw3RTuE3UeiyUBEiCBvgRaOP++tvE8EiABEiCBMIEWvpvCnaOPBEiABGZGoIXzn1mTaQ4JkAAJLJ5AC99N4b74YcIGkAAJrI1AC+e/NmZsDwmQAAnsmkAL303hvuteZv0kQAIk4Ai0cP6ETgIkQAIkMC6BFr6bwn3cPmNpJEACJDCYQAvnP9hIFkACJEACJHAcgRa+m8Kdg44ESIAEZkaghfOfWZNpDgmQAAksnkAL303hvvhhwgaQAAmsjUAL5782ZmwPCZAACeyaQAvfTeG+615m/SRAAiTgCLRw/oROAiRAAiQwLoEWvpvCfdw+Y2kkQAIkMJhAC+c/2EgWQAIkQAIkcByBFr6bwp2DjgRIgARmRqCF859Zk9doztNE5GERuU5E3tygga3ra9AkVkECyyLQwndTuC9rTNBaEiCBDRBo4fxngvFiEXluhS3vqzh214eeJiIPdEb0vde+RkROTTTkPhG5vft9jPp2zUzrf6OInCQiN4nIt51Rp4jI5d13fjycJSKvEpEru9/B5mYRucWV0XfcxfoD/XCPiDwYAVjTj3PpA9rRg0AL393XmRQ1p0UDigzhQSRAAiSwIAIb8p1vE5H3FnYNRNglhcfO4bAxhPR+piFXHBH2N6xQuGu7Tw+I4dtEBML7ZSJyh+EDcfyRbiJzZ/f9i7tj3yUiV5lj+467XH9gfOpEynZd7jzbj3MYu7ShJ4EWvpvCvWfn8DQSIAESmIpAC+c/le0jlJsSbSMU36yIMYV7SMD6hoxRXzM4mYpiY+DaLpr+WhdFR6T97k40Ixr/iClfz/FC35tQMu5ix1woIp/qCgz1VUnZc2FPOwYQaOG7KdwHdBBPJQESIIEpCLRw/lPYPVKZaxE5YwjpGhZj1DdSFw4uJtRujaj76Dkq0wj62V3KijUAqVj3dqI+9cSmhHXqGLXBTypgS0nZg6GxgN0TaOG7Kdx338+0gARIgASOIxBx/ojqXSoib+oWPN7qUgXWQjEncs4TkfNNYx8VkU9E8ouRK/3VjhP4HejOu9FFZfG1z3v+rIjcFYGKhaAXmPx82ID0DOQ66yclpNUW9GEsL7pW8OWEew23UPu+EBDFpcfVjk0/BmxEPSS+c2NGf39mIGdebcuVkesPjbq/XUR87n1J2bWMePwMCVC4z7BTaBIJkAAJTE0g4Pz1cb+vOhR9nNq8qcuPiRwsSoTghsBGHjGE8pndRAY2+WirClkIqW90+c9qu01nsOWCJ3aCieVG43yISPQH7PAfm+McE9KpyLEvr0bwxeqr5QYxjkWhaJ/nYYVv6XF9xott9/e7fkc5b4gI7xwnjYanUo5yZeSEOyaJ13frMHyee0nZfTjxnJkRoHCfWYfQHBIgARJoQcA5f+Tmav5sqPpc7m4Lk8esIyXckb/so9SIJH8+sO2iFbKwTznhexvl/mAn/r3wV4HtUx90ceSLTEQeIvbV3U4oGm0NCeka0Z4Tip55SrjXcFMbbft0wnK/eVJRelyfsaFj4HlH6ntrpH9sudqHON4+9dBjVLj7NtkySsR17Bh9IoDyTg48zSkpuw8nnjMzAhTuM+sQmkMCJEACLQg45499wJEeE/u02ie8RdNrxarapMLIpn9aIRvb7UNFfygv2dqi5erxoXSInJBWcVfzlCS1G4nfZSeXKhPqvxC3kug0yio9rs+4UbvQRkT+Y/2jZacmRMhxx85FoZ1o+gp3fRKB8/WpD2zFuAhNHGr6sQ8vnjMTAhTuM+kImkECJEACLQk4519S9aTrlUoMGPGYPtHJkIgsEbKa3pCL1GqKRWoRZEq4I5qPXU9qRLudOEC4+v3MH3M5+CXt9TaGuEHg4qkCbIXgtTu02PNLj+szNHQM2KdNqfx01KFPQvBvCGh8NOVJbQgtXtXfSsZdTIBDtP9qYr2CnlfSj3148ZyZEKBwn0lH0AwSIAESaEmAEfejtGP5yIigQmjbFzepQLPnlAjZ0v28tVxNyajdnlGHT2yCEBteJWJSz821t5QbyrNrKiA2PxcRpaXH1V4+tt14UgFRXvJkSRcYYzzoC5GwqPbl3SRkihx3u398bNeamn6sZcXjZ0SAwn1GnUFTSIAESKAVAea4R4W7CkVdnKpdMlS4hyKhtrv1RT81AswKaeRWIw8fdvt9xlPDqm99/glMDTe1x+5ihO9i6UGlx9VcPr7dan/fFxXphCuUf652lbCOHZPaChLll5Rdw4fHzpQAhftMO4ZmkQAJkMCUBLirTFC4a2QzJN76psrU5mmrgKyNuENIa1pOTbpMjeDL7WJTys0PbZT7zwpyxEuPK7l0fLvtDjapBaahsnEudgrKRexLWMeOUfaxt/uWlF3ChcfMnACF+8w7iOaRAAmQwBQEuI97ULinRHZf4a6TgdjiVaANS0cAACAASURBVN+9qS3/QoL3ge5LjYBr5Le0vhrBFxPutdxCQ1pfYpRblFt6XO6yCbVby8a5uXx3W772cW73pRLWqWO0b0MTi5Kyc0z4+wIIULgvoJNoIgmQAAmMTaCF8x/b5hHLy6Uj+DxxuxVfbY67jZTG9gjHPui6MNS+CMgfD2H5fBG5pWMREtJ2T/XUQknFWSP4csK9lBva4XdG0XbbqH3pcWiLvnAKEenQrit++MTarQtic9FzLS/34iZbbwnr1DGxbUlRR0nZI15CLGpXBFr47kl3ImjRgF11DuslARIggakIbNx3xkSOvpkS4u/dIvLnnVD+SJc7DlFXK9zRhXZx4Q0i8t2uX58iIheJyFfcmzBtvrgejzeyYgcWK2xjQjol/mMC1m4/aI/Bi6VSEwUVzXgPQCk38Icwxn75+IADnjR4vqXHoQyN+uei3iUTllC+u+bZf9z030tF5Mqu3bFJ2ZjCPSXQdUyX9ONUboXlNiDQwndTuDfoSFZBAiRAAjUEWjj/GnsaH6siJ5QOoRFXNQli9CoReUb3kip7DqLbD3XCLbbbh5YD4feWwNtQIbTwFlEfJVaxb9H4vcZT9ev5udST2BtztV4beU7VV8MtxAL1vN9xKD3OCveSpww4Xrd2DK0lsE8t9CmC3avd9gkmUh+LvG01NklKpeGk7LKTQJ8KVdOPjS83VjcmgRa+m8J9zB5jWSRAAiQwAoEWzn8EM3dZBKLZ+Ng3oI5hD0ThiRVlT2XHGG0JlVFjr7L4fkb45o4rXRw6RptRF/6mGBtj2McyVk6ghe+mcF/5IGLzSIAElkeghfNfHhVavFAC+nShZCeehTaRZpPADwm08N0U7hxtJEACJDAzAi2c/8yaTHPWSUCj7aW76KyTAlu1GQItfDeF+2aGExtKAiSwFAItnP9SWNDORRNAas6ZIqIvsFp0Y2g8CeQItPDdFO65XuDvJEACJNCYQAvn37hJrI4ESIAEVk+ghe+mcF/9MGIDSYAElkaghfNfGhPaSwIkQAJzJ9DCd1O4z30U0D4SIIHNEWjh/DcHlQ0mARIggYkJtPDdFO4TdyKLJwESIIFaAi2cf61NPJ4ESIAESCBNoIXvpnDnKCQBEiCBmRFo4fxn1mSaQwIkQAKLJ9DCd1O4L36YsAEkQAJrI9DC+a+NGdtDAiRAArsm0MJ3U7jvupdZPwmQAAk4Ai2cP6GTAAmQAAmMS6CF76ZwH7fPWBoJkAAJDCbQwvkPNpIFkAAJkAAJHEeghe+mcOegIwESIIGZEWjh/GfWZJpDAiRAAosn0MJ3U7gvfpiwASRAAmsj0ML5r40Z20MCJEACuybQwndTuO+6l1k/CZAACTgCLZw/oZMACZAACYxLoIXvnky4Hzp06HX7+/sfMkg+My4elkYCJEACqyXwEvrO1fYtG0YCJLBeAsd8997e3uvPOeecD4/d1MmE+8GDB6/Z29u7emyDWR4JkAAJkAAJkAAJkAAJzJnA/v7+O88999xrxraRwn1soiyPBEiABEiABEiABEhg0wQWJ9wPHz58xuOPP/417bX9/f2XbroH2XgSIAESKCSwt7f3afrOQlg8jARIgARmQsD67hNOOOE5Bw4cuH9s0yaLuMPQFkn6YwNheSRAAiSwawL0nbvuAdZPAiRAAvUEWvhuCvf6fuEZJEACJDApgRbOf9IGsHASIAES2CCBFr6bwn2DA4tNJgESmDeBFs5/3gRoHQmQAAksj0AL303hvrxxQYtJgARWTqCF8185QjaPBEiABJoTaOG7KdybdysrJAESIIE0gRbOn31AAiRAAiQwLoEWvpvCfdw+Y2kkQAIkMJhAC+c/2EgWQAIkQAIkcByBFr6bwp2DjgRIgARmRqCF859Zk2kOCZAACSyeQAvfTeG+m2Fyloi8qfuDBdeJyJt3Y4qcIiI3isjFIvJaEbllJDvQxru7sl4kIneNVC6LIYHVE2jh/FcPkQ0kARIggcYEWvjuJsL9wQcflF/8xV98e8fvGxFxeJqIXGoYQ0w+EmD+RhE5qfv+fY37ZIzq0M4HAgVN2hcJw6096KMY06eJyBsyAB4VkRu6Yy4UkU91/36ZiNwxBjyWQQJbINDC+c+QI3wG7gEIauCDgMbHReT2Gdq6a5OeKyIv7gIuCLoorz8SkTtF5L5dG7iw+lVX3CQi33a2I7h1eURz9B2zGrxDsaVBO/b5AgZVC989qVjUBnTC3SIP1Qvnc5s56GwRuSdwAT3UfQdnfknPfsTFdqBzbq1vCnAQ13d2v+uI89U3JO5K2JYK99iEw3eB9i2F+w/J7HKs9bw8eNquCbRw/rtuo6v/WhG5svtOgzwqTK8wAQE9DSLm2UeE66FIgGdmzRvVnLeJyHvNfRBCHR/lhX+HmI1qxMoK2+/ac7qIPOjaBl0CfeIDULVjFsVqAEz7D9+V6DD2+UIGXAvfXTJgeuNyDbDlhC4OexHg2FDahk2/GOKY9CJFPSFbere54ER7AbauO2ReX+GuN1dbJiPuTyS8y7FWMBx5yBwJtHD+M2r3eSLy+UjKIH57cuCJnfrROfjQlij1PomnEe8PRNbhz1/RBYcmvb+3bHSDumLCXXl7PdJnzEK/oDxMAhB01EBlrp/Y5w0GwFhVtPDduQEzqC2uAYgua0QllDphBQ7qDeV9v0ZEPtIZNSRvepdiai3CPTd2GHH/4UDd5VgbdP3y5N0RaOH8d9e6J9SsPrEmpW6Lwl2f1uJeelWm/xDZDaWazqjbZ2VKSLir3gjx7jtm0WhNx9E6U/dS9vmshknemBa+Oye+8lYmjnANsDNMn0uNx573Boo62TkfG5V/pslFQ5ThZ7tHhZofiRSYm7tIjeasYZZ8vnnMiCpxUT4sIjZarKZo9AIzZPyhTPx9IvA4DW3QXEPk559hZtdI+/nRrm77OFPr/qxbvImcOgjfy0yZOPYLgXzPXL023cjm46EdHziSt/51wz6V4+5TZXJjJyfch7DFTQm5sPq4EU9fPtqNFbB7pUlHQptCeYvo4yE2PClTT81YKx2/sDnX38/o0sBwLPrY57ra80O/D7rmefI4BCLO316/CGzcupK1IzUiCNfKmSYXHpFQ9e9fCfhl+GSMef14X6vXwycDqZk4B77m1UdynL8aYJ0rW+uE+NLzNU9Z12mVXoPwa5omau99NQPO2qEpfDg/tJ6stG1af+nxQ1iU1lHDRI/1wl2f7sdScmvGrNaBPrT58znhPkaf92HBcwYQWJtwxyNNuyjTCj+b324j8z7PXQe6jcbb9JkQblx4WFiC6IONdoeOtTblyvW2WaGKm4k+GUA9iCQhp97mtdn6rWDO1Yv2YJGoOoBcvZo7b59W2LpRnk44Wgn3XBtr2Gpb0I53i8g/NO2xv+kY0O+mskH7pnSs5eyw4xe25/r7KeYRbKg/7RqL0DqSAS6Lp45FIOD8fSqhVlUSfR3LrKnKUf/vfVuoPjv+/e82Ym93y9IAiQZNLDO9/mI7e2lKhE3NLC0b9mnAA9ciNmaw9wW1v+Q6VEYpH53qn5QdNt2opm2or+b4vixq6ug7Rq1w/343mUFZ9l5ry64ZszGbcsJ9aJ/3ZcHzBhBYm3CHKLZpAzZqYHO4/s8u3xHobF6Zjcrb79WR60JPRF2e7rZb1OM1ymAFdCjibqPLuJngseRfHIniPsvY5mfiuRvKYwURdx/VhpM+LCIQYxBcKrDtjSdXL4S7F4cavbdlgneNcMdN0n7QPrvlYyziPhZbtAEfTb+ytmif2n7GEx9diDymDXhaY+upHWs149cL95Bw+ZKJzOF3/9TKXoO5pyYD3BdPHULAOX9ca7pDU6jYmhSTIWZNea4uANQngbnF+rlUmQ929wAvijWAYe8hWncokq33pueZp1c1ZXufblM89dov2WihT4TX9pe3Q8cMvreLMWvahvJrju/LoqaOvmNU/SL6+a2RsePLrh2z/vyccB/a531Z8LwBBNYo3G0U0jowHcCIanzMCA8bBbFC0DpjzMZPjKSuaPqNF6S5vGMbnY45fnSt/c0L6Nie6KkcdxsN9Ytv7WMz1K03mZJ6U+X6lfGx7SBLdpWxkZuYcB+DreVu2wYuVqBbG+wYGNsGW4+PgObGWu34Lelv26f2OrOT3yGLuwe4NZ5aQsA5f/hBTQEMnb7L90CUNKfkGFwHv2Ym4prqGHuvREq4a5Q85oO9YFJ/YH0HbEaaDCbmVljXlm39ZiiyrqI0t8g2NIFQG0Pb9CLgYyc/1g7fTu2f2rbVHt+HRW0dJWMtdIyOCX0CXfJOk9oxWyvch/Z5XxY8bwCBNQp3KzpUONiLWUWGzmSBTyOGVvD6KGIIc2q3lJyYsvX7qGRMkKbEm7UvJdxtvbmdd5RVSb2p9vbdVSbE3PZLjNNQtv6mY58meNEca9vYNqTy/3NjLeYiYraX9Lfe7FC2ZZKasAxwVTx1bAKJHbliVa3l6Yl/OV0sfSYl3HUyb6PkIR+sPlYntH4CFBKNtWXb6zjUR7knB2q3+ix/X0gFVGx9OTtQT23bao/P2RBiUVtH30tR/bR9ulW6lqB0zNYK96F93pcFzxtAYI3C3V646iStENELJZSHG8pvV7yIjFzQLUIK5ZHXRtz9DjexbrSPqHOLMbWMlHDPpTFY4aV1l9SbKrevcM8JhZhdY7NN2R/7bUob0M+WTYlwrxm/Jf0NG2y9OqFKTVgGuCqeOjaBDUbcPUK7dV4olSQleHPrS7QuK4JD6TIa8bQCrrbsPmI1NJxK0yZi9eXsQJ21bas9PmdDqE9r6+h7Kdocd4w9jIfaJ1m5MVsr3If2eV8WPG8AgTUKd+Dw0XQ85oPYDj2OxPF4ZPU5s7A1FXGN4Z5KuNuITqmgGiLc7SLetQv3UrZTCvc+NtQK99ziVJRnx2/pOLOTX4wVu3sQ02QGOOYWp24wxz2GVe8XfvvfEuFud5wJlW9TSdS36v1F02S8eNN6S8vuI1ZDtur1nEvhGEO4l7atBYvaOvpenn5XGZ209fGVsTFbK9yH9nlfFjxvAIG1CncfTb+7Y+RX7evWV3CcdsGqf/xpJwLWuQ9JlclFvkPdWiqoSoV76DFdaI1ASb2xRcFoxy4j7rmovXJOtXGocB/bhlrhXjt+S/obNth8dlxDeLui7mhRsovFANfFU4cS2NiuMilc+pTRL8AtEe65vHFbr64hUqGuaTI+UFSa2qJljyXcc9sT5urL2YHza9tWe3zOhlTEvaYv+1x+Xrhj4oZthDGhq31nTGzM1gr3oX3ehwPPGUhgrcLd59/GXspkBY3dItIKLb9gM5bTVxtx1wVD6MJYnqTv3lJBlRLutl5/o9IIkNYbWpwa210iVa5Nv6nZVSYneGM8xmbbR7hPaUONcO8zfkvHGeyw15Dd9jPXdwNdF08fSmBj+7incMXSBfT7kH+OLTbNdYv6BfhWXSjr11PVlt1HrMbsVPtSUeAhEffattUe34dFbR25Po797oW7D36U5rvbCVBut6fcrjIoa0if92XB8wYQWKtw92JFEfkZtd8tBMeF9iwORZMhciFCdVLgBanddQNOENHIZ5tV+FYcQfDgfH2RDez/8W5rR7sDS6mgSgl3Xy/2Jf9mt2sO9iEPtaekXptiA46aOoHv7ZqAGuHut4PUftTHzyWLeMdg20e4j92/qcWpubFWO35L+lv7wvc7vu/z6HeAG+OpfQi0cP597JroHPj60Evt7HXlhZNPbbGm6XmpfeH9y3Bwvl5buEauj9xvasvuI1ZjmP2uUPrSOXu8PaZ2cWrftpVy7sOi1ibtR7w3pfTlVjgnJNzxvY4znzLVZ8z6fi0R7kP6fKLLlcWmCLTw3ZNG3hINsJFAZeBtsZF5PSY0gy1ZvOIFaexlRNaG2AtPbJ/Z40sFVUq4o+xcvakXMMVm+Paxnx9zKA8vBsF2czXCPTZ2lUmKR66NKLuUbR/hXsK5rw3+vNxYqx2/peMMdoQmyUyTWcB9p4XznxEGu/EAgih4uZx9YV1o+0KbRnBD966LL5u3n+p1B/+G37/btRfvxLhIRPC+D7/1rX+qGUuRqCm7j1hNdY1dAInj9MVO+PdPmeCOF5o5O7TOmrbhnJrjczbEUm9q6oBNpYs6LeeYcLf3Chv06DNm4bsxrvWjQTP0oX5Cb7Ht2+czusS3Y0oL370r4e4jgaEooBebqVm9Fz/6Fs3zu4hySJD6c0LR/NTbRnEz0Bf6YFTaiUbqEZmtN/b4LVYvOPkoS2m9EHHvdPtBgwvy+F7ZRZhSwt2+vS52FcYWGId4jMXW3gxSe9+H2jaWDfaGn9oBQ7n5sVYzfkv7W+vyZU96zW/HPU/b0hbOf9oWVJWOa/jSwJulIT7xd0+kNH/9eqENofSWwJuUcf3B7+lTVFu8vV5S2w6Xlq2T59hLlmrzxGEr/M3PH7H/skDbwOvjR54e/EH3tnBtW84Oy6C0bXpO6fE5G1IsSuuwwr0mSBHbehHl2Xufpmb1GbMlQZpYLn+fPq+6CHnwOARa+O5Jb+ItGmBQY2DjDx/7JrhUb+g5eMUxojyxDy5S/TziHOI4vR0uxdZb2qacPfrCn1ybc+WM9fuu2Fr7W9iQG2t9xm9JH9hJMtNkSojN4JjGvnMGLT5mgl6LNX4W56SOV59Xc28oZTJl2SU2TOU3VLDi5Yal3FqwyNUR2w2ohGXfY/qM2b514bwp+3yIXTxXRFr47jUJdw4aEiCBJxKwaWk1ESiy3CGBFs5/h81j1SQwFQF9CjP1LjRT2c9yF06ghe+mcF/4IKH5JJAgYPeIjz2qJ8AZEmjh/GfYbJpEAkMIaLQ9tCZiSLk8lwSKCbTw3RTuxd3BA0lgcQTszky5F7csrnFrNriF818zP7ZtkwSQsnKm2R1ukxDY6N0SaOG7Kdx328esnQSmJKA3su8kFvhNWT/L7kmghfPvaRpPIwESIAESiBBo4bsp3Dn8SIAESGBmBFo4/5k1meaQAAmQwOIJtPDdFO6LHyZsAAmQwNoItHD+a2PG9pAACZDArgm08N0U7rvuZdZPAiRAAo5AC+dP6CRAAiRAAuMSaOG7KdzH7TOWRgIkQAKDCbRw/oONZAEkQAIkQALHEWjhuyncOehIgARIYGYEWjj/mTWZ5pAACZDA4gm08N0U7osfJmwACZDA2gi0cP5rY8b2kAAJkMCuCbTw3RTuu+5l1k8CJEACjkAL50/oJEACJEAC4xJo4bsp3MftM5ZGAiRAAoMJtHD+g41kASRAAiRAAscRaOG7Kdw56EiABEhgZgRaOP+ZNZnmkAAJkMDiCbTw3RTuix8mbAAJkMDaCLRw/mtjxvaQAAmQwK4JtPDdFO677mXWTwIkQAKOQAvnT+gkQAIkQALjEmjhuyncx+0zlkYCJEACgwm0cP6DjWQBJEACJEACxxFo4bsp3DnoSIAESGBmBFo4/5k1OWfOKSLyAxF5JHfgRn5/mog8LCLXicibN9JmNpMEZk+ghe+mcJ/9MKCBJEACWyPQwvnPkCnE+eUi8qiI3GDsO01EHuj+f9J7VoTJa47Yc2rgt2+IyOdE5MEdsNw1k1yT3ygiJ4nITSLybXew9jO+fp/7DROSC0TkZ0TkSvPbu0Tkd0XkrlzF5vezROTl3f8fPlLuHYFzLxaR53bff1JE7iksX9uHw290E8pU27V4tc3WaW0pMcOzKzmHx0xMoIXvntQJtmjAxH3A4kmABEigOYGN+s6YGN21SN3PDIBLROT2xoNk10xyzVVmpwcmNreJCETqy5yYhpi9tvsN5UOs46nCmSLypq5CPGG4OjAZCNmj9eC3twcmCfje922JJrpQRD5lKvRtTLVdT9MyLIO3ich7c2C73zHeMO74mRmBFr67ZJD2xtKiAb2N44kkQAIkMFMCG/WdKTG6y1SZmBA7T0Q+3w2hZxaKybFG3FKFO4Q5IumvFZFbDAzbHv8bDsPviGTj3JL0IDwl+UgnbiHgc8IdZWJy8KKCqD7KwwfRedgzlnAPjY2SScBYY4rljECghe+mcB+ho1gECZAACYxJoIXzH9PekcqaqxhNiScVoj56PBKSaDFzZaUGh5ipmEYk/SrXsg92wjkk2u2hsWi9PQaTvIc6sX5rl2aVE+7oP0TRc5MCPBW4u5t4IH0KEXIK96lH+4LKb+G7KdwXNCBoKgmQwDYIRJw/Hq9f2gkcCAyIklDe7lIhpcQooq3fCqSk4PuvdhxsTjPy5D9mouAo+xVd3jV++0RFbnpKuGt6Q0q4+9zlzyaiumgD8ruRH47PfSLyXdOh2t8lwj1XL3K7cUwstxv55q+OcM+NMc9MBW8oxUOFNsrMaRJ9ypES2NonJ4sI2oD1ETnhDvH9ju7aCqX3aHt1ooay30DhnhsG2/udwn17fc4WkwAJkIAEnL8KBk8nFL1cKsHaHHc9HqIMC0WRGmE/EIkQVy8UEU1vsL8/rxPGOV4p4a6R4lBZEKRYuAhxrPnaLzb/76POmIRc30V9v+Jyu9VGFba5tKKSelVMx0SwiuRcFDzEzzL7fscBx6E//GJVzfeOiWtbvu6mg+8gnv0uQ9omnUjZMRJazGntfFaX+hRrr43koyydIDDinruCNvQ7hfuGOptNJQESIAEl4Jy/PsaPAWqdpjFVR/UV7mqPzU9WEQzx7hdCaspGLi1Cy40J91TqB85VUX+2261Ez7MCUQWnF696rC8jJdxr6tXUk1COvk4WSyc4dlwoM5z71i6S7dugx5c8tQiVHVv4imN14WaNcMfuQGp3KPLv+yIn3DEevxm5WH62m2jmrl3muE/lbSYql8J9IrAslgRIgATmTMA5f104FzO5VIDOucmwbYhw96LQpl+EFhymBJrnlNpVJrbLSS5a7etXUehFso/yqm0xVn3r9TvjaGS77+4l2j6dOKWi9mMJd0zQMBGxY6FWuOuELzZmLI+ccC+53ijcSygt6BgK9wV1Fk0lARIggbEIOOdfUmwuN7ikjF0fM0S4h9qfEucalU7lM/uIu6a76Pea9gIxh7QXuwe4CsBYtNqLvpgIVAHtI/ExVrX16sTAC3SdAPTd6lLZ26dFsZ13xhDuuQlOSY47Iu7I+783sEg1xCMn3P14sdeXbnFJ4b5rrzNy/RTuIwNlcSRAAiSwBAKMuB+3SLFW0HvBHRL1MdEVGh6pdAWNlHvhW7ont04cVBh6Iaf536ntE237autFe0N5+pom03ebS8sMaUCIhMeeDI0h3LUMb29txN3ysJM6ZWTz6nPCPTUpDO3jXjv2luDKNmcjhfvmupwNJgESIAHxi1OZ4x5+c2puZ5VUxH0s4W6Fnk2v0PIhuP1iTDvEdZcYu+gS0WG86RNRZCy4xaQAb5S1CzFjba+tF7b49Bq1ZUgKlp/s6ETgCvdWXNQfyvmPuQHLyS/UBTfstGQ/uuAU0W+8jRcLZW1/hCZlfrKkUXhvO4U7nfUTCFC4c1CQAAmQwAYJcFeZxUTcMTpDEeOaiQHK0PxsCP3LzNtDIRbttpZ6NeSEe0kKkJbl89lj0f+aK9ELYtRxU9cunz9essWj1h3aCce/yTRnp31CERLufnKgfenTnijcc6Q3+DuF+wY7nU0mARIggY3v4+7TTuacKhOLuNs3d6I9uQ9SSbCl5ZtzB3a/x5jU1qvVaW48FnbiDaL4C223WGjesd1Z7ARCI9cow6a0WKGce3Oppqz4lCKI/ycHjNOnFvreg6+7LUBjaVAqypHjH0vzoXAvHQ0bOo7CfUOdzaaSAAmQgBJo4fxnQhuiTVNAYlsizlm4a7TXp7OozbqXfChdBqJSv7dvDsV32MddP+Dj9yvPMSmtV+uwkWyIdv9+ALTzQJe2g5dC5T4xQaxPFnwajn4Pu5Hy4uvAOMH3Vxa83dTa1ifHHecrDy0rtIiUwj03Cjb4ewvfPelOBC0asMFxwSaTAAmsnMCGfCcEnn85kRdJOZGK0VC7q0xNKouKUL9LiO4MgvpDe5TbhavIr9Y3oD5FRC7qxLm+FMhuXxka3aW7yuDcmnptXbqne6g9Yywg1bpi+e72JWNg/cfdxAYThvcaQ0N58jGP0Fe4ozzLI/T0gcJ95X64T/Na+G4K9z49w3NIgARIYEICLZz/hObXFK0pGnpOSJTFtiyMfa9llSxOLdk1JfbWWkSN7xQRLDCNLUBFpPotJmddbYMwRc63RpbtAs3PGYBPF5FXdZFmu7NMru2l9dq+UhtCEyEVqbGXKPk+V9EbyrW3b5T1eeOw+9IuVceWCdYfP5JOhPGC6Dz+/zdEBFs4pj454Z56AZU+BYhNFGLCPdV2tbV2V5mScVpz3fHYiQi08N0U7hN1HoslARIggb4EWjj/vrZNcB7SIDRlxqeETFDdToqEWD2xq9mLTRXhPj1FDR3yMqRUvR6ELhL1QnWMXWZqoeuYwHk+VchueQlmiMavddzUcuPxOybQwndTuO+4k1k9CZAACXgCLZw/qc+GQC4qrL/HhP1YDdEnCz6qrpH4mp1qxrIpVg5y0HUR7ZzsmrrdLH/mBFr4bgr3mQ8CmkcCJLA9Ai2c//aozrbFdlcV5Pd/qUu9wfdnGIFamqbSp6Gx1Bu1re8bVPvYUnMOJjW5dJma8ngsCQwi0MJ3U7gP6iKeTAIkQALjE2jh/Me3miUOIIAIMiLeyKv2H+y08m4RuWtA+blTYy9BgjDGIlx9UVSuHP5OApsm0MJ3U7hveoix8SRAAnMk0ML5z7HdtEkglPG2T92THNtCtogoY4/1Z1OgcwSSwDACLXw3hfuwPuLZJEACJDA6gRbOf3SjWSAJkAAJbJxAC99N4b7xQcbmkwAJzI9AC+c/v1bTIhIgARJYNoEWvpvCfdljhNaTAAmskEAL579CbGwSCZAACeyUQAvfTeG+0y5m5SRAAiTwRAItnD+5kwAJkAAJjEughe+mcB+3z1gaCZAACQwm0ML5DzaSBZAAiRYm8gAAIABJREFUCZAACRxHoIXvpnDnoCMBEiCBmRFo4fxn1mSaQwIkQAKLJ9DCd1O4L36YsAEkQAJrI9DC+a+NGdtDAiRAArsm0MJ3U7jvupdZPwmQAAk4Ai2cP6GTAAmQAAmMS6CF755MuB86dOh1+/v7HzJIPjMuHpZGAiRAAqsl8BL6ztX2LRtGAiSwXgLHfPfe3t7rzznnnA+P3dTJhPvBgwev2dvbu3psg1keCZAACZAACZAACZAACcyZwP7+/jvPPffca8a2kcJ9bKIsjwRIgARIgARIgARIYNMEFifcDx8+fMbjjz/+Ne21/f39l266B9l4EiABEigksLe392n6zkJYPIwESIAEZkLA+u4TTjjhOQcOHLh/bNMmi7jD0BZJ+mMDYXkkQAIksGsC9J277gHWTwIkQAL1BFr4bgr3+n7hGSRAAiQwKYEWzn/SBrBwEiABEtgggRa+m8J9gwOLTSYBEpg3gRbOf94EaB0JkAAJLI9AC99N4b68cUGLSYAEVk6ghfNfOUI2jwRIgASaE2jhuyncm3crKyQBEiCBNIEWzp99QAIkQAIkMC6BFr6bwn3cPmNpJEACJDCYQAvnP9hIFkACJEACJHAcgRa+m8Kdg44ESIAEZkaghfOfWZNpDgmQAAksnkAL303hvvhhclwDniYi53TffElEvt39+ywRubv794tE5K7M9+uiso3WxPp+G61fWStbOP+VIWNz6gm8UUSuF5FnmnsF/MjDInKdiLy5vsjgGc8VkbeKyJu6X68QkRvMkbnfRzKDxZDA9ARa+O6Wwh3O4fIO26Puwp2e5jZqeI2IfKRr6ttF5H3dvy8UkU91/36ZiNyR+X5sWrgZXCAiFxnnjTrgwO8UkfvGrnCD5cX6flco2OcDyLdw/gPMm+pU+KlLjY+AePz4kWDE7VNVuMNycb2eGqgfvvAeEXmwgW1vE5H3isjppr7TROSBru4x9IFOBFDka7tyf0pErur+nfu9BMPFIgLxD13x0SOThEciJ6G9+Oh9MVY2Al0v7348bO6X9vgx+g9tf0OmnpI69ZhbG42bkj7Z7DEtfPcYF2a0g1wD4BzUIeCcSeuecNTg5nKgE5uxG0rJMVOYqBEUlD0X4Q4neK2IwLnGPvYpwBRctlBmrO/R9tbjca593ppD73HXwvn3Nm6aE+EjruyKhu/C58Wd3/ARWvwGofbsI78fSgi1aSwdp9T9TDGXNJiwtBDu54nI5zvRfkugzbnfS2hblva+58/V43La4zZzv4qVN0b/2YAatAT6PPXJ1Xl2N+krYcZjJiLQwnfnBvCgpq1UuNuLx0YqLKuSYwaxjZx8ioi8UESe0kUJNFVmVxF33FzvdbbqTRlfI9qDj30KMAWXLZQZ63u0veV4nHOft+QwaMy1cP6DDBz3ZBVvofQM/PbkQNQzJDrHtWra0nQs+nuI9dWx+8tYlrUQ7tqemI/P/V7SVmUJ8YsAUe6+nNI9+uQSIhoCPifch/TfB7unS+/qJq3Pyzx9jo2ZEkY8phGBFr6bwr2+M0tu/iXH1Nfc/4xdCXcbuYBTxWNBnUygNXhU+OojKVRfjTyO7N9inrmrieSc+3xu12V0lLZw/jO6RFRA1kzg1yrc0S3aNqSWhKLUY3Xd2oQ7xg9SQmP5+bmIO4IfD3ViHWknyBCoFe6l/ad14WnSv+ueSoSeLIX8+NQTurHG1ybLaeG75y7cMbghOi8zj64wO/2Ce4yoj8AxUCAQfc40ooCaqvFJ9zgJOX2v6H7HMTgff59w+WKI/JxvosSoC7ZgIY/m7Jcco4NZ68XiILUb9X6sE7d92mTbaTn0Fe6lbEIXqF0Qi99rnE1pv6Nc2+Ybu8kA8mQ1mg9nqHmPKPeV3YIsnAunfJObTExZnh+bNscRY1ZTr7wNT6q0W+spGY814yx0bdm+H9LnNWOtlk8JB9uOIbacYVLDej+6jjh/mwMOcQJxoetVlnyTrBHu6JszTS48xK0GA74SyPHV/Gfl81mzON/6D39f0ONTwYVc2ak+SUVP1V/HRKOOZy0f9x9/v7J1qz/VnHrN2+4r3H393xCRzzn22k9IK4UvRltQLz5IbwJX9GPs91ieeoipFeQaxQ5deznhrjxO7uzrK9xz/Yc2aGQfdt7f6Qh8n9JkjLgvwMttXbh7EeC7zEZw4UAR6cMnNGu1+b+xXVVCQ8Je/HpRx4YOLriSY3B+qm0aderTplqBHjs+ZyN+z4kSyxwTHF2MlLv0avodZdk24Caui3NtPRgr7xaRfxjItcdvWDStN4opy/MRRbsQLLYmIdUm+wQj1Jcl49GOs5BQsP24qz739Zb2kfIp4aDjJTf+amypiSAfd10EnL/NAbfH1lxbuWtvV7/rGAw9lfM22b73v1neEKuYyKNsDbBozrxlpv0di9JqGo+9r5SW3Ve46zXn89xtvWCFhf0Qv7pbS+j6jI1nMMAH6wpKF6fa+nEu/IUyxf/HNj7wHFAf7NYNE0K/1yzOtYI81Z8p4a7naRvUN/eJuMf6z7ZT9YrmtauPSvlYCvddeaiKercs3K2gUQeB2Tpyt3FRaPRcHbDPq/WzVvuIHLNpiDRbB5wghOVfHInGPqt7bIV67YIRjUxqJBe/+4h7yTE4T6MCKoBR74lHJh/P76JHiKL1adNYwr2WTWhY25SJ0oVWtf3uhbvaYW9K3jbtM9uP1r6QMBirvD7C3bYJT3es3fZReqjvS8ajPrLVevT60P+3107uCd3QPi+5DlN9HuNTwgHl9hn3pUKywvWLOOevKQCxMnpPEKqMmvZgHTsYAx8oeJKQS5WJRV410mmvHa3bbouordUJk80/rik7Ri0mwqzQ9tcirlUEGfzuIak1Ato2O0Zwb4Ef0ftoqXDXdvsUHq0fbY3lfLfIcVf/pHb6OlPC3QvpvsI91X86FvTebjnqeamJOIX7tD5olNK3LNxtlM9H0L3QUGdrRYN1slYA24vCbp/nZ7mp30ryZHPH6O+5vXJr2zSWcO/Lxg58y6BUWPTpdy+cbF/a8mBbTKDHot06scL2bPgMLa+vcLdtsu214zn19CQ3Hm001z6RstdOLv8SfPr0eZ+xlurzGB9vXyh1awxbRslLds4ffkKjqqGbS86PjHJDmrgQ+PVfMzvLQMDfnMjxTgn33E4lXsDZBYl2pzDdqtAGcGrLzgl3DSTgOI2eoz74pJptckOiVG0NRY1t9LxEuKfKgu361MT7idzi09zvJcPOt11Ft9+pJSbc1XbrZ0uFe5/+0/uIX4yq9vkJmw+i2Dr1N26xXTJSGhyzZeFuBWvoBhsSGvama2+e9nsrSmwdPpI4RASVCARbNxxdLD+xtk1jCfe+bIYK9z79btvsI/s2+uEjGSVpKmOX10e4exv8Uwkdu0PGrI2YlU5uQy6wj3DvM9ZSfR7jU3tdlvqE1ESh923COf+ScnJPQ0rKmMMxuGYxSdGJSix9JiXcY8JI2+fP1QmqnwCFRHpt2Tnh7n9He3+1x37cIR5qa2y73Zoc91wqR2z/95wwz/1eMiZDgjy0wDd0nF2Qavd3LxXuffoPdoS2f8z1l/WvIS5r8QElfT7bY7Ys3HOP562gVTFko4P2orDCwM5kcxeBDozY4zb8ntt2KnaMFUpaD24a+NPoLr6vbdNYwr0vm6HCvU+/pwRrTJzDzhLhXiq0xy6vtE2odwzh7kWtXicpUT2WcO8z1vrwKRHuY9vS++aywYi7Z2XfBRASOSnhnlvToHVZ/x1Kl9EAkU2h6VN26lqxNuh9LbenN+4LiNbiv/rRXHNbXi6dqEa4a/pJapOBkDDOCfPc7yXXUEqQ43z1ZymB79OkSoV7bf9pMCn0ZC633oKpMiWjYcfHULj/sANCs0i7oM6KKx+xxfn60icfcS29ScceZw0R7irK7Wugdbj5CGtNm1oL99S+szaPvyTNwgur0n4vFXH+cTGF+/EOzqYB4Zr6utmDv7T/hvZ5yuXasVba595/5FKG+viElC29byEbzHGPsVL/56PGJcLd7jgTKt/uyKP3FPW/mibjo/A2kmu3tvXl53b7iYmw3FaQOpnQxamthHuJaJyTcAcXnQip74+l1OB3rBuwH13rBt1wg4h83+0+1rf/tH8xrrALkv1ggqEvIQuttyjpg94+hyeOQ4DC/YccQwPYRj2sQ7eReF2trYtOvOPPRXdjvZi7+XsBmtsGUbe2s4sOrWitadMUwr3v4zdrN5jE8vYsZ8u2tN9LRRyF+w9Jx8ajfbqDmwp2rNAdenK7yWgfDu3z0rFW2udDhPsYtvS+E2xsV5kUJx1T/ulXiXDP+V5br6ZMqFDXp6I+kJKLYpf2eUyExfKzrRANTaRDdul3sQBLTcQ9V5ZOdPw1l4uo534v4RnLXYdN2O5XX8qkQbzQU8qSeqxP6NN/ds0E/Gvoo+scQhs6ULiX9NKOj9mycLeRO++wrYPwwt6LD/yuuZJeONo6cm8si4nLvqkyoaFl8/ZtuTVtGku492Vj2+VzjWOr5fF4EB+kCPXp91IRNwfh7hlYoRtbIJtK17E3ySE57tpv/uVJuutEqYgd2uel12Fpn9cK9z7jvkXE3QoNvKMAPm1N+7inbrWxPd5TQjK22DR3S9f+R9BAF8r6+0bfsn3dKRGmdvR5yhBK3Yjt6hVKf4nlqufarWkec1icalnr9Qn/qsEx68/0zby+fzCRQ+BCrzM8gbSLhfv0X25hM2zQ+30oXYrCPXcFz+D3tQt3XEj+g313sVWjvRnqHtzf7LZMxHZY+jgptFreig8tPyQafR12FT8u2h/vXrhkF6ygPCuw4aQwc362274sdwwcps1n9/vjeqHUp02xPXVrv/c7HKTY+P70+aAoC48dv9tt7XlRJ0K0H/v0e6mI25Vw99t6YszgTbEvNeMY3KYU7rnxqP1mU9D0u9I0GT1+aJ+XXIelfe6Fe45DH5/QUrjP4LY0iQlI0wot0Lci0j+B86ktoaBBal94+DGf6qJ9iTGPF+OF7hs2Iu7fBK02hMquEe6x7R1jkxW7CD8U9PHvqvD3sZJdZXLt1ntU7D0HtdtBoi/wcqbcS9/QlljEPRSQ8D4hNqD75LhrWbH+04lSLkChLGNpujVPkia5YFlonMDahXuo5fbijr1wRM+LOWX/uB7Hx1bV5+oIXeSh8v1xuWNSubShRSulbRor4u4de2yUlkRiSxjbiFDueN/vpSJuV8Id7Gwk17JEW/DWQURQpxTuufFoBQde+W0/pWky9pxcH+LYmj7311dpn9del33GPYX78Lu4+kNN0YKg1jdq+rGitalY1WAA3vHxZbO43y701GABzsVxCBggv9gHZfzT3Nh9o0/ZnlIuehr6XceaBrP+vHv3ByLD+E5TQuzLi2xOPDjgg/bjLao4BxOUEuGO82y7sVUn+sm+WyV078qlwsR+jz1pCY22nHD3L6EquW8NEe6w0fefpmLlFh5bzp5nbswMvxJZwmACaxPuiJjom+xicPwMMyY47GvsfVn+cX0o2mDPidWhNwS7r6+e56OKochM6phQZDNVX2mb7G41dhJU+722sw+bUN/COesjfvt77HF/Tb/H2oZ6LLfU+wCsaB67PNgBp/1Otxc36sT1gKidvhJchUTKBisuQvtLo75QdKtkzOJcf1zJTW7KPg9dF3341Fy7NeM+ZUvvm0AL59/buPFPxHUK/2DX+aCW0E5bKd/thTb8zlsCb0uGv0buc2ifdDv+U+ty+pRtbdeoaix6GktN8fcOXB94eeAzujeR5tYGwQb4HrT/p7tzrA05gRlqN2yIvTRLhXlsEhT7Pbf9ZIhlylfp4vsS4WzvHbE3p9b2n7az5D0PsXSlXJ3jX5kssZpAC9/d96Zc1JgRG4CBrJ+aVyEX2dkdZOtAug7+Uh8IKPz51eb2nNwxLdpVwyB2bC2bWDnKA7+XMF4Kn1LGuCniDbklbS8ts+a43HhEWVYY1KbJhGwZ0udTcSrhoDdvbdNUtgT7b0TfWTM+5nCsXvM1vHFO6ni97tC+se8fU5ad6g/lVNoeHfM1XFP1a7tT97++4ym2o0/f8ngeCTQj0MJ3L0W4N4POikhg4wTseoo+aTIbxzdO81s4/3EsZSkkMDoBfdrAXO7R0bLAqQm08N0U7lP3IssngeUQsLmgpY+Ul9O6BVnawvkvCAdN3Q4BjbbHdsLZDgm2dJEEWvhuCvdFDg0aTQKTELAvYSrJxZzECBYq0sL5kzMJzJAAUoCwl3nuBVYzNJ0mkUAb303hzpFGAiSgBPSm+R2zOwfp7IAAhfsOoLNKEiABEhhIoIXvpnAf2Ek8nQRIgATGJtDC+Y9tM8sjARIgga0TaOG7Kdy3PsrYfhIggdkRaOH8Z9doGkQCJEACCyfQwndTuC98kNB8EiCB9RFo4fzXR40tIgESIIHdEmjhuyncd9vHrJ0ESIAEnkCghfMndhIgARIggXEJtPDdFO7j9hlLIwESIIHBBFo4/8FGsgASIAESIIHjCLTw3RTuHHQ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KAsQk8TUQeFpHrROTNFYWfIiI/EJFHKs7hoSRAAhMQaOG7Kdwn6DgWSQIkQAJDCLRw/kPsm+Dc14jIqYFy7xORe0TkwQnq7FMkRPLl3YnvSxTwtu63m0Tk25HjLhSRAyLyya6Np4nIA92xpffmPuf0aXefc94oIieJSIhBiiMmMBeIyM+IyJWm4neJyO+KyF0VxpwlIi/vjj98pNw7AufG7IyNyW+IyOcSYzLV7grTeegSCbTw3aXOoRe/Fg3oZRhPIgESIIEZE9ig79zPdMclInL7TLpMbX1mRJQ/V0Tu7Wx9WUQs4ucPisibROT0TgT2EeGpc2DHs0Xk0I6i8cpJ22e777Yjdl0sIp4PhPa13W84HmIdTyHO7FjhOzyRuDoxIQrVg+/eLiKhyVbMzr5jMtXumQxhmjEVgRa+m8J9qt5juSRAAiTQk0AL59/TtKlOi4kdRKU/1VUaEoBT2ZMqFxHV6wOiU8+BIIUwVeF5VaAwTYvBZASTEnz6CHecF0uVQdT/vWZi0JpVrE8hzBFJf62I3GKMsu33vykfsMe5JelEiJh/pOOL/ugr3P24O09EPt/ZHZq8Ubi3Hmkzqq+F76Zwn1GH0xQSIAESAIEWzn9mpFNiRwVoSMztohkq3GJCUIWp2ha6zyKyfLeIXHEkReiGgcI9xmCOwl3FNCLpfkKjTyBy/RyL1lsOmMw81In1W7sUpLGEO+rRPg49UaFw38VVOZM6W/huCveZdDbNIAESIAElEHH+iD5f2qUMIOIIQRLK2V0iyJTY0ah7THhBSJ9vGp3KQUbE9qsdN6SSvLjLw8bpiH4jpz730Wg5jgvdQ9EW2IoPIt7PC5SrUfuzu/x2HOsj7qX2oaxvmVQilIPUEh0rEMKaZ/+VQG42nhCgLv18tjKPPMbL96lOVuxTBj1XhXaMqa1DJ06pqLtOWk4WEfQX1g6MKdy1fAr33NWysd8p3DfW4WwuCZAACYBAwPn7KK6CCkUulwgxJdxV5Po8d4i9G00+NIQZhDiEKD5eVKkwxnEQ90ij8B8rpFMcNTrsRbmKU9T9WJdSEYoga9QYwlJ3g/GpIiX2hdJrbHqRb4NlYvlpLrnyG2Nc2T79ftdXsOcNgfz03OTMtsNOnCw/Pcb2ASa2tt/75LiHUrRi/Q8bGHFfogcayWYK95FAshgSIAESWBIB5/whtjTPO9SM1ALIpTQ7JnZUhKEdXqTFUitsDrIVXVbkorwXmciyCsdQNDjEUPPY/WRCU0FQL8Qq0jV8ZFijy14c97EvlRefS5VRfn6yom3Ipazkxpb2KSY3b+2eFMUmRqkIdqie3MJXnOPXDowVcU+l+1C450bFyn+ncF95B7N5JEACJBAi4Jw/hB92H4l9ShbqzR20CjGN/MJe3UkEYhqiy6ax5PLMVVjHcshDAtLv8pJipjvHePGtZWgKTSiyrrZ70W9FeKl9fYW72hAT59ofQ9JptQz0H/ojNREYS7hrv4dSkPoK99A4SO1sw4j73L3NhPZRuE8Il0WTAAmQwFwJOOdfYuYQgVVS/tTHxLbeg+j71UBetgq9WAQ3JGhzu7bkItSegdqsTwI0hcNOFjQ6a6P7mvrjUzD62NdXuKsNofx7tLOWRSoqbp8YxbbQHEO42wWpNiVmaKqMnUyinZpOhLGJBbZ4z4D9ULhP7S1mXD6F+4w7h6aRAAmQwFQENhxxt2JWRW8ofaUkOu6jxn2EcaqL/QJTTeuxIj20ewzsCrWpj319hbsK5dwQHrIFpxWw4ICnD7GnQ2MIdy3DTw6GCvcQg9TYpHDPjaoV/07hvuLOZdNIgARIIEaAOe7HyMS2giwRR1MLd59uomLOC0cr1FVE2qi8NnYXwt3uOBMajkN2LfJ9pAusQ22vyasP7epjxTl2W7KfZ3WLhBE5x9abWHtg32abewFTbPKik0c7UUO9JWOTzm+lBCjcV9qxbBYJkAAJpAhwV5ljdFSQ+Qi1CvpYqkdK3KHwUGpRbXqI1qFRZAi5U82iSG2EClYIQOTtY6FxKMVnF8J9SEQ9dxF7AQteN3X57l7slmzxqPXpUwwbvU/tpBOy0/Z/X+Eee0pA4Z4bGSv+ncJ9xZ3LppEACZBAYcRdRcZW93EPRTbtWzEh6v2nzwuOaoU76rTbAt7rXqikNumCSeR6H+j2dg9tYziVcA9NbnL8xrg4QwJWF/WifPtkwk60vKj3tihzv5sSxP+TA4Yj9x1ba+q7D77uFjr3Fe6MuI8xSlZWBoX7yjqUzSEBEiCBEgItnH+JHQ2PSUUpQ9FYG4kP7Quuu7mkXnDkm9dHuKsoRxrGlW6LSS1fbdVjYnukjy3cY1tWwq4cPxwDwWtTSjBxxMSj9EVVsT5Vu3y+u34f2kUI9kDcY2cYcK7ZSWmKHHe7fejlZi9+2MmIe0PHMbeqWvjuSXciaNGAuXUa7SEBEiCBoQQ26DtzYif0u10geHMnMp9y5OVKWDQa2n6wjzDOdaWNIPsosj1XJxL4Lrbvfh/7UufYN5Uitxtsvmx2QbH88Pt3O4Nx3EUigres2t1ZxlhAqkxi+e72RWOY4Pxx16/6pELPD+XJx/pqqHD3u8roNqWoL5TylBvLuTHF3xdMoIXvpnBf8ACh6SRAAusk0ML5z4ycCttYznUstQORz7eYt6WiWYjYfkBE/MJK3S4w9pKlPhF31Ke2p17epDvQpMR9H/ty5yg37W6fhhLih2MhVpGPbvfOz23B6YdUqk/tW1t9Ko9NCbNlIsr+cTMxw///RmCrUG9HTrjH7Iy9rRj13tmNL/tEQuvNjeWZXXo0Z0wCLXw3hfuYPcaySIAESGAEAi2c/whmzqkICMETAzuGzMnGXdoC8fqIS+mw9ig/fPdgwFC/ELdFW1An/vDxttvtLDHJeG+ibS1sZR0kcJRAC99N4c7BRgIkQAIzI9DC+c+syTRn3gQ0cj/lLjS1BJAKhDcK429OdtW2g8eviEAL303hvqIBw6aQAAmsg0AL578OUmxFAwIabb+kS0NqUGVVFXiaEHpKUFUIDyaBMQi08N0U7mP0FMsgARIggREJtHD+I5rLotZNAMIYCzKHvIxp3YTYOhLoCLTw3RTuHG4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IAEiABEiCB4wi08N0U7hx0JEACJDAzAi2c/8yaTHNIgARIYPEEWvjuyYT7oUOHXre/v/8h0wufWXyPsAEkQAIk0IbAS+g724BmLSRAAiQwIoFjvntvb+/155xzzodHLPtoUZMJ94MHD16zt7d39dgGszwSIAESIAESIAESIAESmDOB/f39d5577rnXjG0jhfvYRFkeCZAACZAACZAACZDApgksTrgfPnz4jMcff/xr2mv7+/sv3XQPsvEkQAIkUEhgb2/v0/SdhbB4GAmQAAnMhID13SeccMJzDhw4cP/Ypk0WcYehLZL0xwbC8kiABEhg1wToO3fdA6yfBEiABOoJtPDdFO71/cIzSIAESGBSAi2c/6QNYOEkQAIksEECLXw3hfsGBxabTAIkMG8CLZz/vAnQOhIgARJYHoEWvpvCfXnjghaTAAmsnEAL579yhGweCZAACTQn0MJ3U7g371ZWSAIkQAJpAi2cP/uABEiABEhgXAItfDeF+7h9xtJIgARIYDCBFs5/sJEsgARIgARI4DgCLXw3hTsHHQmQAAnMjEAL5z+zJtMcEiABElg8gRa+e0nC/Wkick7Xq18SkW93/z5LRO7u/v0iEbkr833pwIiVW3r+mo4jizX1psgpInKjiFwsIq8VkVvW1bzlt6aF818+pU22ANfuD0TkkYrWv1FErheRZ5r7Zu70PufkyuTvJLB6Ai18d0vhDqdxeddrj4rIDYEehDh/g/n+febfrxGRj3T//3YLENEeAAAgAElEQVQR0d8uFJFPdd+/TETu6P4d+7504Aw9v7SeXR4H3heIyEUi8iZjyBUicqeI3DcSy122sXXd54nI+abSw2ZMtrYlVt9pIvJA4Fqai32bt6OF858ZZAjFk0TkpoS4RADh5SLySRG5Z2b29zEn1WYIdL1f6r3OXrc19+63ich7ReR0EXmw0NA+5xQW3fuwWl6oKHZO6N53nYjcmvDXWxyjvTtrqye28N01F391P7gGwGmoWEBZobqtY/LHaAQA31O4V/fGE07ATfDaLuoaK02fYMxpEgNbDnSTituHYxi9hA+6SVBsrI9ecUWBFO4VsHZxaAvnv4t2Jerc735LiUv1QzZAM7NmVJmTavNtnW+2bd26cK/lhc4InQPRjgkinjiqnnix+f/YU8gtjtGqAc2D27x4dEnCHRGIF4rIU7oZsabKMOJef7U890iKxL3uNEyG9IPoDD5605iTcFfnCftqIkj1lOrPwBh9KHDa2TOLEFK41/dt0zMo3IO4tyLcEVC5MpLG1idVpk/0vM85U18jMeGc4hU6B/7vHSKCCLt9cmOf6ofuLRTuU/fwCspv4buXJNxjXUrhXj/YNZqDMxG1RnqSToTwHSISrz7yqPar3SSJwr2MMSI4YIvPu7qbL/6N1KNQalhZqeMfReE+PtNRS2zh/Ec1eHhhWxRFoTareIT/uGo41qMl9BHhfc4ZydxoMX14lYwrW2HoSYf+XlLW2iaXU/fp6spv4buXJNwRJdZHWxCbufzrlNiEcHlFt2BHxSvK/JgRsP58LIh9pTkHjhViLJQziKgIzr/M2Izjv9AJZTtYbbuwYPAMk8LiI7U15cYuCLvQFMeURK1zLBCtD+WmgvPPiggeQ2oOPTjf7J6awI4chx/tcsf1aYCK44dFJLRmQvsYYwZ/qBd/nwj0Wa7u0nxadfo6GbLR99S15scjIkEfD4yVGp7a/+i7Szv+sOsDRyZqXzdPXGzamZ4zhB0mfahP+wmTlo92i+kwfu015MeNpkHpNanXuNoV8wFbcf62L3P5uEtjMoYo8utL4BdC1zvYIPXSBiaQfocPfLAu/EwdgzVb8CuxfHsNfnwrcB3HhKD6Zlynl0Q6EDbFytT7w6nduf9/e+cW6ktSpfm1qYcWBS8IClpotRT6MIIei7J1BO/QUKAyoKKCtIKK9abokyiWKM6L0j40KKWgIKjow9DKdCOMtwa1sDgcZRwKRWkVlVbaSznYYz8Ue85n5SpXrYrLisjM+Gf+89tw0No7M2LFLyJXfrFiRaTurymJ8J57UDzajudRf75pDoawpkc4R8eqHyMRXpFxZetXVql0rEhZFO7R3jzT6yjcH5wH3xpZz13vhasdPrnNrTZ66ofb08wkAn8rla+CxEa4rZ3IrdMNuLjW2tNabu6xsHsFolEda2OOBV422EylL72Ivfb6Gge8WK1o9+2zwrhWt58Q1erWDc8lV2PTjzRH0ua72xOPbDm2bl++jdTX2uT5oyy79GvLxrU2v9NuAq/V08JO60R9HxSRdyX2VFi77YpFakJhx+7W0o8WfQ0lnL+mA/h6os/wovatUNgcUWRPScJ4wsb6m02wwI8VXXHCGPuF87kayKhd85jpNDNMoG5P8MAk4tuVU5tsm/80TRpQlF8B1eJLOe655xbjAz9IvfFBmp57LGuUjcCJ5of7sVhjGN0oq+1v5YX7IuPKdp8GX1L+OlIWhfsKzmFPRZ67cIco9T9wCla4WjG2lHC3YgoO/Xci8rDrKQ7PmqLtqVNp1E51VFZAWsftN9fixYCoB/LyITpULFkHVxJuKtx7ys2NdZsmg6hOZINnysYUC7upR+/BdV8TkR+JCF52iLxr9D11fcpuHStevKsNNuJuWaFtWG5GHz9hepGifB/RivRBzXdYkayTOZ8645e+c/2qz0FqE3aUp38p64qPHYdok61jKXZWLKSEJl729hnScej3CDzaHXtn9zesulpY6+y1/+6cP8a/npyVez4ik8u1zZ5TvvYtBNMvMwVh9Q7vBx8N1RNYcCKIFYMqnr249s+d9bN6f+Qa9aWpYxZ1ouUDO7Zp2mZc8/bJL5YmpCXhnkrxQDABz5m+d7xw77lH35/eTvV/1qdHGLaMmVZercLd+h/ve2xZPWO0pZ28dscEzl24R7pmDeGuD38uUqJ2eTFnHZV3SOq4bUTQ5zV7UaL3+HpSO9p7ys3xteInejpDiYWPxqs4RXsxIfJRFRuZzp0OBNtrO/txTSrNxwro3MsF99q/RfqgNl5tmowuc9eEaK1f8fLQdJFWnqWybfTW9sES7CxXawP42YmiZW5tsLbZqJcdN1vbM1AbG81/d84fvsoe1+rLq/my5vpPcIP1S7Xqo37Lii37LrH+Oxe8iFyjz4svA2kymJyWUl6sbboCVvumQk646wQltUplI+TWX865p+ablXWEYa2vUxOdKK9W4a5pMimOtqyIzS1jNFIer9kJAQr3dVJlbMQZAiCXA2mFRcq5p9IgbNkpUZkSJTnha4dpT7lrCXfPonSEZ8qG3MbICAfvPFOMLSsflY2s2vSkHqTSZLTtpXSZJU7IyfEslZ27Zy47PzZs1D+3jA5O9kWpggK/t/eUJhU7celxM53zj9y49xUIHa+6ipZqs6a/tIiiVH535FjFyDU6MfcCXcdwbUVT22xXVEofScrZpBPkXDpeisGce3KrCL6eCMPI2NZrWnm1CHebL29TOFMTh6XHaAsDXrtxAucu3CG6/I9NZ8Df1oi4W2Gg9SNi5Y+GKm1uxX3qpPD/9UVSW8q34qPlqMWectcS7v6lWRLu+pELXbL1NkXO4/f31MRuNHK35Me6UmkyancpXabWr77tLTxLZUfEfsk9Rtnl6kHZpb9Z23XJujSp2LgrbzfvwBH3Oee4w89AVNpNk5p/bcuNCMrINehYnZhbMasBmtqXSm3ONIQjxnhp9SRnU+0EmNTf59xTG9B+n4B/l9fur727UH6EV1S421WJSGrTnDHa23betxMC5y7cWz/AFImWRgUFHLvmFNrhkFvKT0V4eoS7FXFLCvdUublhbiPA0ZSD0iQmJ9xrmxxh3ymFu3XQtUlazWVEJwsox+ZOtgj3Vp5rCvcou17hblNs8JzYU3CiY7bWZ5v++4Fz3HtFkYpl3Zyq/bu2cPebUDVNJpK+5Dc7ahtyY3wrwh2pMvb4YP8s6X6L6OQn+iy28ooIdyvacysWah83p0Z76sDXUbivE3G3Q0qPl7Mb5XRCURNzqbQXK5ZS0RYr9lu+StpTbu7R8SeNpDbh+Ht7hLuNkFqHGEmVKS2Ft0Tco+kDtb4uuaGIoM5NDmv9au9r5VkqOxJxX4Jdr3C3qUcQQDglRDetn/VpMtrhPFUm+cjlTuxQn5YSvGumysBIn8+uQj6SzuOFoP2iZ0pE1oR7NIUFdiuXnnsiRwijjrWFe41XRLirX63tL4iUhWt4qsyBRTuaTuG+vnDXIWZFuDolK+b8R4pyG01tNNs7bnXwWmdqc2rO2feUm3t8fIQ8l9MNQYofnGHeKtw9n9zGsDUi7pZVadnT8pkj3P0mUJwN7X/saTg2ElfqV5SBPgD/Hp6lsu3kzfbB0ux6hTva7j8SpidjRCcUu359ZJw/xqmeyc9z3P/Sw6W0j7WFO6xQH4BJpZ6aFQmIpCK4dtLqgz85IZzbJKuE9Lm2gnuNe/wzt7ZwR30lXjWxXfriasp/MOK+a686xngK93WEO5yYzWe3S2Xo2VTEHb/Xs6j/nzvS0AoxL/ZxdjWONsPpKtjwgrN08dMqWHvKLY1SG/nXtuFjUn+cjq68bWqj2tkq3K3DxP/XFxAmLyizlwPKspMsRNgQjb1x+qAT/u5ZoT57MstTpg852bPL5wj3VD62Z5+b6NkUJ9yDiRuOzcRej7+b/r/amYqgl3imykbKCX5vV5hyYxHjfS67OcLd2w8+h0iTQUNHOP8xr7FwLXNEUS56bFfD1spx1wn2d6f3CoR7dIN7rs069kvHWNoJrIrX1LccUkEpK3hb7tHnOfW1be1o+DpNo6kJd/hdBDXsBxVLA6aVV0m4t4r22iRA7WbEPfzIn+eFI3z3qtEr1wA4zp+arjpVjnspHzl3rrj9YI0fbT6qm/tQit7nnV5UNLaWW3sqauXhfs357xHufnKQsqd1AoMych8VsuMp0rbIxucaw9KpKf5eG822eylsZNnfY/m08rTLyL5cjEF8eAYiwx99tiS7OcLdT3bQhkOkyVC4J79GbSflfmVS/ZMGV347fZcD6VXqu9cU7rDNPsfRcVqarKTy3UtC2Ob4IwiDHwRg8BVVMLgzcXxuzz3qf1GmBntQF75VgvoQeNBgQ024l75SmvK9rbxyYtsfRZvz8/YruhTutbch//5nAucm3BF11U/A5863tS/r3BFbYGMdtz0lJvL7VCRPnZD9GJEt1+5itwIcZ5YjlcH/5MSl/fy73pOzP/UYtJQbeYzs0ru93i/Dl2y0KUC+z1KRfaxCPG+K+uaOAazlh/pyUxGu0ldD8cLJ9XWtbsvJ1lHb2JT7Kij44UuJ/quwYPNptwmshSfsxPP0PncGuJb7iullnjqzeCl29sVd+q5B7txk395VAw2RB2bUNSOc/6i2BOtR4du7OdX7df342mOnj1fZtJPcMY7W1Mg1OV8QHaelNqdOOqnZ5J8XfdafPjFIse25B++NtyW+ggw/DJ9lVzjxzs+977Xu6ESnlZedUKXOsK8NTZ+qNHeM1urj38+AwAjfHXUwXThHNKDLsPtvgqjQn+inlyGy8A8/kXt66og0aelybbvudV+rjNhTuqaVWbQ+LRefCi+dcGBZLd22qK3R69TWkp09PPXjTTVW3s5Ts7Ni7DBpMuiEjfvO6Hg+xXU6ZiP+eUn7NLhx6nGq/qHF1/XcA3bqV6LvQ8u75fSdJfuJZZHAqgRG+O4jC/dVO4+FkwAJzCbQk34wu9ItFDDC+W+hnWdkg6adRKPHZ9T0rqboql70hJquSngTCYwmMMJ3U7iP7lXWRwIkECFg9w/UPh0fKW9X14xw/rsCsm1jayks27Z+vHUaba99WXa8ZayRBGYSGOG7KdxndhJvJwESWIWAPWYzcsbyKkacqtARzv9UbTvDejV6fLhx2tmXSGe62ZwE1lkMbyOB7REY4bsp3LfX77SIBEjg/j0oeLn/JrMB/KwZjXD+Zw1wbONwHKM9knZs7ayNBEhgMwRG+G4K9810Nw0hARIggfsJjHD+ZE0CJEACJLAsgRG+m8J92T5jaSRAAiQwm8AI5z/bSBZAAiRAAiTwIAIjfDeFOwcdCZAACWyMwAjnv7Em0xwSIAES2D2BEb6bwn33w4QNIAESODcCI5z/uTFje0iABEjg1ARG+G4K91P3MusnARIgAUdghPMndBIgARIggWUJjPDdqwn3q1evvuHy8vKTBsnXl8XD0kiABEjgbAm8kL7zbPuWDSMBEjhfAg/47ouLizfecsstn1q6qasJ97vvvvuOi4uL9y5tMMsjARIgARIgARIgARIggS0TuLy8fN+tt956x9I2UrgvTZTlkQAJkAAJkAAJkAAJHJrA7oT7tWvXbrrvvvv+VXvt8vLyRYfuQTaeBEiABIIELi4uvkbfGYTFy0iABEhgIwSs777hhhv++sqVKz9Z2rTVIu4wdESS/tJAWB4JkAAJnJoAfeepe4D1kwAJkEA7gRG+m8K9vV94BwmQAAmsSmCE81+1ASycBEiABA5IYITvpnA/4MBik0mABLZNYITz3zYBWkcCJEAC+yMwwndTuO9vXNBiEiCBMycwwvmfOUI2jwRIgASGExjhuynch3crKyQBEiCBMoERzp99QAIkQAIksCyBEb6bwn3ZPmNpJEACJDCbwAjnP9tIFkACJEACJPAgAiN8N4U7Bx0JkAAJbIzACOe/sSbTHBIggXYCjxORh4nIz9pv5R1rEBjhu7cu3J8hIt+d4D5XRO4KgH6UiNwyXfd9Efn19P97ygpUx0tIYDUCubG8WoUseBsERjj/bbT05FbgGfu9iHxMRG4/uTXLGHCObVqGzPmV8kUR+cWAscsxlR47bxaRO0Xk8ao1R/ju0cIdjXxkov0YePeIyPfc314sIl+ZfvcSEflq4Ll7jYh8drrunSLy4en/95QVqO6wl+BBfr6I3CYibzUU3iIi3xCRHx6WzHINz43l5WroK4l938ctfNcI5x82ZtyFiB6+XkT+ICIfH1Ttk0Tkp1NdS7wP8Z7BxwbfPZWJCQH84T+LyL07bdMgs5uq0bGCm/QdnyrgHdMvP22CeP469NkVEflfCQ2Ca3v7FMHCl06VXSvol95xr8HIaFCzCbC7eOnnZI4tW7oX4+tDIvJkXfUY4buXcFRZiK4BaJg6yNw9cHLvNQ9Yj9jWGRDqoHB/KGl1UhDWX+p8AuAw3i8iLyvcP8KZdJq/m9tyY1lfJnjZzOnHHhBb7fslxnUPj1XuGeH8VzF8XqGnEAdL1Qnx9QnjE/Eu+3cj4EHmaYMCGku1aV5vrn/35VTFA9FOV+VTReQH0+9Kgb+PTsGnB8TXdM/cPkU0XN+RVot4Mr39hXcwJoiPHjAp7LVx/VHw0BrQ7zdeZ391AJfDCXcMZPxg0Gl0Av9tlyx7hDsetr8RkUdMM1xNlekp6xSDbu061dmhHu+oInVbZ6jXa1/ivzH7xE90hSRS51GvyY1l8Jjbjz1Mt9z3p+DRwzB0D4W7rBpUMp2whCCxAg8rjp93ggGTXaxKfiG4ahwaI4WLlmjTXBtG3K+Bjdy7BqIZ4hk/HxCR9ySM0hQQBLFebv4+t091tRRlwoalhTvs+1WhXUvz39OYeoiYXhqGKe9wwt06Zpt/DiYamVhSbC9Z1orjYPWi5wocG0WAs3uTW4KEI3z19SXvHw96Sa0ObKMVzO3HnmZtue9PwaOHYegeCvddCXd9eZfEGfodvnFEusyeRFboechc9BwR+XZBFGtEWm9PTQZVe2DCZdOz5vSpimqMB0zWkGmwtHBXPTMqQLanMUXhPuepqqTK+IdIl6tQpQ5GL7ax2fQV02YAXIeHweeuISqoy1MQlpprXRPueNhwzevM/ZilfyeRUmLrwPIoHPKrTLTZRl1Qbs1mxTzHhr+q1AMn9zxjo0YhsDErmlPqJ1gtEfs5bZvLd+n+yo0xfTljMoMfm8bibaj1F+5P1RPpR00bQRn2GdBxVrI/98jP6Xs4/b+dnis8m7AJ/76cOA2hlVOEh23THFtuMiliz8zkw85xmQ/cmxHu6Ff4GURvsTI5KoK7SJsChdTEgfa1FgW/lRpD+nfdi4ExhR9c7/fflOrU5wicc6d2qEhD+T0pC75N2O/1rUJ9PW1C+19g9pelfALsRwRbAy7Wh+AdpxOOlj6w5UVtCAyTBy7RaDl+kRLlmMzrajBWglOpShq1t8/z3D5V4YjxABvXEO41cRrpSwUJn6zPCH73zcRBILVnE/etMZbVxsi4g403Gx/5WhNU/FHimYq022uzJ06/0D0Lh464g4UCwP9PCXeIaJtSo0DhhLChSR1LTqCXhLsXJd55+MiyLQuDQzfD2vtwzwdF5F2JXHBvM+5bywaNiFu+KecYWZq2Ode5pcdU2Wu1Lcp36f4qjSXr4HJ7LEpjxq5gpOqJ9KNdIk5Femw/RgXoWn3v64/2Vc+4ro3DFltWjXQlhLuPHupz1vIctoiiU1ybEwc2bQG+E+IbL2jdFJ8aw6W9GEhf0P09uTo11aHGV8dr7TrP0+dP4zmFuNagU2p89bQp52s8M+UAOzB5sO80BGj+ZHL4I31QKk9ZRH1PaSxqwM+Lcn3WwfE/psg8WHzOFaariHbS1dun9j2u/Wc55DbRRkSxZ6ArjKn3dq0vdRJqxyDGL4J4Ogb9eC7ZuOZYbnn27bvD87LPU0u7S9oMjPADXXqYzal+wNmlbn2gUx2hA0xzqQHOPpCtwt0OSJQFx4XZFHLkIVbUkdqBnLNLO9EPmpTNuZfHXBvw8KXYaATF/k3tikbcbaqEtb/kWLfAd+n+mivcrejK9ReuSdUT6UcbMUI5PhJon7XIhA1lzO17vOyRY/q76ytmT5hepCjX55a2PvMRHqjHjsM5tmjfjRTuqEtP10o9a6vaMlDBl4Q7gjM+8q2pEqmjHHW82k3ymsaHk81URKXqjIp2oNGJdNQfKk4VnF5MaptwnV/R7GkTyrEM9Pnyz53301Z4QujpySfRPvDlRWzoGWoapPD8tQ910oF8cD9OcnnivX2qfhL/q/nyawh3699Lwt37KthiV450DPoJlLKzY7Mk3Nccy63jzj6TuYyAlnbbd5/1s1ihgJZSfXg44Q5niuiZCkrrUPxL3A4w+7ecqLagc2LLRhJ9npsXQLp7vWSXLU8fYI3u2PtsJHRpG3JsYM+cXGB7b1QsLN22Hr5L99cSwn3OWI70o43Q2pem3WDqx3vpxdnT9/Y4y9zLAXXmWJT+5iNCtXG9hC2piF2P2Kje4yLuEBz2yFV//7mcQb5U5LGW+2z5+To1UhuNoKvIi/pD1F2zT8WofT5r9+TalIpqp05RsRxaJyGp6K8tL2pD9blIXKD+zPeXtlGFbSqyrkx9e3v6FKZpv9n2riHca2VG+lLbnvNpvk9zz2ZtXM4dy5F3kp+8lNKIWttdap+N3B9GuOc6JDUz9wLYR9Dw39p5rRF3G0lMzdBSAsjW4R96uxxfWm6ywn1pG3y0ww7smsCJPCi4JvqiWrptPXyX7q+5wt2PmVx/leqp9aON3NlxWBKwa/a9d66R5zTKKTKRseOwx5aokOsRHw+5xwn3SJnRlZNIWae6pke4p17S+rtIKoYXmPjgX0tf94i8mn0pDrV7SpMR358pZj3stdye8mo52i1jUH2hrixq7rud+Kjfs/pCg0D+vd/Tp3ZDqk2JqYlsr2Uiz3GtzEhfattzR5T6/smVWRuXc8dyaRzkxlBpbLW2W6/PHW99uBx33yG6fG0/whQVSHOEey1twAqd3KZZ+2EoO1B9fnHub2vaYNlEBM7S4m3NtkX5RsfRmuVFbYiM5Wg/Wvb6UisJ2DX7vlR2ZGWsNFmP8LAslrClRVg0X8uIe3KzIaKrEBp2I53m5FrxlTuXO9UPftKMa1rOW+8ReRH7fMQzco+2rybceoS2lh3tgx4bmp+T6Qa/wTT1YaLU6TFg7FOGUGRPn+o9/kz5msg+lXCv7ZXSvtDnKtefkXE5Zyy3jjvbf6lAbGu7axPMwwl3vKz1J7XjF39bUuzkyqoJS7vR71TCfY4NSwp3e/JPNM1iC3yj4+jchLtNK8LY/bn5IEm0//QZndv3pZeyFUrRvmod11HhHrWlV2SE7nPC/eg57mCmK5+6MVI5poS79nXk1CsrSBBVw/GCqcMDcv2mgZ2W5ylinxc7kXvWFu4tfTBSuPv0B+0TL6KtUFf7Uv3W2qdWnGMPgP3R/TxYxcFxk9jkq9+WifaXH3u1yUCNvRW39uSV1BjXoGSuzMi4nDOWW5/9qHCPtpvC3X05NbIk1PMSjyzB2wiffaGnvsBmZ2i6XBK1KyoE17ShVeCUhIVdfcB1kePP1mxblO/S/dVTXvQe219zUmVQjs1n10+v62kRkTQCOxbm9n3kee+drOO+WupQbQKZGvcl/iEB3nsRT5V5UMS9JKRSL1YVmK3CHWNUJ7vRdBmN5KYit7nuV5tzkf3UMYdz2uTt6Im4t/ZBTTzWBFHLo6O8dK8Hggw4ts9+UMkKQIwLnEqEDd+5E4mQMhXt09SG+pL93hfWWOWEe26MRspr5V9LlVlrLLeOu6hwj/gGW1Y0pUhGfIMj+jJteYgeuLbxHPfWF2drXnDuJZw6P15tsQ4Uv0ttTvW53j2pMmvasKRw98xzjgMvM/wg7WnNtm1BuHsGVuDmjoMsjZklhTvK8h9N0l3wrc/+3L6Pph/0THAiwt2OwyVs6fKJ0ZsOfo67F0wlkZH6m4rvyCbLlCDRsRK53z5j0X0/9quaenCBHRqptI65bbLl9wj31j6oicdW4Vh7dOyxkD8QkVQkXVeu0U9XpgMxcsEn9ZvRPkXU/+EJI5H7jmCJfncBq576bRm9XFlFJwotp8rk/HxtDOYmC15P1MqZO5Zbx11NbNfs9e2uXf+QVCEK9zGpMlYo6NnrvxSRh03nw+vZ8T0irEdYLm2Df9DsZls4N5yJfGPDV059jhjsxRLgH6cjNG+bTsDQtm+N7xITLRvJBl9wxIdLXuS+NdAzZqLCPdqPNs1KnVLLsn7qha+/a+178NCXFl4+T5k+CmY3c/UK9xoPPw7n2lITErP+PsL5zzJwuZvt10T1Je/9Zi5CbTeq2wiajYL7Lzvj2X2WOc87JTDtaRGRlSk7tlKb2PTkND121wo1b5+dCNi657ZpKeGeOy8d5ds+6BXuYAlRnftIVG7kqZ/T772k+kFt0mtKqyqtfZqzK5fWEhn3pafMb8i119bY49raGMQ1eA40rSdXZq0cnQD1juXWZx92544I7Wm3vutT6XP2nXOYU2UiEb+el3hrqgw6M/dxEytQah/G8bNn/HdUuK9pQ26G7J1CpD/0nhovXGejVbXrSx+4WkJoR8dRS3/ZCK5libbgAyY4vm9N4e5TV9QG34/+SFNcFxEjuZdGrS9b+96Pz2hf9YzriO2W35ZSZZaTytsqCQLEf/zFP/PaDxrU+O0kvhHJxO/wovZL3zYfWwMLGmW1E9ecICkJ5RRB+zzaPHxEdDX4Y9ul1+Paz0wCyX47JHVM39w2qd09EffWPqiJx9qJINFIt7bJB1NSaa92UoT/X6ujtU9T4yIn3CPjvvSkltKtauy1XDsG9RnB3zAOEYDD3sPS9w5S5Sw9llvHHWyyzy7ahfbcY7503dJuq800UIXfgQ/SsfC7O8/5A0x4kPARBPxEl4TskXb+IbNpLLa83D2lsmBTTgjByccPU7MAACAASURBVH/efJkV15bKsg9N6Vz41Bctl7Ihx8Y7bv3vaD6ndSR4oPTz6/b3uU+xL9W2Hr5r9BcE8fvc+droU3weXL9LYPt4ybHc2o9+laRlkpZ6eSzV9+oIbbpAD6cWHrlx2GrLqvL3QBF3/12G3GqQXznSU8geO+Uqp4Raqq+9INaJbeqdpPenfHWq/yEYXpn4wreubPoUCTxHb3Nf1oYdHymsgM5tE+xOieYSB21rSx/UyqsJ957ggkZ3S/rCjrecuLd929qnflzkhHt03Of8jAraVDpXjb1/j/sxiL9DE3zarZBCv+XYrjWWYUvLuPOTCf1vvwKTsjfV7ty7BT4BfJ4++Z+zjbjPFQurvihN4XjQ9Md+ZWxU/ahnhA0Q9/iX2uXe0lYtB/fc6yY4qXJGtK3F/rnXwkkirSrS9rl1pe6P9KN1fL1pMqW6e/p+LV4RHv4ZW8uW7v4+kHAHI+2zSD+o/2jxzT33dPfddGNLnepDWnxxS/lz25ISo/hdSx9EbPCbTCP3jLxmaeYt4963M/fV114eOgbn9uuaY7mHP+4p+ZWWdof6a4TvXlVMj2hA7yjlfSRwIAJ2g2pPJOtAqLbRVPrObfQDrRhKQFcToid+DDVug5Vp6lTkdLcNmn+eJo3w3RTu5zl22CoSUAJ2A180RY30TkxghPM/cRNZPQlYAhptj57kQ3p/yeUmsw2NhhG+m8J9Qx1OU0hgBQI2lzK14W2FKlnkXAIjnP9cG3k/CSxIACkNOFvdfoV8weLPtqjcmfVn2+CtN2yE76Zw3/oooH0kMI+AvhB/Y3bVzyuRd69OYITzX70RrIAESGBtApp3vfR+g7XtPtvyR/huCvezHT5sGAmQwF4JjHD+e2VDu0mABEhgqwRG+G4K9632Pu0iARI4LIERzv+wcNlwEiABEliJwAjfTeG+UuexWBIgARLoJTDC+ffaxvtIgARIgATSBEb4bgp3jj4SIAES2BiBEc5/Y02mOSRAAiSwewIjfDeF++6HCRtAAiRwbgRGOP9zY8b2kAAJkMCpCYzw3RTup+5l1k8CJEACjsAI50/oJEACJEACyxIY4bsp3JftM5ZGAiRAArMJjHD+s41kASRAAiRAAg8iMMJ3U7hz0JEACZDAxgiMcP4bazLNIQESIIHdExjhuyncdz9M2AASIIFzIzDC+Z8bM7aHBEiABE5NYITvpnA/dS+zfhIgARJwBEY4f0InARIgARJYlsAI303hvmyfsTQSIAESmE1ghPOfbSQLIAESIAESeBCBEb6bwp2DjgRIgAQ2RmCE899Yk2kOCZAACTxKRPDvZ3tFMcJ3U7jvdXTQbhIggbMlMML5nwG8p4rI20XkrVNb3iIiH99huyBUfi8iHxOR23dof6/JW+u/x4nIf14fU/f2Noj3/ZnAm0XkThF5vIj8upEJxsQPROQlIvLVxns3cfkI303hvomuphEkQAIk8BcCI5z/znmr2EUzXju15b+IyHt22K4nichPJ7tXfSdviE1v/73m+uTsiYV2fKEzWnvEPlhrOLxDRD4kIk/u7IuPTn388rUMXLPcEb57VScxogFrdgDLJgESIIFTEKDvrFJ/joh8exLtn0tcjcjdjSJydQcR1COKxlr/5QbAZWVkPFNEvlcdPQ+94Ih90IEpdMtc4f4yEfmiiPT2ZcjItS4a4bsp3NfqPZZLAiRAAp0ERjj/TtO2ctuLReQrhSX1ueJhZDuPKBpr/VcT7r3R3FK/MlVmmVE/99lDP/xKRD6wxxW0Eb6bwn2ZgcpSSIAESGAxAiOc/2LGnqagmvCbKx5GtorCPU5bI+5rCPe4FbyyRGCJZw8Rd0TeV9Woa3TjCN+9KpQRDVgDPMskARIggVMSOKjvRPrE8wz3P4jIl12eLETuzSJyZcqjfaeIXJvuQVoMcqfx91dNm1aR/64b5H6UyLmFOEBajf58U0TuSvQ9Ntz9eNowh0kD6sfPJyqpOLDn+aYOtOkbIvJDU0dEuHs2vxCRb2VyiFN1fqeQQhJlUHskIjbW+q+2MbRVuEfGlLYLffxvIvIl19Bo3z9DRJ4tIo+c7kcf/9GUZTdbRsvE7RGuuA79/mozTn1/6bj1Y9bagmfhBaYNYGHHqi0TkXGUqXsO8ByijTnh3jIudYPr0wr118bjSf4+wndTuJ+ka1kpCZAACeQJjHD+G+IPAQAxAQEJoQBhC/Gtp8XYXFeNtKfMRxQW9yGFJvVjT6qwdWJJHqe6QLDABr9Er8IakwQI5s+awkuRXwi5909lenuw8U4FYkm4WztRBmxQO/Hf/vQNiKNPm3bYdvlTPloYlIZLi421/qsdAxgV7i1jCm3L9UG071Vo4mQgTBDt+FV2qreiZbZwtW3AGPlwosNSgrpkixaRyjXH2P5uog48O/h5t9uc2jIucb+OE/ucbMhlndZ3U7jvYijQSBIggSMROKBwf72I+BNBdANj6pjEuakyOLkCEwMvSnBqCYQ5IvW66dWKOiuW8fuS0NTl/ueaKL5GRRGVVXFVEu5qp7UHNigb/H87eVD7bZ24BkLrJ251oIVB6fFrtdEKs9Zj/1qEe8uYqgl3bb/aa/teRawXzNoXfoxFx1MrVyvCW4W7ts+OG33GMMH0J7zo2Lb9h2g9TpPB5HfOuMS9eixkbhKy2dfBCN9N4b7Z7qdhJEACRyUwwvnvhK0KNf+umiPcayea+Dqt0IpGALWOiPDIicZaGXr6hj2/Pppf3MogN1x6bFxCuOsqibULaUiRc/xTYyoi3HN9rwLdp3XoJks/BiLjqYfrXOGeiqzr5MFODku22VUCe090XGp/alt2t0F1hO+mcN/J24tmkgAJHIfACOe/E5q5F/4c4V7Ln/V1RnLQPU4tI3KkXa78Whmp+1TMQ/Ag+pnLGW9lkBsuPTYuIdxz9kQ0TSllBOXaMiJ9X8rpRqpSSbjn7O3hOle4p2xJtU3Hjl/V0T5J3RMdl164+/7YvNsa4bsjg7wb1IgGdBvHG0mABEhgowQO6juxPI6opd0sqvncPpd8jnBXYVHrfa0zIt58WalIZa6+XPmRMlLRY+TVI8cYP0ixSW1ibWWQs73Xxlr/5eqLpsro/dExFYm45/SSRqB92o+20ac5RcZTD9dRwr0WPc/9PTIuKdxrXmnto3YO+vIJYOclJEACJJAncEDfqS913ZyqcNYU7vbEmVRn6CkgEaHl728RmLnyI2WUUon0ZB3Y5qO+Kq6iDOYI6ZSNI4R7y5iaI9ztV2D1lCOkjGCvBMYzcu3tykdkPPX0/daFO8YQ+r00LincAy9GRtwDkHgJCZAACYwkcDDhrjnCNldbca+RKlOLGPqujggtf4+Kxsh547VUmdyReFYw5t7lKPsfpg2DNiLcyiA3/LWcVhvXFu6tY2qOcNc0EEyCXmc2Z2I8/6M5jrRFlPZwHS3cc30eGVu5cekZMcc98eRRuI98G7MuEiABEggQOJhwL73o5wr3lLhQURfdaNoj3DUPOFJHrvyanXqaSWrCY0dZ6oSOWtmBUfrnS2rl5GxcW7i3jqk5wh0nrOCY0NuD0CLjqYdrbSKXSr+p2ZLiWLMtkuYDVKWTY3In9QQRn+6yEb6bwv10/cuaSYAESCBJYITz3xD6XHTRnhXdmuOuUdCUcFaxgjSGNyUiokCDVAf9cFNN3KRQqu2pOiBYnpU5bjK1MTJnpx7JZzfAomz/wZyUeG5lkBsutXJSNqKsUcLdT9xyY2qOcLfHNmLM4Bx3/UGKjN8gHBlPvVyVt2+3zS+3z1LNlpRwV8GdSgPK1RMdl8qN57gXHDSF+4beXjSFBEiABEDgYMLdnhf9QRH57SRsNUcYIrxVuFvhjCMCHyEi95ivh2rUEOIDf9cvXOK62ybxFTlnvTRgbY611qFffLVR8pJ4snZ+ZppMwEZE9MHFb3xEbjTOvceZ+Pix13qGLQxK7Wy1cYRwbx1Tc4S7HvuYY9RzqgzK6uGqE1bcj0krxjVyyvF1U4z1O92z1CPcUbYf2/gdnptcPS3jEmXVTtXZ7ItihO+mcN9s99MwEiCBoxIY4fw3xtYKDpgGkfEeEXns9CVU/9VPFWa5I+ms8NGm+mtRxtsSXzZFXi2+PqqRaxVmqQ/R1DCq+LLXebFdKz9lJ2z5yPSJeVt26loI+b/PfDo+yqDWzhYbrXAv9V+qTo0oR/YOtIypXB/U+saOMz3BR+1+jIi8cjrhx/Z5pEwto5Ur7vPtxsQB4/np07Nk2dVsiaQcqa2lelrHpfbzqhq1Nqh7/j7Cd68KZUQDesDyHhIgARLYMoED+05EAPFT+iJpa9ehzFTKgpYD8fKwFeq1di7RLrXzT5n0Hltfy7W4bykGrfW29mXP9Uuwz9Wrwje3iVLzznsmfXP6E/ei3ZGx0sNU70H78K/0fLW2Q1cBdrcxFQ0d4bsp3OcMWd5LAiRAAisQGOH8VzCbRZLA0QjUTnLZtQg9UWfqikHk42UnMjFf7QjfTeG+uW6nQSRAAkcnMML5H50x208CCxCwJ7nguM3vT6sh+P1NIvLW6d8uRegCfHqKQJoMfpCjv7ufEb6bwn13w4IGkwAJnDuBEc7/3BmyfSQwiAA2QmOzJiLF/gcpMthwfdcgW/ZejW4q91+h3U27RvhuCvfdDAcaSgIkcBQCI5z/UViynSQwiADSYp4gIg+f6sOxkEvu1RjUjJNWoznzu+U2wndTuJ90jLJyEiABEngogRHOn9xJgARIgASWJTDCd1O4L9tnLI0ESIAEZhMY4fxnG8kCSIAESIAEHkRghO+mcOegIwESIIGNERjh/DfWZJpDAiRAArsnMMJ3rybcr169+obLy8tPml74+u57hA0gARIggTEEXkjfOQY0ayEBEiCBBQk84LsvLi7eeMstt3xqwbL/XNRqwv3uu+++4+Li4r1LG8zySIAESIAESIAESIAESGDLBC4vL99366233rG0jRTuSxNleSRAAiRAAiRAAiRAAocmsDvhfu3atZvuu+++f9Veu7y8fNGhe5CNJwESIIEggYuLi6/RdwZh8TISIAES2AgB67tvuOGGv75y5cpPljZttYg7DB2RpL80EJZHAiRAAqcmQN956h5g/SRAAiTQTmCE76Zwb+8X3kECJEACqxIY4fxXbQALJwESIIEDEhjhuyncDziw2GQSIIFtExjh/LdNgNaRAAmQwP4IjPDdFO77Gxe0mARI4MwJjHD+Z46QzSMBEiCB4QRG+G4K9+HdygpJgARIoExghPNnH5AACZAACSxLYITvpnBfts9YGgmQAAnMJjDC+c82kgWQAAmQAAk8iMAI303hzkFHAiRAAhsjMML5b6zJNIcESIAEdk9ghO/eqnB/lIjcMvXg90Xk1xvuzWeIyHcn+54rIndtwNYt2rQBLDSBBPZBYITz3wcJWjmIAN65vxeRj4nI7YPqZDUkcHYERvjukcL98SLy+qmX/iAiHy/02GtE5LPT398pIh/ecO++WES+Mtn3EhH56gq2wqm+qVKuZTrCphWaySJJgARAYITz3xhp+PwnJmz6hYjcIyLf25i9S5gDP40PE757Kgyi+Rsi8s8icu8SFTSU8SQR+el0/aq6oMGmyKVvFpFHisinEwG+xxnNUdIQCHS9dKrsWuAdbt/HketzNr5DRB4tIh+q9Deuw8+WdVCkrw5xzQjfveoD6hrwZOMY0IGlujHQ76Rwf2CcW6daGvzKlML9fkrgcEVEfnh9BedLh/AabORZEBjh/DcG6rJiD57fD25kRXMuOgjKT4jIy4xg/3cj4PHrp01+a25d0ftLwv2p1+298bq9V08woajZr+MG+uJn7uIvToxrATW9DrdHAoX2/Ypx+fKKkTkbS7bbIvW6VfVaDTT/HiMwwnevOhBmCHc4tr8RkUdMs98tp8qMEMleuMO5+B9G3B/KxIqBlGOPPYm8igQGExjh/Ac3qVZdTsTA9/2tCeTURFitnlP/3Yr2t4jI550YRvT3rSLyhUDkd8m2lIQ7Ir6ICm/Rh+bGzfunidBrReRzBVC6ug/xDQEfEe4fnfroA1MdtUkWhfuSI3XjZY3w3VsV7hvvmgeZdwrhXuu3ETbtoY8o3PfQS7TxIQRGOP+NYa9FH+2+nS0KyChOFcE1gYh0jJHpMuck3FWMQ1i/p9AxmET9ahLrmCghVajWL3oPJl3/+/qk8tsigv9fSv2lcI8+HWdw3QjfXROAszDOiLhjaU6XEbEUhVQH/NjfY6nxr0TkFS6tJpXrhnt95Ab5hP+USaHAwwnx+zpjB5zAdxLX50TyHFs9dx9xr/VbTbgrCzDGPzDGvy8nlht9O/BCedUUgYGdNmoEbq390WNDrd+fIyLPMzbCTvQfNl/5/RVg8V9F5AVTFAXXgsVnEqs9nsVNIoLIDtrwTBF57JSao2XouNX+zI3rWc8Zbz4/Ahnnj+cazx4isvBfo6Oya4KuCXfUraI3J5T0uVc7kR//rYRPgw979fX85x9notqaYod3jBfPmEA8e8qrRj14xv9owJT2OKnow+XIbW4V5mu2LyXc8bubzZhD9FpXv3+U4Ao/CB+nP9/MpDYhFVbZK2vck+JdG3N+3OgEL5LCouMJfYExERHuOimAv//J9E6BjaV3MoV7rRfP6O9HFu454Wl/DyeiG1htt+OBxUZOm15j7/NDxL8EbGQnNZx8+UvbmqpzSeFeax8ckt0IFmWO/NN3mYmOtgO8sCnZvqTWskH7XR1yzh2ok63Z4W0vscASPlK7sNyKn1Tkxu7d8JzPyHWxKXMJJJy/Lv37omtRxbmmjLo/ItwhCn8wGWSFks8Zx7OHibgGf3x6jfrTXHQ1lxqizy8mTRCuELWYRNmfkoBT/9HaZyPalxLupfemZWrt0wCJ8vdttewxsbLv8J6VFDtu/jSJf/SH1wB+HKvv13bUxoTer/5d89p1rJT8OYX7KC+ygXoo3O/vBOsgUo5EHQVy8PTH5rWl8sOxExzOBk7DOu/ctRBkcNr6IrDOKCLc1a6arblh5+0CE/vzHy6ykbPJlgNRimXE311fsXjCtOSHMn2kIscc1+ppCNaWVBvh5HRz6JI2IIKe6neN4ti/pSLu9kX6tell/JjpZawvZDuWai8yHF2KpVf98VE1m7pTWzXZgAuiCaci4Jw/nnc9uSpl0t7zvtGmiHC31+GUMg3OaM6xz2dGhBqpDPixorAm0lLCXYWeF/s2Als7+UbLtf4wMsRGtG9Oqoza58Wrsim9j61w9ptLI2x03CDP/O2T744ERbwAr40J2KITR9seHRelyRiFe6Qnz+QaCvf7O7Ik3O0DakWVfYhslNNH1yHeIa40paF2rRVl+uKICveIrVHhnrrOvphyNtljNnNOFmXnbPV/s7zwN/tCsjbYl93SNuT63b7k/Ytb+aH/H5ZJD9LInrXdC/fUxicbGbXn+ttoYS0n8kxcGJvRS8A5f0R4fWTXFn0OZ2+3Cnf1dyrOc9FzBFsg0uwzVxNpKeGufstvRLR50rXj+rTclonWqPb1Cne1L7cJ1J+IYutpncCkHictH4Eh9HVtMyrK0DFh33O1MYH79H3nx4DakEt/onDvdYQ7vI/CvSzc/UOfSydp2aBoj4VKLdulRFlEuEdtnSPcrdPI2WTb5yO+Pe2wqSa5JVG0yb5Ul7ahlEbU0veWvS0zJ9xzERYb5bPXlCYsO3RPNHlNAs75R6ra+wpOr3CvpSrkcrdL+cwp4Z5Ln9EPF9U2NaIPe4T7qPb1CvecmNUx67mV6omMc3+Njhu7KmVXY/z1uYlWRLijrlTuvDLIfYCRwr2nZ3d6D4V7Wbjn8ha1u/VF1pKeULvWii+tPyJ4o7ZGhXvtJZ2zybav9FjkVjlK7fAvrpz4XdMGtMmyiQh3vHifPy2D2tQa5ZMT7qWoma1XJ1SlCctOXRTNXosAI+5ZsvpsqTjTNI1SfnQu6tuS464Tcv/cq6+NRHp7hPuo9vUK99p+Iu1I7Z+1hDvKRyAJfra0AqX2enFfE+4apEr1s/4tVy+F+1qOcoPlUrhvT7jrEhssO2fhbpcCSyfU5MQ5+MwV7j02tAr32uZUv1pQO61H3YhNIcI4+bnZVMc0mQ06262ZxBz3ZI+kRF8kUr+EcNfIuvoEu08qtQE/1QAN/LT4gFHtmyvc7YkzqbbraTtrCnfkyOuqeIqxFec4kcn+6D4vrJLiaEdsdLUHXKjg143J9l4EZ3S/VyraT+G+NQe7oj0U7ssL99ISGmqzkdLUtTa6oMtie42416L2OrTXFO5L29Aq3G0U3C5zRlJlShF3m8+unzHX0xMiG6dWdCsseg8EeKpMspdSwld9cu4jOFZwq7+pRVdTaTEatIFAtccEQyD+oxN5uSHWclShljGqfXOFe/REmLWFO/obR0Kjv3zqSulwgVSf6XjRMYQJ2jcynasnDKXy9nPCXScZpQ84Ka9z2MeyB9c720YK92WEuy41orSU2IIz1dMAStfaFwDKatmcupVUGdu+2tfe1hLua9rQItztmcr+vrnCHeXZSYFunPL1zHYSLOA8CfAc94f0q31erUi0X77Uk6vszSqWbQQ2JebtPan0FDzPOL7w9pkjTv1CdIPqqPZFhHvqnVGzz+NaW7ijPhs48QE4pDw9PNGHesqcfh8Bq6R6aEVtA66tM5UDnxPuqVN3vGl2wlj6AuzMYcnblyJw7sId+YX+Rz/AsGQU26a3qHjHGbxYGvu76QhAPQ3A1osHEGeT/3I6eQRnketyWCTvORqpjog5vwHTHwepHHU5MsIP7UM71DnBcT1l+nCRPR0h2o5ojrtnvKQNnqXdTIwXN6IlN5qPrqRWWPBSh00tfZ165v24wzUtS+RL+RGWs0MCI5z/xrCUUkIgvvVDZz7HWH1j6vsddgLtV7pUQHsxan2GnSDYIxmRQoF3iP7gGxXRjylZ/5fazAj/gzPI9UNxo9pXEtTqy1LR5Jp9YIR3i6ad1IS7HuVrP7xYGqq5caM2RyPVpVUY7ftasCs3pnI2Whapldhz+VrwxlzNuuaM8N3RVIWulla+nJoqc628cRv99PV6wZn70Ine1/MBpqUj7rn+0P4sie1a+7z4XVq4o/y1bPC2283ElplyimysikzSUv3hI/q4hmkyXZ7keDeNcP4bo6riRr+3APNs7jD+O3d8oD7n+sVjiET77Y3UhkI7sUa5+Popvkr7xOnkkDvd2e+p59kijJwqo9dbv2TTL2x77TtjRPtKgtqm+CD/G2zvMSvV1j78Xb8ki+tuc8GxmnBv3cBbmvCV8t398M8Jd+33yJdYcxH0ko12HOrX2cHvRSZ4xPfGxpxVyZwRvnukcMeSFSLq+hGjVNt1RmuP1LMOLPd7lGWXP/1DplEMf2oInC3y4ewmFJSVE3yImH7eRVeWtjUnAmvsbJtLnErtQxlwvHbJuVSWdcKpM/L13PvUSy3HuNWGUr+jrV6c+2Mc/d91peV508edrO01rr7vfNmrPm878m00tUJghPPfWCfkJvO6Ivcvlag2Agxvc+8XPMsfMStsvsl+VUzfB0+fPniVSsnBJOBbpiB8sO2Vk8iKnCyjt0IM633WLl0Z1JVQ/dva7asJVO+vU/njnj9sh7/FO9au7OK9kBPCteMvfR9qUC6VY2+/6FqLlueEe8upQblJSclGtAepPfrxKNs+z25jjyzNSREY4btXFRIjGtAxdPBw4SeyvKnX4vqer7p1mDf0Ftu+CI81jBthA8Q9/vmTArQ9+vel+9kKA6bJrDF6zrTMjfrOPdDWj6rlnvVUG+CDSterqM19u8FuXkT0vvVHfWDkHbNG+1rsha2ld4Xa1+NLlWM0vaXF7j1cu9Z7aA9tPxsbR/juIwr3sxkgbMjmCdgULS53br67tmPgCOe/ndZu3pLaKTT699Jn7zffyA0YqFH96Ak1GzCZJpDAgwmM8N0U7hx1JLAOAbuxKJIfuY4VLHWXBEY4/12COY3RNh0PqZvfn9Ir8fubROSt0z9Ozvv7Rxnn9jH0l8w7SWAggRG+m8J9YIeyqkMRsB9hasl9PRQkNjZNYITzJ/smAvZkG3+j7ou5q6lEXmwJYNUCZ6HryWikQwK7JDDCd1O473Jo0OgdENAX0W/M6Qs7MJsmboHACOe/hXbu0AY81zhKWM8Cx7GQkdz0HTaVJpMACbQSGOG7Kdxbe4XXkwAJkMDKBEY4/5WbwOJJgARI4HAERvhuCvfDDSs2mARIYOsERjj/rTOgfSRAAiSwNwIjfDeF+95GBe0lARI4ewIjnP/ZQ2QDSYAESGAwgRG+m8J9cKeyOhIgARKoERjh/Gs28O8kQAIkQAJtBEb4bgr3tj7h1SRAAiSwOoERzn/1RrACEiABEjgYgRG+m8L9YIOKzSUBEtg+gRHOf/sUaCEJkAAJ7IvACN9N4b6vMUFrSYAEDkBghPM/AEY2kQRIgASGEhjhuynch3YpKyMBEiCBOoERzr9uBa8gARIgARJoITDCd1O4t/QIryUBEiCBAQRGOP8BzWAVJEACJHAoAiN8N4X7oYYUG0sCJLAHAiOc/x440EYSIAES2BOBEb6bwn1PI4K2kgAJHILACOd/CJBsJAmQAAkMJDDCd1O4D+xQVkUCJEACEQIjnH/EDl5DAiRAAiQQJzDCd1O4x/uDV5IACZDAEAIjnP+QhpxXJY8Tkf8UkXs7m/UoEfm9iHxMRG7vLGMPt83ltIc20kYSSBIY4bsp3Dn4SIAESGBjBEY4/401+WUi8tSETT8UkX+ZIZaXauaTROSnU2G9780lyniziDxSRD4tIr9eqnELlrNEG1vMKfHABOL1U2EfdoViEvV8EXm2iLzb/O0DIvI/ReSuBiOeISIvna6/dr3cr5p79W/+96niMf7xHGDMf0lE3hGwQa/VS18jIk8s3PcFEflZoFxe0klghO/udUChJo1oQMgQXkQCJEACOyJwQN95Fe7btAAADIVJREFUWemeZ4rI92Z0IUTRjdeF0dXOScASgnSJMpTTkzcqwJZoY0s3l3h8cRLCL0mI6fdPf0NdEOtYCblZRN46VY5VkfcGJ0daD259p4jYSQLG3Q8mIf7ySsMwCblTRJ47TRxqz0Sqvto9c5+jlr455LUjfDeF+yGHFhtNAiSwZQIjnP/G2p8TYIggfnaydY5YRfTyQyIyp4y5KSBLiNqtC3d01VxOLUMzxwPCHJH014rI50yBtg/833AZ/g4BjXsjKU06PiHKIeC9cEeZKuyfNkXTc+3Ttjw6MLnU8ewnJXsYHy39u7trR/huCvfdDQsaTAIkcO4ERjj/jTEsCQ4VKSmhFW3GEsI9WlfuuqMI97mcWu5PjRsV04ikv8cV9tEpql4bS7lovS0OE5RfTWIdKShIpUoJd6S/oLxSnUip+W7mfs/jOSLy7czEgsK9ZfSscO0I303hvkLHsUgSIAESmEMg4/xfLCKvmoQHooEQCzafdk6Vp763JDjQ7q8kRA0EzPOM4X+4nmbwZZdCArGMFAjlBvGkueE/MtciyvrjiSfquzKV+wkT/cQ1/zalPXhemjOtefqw5RsuwloS7lpnLQe5R5j5/QPfdDncsP1NIpLLw0a7/6+LXGv71e4IpxSj78xMgfI8VAAjR9ynpqjQhu017VMSx9p2nQwiQo625YR7pF5Nk6mlsqAe7G9An6ZWj3rGx6mf/bOqn8L9rLqTjSEBEiCBGIGE89elf19AKqoYq2RbV7UIdwghCEWIFwg0CGSbn2zFj4r+VGs1zUAFNaKlvzCpObhHxVFJdEMs2pxpWxfEI2zET66MUoTY290izCwnzeN+wcTNjhs97SYlaDVHG397fCLnW+1RIZxroxWc3pZUudHRaXn8aRoXuBcTEb95NzcBTNVlmaRSV3SCkBpDfiMsytdIf06Ye4659tdWn1rGR5Qxr2sgQOHeAIuXkgAJkMC5EHDOH+IAEefcj89z3SOGSKqMimA9LcRHp0tR0lKqjBWbYGfFmJ7AURLumlahmwpRBoTfq6cTYFTIpcpoEe0ot0WY5cSi1mlTN/Ran4etaR6o27YP/62i/i3XTzL5eHBy4suAAP5JIKc7N6aVB+x++7QalRPHubzwWtmpyDb6HD8a1beTv5RwV46Wldark4DU36xtkY2uLeNjj35i8zZTuG++i2ggCZAACSxPwDl/pMXoaRepyiKb6JY3ctkSc4JDxThqi2zay0Uuo8LdRshtC3PCXe1L5TZ7Qr4MFWwtqyZRYaZ25fKqPScVlr79EPQ4XhB/923UCYAVyjlOa+0x0HZgVQM2lvLIlxLuyirV7tw4KK1qRNNkIptclYeuatgxiPQtnWAt+/SytAcIULhzMJAACZDAAQk45x8hUMvZjZRxymtSgkPTOmBXLfdXbc8JxKhwz3GsCdKIfbYMXI/NiC2iHW2MCncVg7mTTDwPzcO2k0AVmxDD6AtMHi0fjdLbCVWOk4pdtBen+/R+xMqPUeVhV6VyqTdLCHe7IdVG1msRd9it6W5+rKANqZx821btz9oEUXnknuW9+4lT+qhQ3RTuIUy8iARIgATOi8CBI+62IyEikb+ODbipjw0hdQDC1H64ScW+T29YS7ireI0cM+lTctDW2hGBOaFaq0/bW3swbDka0VUhrisCsPFZU+6/2qsC1k88SilFdp8GJgPfWuAsejuRgb1oQ24FagnhrmX4yUFEuOsqiE2JUcallQItG+IeH5QqTXqiE7vauODfOwlQuHeC420kQAIksGcCzHGv9p6KQN2cqjeMFu4tQsmKWuR640i/iBizMKL12U2MpS+s2lOJNPVF89A1yosoreZXq8BUEepz1mtHXtqTkdCuWgS5NhA8Dx0XqXzxVG5/rvxUaosV59hfYX+eMPUnJjJIR8FGWc89VWZtZQR16OTQs07ZHh0fNa78eycBCvdOcLyNBEiABPZMgKfKFHtPBVhKnI1OlVGhWIuAo0Fe1Kpoa0mXiQqznpxyFecqphG9xtdq9Sx01K3R7FrkGe0tpWWAxT9kvmza8uh6Hvb0Gi90I0c8at0aCbfR+9IJRSmbU+336TK1NBlNMYpOcKLjo4Uxr20gQOHeAIuXkgAJkMC5EOA57sWeLInSmnBPpabUosQp0a0GqvjObWq1DUnVo9HUyP0oKyrM7Bc99TjKyONhy8e55NYubSsmKfhbKiUlwlLt8BOFiH3+mhSP3BGWNuJdi15rv/gTmyD+H54wFKlD+MKvfl/h55mvpNoTZHCGPfY55NJk7Pnv0SMzo+OjhzXvCRCgcA9A4iUkQAIkcG4ERjj/jTFrERwqzr0IV1GEpvkIeO7UlJIor4lu/N1+8MefHQ4Bidzwz00FpUStPWs9ssE1ysnmRafONIdJqNunc9hNkNhEajnaE3Twt9RkIyfcweKHbszljkHUjzphwuHviQh3XKP97ScX+nuUjSi2Lx/iHr9/dyFXPvXoRHLc9T7tQ9QDjjlRrtH5luNeo+NjY4//+ZgzwnevusN4RAPOp7vZEhIgARK4n8ABfWeL4NCUBYivD4rIb83mST0W0At3K7CRg/wIEblnSgWJRIkjmy5RN8r+4/TlVYiyyBnnJfGfE6qp4/5wLb6qqWJco+7WLlyDtt8mIvhyrD9z3E5+cK3VCDZinZoclSZBmmajueGwAZOE1BdAWzaRlsZNLt/dbpIFx/8zMcPXctFn+lM7Vz01sYuktOjkCPfnNtLa8YYySz/2q7UtzxHd7QoERvhuCvcVOo5FkgAJkMAcAiOc/xz7VrhXTzSJ5IqjevthIPw3xClysR87fawqFcVUIavma7qEpiSUjuSrXePLRh0+BaJUht5fE365L+hqm3y7Mcl528TLdhsEK0R+KqKt4i8lXDWFJMcq18aUHRCtf5+wQYV7ZAWiNG7saoZfnfGbZJUNbPonM6nAf//3wOk3LRF3OznKRdNtmkztcbN93voc1crm3xsJjPDdFO6NncLLSYAESGBtAiOc/9ptGFQ+BBN+9AunkWpxD47UW+oscVtnjz0Rm+deAyH4sA5Wc+v196sdqVNXcK1G9Ud9VAz14R9+/JiwR2ouff780lxZ3kYIjPDdFO4b6WyaQQIkQAJKYITzJ20S2CABXXmIrrys3QREx/HhKfzbik1rt5nlzyAwwndTuM/oIN5KAiRAAmsQGOH817CbZZLADAIabY+esDOjquZbsZLSsqrTXAFvOA8CI3w3hft5jBW2ggRI4IwIjHD+Z4SLTTkPAhDHN09fyj2PFrEVhyMwwndTuB9uWLHBJEACWycwwvlvnQHtIwESIIG9ERjhuync9zYqaC8JkMDZExjh/M8eIhtIAiRAAoMJjPDdFO6DO5XVkQAJkECNwAjnX7OBfycBEiABEmgjMMJ3rybcr169+obLy8tPmiZ/va35vJoESIAEDkvghfSdh+17NpwESGC/BB7w3RcXF2+85ZZbPrV0U1YT7nffffcdFxcX713aYJZHAiRAAiRAAiRAAiRAAlsmcHl5+b5bb731jqVtpHBfmijLIwESIAESIAESIAESODSB3Qn3a9eu3XTffff9D+21y8vLtx+6B9l4EiABEggSuLi4wKfg//xD3xmExstIgARI4MQErO++4YYb/tuVK1d+srRJq0XclzaU5ZEACZAACZAACZAACZDAkQlQuB+599l2EiABEiABEiABEiCB3RCgcN9NV9FQEiABEiABEiABEiCBIxOgcD9y77PtJEACJEACJEACJEACuyFA4b6brqKhJEACJEACJEACJEACRyZA4X7k3mfbSYAESIAESIAESIAEdkOAwn03XUVDSYAESIAESIAESIAEjkyAwv3Ivc+2kwAJkAAJkAAJkAAJ7IYAhftuuoqGkgAJkAAJkAAJkAAJHJkAhfuRe59tJwESIAESIAESIAES2A0BCvfddBUNJQESIAESIAESIAESODIBCvcj9z7bTgIkQAIkQAIkQAIksBsCFO676SoaSgIkQAIkQAIkQAIkcGQCFO5H7n22nQRIgARIgARIgARIYDcEKNx301U0lARIgARIgARIgARI4MgEKNyP3PtsOwmQAAmQAAmQAAmQwG4IULjvpqtoKAmQAAmQAAmQAAmQwJEJULgfuffZdhIgARIgARIgARIggd0QoHDfTVfRUBIgARIgARIgARIggSMToHA/cu+z7SRAAiRAAiRAAiRAArshQOG+m66ioSRAAiRAAiRAAiRAAkcmQOF+5N5n20mABEiABEiABEiABHZD4P8Dontvnw1hKeM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2" name="AutoShape 18" descr="data:image/png;base64,iVBORw0KGgoAAAANSUhEUgAAAu4AAAI6CAYAAAB4ss3zAAAAAXNSR0IArs4c6QAAIABJREFUeF7svQ3QblV157neITUSjYhtF/aIA5hmtPIxA1ckYqhGRdNW6AZTiRiliiqdVlonyYyWpqvsgQYbx0yNWto9nZIBZnSaKiTS6YrQMWVHUdKjEq83F7pNLBhtgagtVkyAtKg9w7xz/9ezbtZd7M/zsZ/z8X+q3uLyPOfsvfZv77POf6+z9j57wg8JkAAJkAAJkAAJkAAJkMDsCezN3kIaSAIkQAIkQAIkQAIkQAIkIBTuHAQkQAIkQAIkQAIkQAIksAACFO4L6CSaSAIkQAIkQAIkQAIkQAIU7hwDJEACJEACJEACJEACJLAAAhTuC+gkmkgCJEACJEACJEACJEACFO4cAyRAAiRAAiRAAiRAAiSwAAIU7gvoJJpIAiRAAiRAAiRAAiRAAhTuHAMkQAIkQAIkQAIkQAIksAACFO4L6CSaSAIkQAIkQAIkQAIkQAIU7hwDJEACJEACJEACJEACJLAAAhTuC+gkmkgCJEACJEACJEACJEACFO4cAyRAAiRAAiRAAiRAAiSwAAIU7gvoJJpIAiRAAiRAAiRAAiRAAhTuHAMkQAIkQAIkQAIkQAIksAACFO4L6CSaSAIkQAIkQAIkQAIkQAIU7hwDJEACJEACJEACJEACJLAAAhTuC+gkmkgCJEACJEACJEACJEACFO4cAyRAAiRAAiRAAiRAAiSwAAIU7gvoJJpIAiRAAiRAAiRAAiRAAhTuHAMkQAIkQAIkQAIkQAIksAACFO4L6CSaSAIkQAIkQAIkQAIkQAKTCveDBw++RBGfe+65nyFuEiABEiCBPAH6zjwjHkECJEACcyPQwndPJtwPHTr0uv39/Q8ZqBTucxthtIcESGCuBI4FPUSEvnOuvUS7SIAESOB4Asd8997e3uvPOeecD48NaDLhfvDgwWv29vauHttglkcCJEACJEACJEACJEACcyawv7//znPPPfeasW2kcB+bKMsjARIgARIgARIgARLYNIHFCffDhw+f8fjjj39Ne+1JP/bXNt2BbDwJkAAJlBL4wX/882OH0neWUuNxJEACJLBbAtZ3n3DCCc85cODA/WNbNFnEHYZ+8Ytf3FeDf/TkvzG27SyPBEiABFZJ4HsPf+tYu+g7V9nFbBQJkMAKCVjf/YIXvGASjT1JodoXFO4rHJVsEgmQwOQEKNwnR8wKSIAESGB0AhTuoyNlgSRAAiQwfwIU7vPvI1pIAiRAAp4AhTvHBAmQAAlskACF+wY7nU0mARJYPAEK98V3IRtAAiRAAvUEKNzrmfEMEiABEtg1AQr3XfcA6ycBEiCBHRCgcN8BdFZJAiRAAgMJULgPBMjTSYAESGCJBCjcl9hrtJkESGDrBCjcFzQC/vIv/1L+5Ev/9qjF/9Vznyd/7Rl/fUHW01QSIIE5EaBwn1Nv0BYSIAESKCOwKuH+vcd/RG77nd8+2vIf+7Gnyqt++bIyCgs56uP/6mPy62/5laPW/vo7rpLX/b2/vxDLaSYJkMDcCMSEOwIEhw7eJX/wmTvkt26+6ZjZL7nw5+SlL/s5Of9vvVj+i2edOrfm0B4SIAES2ASBVQn3hx97XF5+wQuPddwff+Xri+rEP/z8Z+XLf/IlOeM5Py64SfrPv/itm+Xq//EfULgvqldpLAnMk0BIuN/75T+RX7z4b2cNfs8HflMu+ruvzB63lANyvncp7aCdJEAC6ydA4T6jPv6pM599zJpP/sEfPiGq9eff+TP5t/cclscee0zOe9H5TJWZUd/RFBJYGgEv3L1o1wj7f3na6fKnDz4gn/7U78tn7vj9Y838zes/FAwwLI0D7M353iW2iTaTAAmskwCF+4z6lTePGXUGTSGBlRPwwv1Xrnj9MWH+pl/5H+TX3vrrTyDwv77/PXLdb/6TY9/fdfjL8tSnPnXxpOh7F9+FbAAJbIbA5oU7oth3ff6z8ru3/c5xN63/+qyzo9Gk//DNb8hn/82dx9JWfvmyy+WCl1z4hONx3OE/+qJ88Qt3HcsVRRTr71zyC8dFzO+5+4/k8KGD8p7fuPbYwMON86knnXRcrv79X/v3x2xEOUipsZ+attiyfunVl8n/859+IHd88l8fl4pzyS/8EqP6m3EFbOjWCFjnf9/935TLXnXJUQTwLYimhz7Ifz/vwE8c++n/uOm35IUvOv/o/+d8Cnwa1h2F8uPVp2pUP5VP7+v55tf/VP7p+99z1Df+y9v/tTzvJ35Sxva92uAhPjZkJ8r19xNt+4Uv/9v0v1u7KNleEiggsGnhnsvnhAO99jfec5zzRC7kf3v5LwfRvvN/+l+OLYgtKft/ft8/PRqt+vD//r8dJ9p94Zqrb+u2N0wcX1KfbYstC/mquujV1h1qf8GY4iEkQAILIGCd/2/99seO+aBc/npsrU2JTwGW3/39Pzgu6JDzXSrGFWmqHvjFk09+ejJPH36t1veO7WPVf6fa7n38AoYUTSQBEmhAYLPCHVEOu5AVu7T8xE/+tHzve4/JrbfcHHxkHDvnO9/5s6PC1+70ojcXRJl+5ryfldNOP0MefeQR+a2P3HQs+q43SF0YlYu4x4R7n7aEJiAa5bd25G7iDcYoqyABEpiAgHX+b/8H7zjm83KC0foOPG38R//4N45aV+pT7DnWd0FQ//dv/XU56WlPk29/+6HoE4BU8AS244Pgypi+dywfq92ojP/xP3rHsfsBJiho+w9+8AP5kz/+d/KMZ/z1Y08zJuh+FkkCJLBQApsV7jZqZCPl6Ec8Dv1bLzz7WJf+mz+8+2jUPXfOo48+eiyShDLggP1jYTzm/Ts/d8HRsv2Wjrk8y5hwz9kVaou/+dmolv0tluu60PFOs0mABDoCzvkf4+Ij4h6Y9x2hJ4I4x/oUL3zVp9otbn1kPfabr98HF6bwvWP42FAQRH2+ncxwgJIACZBAisBmhbtdiBXawcUuwrr5X9wmZ539/FF2HrA3sLGEe5+22Juf3x3C32SXtq0mL3kSIIE8gZhwD/lDW1qJcA/tOGOjy+pTre/yfiYWqOgbWBjie4f62FgAxJaLABL3yM+PWx5BAlsnsFnhbqPbIWFqoz36WDN3jh9M+iITRNlt+okeN5Zwz9kVaksqX57Cfetuge3fAoGYcK9JlbGCNOVTwNOu5Qn51BRza1OuHpQztu8d28dqW7ExgS4K1u8Qff/l115+dJEtPyRAAiTgCVC4i0hIuGOHAkRD8Okj3HMLrlBuK+EeaguFO50BCWybgHX+N37opmPbPOb2Z4+ljeQE9RDhbtN3cvVM4Xtzwr3Wx9qRh8DOP//QDce9pRa/5/ph26OXrSeB7RKgcBcRzbe0w8DeZEKpMqFz7Pn2Eaiej9+HPK6N3bDsTaW0LRTu273o2XISAAHr/D/9f/3hsZ2lcvnW1t9Y35YT1Ln0w9KUvFw9U/jesX1saATqNpf26WwpE45oEiCB7RDYrHC3+Zb+0bDfq1jFcOocDBlEevB40y9utc53CuHepy0U7tu5yNlSEggRsM7/ob947NiiefuU0Z9no+1+v3frU/xWsrHFqdZ35RbFqi0p3zWV7x3bx6ZGpJ3g5NYbcGSTAAlsj8CqhTtSUfwHLxvC3un+JnPFf/drcsopzzy6E8ztv/Pbxx4b23QW+zhUb27Y5hFbl33sX956dMvH1/29v3+0ylCEBhOCD994XbBsnGMdNhYqveBnzpOHvvUfjm0JVrJYCzfMkrZQuG/vYmeLScAS8G9O9W9F1S1y9ZxP/N6/Oi6dw0bbcYxftKq+6MQnnXjsBUk4LraFJI5HnfpiOYjwP/3TB4++nE79qq8nlI8/te8dw8cqU0wIbD472nzVO3792NacjLjzmiUBEvAEVi3cQ91tHb2/UfnjQy8gso9h/fFW5OdeqoRzfY67XURqyy55AVNtWyjc6QxIYNsEvHBHYOH973n3E3KtQ5RC+dc+GIJAR+jjI+s534UyrIDNpcpM4Xt9YCXULn+/yNnpAzy+TL5DY9vXJ1tPAjECqxLu33v8R46LVpTcNGJiGRHvV1x08dHovP3g5vbbH735CbvEQIRf8gu/dNxbVv0NRCM1iCAhj9ELd9Tjz7G7NtgdCEKRppq2pMqyqUKp15/zsiIBElguAS/ctSUQnP/8Qzcei/raFsJnveLn/+4T3k+BY7xQxXf2LdP6gqXQbikx34VzLn3NZYL/6ifnB0N+dKjv1brH8rFann+Ki+9DbV7uKKPlJEACYxNYlXD/0ZP/Rm8+yMHUj39pUqxQPefHnnrSEwS+ngMR/B//8tGj/1tarp7zpCc96biJQGnj+rSltGweRwIksA4CMeGurdMXGZX6xViEWf1Rif+zvivlV0t6YErfO7aPHbu8Ej48hgRIYJkEKNyX2W+0mgRIgAQGEcgJ99rCS1JDasvk8SRAAiRAAscToHDniCABEiCBDRKgcN9gp7PJJEACiydA4b74LmQDSIAESKCeAIV7PTOeQQIkQAK7JkDhvuseYP0kQAIksAMCYwt35JT/+6/+3/L9731PfvKn/5voup8dNJVVkgAJkMBqCFC4r6Yr2RASIAESKCcwtnAvr5lHkgAJkAAJ9CVA4d6XHM8jARIggQUToHBfcOfRdBIggc0SoHDfbNez4SRAAlsmQOG+5d5n20mABJZKgMJ9qT1Hu0mABEhgAAEK9wHweCoJkAAJ7IgAhfuOwLNaEiABEtglAQr3XdJn3SRAAiTQjwCFez9uPIsESIAEFk2Awn3R3UfjSYAENkqAwn2jHc9mkwAJbJsAhfu2+5+tJwESWCaBRQv3Q4cOvW5/f/9Div4/+5H/fJm9QKtJgARIoDGB/+///U/HaqTvbAyf1ZEACZBATwLWd+/t7b3+nHPO+XDPoqKn7Y1doJZ38ODBa/b29q6eqnyWSwIkQAIkQAIkQAIkQAJzJLC/v//Oc88995qxbaNwH5soyyMBEiABEiABEiABEtg0gcUJ98OHD5/x+OOPf017bX9//6Wb7kE2ngRIgAQKCezt7X2avrMQFg8jARIggZkQsL77hBNOeM6BAwfuH9u0ySLuMPSLX/zivhr8ghe8YNK6xgbD8kiABEhgVwToO3dFnvWSAAmQQH8CLXz3pGK6RQP64+WZJEACJDBPAvSd8+wXWkUCJEACKQItfDeFO8cgCZAACcyMQAvnP7Mm0xwSIAESWDyBFr6bwn3xw4QNIAESWBuBFs5/bczYHhIgARLYNYEWvpvCfde9zPpJgARIwBFo4fwJnQRIgARIYFwCLXw3hfu4fcbSSIAESGAwgRbOf7CRLIAESIAESOA4Ai18N4U7Bx0JkAAJzIxAC+c/sybTHBIgARJYPIEWvpvCffHDpGkDzhKRu7saXyQidzWtnZWRwEYItHD+G0HJZu6WwNNE5GERuU5E3rxbU1g7CUxPoIXvbi3c3ygiJ3XoHhWRGwIYcaG/ofv+sIjcMT3qZA2w5wIRuUhE3mSOvEJE7hSR+3ZsX8vqLxSRT3UVvmwGfdOy7ayLBJoRaOH8mzWmrKLXHLkfnBo49Bsi8mURuaesmNkfdbGIPLez8pMV7bL3zhtF5JGeLdX6cf/9aKKct3Xlv69nPXraaSLyQPc/k+qNiJ3K7SYR+bY75hQRuTzQzhZ9hCDYyyt0DsbMi0UEtuEPH0yG/qhQh+DejZdgXmnOhX75vQFjaeDQWOfpLXz3pBeSa8Dp5gLWHoP49eLdXuhvF5GhjgN1YdAe6ET27RXDBRfXteZCCZ26i8hz3/ZUND14KIX7UII8nwQKCLRw/gVmtDzk2Mv6IpXCb797BU/5fDtL7sHW7wIP7qUP9uwcW3/q/qrHldiXMiUl3CFGn33k/npoQvGo7Qgxu627t/sgVIs+0rrBLqdzMIl6bwcZ1wEENz4q5PHvkJbC95icYKJnxf6fGQGPY563sQBkz0un7LQWvnvoRZlsSYFwDzmhKYS7vRBLnR6cyr2ugbjA9KMX0i4iz33aUzbq0kdRuI9BkWWQQIZAC+c/s06ICSzcD14hItd39u7C346JStuJaCme4JYEfiDy8MFTB0RMS+9hIbu1fghAiLlYWS2EuwrSIe3J9U1sXCEgB5avFZFbXCFT9xGeLn3kSLT8EhFB36aEu9qJ8fL+gMC214fXc1a0Q9j7JywITGIM3sqn57lhVP57C989B+HuB+1chLudEcPJIX3HPmpDCs2rjzxq++oOBj2Fe/l1xCNJYHEEWjj/mUFJRUZhql1fM6XQmxqLthMTEKQd5nK/td0QmEglQsBoSPtL61+zcFfh/C4RuSrQ4aWM9NSaPoKYfqgT6xDMSCOKCXek+WDCGrPTmg494tOndGKUi+iHzp36Olht+S18966EO5wQZpz6sY6oRLjrLFPzvSCs8fcJ9wjxPBE53zxmQn24CLBYJpZj728S+P8aR4kLE5Hpy8zjKdT5hc5GO2AR1ddHWHic9SQReaWJLuGCs7l5pe3x5Z5hUn7OdnmVNfYy4r5ad8OGzYlAxPnj+ru0i5JB8K0pUpYT7ugeFSKxtAD1j9qVyI//XCCtJBd00VTEUC45RNrPmLVaWOP0XTN2cmuybDvf0fVl6v6iEdeTu+BRTLjrWizNn8f9LbQGywryD3b1+3sCmhMS7n24hVJl8N2ZZixDD2hQ7CsicmJ3X4ytAVA7vhW4p/rL2I8rFdnQC4h4hz5T9ZEdw+hPtCMm3FXg45xnBvLzc+7Kno+6+q6JyNXD3x2BNQt3RBv+phGodkaZE+428hIaNNYJ2dyw0LGxiYvOdFXoh2blofJytvnIvRXCfjKj5dtzStuTKtc+ah5i79IfWdPhkMBsCQScvwo4b3NJNG627TSGlQh3m75ofbfP40XAw+b/el+l95hYJDKWwqH3BUyaIDAhPu2GBWhOLhhm2/msI2lAn4+ka6AsG53FWq+YXam1WBCndl2XFeTq/0NR/5Bw78MtJNx9zr4dn+ir73S7l8WeRmCCluJmy7O8v9/le+N3/wQ9ds5YfYTylbeOxxRPBPRyaTSp61oZr8U/LMGHHbVx7cIdjk9Xm6O9KrhTwt3+BmcEQf0XRyYAenGhHDuT1siJ5qOrEM9F3G2ajHd8sQFkbcMxuClgV5yniAgcvkbW7YUUcmD6RMDarHl4pe3JOUZEhYbaS+G+GFdCQ5dGwDl/TauINWMN12KJcEf79TgbhdTIsc9XVoGH80JPdWuEu4ouf46mXYSi1qH+8u1MpaT4smPCXe9XNl9eo9LYxc1u8ODrU3axBZp2IjKWcFcuqRx3bVMo2qyT2JJFldpeHPvWxBOGmHDHIuAx+gjl61oFjfSneCqbvte2nl+qX5bmImdr79qFO8SjOiZ0gs6uU8LdHu8dZeq32pxwe3zphWOj9P5Rrn1shbaqM/IC27bJ/uZnzbn2+HJDC3CG2lvKZbYXGA0jgbkScM5fFzLGzM3lSc+1mSmxFLPZC18V5zERrpFL65P7CFC9v3ix6KPiOdbefvXDoUWqONYGokJCN9d+b48XocrCp45MGXEvEe52Aad9YqD7wqdSXULjShfjhu6FMUY62RvaRyhfx6G9x6fGYWxyYrfLtnb7rbOHCv/cOObvEQJbEO56ESoCDGpE0DUS752xjYT7R5Kp/Ouc0I1duPi+VKBa20I5i/ZRtzppa7OfGfuIuG1vrj0p0a9tHWpvKRde4CRAApUEnPMvOTuXolFSxi6PqY24q49VgRKLeMdyrFOLAkMCORYd1ntYbgGgsvXt1PQfP/lSQW7vCym7aiP+drxouVbU7lq464TIC/QQl9S49QtNbeCsdHI4tI9ik7uUcNf7s9cSXhfYNoT6lPfpxl5tC8IdSH3U/epu1TV+887QCtZUd6T2ZS1ZaNon4m7PCd1EbTvVvtRkYyzhHrtwx7a38eXB6khgvQQYcY/2rU+V0VSPlF+PRZlrUmVUMHp/qj68JJKLRoUmKKE26Hd2YWFIuJe038IMCfLQQsZdC3fYrG2zTzk0AFa6YNPyRroTBHHuCdXYfaT95m0eI1Umtk8+I+47uj1sRbgjYoGdUzQHHJGDuzvmfYW7f5yZi1D7LlaHge9jOxikovQh4a6PymwUf87CvdbeHV0mrJYE1keAOe7BPg2JlJJI/RjC3T4d1vVLELzYHQ1RYbyBs2TnjpC9XvxrhNffe0LCvaT9OeFuA2h6z52DcPeLULUPcsI71F6d2KnwT93Xx+wjK86xC5T96No8pMLiRZRYPKu762h6Tm5CGBPuGigs1S/rc6I7atFWhDvwWgFr8zlTwr3m0XCtcLfRcdhXsp2SrSMUDbA7woRSZWI7H+jw65sqUxJxH8PeHV0mrJYE1keAu8oE+zQkRtSvxhYqWsGtPrRPjrsGMiCk7Fa/EEYfq9iuLyQKvY2xNoWEuwrRkifJNuLv7582gGbfcr6rxamw1eezx556pByA523bGXv51Zh9lNooImS38i7ZthLnx4R76fnrc547btGWhDtQ25xrRe+Fu42El6wo13JqhbtPU4ltqYSLAx+80c7a5sWyz+UPLU5tLdzHtnfHlwurJ4H1EOA+7k/oS5vOYUVqbBGjFqACxkYeQ2LeVhhKP8H9CfvCv3ngKItFyO0uILF0jpBw18hs6e4hoUi6NklFJu67uquZFe59uMWEJerMTbpwjLYPT+Kx9Sb+SgJp/t5vx4zdVjQUtBq7jzDheHJg3OgTG30nw9fdm1F1HKai5im+qqmY5z7woq05fWvCPTQz9cLdHoPHk/gdL8DABxfBj3cvXLLbX+E3uzAUFwFeTPHszBtP/Z7pqA+Ps/CyDWzxeFHnRNRGb9u7j6TZfLN7mQQeo+L1yvjYNvVNlcm1p+RFSWPbWzO2eSwJkECCQAvnP7MOSKV82H3KfeqA3RUltDe3ihe/eFO/9wEg61ut2LNbTiKdAdsZ6wcpMiVpMjg+1k7/To2Q2AoJdxtZ9e2HQH2+iNxibE0JdxzmA2g+Ml/LLSUs9SlGatJh95qHaK/dlzzGW+tO7WHvn2L07aPYpZZ78mMnGNAtHw2Ms9i7DVCnvceHni7oDjWpl1HOzE3M35wWvrsm3aSamGuAffwWmwF6pxFaPBR7EYm1z7fLp77osbn2l9RlnU7u+NQLmGoi7rn2lAh3P6EJ9W+NvdXjgyeQAAmECbRw/jNjrwJL32MB8xBZ1YAH/j8m8NQfwl/d3KWt2PdnhPKE7RoelIuADN5Ke2qXs45XzVvh5rf09fj67ipjy7H3v1BUObazjd53bHDpQBc199HanHD34tTfI2u5pYS7nXQgKIY++7J7s7efTJTunqNcUxPCWL576py+fRS63HLCHef4l2thnOHJDz4/Za6PWN6/1QoYHwha+muLEfkRnWEL350TroOa4xqAR1IPdQXGBgpmj3hEpwtVc47a26eOy+77qsf4CHrpzN2+ZtzWF3vleExUh2bM9gUhqfSa0J61qfakyvXMxrJ30FjhySRAAn9FoIXznxnvWNBDn6r+QSaqDT/9FnPvQPPgNz+QeLJqRSiOR13YKOGnReRTTrirn8Qk4HOG3dNF5FWdgMotJLQiNJSiEdpz3nZT6oVFIT8eskeFZ+rer+kpsb3Sa7jFtnXUdnm7Q5Fhe0ytZoltq4j67Rt37ZOX1MufhvSRv+RKhDvOQWT8593aCi0LOuTjR6LrqesD4l/HqLVBsw80a2FmLmGZ5rTw3bUXQRXJBg3AwNdPyeNKXAD4s6u3S9uk5+L4krqsbXj72hSfIe0JORH9bip7p2DAMklgdQQa+M7VMesaBDF2YqWPh69O3RNUfMaCPbUvBZqSvd53WvjwHLeadqKs2H1VA1HcIeWH+gV/+PTp45bjo6b/V3NsC9+9dOG+ms5mQ0iABEhACbRw/qRdTCAXGdXfS5/iFlfMA48S0KcxtWkyxEcCzQm08N0U7s27lRWSAAmQQJpAC+fPPigmYHdTQUrjl7o8enx/htnthMKyGGnxgblUm+KCeCAJtCDQwndTuLfoSdZBAiRAAhUEWjj/CnN46BMXCVomyAXHLmJ3EdToBOzaArs7zugVsUASGINAC99N4T5GT7EMEiABEhiRQAvnP6K5WyoKaTF446Xuy41tIfvkGm+J2ZC2YsOK3NbNQ8rnuSQwKoEWvpvCfdQuY2EkQAIkMJxAC+c/3EqWQAIkQAIkYAm08N0U7hxzJEACJDAzAi2c/8yaTHNIgARIYPEEWvhuCvfFDxM2gARIYG0EWjj/tTFje0iABEhg1wRa+G4K9133MusnARIgAUeghfMndBIgARIggXEJtPDdFO7j9hlLIwESIIHBBFo4/8FGsgASIAESIIHjCLTw3RTuHHQ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IAEiABEiCB4wi08N0U7hx0JEACJDAzAi2c/8yaDHMuFJFLReRNnW3XicjHReT2Gdpaa9LFIvLc7qRPisg9hQW8UURO6o69UUQeKTxvyYedIiKXdw14X6Ihb+t+u0lEvh05DmPqgIhY5q8RkVMDx39DRD4nIg9m4ME+lHuZiKBf8XmXiPyuiNzlzo3VpYfd58Z37vhbO/umZrTk8bNT21v4bgr3nXYxKycBEiCBJxJo4fxnxv1aEbmys+nt3X9f3AmjK44IrRsa2wuR/ewj9R+KiOXc797cffdFyb0X4vBT5rzTC0RlY0yTVae8nhkR5eB/b1f7y0TkjoglH+z7/b8/AAAgAElEQVQmgpad7wt/6iWJyeJZInK3EesPd/8+s6vH92uuLj+2c8efbSZ9UzKarGPXXnAL313iPHpzbtGA3sbxRBIgARKYKYGN+c7zROTzIoII+5tdl+C3JyeE2VQ9iGjue0UkJpZzv8eEO9qIJwovCkRn/Tm3dV8gOo9JzZaEO540XC8iMVGOSLfyQbT7qsBAeJqIQFjjiQ3EuH5U8HqeOg5xXGjCcJqIPNCVh8klouX2g/r8E5FYXbFxW3P8lIymuq5WX24L303hvvphxAaSAAksjUAL5z8jJiqCU5HT1ubmhHnu95hwRxsRRQ9NUuw5Gtl9bZfWkZpEtGbToj4V0RDIoXQZ+4QG9oS0jDKMRbVDEyEtNzQWtc9t1DvHokaIo6ya46dklGsXf48QaOG7Kdw5/EiABEhgZgQizt/mgEP4Id81liIwsxYlzekr3BHhvMDkjj8qIncGIqFaOYTO+caSUE4zoqpIe9BcewhnzZ/+Sndu6vdYfrQVZO8IpG94QCogTxaRN2Si/yXt0vIRpf1qN240/xu/2fz5ENcvJPLybf4+yvpswdOE3PjUaHlMlIOnplRhUvO8QL9rRNoL7ZQ4jo1FtSc34YpN2EqfltQI9ykZ5fqHv1O4cwyQAAmQAAkogYBw9xFGPTSWJrAkmJr2gJQGiNTYQkPbJkRTwUQXB9rffI4yFvJBmOqxEHyaP4/zbHTV55XbcnEcPjbv3P8em0hZQfasLjUIk4JbAh0Fex/qhCmizbHofk27UI2meqD9mLR8xNStwhJiEIs9wQpjC6kmysqnj9j6/bFjjEvNT/eiXCPp6I/HEiyRSoN2YPJjU1hS4jhWp0a3Y30Wu95qhDjKqD1+KkZL8h+zspUR91l1B40hARIggTYEnPPX9IpY5XNKMekLSEUWxPsHCp4k6PE2Vxyi89XdLiw2vULFjRddNqfZR0RzqTC53z0HL8j0/0NPvbGzCES1RopjddW2S4W72qbjBt/rkwKt2+fgQyzf7wSw1u8j2lpGrcj1zHRC5ydiWj767PvdJMdHwnXyE5pAxMSxlhs6Ryd0YPYlEfnpIxOcv9mNtcMigqcxoacttUK89vipGPW9jjd/HoX75ocAAZAACWyRgHP+uqAxhqL28f0ckUJo/ZrZWQYC/uZIRDqX22vblztWhY/Pg84J89zvOeGuaRyhRaoQb3ZBZaiuPu2ywj22c0ppu3IR6NTEpHT86c4xXkjrhEEnPaHIutoXamdq5xZcS1cHnvpof6FfQk950KbauvyiWRtx1ycYlhVSwfzuSlMxKu0jHucIULhzSJAACZDABgk4519CYNL1SiUGjHQMIrvYdUX3cg+lz9QsEswda8WsZZgTsLnfc8JdBZefdIUEZ6iuPu2KtdXaqhMZCEfkjsf2jVchG8otR3m1fGLDR0W2prtoXredaIWeEqh9odxyLdOLY00JwpjDLjV2r31tD357t4h82bBJPbnRuuxaCW0r0nz8vu+57SBD1/kUjEa6nLdXDIX79vqcLSYBEiAB2WDE3fe6zWH3kcnQ3tyxUVNybCg6nBOeud9zwh2/h2zT72xedqiuPu0qEe6wy66ngOAMvZRIbcpdraWLMmPl+AWmmt9un1SEdo/xTy1s+al0FJ0E+DGXW0Ad25qxNvWl9ni0awpGuX7l7xECFO4cGiRAAiSwQQIbzHGP9XIol71G3JQcuyvhrnnTmguuUfiStJ0+7SoV7ugL/xZbvy2jCtlQJNn25dBdj3xKjgprv1DWCnVtZ+zFXTl2OimykwOtN7aeRPvSc8rVVTLBy3nAKRjl6uTvFO4cAyRAAiRAAkpgY7vKpDo+JJg0IlwSzVWBGUvpiG2pl4uo534vEWS+7pitqVSZmnbVCHe1H+f8sy6v24rW2vb3vbj9NowQ1ae6FyrZpwQYE9iuEzv/xPZbz4npUHTdT7J8e/T3mj3jQ0xytoXOmYJR3/7a/HmMuG9+CBAACZDAFglsbB/3VBeHRJSmBqReTa9lqvCPHRt7SU9O8Od+LxHuOEbLgX14uhBaaBwSyX3a1Ue4w0Z9EmCjybn6x7xs7ZaH94pIKJKuufmYXBzo8vP9NpBqU04chyLusTUJWmZssXGurtJxkuM5NqNcffw9QoDCnUODBEiABDZIoIXznxFWiJ5PBLbTs0LTpkao2A4tXIXAer7Zjca+pj60R7ym4vjobGybPcWW+71UkGlb9PjUGzvtE4Y+7SoR7uB3nzM+NLnJ1Y8isFOQ3ZNfX/iEfvN1pIajXTB75ZGxEtqJR+3BglMck9pHPiWmNXIOGy93i3NjY0W3nkQbavaMD7W5Vuj78ajtH8poRu5hWaa08N2T7kTQogHL6lJaSwIkQAJ5AhvznSpWEG3Gm08h9jRqClihaLmmy0BgYYu875pzfETWLjjEFpMo/yndoj6IwtB+43ZygPJxPHYS0Z1Gcr+XCnccp4IwJPzwXSwtpbZdJcIdfaFv5UXdlpNPTbL1ax/oORd1e5vb/fRzCzxjF4ZGu/V3n9+u31uOqXcbxHaVQYqN7mYUSrOxL+fS3H6Idn2RVWxrT9gX2t4R3+NFWPYlXH2F+9iM8k6KRwQJtPDdFO4cfCRAAiQwMwItnP+MmgxBeWmX3mDNgoDEn92Wz/6uwtF+F3vpD0TXW9we3LmXPfnyvTDL/W7tUlEZEp2xveT1/FQ+eU27NDIc2j9c6wqVhz54fyRKHjpehSrewGoj67ktLFND0r6gCxO50EfTVfBbTNzjt9hbiHXiiAW1sbf31vKJ1aX2+9QobWfJ+g3PYExGM3IPyzKlhe+mcF/WmKC1JEACGyDQwvnPFCNEPD7YPzy2h7g3Xc8JvbnSHwvxemL3xs2YOAuVn7IH9dfYOwX6Pu1K2VFbnh6PMkP94BdQTsGgZZl9xmlL+1jXjgi08N0U7jvqXFZLAiRAAjECLZw/6ZNAQwL6dKJPJLmhmayKBIYRaOG7KdyH9RHPJgESIIHRCbRw/qMbzQJJIExAo+0luwCRIQksmkAL303hvughQuNJgATWSKCF818jN7ZplgSQVoKFn0NfxjTLxtEoErAEWvhuCneOORIgARKYGYEWzn9mTaY5JEACJLB4Ai18N4X74ocJG0ACJLA2Ai2c/9qYsT0kQAIksGsCLXw3hfuue5n1kwAJkIAj0ML5EzoJkAAJkMC4BFr4bgr3cfuMpZEACZDAYAItnP9gI1kACZAACZDAcQRa+G4Kdw46EiABEpgZgRbOf2ZNpjkkQAIksHgCLXw3hfvihwkbQAIksDYCLZz/2pixPSRAAiSwawItfDeF+657mfWTAAmQgCPQwvkTOgmQAAmQwLgEWvhuCvdx+4ylkQAJkMBgAi2c/2AjWQAJkAAJkMBxBFr4bgp3DjoSIAESmBmBFs5/Zk2mOSRAAiSweAItfDeF++KHCRtAAiSwNgItnP/amLE9JEACJLBrAi18N4X7rnuZ9ZMACZCAI9DC+RM6CZAACZDAuARa+G4K93H7jKWRAAmQwGACLZz/YCNZAAmQAAmQwHEEWvhuCncOOhIgARKYGYEWzn9mTaY5JEACJLB4Ai1892TC/dChQ6/b39//kOmFzyy+R9gAEiABEmhD4CX0nW1AsxYSIAESGJHAMd+9t7f3+nPOOefDI5Z9tKjJhPvBgwev2dvbu3psg1keCZAACZAACZAACZAACcyZwP7+/jvPPffca8a2kcJ9bKIsjwRIgARIgARIgARIYNMEFifcDx8+fMbjjz/+Ne21/f39l266B9l4EiABEigksLe392n6zkJYPIwESIAEZkLA+u4TTjjhOQcOHLh/bNMmi7jD0BZJ+mMDYXkkQAIksGsC9J277gHWTwIkQAL1BFr4bgr3+n7hGSRAAiQwKYEWzn/SBrBwEiABEtgggRa+m8J9gwOLTSYBEpg3gRbOf94EaB0JkAAJLI9AC99N4b68cUGLSYAEVk6ghfNfOUI2jwRIgASaE2jhuyncm3crKyQBEiCBNIEWzp99QAIkQAIkMC6BFr6bwn3cPmNpJEACJDCYQAvnP9hIFkACJEACJHAcgRa+m8Kdg44ESIAEZkaghfOfWZNpDgmQAAksnkAL370W4f40ETmn6/Evici3F9/7u2nAKSJyo4hcLCKvFZFbdmMGayWBbRNo4fy3TfhY63HveFhErhORN6+EyRrbtJKuYTPWTqCF724p3E8WkTdkOu2TInJPj459jYh8pDvv7SLyvh5l8BSR00TkAXLkUCCB3RJo4fx328Jg7QgcXC4ij4rIDY3ssz5vjPvhhSKClw1e2dmPCcGdIvJ7IvLIQtvUyOyqanSs4KTU/f5tXak3JQJ66LMDIhLTH3379CwReXlX/2ERuSPSwl2M+yrYPLicQAvfPYajirbINeB0Iwpj57wsMbhT5N4oItdTcJYPrsiRFO6DEbIAEhhOoIXzH27l6CWMLaJLDByrTvu0EvVCsP+ZEfD47nkicl+JUQOPGatNA82Y/PT9roZnRkT5c488Ob63OyalLT4oIm8SEWiUB43VQ/v0tu7pNYpMBRS30l+TD4g5VNDCd+9SuGMg+0/fiDsusBeKyFM64c9UmX4jmMK9HzeeRQKjEmjh/Ec1eJzCdiFgxqjTCrwrROSjLrqOyCuE4a09A1O1dMdoU22duzheA3YxUY6UT4hnfN4lIlcFjNS0ottF5JKIaO/Tp5oFgDJhA4X7LkbIDups4bt3KdwnrXsH/bWGKinc19CLbMPiCbRw/jOEtAvBOUadSMd4b0acATdEYot0mTHaNMPh8QSTzhORzye4X+ueeIQ0ByZVd4sIxLlNzxrSp5jIPdTZhcka0k8p3JcwokawsYXvnlQ8Z1JlcnXD+fysiLy4i1YAKWbFNwei6ngkhtm1HqOPI+33WHR5hojgYsaxZ7t8esyQtS7Ug7xE+8H5cLo1ZeICRn7cZcY+zPy/0LXFlh9rgzp8XR+AtsE+fLwtTxKRV7q0oVhuH+y6tGOL8j5wZA3C182jRe9o0B+vMGXjHPx9jIuBR7jaWQQJGAIR52+vWaRitIrgtuqbnOCEUDvfGINc+E+49AZrK4TyBZ2fxPc4Hn7dpquk6tTcZ3C2KRS2DhVp+A7ruGqFuW/TN0TkcyO3CfcJ3NtOCtwjbVsQwf5qd3/VtuN3vffh3zV9YMsrtaFmrGm0HOeE9ARSafTJPiZWoVQljdpbPTC0T1X0YzzARgr3ml5d+LFbFu46C451IQQjFjGpk4ST+VR3sH1sZr/HLim6gBWH6nG4sCBuVfjH6tT8t5IyUUZJGyDGNa0n1gaUFYuEp2zRdoCVrQff28W8tr04VjlY4Z5qS991CQu/PGk+CUxHIOD8ffRQK4+lAExn3HQlx0S0TUXRoMqZJqDjgzDqfzVI4y1G+oIGP2J1qo/M8VUfnDvO2+Dzp+FvIa7V/4b8KvxwbZv8fU/t8MyUA+zA5MHeK3Hv+77ZcaykD1LlxWzoM7I0P92Lcr1ngeNjXWQ+tFOa5qHbSVffPrX3fe0/yyG2iDY3Ye3DhefsiMCWhbu9cD4tIl8Rkad3jhq5gvjYi7BEuPtu1AvLilh8p3Xh8Rk+Gtk61E0UbF2xMu2FiGPgDLGqHDn4mOGrc7bOfqhwtzdybG+GCIN+LCsvwvUJgLVLbVZHo84R38Ph/4WInHgkd+/53cQjtlp+R5cOqyWBZRNwzh9+SQMToYatZfKcEu4I1PjIt6ZKhLZyVEH2IhG5q4OGIM2ru8iz+rZQnaWiHcVqdNVOBkoGn/pULya1TSjDL5bs0yaUYxnofcbndPt7lhWeeNqgO5+U9oEvr8SGEm7+GM1j9/y1D3XSgdQVP040su4nXX37FLZpTr3my1O49+nVBZ+zduEe6hpdHY4LCsLQP560q8RtRLhUuKdm3P7itYLePobzwj1Upt3lxufO2cdwYKBtHkO42yiKLc+2LWWbjepZvrp6f017HS/YNdD0tRNwzh/XnQYsQk1fy3XZJ/Kovsn66Fzus2Xo69TARmkEXUVezeQpZ5+KUXvvyJ0Ta1PoaURoFxXLoXYSEuoDW16pDX0ua9UEvr+0jTouQpF1Zerb26dPYbv2m20vhXufXl3wOVsU7j7C4LuvJGUklioTc8TqdPoI91iZdhuoUJusQNZIxFDh7p2Pj3ioA9P2hiI6Mb62PbiZpPJKF3zJ0XQSmAcB5/xLjMqtGSopY9fH9BHuKrKsn9XvQoIxdU/B8XjSWirabcS9Rrjn7AtxyJ2Tmoz4NoeY9WGv5fYpL3RO3/Gn9zRNd9Hcdzvx0UCcjfxrEMvfo/sId7sg1abEULj37dWFnrd24R7aDtIugrELi2zah3ZnbcQ95lhtBBoX9Te7tBybKmPfqJcS2GqbFcehG6pPz0GqyVDh7ttXIty9bTHhbh/fahsR5cNfnxdmLfSSpNkk0IYAI+7BxYaIriKXGf/Vj+aFW/EV25c71HneT+KYmv3W+4i8Evt8FLvkHG1fToT3Edpadmkf9LGh78XlF5jqUxMr0kO7x4CxTxkaOhnze8pTuPft1YWet3bhnooQ5RZ2okvHEu4hx22HjHfiYwh3u7+sCu45C3fwgMN+a+CRfe1j1YVejjSbBNoRYI77E4S7PqX0O36FhLuK3twTXHSo9f8Qethe0G9+kOp4DcL4lMjUOSX2eeFecs7Uwr2mD1oKdw0sadqq9okX0Vaoq32hfqvtUyvOsQbAfp7VjSk8xcF2k1jk698zk2PVzvGwpsEEtizcbWqGnTUPSZWJRdw1+oDoMT6aSxpLCakV7qG3ummdqG+sVJk+EfdYdMBPjOxg1i0o7VOQNTymH3zBsgASGIsAd5U5TrinhFQoeqwCs1a4w49p9LY0XUaDTKHIbWw4qM2xyH5om8MhbfJ29Im41/ZBToyOmSqjvHStB55OnOpeqAQGliF2JcKC79iORHjiXtqnqQ0rQmMg9aSb99KxnOiOytmqcPeLN+1AHlu4WwdZGjkuEe52FxYvqG2dGFqhxampfPuSJw0+koT/V44p22wKT+qFEdYJ4t8lN8gdXUaslgSWR2Dj+7h7wZQSeaHfVHyX+PSQwFQfWXI+BpcGmkrz3O1bNXVbSjtIQ2kdQ9tky+8j3Gv7oKVwR9vstpD3Bl6ohGP0STf66UC381ps7/3aPkXU/8kBTwM9g601dXc6vCvFvkfA3qtLJwrLc2gbsnirwh1dbHPEVdhC8EJMXtmNgRIBmxPZXkTbvHtcXN89crHrNpA69HJl4jh7DC7Gd3e589gpB9uahdpgd8xBGYj442UYL3Vvfytpd0q42zQdHAcnBmeC720U3dYDp2jz2f0exIwSbMgxsanTE2jh/KdvRVEN9m2iKlh90CAWobYplTZ4YKPg/h0W8LPYxvaWzrqQwLT+rWSBq/X39gmxAkAbYQdeAIV0Ca0z9I4NOxGwdQ9t01jCPbZfug/g9BXu+uInsPECNzWg9L6GoBfur6F+UJv0mNRTldo+jdkWy3EvGfdFFxAPmheBFr57UsE14M2pNpUk1islArZWZMfqim2zmIqwxF6YonWEnLaNhltbcCxeioE0npJ2p4R76oVTsXrsRMozCm2HOa8ridaQwMIItHD+M0EC3wIBhXdPaL6696t273EEQf68E9+IZOpL4/xTP5uPDbGMIIxGWW1ec0xgpoRyCJ19Wmnz8BHR1UCNbZcer28DR96zfc9HyK8ObZPa3SfiXtsHfYV7n8W+aJcPfIVSVO2kSINWqXeQ1PZpaFzEhHvJuJ/JJUozagi08N0thTsuJLwEAZ+SR0JevGvkGq+8RmTYCli764l1jrHvbT+EnCF+95FuZVVSppYfe0MpbhwfDbweG5Ged7oFoGgndttBxKa03ajfPk3wvGP14A2yrxSR6x1fH6XXPsQNMfSot2ac81gSIAFHoIXznwl0u6sXTIot8vQ+CH7nKhF5RperHBJqIf/rBbGmZobuSXp+Lm1QUULsv8o9IdU23RmIIEMMv8W9tRt2fEBEYoJyaJtgT0i4pzho+2r6IFdeLPWmZttLP4Q1vSWlL+x4i4l7W25tn3qbYsK9dNzP5DKlGaUEWvjulsK9T10Qn/jDx7+MqZRj6jgrwkOP1lJ7ntfUj4tXPyXt0BdQPRIQ9zX15o7VekIr3UPn1rYjVz9/JwESCBBo4fxnBF79fIm/Ux9U4ke1iX3OGYqnps5aPwzbasof2paQGJ3inuwXmY5t99DyxmZeM+6H2s7zGxFo4bv7iOni5rdoQLEx4QNDu7vokalFsgOr5ekkQAIkECewAN/J7iOBsQno0wRudjA2WZbXjEAL37114e5fLGQXp9qFmqW7CzQbHKyIBEhgvQRaOP/10mPLFkhAo+281y6w82jyXxFo4bu3LtxBO5S/rb2QyzfkeCUBEiCB0Qm0cP6jG80CSaA/AaShYG/11GLR/qXzTBJoRKCF76Zw/6vOVMeh33xlorz6RsOH1ZAACSyVQAvnv1Q2tJsESIAE5kqghe+mcJ9r79MuEiCBzRJo4fw3C5cNJwESIIGJCLTw3RTuE3UeiyUBEiCBvgRaOP++tvE8EiABEiCBMIEWvpvCnaOPBEiABGZGoIXzn1mTaQ4JkAAJLJ5AC99N4b74YcIGkAAJrI1AC+e/NmZsDwmQAAnsmkAL303hvuteZv0kQAIk4Ai0cP6ETgIkQAIkMC6BFr6bwn3cPmNpJEACJDCYQAvnP9hIFkACJEACJHAcgRa+m8Kdg44ESIAEZkaghfOfWZNpDgmQAAksnkAL303hvvhhwgaQAAmsjUAL5782ZmwPCZAACeyaQAvfTeG+615m/SRAAiTgCLRw/oROAiRAAiQwLoEWvpvCfdw+Y2kkQAIkMJhAC+c/2EgWQAIkQAIkcByBFr6bwp2DjgRIgARmRqCF859Zk9doztNE5GERuU5E3tygga3ra9AkVkECyyLQwndTuC9rTNBaEiCBDRBo4fxngvFiEXluhS3vqzh214eeJiIPdEb0vde+RkROTTTkPhG5vft9jPp2zUzrf6OInCQiN4nIt51Rp4jI5d13fjycJSKvEpEru9/B5mYRucWV0XfcxfoD/XCPiDwYAVjTj3PpA9rRg0AL393XmRQ1p0UDigzhQSRAAiSwIAIb8p1vE5H3FnYNRNglhcfO4bAxhPR+piFXHBH2N6xQuGu7Tw+I4dtEBML7ZSJyh+EDcfyRbiJzZ/f9i7tj3yUiV5lj+467XH9gfOpEynZd7jzbj3MYu7ShJ4EWvpvCvWfn8DQSIAESmIpAC+c/le0jlJsSbSMU36yIMYV7SMD6hoxRXzM4mYpiY+DaLpr+WhdFR6T97k40Ixr/iClfz/FC35tQMu5ix1woIp/qCgz1VUnZc2FPOwYQaOG7KdwHdBBPJQESIIEpCLRw/lPYPVKZaxE5YwjpGhZj1DdSFw4uJtRujaj76Dkq0wj62V3KijUAqVj3dqI+9cSmhHXqGLXBTypgS0nZg6GxgN0TaOG7Kdx338+0gARIgASOIxBx/ojqXSoib+oWPN7qUgXWQjEncs4TkfNNYx8VkU9E8ouRK/3VjhP4HejOu9FFZfG1z3v+rIjcFYGKhaAXmPx82ID0DOQ66yclpNUW9GEsL7pW8OWEew23UPu+EBDFpcfVjk0/BmxEPSS+c2NGf39mIGdebcuVkesPjbq/XUR87n1J2bWMePwMCVC4z7BTaBIJkAAJTE0g4Pz1cb+vOhR9nNq8qcuPiRwsSoTghsBGHjGE8pndRAY2+WirClkIqW90+c9qu01nsOWCJ3aCieVG43yISPQH7PAfm+McE9KpyLEvr0bwxeqr5QYxjkWhaJ/nYYVv6XF9xott9/e7fkc5b4gI7xwnjYanUo5yZeSEOyaJ13frMHyee0nZfTjxnJkRoHCfWYfQHBIgARJoQcA5f+Tmav5sqPpc7m4Lk8esIyXckb/so9SIJH8+sO2iFbKwTznhexvl/mAn/r3wV4HtUx90ceSLTEQeIvbV3U4oGm0NCeka0Z4Tip55SrjXcFMbbft0wnK/eVJRelyfsaFj4HlH6ntrpH9sudqHON4+9dBjVLj7NtkySsR17Bh9IoDyTg48zSkpuw8nnjMzAhTuM+sQmkMCJEACLQg45499wJEeE/u02ie8RdNrxarapMLIpn9aIRvb7UNFfygv2dqi5erxoXSInJBWcVfzlCS1G4nfZSeXKhPqvxC3kug0yio9rs+4UbvQRkT+Y/2jZacmRMhxx85FoZ1o+gp3fRKB8/WpD2zFuAhNHGr6sQ8vnjMTAhTuM+kImkECJEACLQk4519S9aTrlUoMGPGYPtHJkIgsEbKa3pCL1GqKRWoRZEq4I5qPXU9qRLudOEC4+v3MH3M5+CXt9TaGuEHg4qkCbIXgtTu02PNLj+szNHQM2KdNqfx01KFPQvBvCGh8NOVJbQgtXtXfSsZdTIBDtP9qYr2CnlfSj3148ZyZEKBwn0lH0AwSIAESaEmAEfejtGP5yIigQmjbFzepQLPnlAjZ0v28tVxNyajdnlGHT2yCEBteJWJSz821t5QbyrNrKiA2PxcRpaXH1V4+tt14UgFRXvJkSRcYYzzoC5GwqPbl3SRkihx3u398bNeamn6sZcXjZ0SAwn1GnUFTSIAESKAVAea4R4W7CkVdnKpdMlS4hyKhtrv1RT81AswKaeRWIw8fdvt9xlPDqm99/glMDTe1x+5ihO9i6UGlx9VcPr7dan/fFxXphCuUf652lbCOHZPaChLll5Rdw4fHzpQAhftMO4ZmkQAJkMCUBLirTFC4a2QzJN76psrU5mmrgKyNuENIa1pOTbpMjeDL7WJTys0PbZT7zwpyxEuPK7l0fLvtDjapBaahsnEudgrKRexLWMeOUfaxt/uWlF3ChcfMnACF+8w7iOaRAAmQwBQEuI97ULinRHZf4a6TgdjiVaANS0cAACAASURBVN+9qS3/QoL3ge5LjYBr5Le0vhrBFxPutdxCQ1pfYpRblFt6XO6yCbVby8a5uXx3W772cW73pRLWqWO0b0MTi5Kyc0z4+wIIULgvoJNoIgmQAAmMTaCF8x/b5hHLy6Uj+DxxuxVfbY67jZTG9gjHPui6MNS+CMgfD2H5fBG5pWMREtJ2T/XUQknFWSP4csK9lBva4XdG0XbbqH3pcWiLvnAKEenQrit++MTarQtic9FzLS/34iZbbwnr1DGxbUlRR0nZI15CLGpXBFr47kl3ImjRgF11DuslARIggakIbNx3xkSOvpkS4u/dIvLnnVD+SJc7DlFXK9zRhXZx4Q0i8t2uX58iIheJyFfcmzBtvrgejzeyYgcWK2xjQjol/mMC1m4/aI/Bi6VSEwUVzXgPQCk38Icwxn75+IADnjR4vqXHoQyN+uei3iUTllC+u+bZf9z030tF5Mqu3bFJ2ZjCPSXQdUyX9ONUboXlNiDQwndTuDfoSFZBAiRAAjUEWjj/GnsaH6siJ5QOoRFXNQli9CoReUb3kip7DqLbD3XCLbbbh5YD4feWwNtQIbTwFlEfJVaxb9H4vcZT9ev5udST2BtztV4beU7VV8MtxAL1vN9xKD3OCveSpww4Xrd2DK0lsE8t9CmC3avd9gkmUh+LvG01NklKpeGk7LKTQJ8KVdOPjS83VjcmgRa+m8J9zB5jWSRAAiQwAoEWzn8EM3dZBKLZ+Ng3oI5hD0ThiRVlT2XHGG0JlVFjr7L4fkb45o4rXRw6RptRF/6mGBtj2McyVk6ghe+mcF/5IGLzSIAElkeghfNfHhVavFAC+nShZCeehTaRZpPADwm08N0U7hxtJEACJDAzAi2c/8yaTHPWSUCj7aW76KyTAlu1GQItfDeF+2aGExtKAiSwFAItnP9SWNDORRNAas6ZIqIvsFp0Y2g8CeQItPDdFO65XuDvJEACJNCYQAvn37hJrI4ESIAEVk+ghe+mcF/9MGIDSYAElkaghfNfGhPaSwIkQAJzJ9DCd1O4z30U0D4SIIHNEWjh/DcHlQ0mARIggYkJtPDdFO4TdyKLJwESIIFaAi2cf61NPJ4ESIAESCBNoIXvpnDnKCQBEiCBmRFo4fxn1mSaQwIkQAKLJ9DCd1O4L36YsAEkQAJrI9DC+a+NGdtDAiRAArsm0MJ3U7jvupdZPwmQAAk4Ai2cP6GTAAmQAAmMS6CF76ZwH7fPWBoJkAAJDCbQwvkPNpIFkAAJkAAJHEeghe+mcOegIwESIIGZEWjh/GfWZJpDAiRAAosn0MJ3U7gvfpiwASRAAmsj0ML5r40Z20MCJEACuybQwndTuO+6l1k/CZAACTgCLZw/oZMACZAACYxLoIXvnky4Hzp06HX7+/sfMkg+My4elkYCJEACqyXwEvrO1fYtG0YCJLBeAsd8997e3uvPOeecD4/d1MmE+8GDB6/Z29u7emyDWR4JkAAJkAAJkAAJkAAJzJnA/v7+O88999xrxraRwn1soiyPBEiABEiABEiABEhg0wQWJ9wPHz58xuOPP/417bX9/f2XbroH2XgSIAESKCSwt7f3afrOQlg8jARIgARmQsD67hNOOOE5Bw4cuH9s0yaLuMPQFkn6YwNheSRAAiSwawL0nbvuAdZPAiRAAvUEWvhuCvf6fuEZJEACJDApgRbOf9IGsHASIAES2CCBFr6bwn2DA4tNJgESmDeBFs5/3gRoHQmQAAksj0AL303hvrxxQYtJgARWTqCF8185QjaPBEiABJoTaOG7KdybdysrJAESIIE0gRbOn31AAiRAAiQwLoEWvpvCfdw+Y2kkQAIkMJhAC+c/2EgWQAIkQAIkcByBFr6bwp2DjgRIgARmRqCF859Zk2kOCZAACSyeQAvfTeG+m2Fyloi8qfuDBdeJyJt3Y4qcIiI3isjFIvJaEbllJDvQxru7sl4kIneNVC6LIYHVE2jh/FcPkQ0kARIggcYEWvjuJsL9wQcflF/8xV98e8fvGxFxeJqIXGoYQ0w+EmD+RhE5qfv+fY37ZIzq0M4HAgVN2hcJw6096KMY06eJyBsyAB4VkRu6Yy4UkU91/36ZiNwxBjyWQQJbINDC+c+QI3wG7gEIauCDgMbHReT2Gdq6a5OeKyIv7gIuCLoorz8SkTtF5L5dG7iw+lVX3CQi33a2I7h1eURz9B2zGrxDsaVBO/b5AgZVC989qVjUBnTC3SIP1Qvnc5s56GwRuSdwAT3UfQdnfknPfsTFdqBzbq1vCnAQ13d2v+uI89U3JO5K2JYK99iEw3eB9i2F+w/J7HKs9bw8eNquCbRw/rtuo6v/WhG5svtOgzwqTK8wAQE9DSLm2UeE66FIgGdmzRvVnLeJyHvNfRBCHR/lhX+HmI1qxMoK2+/ac7qIPOjaBl0CfeIDULVjFsVqAEz7D9+V6DD2+UIGXAvfXTJgeuNyDbDlhC4OexHg2FDahk2/GOKY9CJFPSFbere54ER7AbauO2ReX+GuN1dbJiPuTyS8y7FWMBx5yBwJtHD+M2r3eSLy+UjKIH57cuCJnfrROfjQlij1PomnEe8PRNbhz1/RBYcmvb+3bHSDumLCXXl7PdJnzEK/oDxMAhB01EBlrp/Y5w0GwFhVtPDduQEzqC2uAYgua0QllDphBQ7qDeV9v0ZEPtIZNSRvepdiai3CPTd2GHH/4UDd5VgbdP3y5N0RaOH8d9e6J9SsPrEmpW6Lwl2f1uJeelWm/xDZDaWazqjbZ2VKSLir3gjx7jtm0WhNx9E6U/dS9vmshknemBa+Oye+8lYmjnANsDNMn0uNx573Boo62TkfG5V/pslFQ5ThZ7tHhZofiRSYm7tIjeasYZZ8vnnMiCpxUT4sIjZarKZo9AIzZPyhTPx9IvA4DW3QXEPk559hZtdI+/nRrm77OFPr/qxbvImcOgjfy0yZOPYLgXzPXL023cjm46EdHziSt/51wz6V4+5TZXJjJyfch7DFTQm5sPq4EU9fPtqNFbB7pUlHQptCeYvo4yE2PClTT81YKx2/sDnX38/o0sBwLPrY57ra80O/D7rmefI4BCLO316/CGzcupK1IzUiCNfKmSYXHpFQ9e9fCfhl+GSMef14X6vXwycDqZk4B77m1UdynL8aYJ0rW+uE+NLzNU9Z12mVXoPwa5omau99NQPO2qEpfDg/tJ6stG1af+nxQ1iU1lHDRI/1wl2f7sdScmvGrNaBPrT58znhPkaf92HBcwYQWJtwxyNNuyjTCj+b324j8z7PXQe6jcbb9JkQblx4WFiC6IONdoeOtTblyvW2WaGKm4k+GUA9iCQhp97mtdn6rWDO1Yv2YJGoOoBcvZo7b59W2LpRnk44Wgn3XBtr2Gpb0I53i8g/NO2xv+kY0O+mskH7pnSs5eyw4xe25/r7KeYRbKg/7RqL0DqSAS6Lp45FIOD8fSqhVlUSfR3LrKnKUf/vfVuoPjv+/e82Ym93y9IAiQZNLDO9/mI7e2lKhE3NLC0b9mnAA9ciNmaw9wW1v+Q6VEYpH53qn5QdNt2opm2or+b4vixq6ug7Rq1w/343mUFZ9l5ry64ZszGbcsJ9aJ/3ZcHzBhBYm3CHKLZpAzZqYHO4/s8u3xHobF6Zjcrb79WR60JPRF2e7rZb1OM1ymAFdCjibqPLuJngseRfHIniPsvY5mfiuRvKYwURdx/VhpM+LCIQYxBcKrDtjSdXL4S7F4cavbdlgneNcMdN0n7QPrvlYyziPhZbtAEfTb+ytmif2n7GEx9diDymDXhaY+upHWs149cL95Bw+ZKJzOF3/9TKXoO5pyYD3BdPHULAOX9ca7pDU6jYmhSTIWZNea4uANQngbnF+rlUmQ929wAvijWAYe8hWncokq33pueZp1c1ZXufblM89dov2WihT4TX9pe3Q8cMvreLMWvahvJrju/LoqaOvmNU/SL6+a2RsePLrh2z/vyccB/a531Z8LwBBNYo3G0U0jowHcCIanzMCA8bBbFC0DpjzMZPjKSuaPqNF6S5vGMbnY45fnSt/c0L6Nie6KkcdxsN9Ytv7WMz1K03mZJ6U+X6lfGx7SBLdpWxkZuYcB+DreVu2wYuVqBbG+wYGNsGW4+PgObGWu34Lelv26f2OrOT3yGLuwe4NZ5aQsA5f/hBTQEMnb7L90CUNKfkGFwHv2Ym4prqGHuvREq4a5Q85oO9YFJ/YH0HbEaaDCbmVljXlm39ZiiyrqI0t8g2NIFQG0Pb9CLgYyc/1g7fTu2f2rbVHt+HRW0dJWMtdIyOCX0CXfJOk9oxWyvch/Z5XxY8bwCBNQp3KzpUONiLWUWGzmSBTyOGVvD6KGIIc2q3lJyYsvX7qGRMkKbEm7UvJdxtvbmdd5RVSb2p9vbdVSbE3PZLjNNQtv6mY58meNEca9vYNqTy/3NjLeYiYraX9Lfe7FC2ZZKasAxwVTx1bAKJHbliVa3l6Yl/OV0sfSYl3HUyb6PkIR+sPlYntH4CFBKNtWXb6zjUR7knB2q3+ix/X0gFVGx9OTtQT23bao/P2RBiUVtH30tR/bR9ulW6lqB0zNYK96F93pcFzxtAYI3C3V646iStENELJZSHG8pvV7yIjFzQLUIK5ZHXRtz9DjexbrSPqHOLMbWMlHDPpTFY4aV1l9SbKrevcM8JhZhdY7NN2R/7bUob0M+WTYlwrxm/Jf0NG2y9OqFKTVgGuCqeOjaBDUbcPUK7dV4olSQleHPrS7QuK4JD6TIa8bQCrrbsPmI1NJxK0yZi9eXsQJ21bas9PmdDqE9r6+h7Kdocd4w9jIfaJ1m5MVsr3If2eV8WPG8AgTUKd+Dw0XQ85oPYDj2OxPF4ZPU5s7A1FXGN4Z5KuNuITqmgGiLc7SLetQv3UrZTCvc+NtQK99ziVJRnx2/pOLOTX4wVu3sQ02QGOOYWp24wxz2GVe8XfvvfEuFud5wJlW9TSdS36v1F02S8eNN6S8vuI1ZDtur1nEvhGEO4l7atBYvaOvpenn5XGZ209fGVsTFbK9yH9nlfFjxvAIG1CncfTb+7Y+RX7evWV3CcdsGqf/xpJwLWuQ9JlclFvkPdWiqoSoV76DFdaI1ASb2xRcFoxy4j7rmovXJOtXGocB/bhlrhXjt+S/obNth8dlxDeLui7mhRsovFANfFU4cS2NiuMilc+pTRL8AtEe65vHFbr64hUqGuaTI+UFSa2qJljyXcc9sT5urL2YHza9tWe3zOhlTEvaYv+1x+Xrhj4oZthDGhq31nTGzM1gr3oX3ehwPPGUhgrcLd59/GXspkBY3dItIKLb9gM5bTVxtx1wVD6MJYnqTv3lJBlRLutl5/o9IIkNYbWpwa210iVa5Nv6nZVSYneGM8xmbbR7hPaUONcO8zfkvHGeyw15Dd9jPXdwNdF08fSmBj+7incMXSBfT7kH+OLTbNdYv6BfhWXSjr11PVlt1HrMbsVPtSUeAhEffattUe34dFbR25Po797oW7D36U5rvbCVBut6fcrjIoa0if92XB8wYQWKtw92JFEfkZtd8tBMeF9iwORZMhciFCdVLgBanddQNOENHIZ5tV+FYcQfDgfH2RDez/8W5rR7sDS6mgSgl3Xy/2Jf9mt2sO9iEPtaekXptiA46aOoHv7ZqAGuHut4PUftTHzyWLeMdg20e4j92/qcWpubFWO35L+lv7wvc7vu/z6HeAG+OpfQi0cP597JroHPj60Evt7HXlhZNPbbGm6XmpfeH9y3Bwvl5buEauj9xvasvuI1ZjmP2uUPrSOXu8PaZ2cWrftpVy7sOi1ibtR7w3pfTlVjgnJNzxvY4znzLVZ8z6fi0R7kP6fKLLlcWmCLTw3ZNG3hINsJFAZeBtsZF5PSY0gy1ZvOIFaexlRNaG2AtPbJ/Z40sFVUq4o+xcvakXMMVm+Paxnx9zKA8vBsF2czXCPTZ2lUmKR66NKLuUbR/hXsK5rw3+vNxYqx2/peMMdoQmyUyTWcB9p4XznxEGu/EAgih4uZx9YV1o+0KbRnBD966LL5u3n+p1B/+G37/btRfvxLhIRPC+D7/1rX+qGUuRqCm7j1hNdY1dAInj9MVO+PdPmeCOF5o5O7TOmrbhnJrjczbEUm9q6oBNpYs6LeeYcLf3Chv06DNm4bsxrvWjQTP0oX5Cb7Ht2+czusS3Y0oL370r4e4jgaEooBebqVm9Fz/6Fs3zu4hySJD6c0LR/NTbRnEz0Bf6YFTaiUbqEZmtN/b4LVYvOPkoS2m9EHHvdPtBgwvy+F7ZRZhSwt2+vS52FcYWGId4jMXW3gxSe9+H2jaWDfaGn9oBQ7n5sVYzfkv7W+vyZU96zW/HPU/b0hbOf9oWVJWOa/jSwJulIT7xd0+kNH/9eqENofSWwJuUcf3B7+lTVFu8vV5S2w6Xlq2T59hLlmrzxGEr/M3PH7H/skDbwOvjR54e/EH3tnBtW84Oy6C0bXpO6fE5G1IsSuuwwr0mSBHbehHl2Xufpmb1GbMlQZpYLn+fPq+6CHnwOARa+O5Jb+ItGmBQY2DjDx/7JrhUb+g5eMUxojyxDy5S/TziHOI4vR0uxdZb2qacPfrCn1ybc+WM9fuu2Fr7W9iQG2t9xm9JH9hJMtNkSojN4JjGvnMGLT5mgl6LNX4W56SOV59Xc28oZTJl2SU2TOU3VLDi5Yal3FqwyNUR2w2ohGXfY/qM2b514bwp+3yIXTxXRFr47jUJdw4aEiCBJxKwaWk1ESiy3CGBFs5/h81j1SQwFQF9CjP1LjRT2c9yF06ghe+mcF/4IKH5JJAgYPeIjz2qJ8AZEmjh/GfYbJpEAkMIaLQ9tCZiSLk8lwSKCbTw3RTuxd3BA0lgcQTszky5F7csrnFrNriF818zP7ZtkwSQsnKm2R1ukxDY6N0SaOG7Kdx328esnQSmJKA3su8kFvhNWT/L7kmghfPvaRpPIwESIAESiBBo4bsp3Dn8SIAESGBmBFo4/5k1meaQAAmQwOIJtPDdFO6LHyZsAAmQwNoItHD+a2PG9pAACZDArgm08N0U7rvuZdZPAiRAAo5AC+dP6CRAAiRAAuMSaOG7KdzH7TOWRgIkQAKDCbRw/oONZAEkQAIkQALHEWjhuyncOehIgARIYGYEWjj/mTWZ5pAACZDA4gm08N0U7osfJmwACZDA2gi0cP5rY8b2kAAJkMCuCbTw3RTuu+5l1k8CJEACjkAL50/oJEACJEAC4xJo4bsp3MftM5ZGAiRAAoMJtHD+g41kASRAAiRAAscRaOG7Kdw56EiABEhgZgRaOP+ZNZnmkAAJkMDiCbTw3RTuix8mbAAJkMDaCLRw/mtjxvaQAAmQwK4JtPDdFO677mXWTwIkQAKOQAvnT+gkQAIkQALjEmjhuyncx+0zlkYCJEACgwm0cP6DjWQBJEACJEACxxFo4bsp3DnoSIAESGBmBFo4/5k1OWfOKSLyAxF5JHfgRn5/mog8LCLXicibN9JmNpMEZk+ghe+mcJ/9MKCBJEACWyPQwvnPkCnE+eUi8qiI3GDsO01EHuj+f9J7VoTJa47Yc2rgt2+IyOdE5MEdsNw1k1yT3ygiJ4nITSLybXew9jO+fp/7DROSC0TkZ0TkSvPbu0Tkd0XkrlzF5vezROTl3f8fPlLuHYFzLxaR53bff1JE7iksX9uHw290E8pU27V4tc3WaW0pMcOzKzmHx0xMoIXvntQJtmjAxH3A4kmABEigOYGN+s6YGN21SN3PDIBLROT2xoNk10xyzVVmpwcmNreJCETqy5yYhpi9tvsN5UOs46nCmSLypq5CPGG4OjAZCNmj9eC3twcmCfje922JJrpQRD5lKvRtTLVdT9MyLIO3ich7c2C73zHeMO74mRmBFr67ZJD2xtKiAb2N44kkQAIkMFMCG/WdKTG6y1SZmBA7T0Q+3w2hZxaKybFG3FKFO4Q5IumvFZFbDAzbHv8bDsPviGTj3JL0IDwl+UgnbiHgc8IdZWJy8KKCqD7KwwfRedgzlnAPjY2SScBYY4rljECghe+mcB+ho1gECZAACYxJoIXzH9PekcqaqxhNiScVoj56PBKSaDFzZaUGh5ipmEYk/SrXsg92wjkk2u2hsWi9PQaTvIc6sX5rl2aVE+7oP0TRc5MCPBW4u5t4IH0KEXIK96lH+4LKb+G7KdwXNCBoKgmQwDYIRJw/Hq9f2gkcCAyIklDe7lIhpcQooq3fCqSk4PuvdhxsTjPy5D9mouAo+xVd3jV++0RFbnpKuGt6Q0q4+9zlzyaiumgD8ruRH47PfSLyXdOh2t8lwj1XL3K7cUwstxv55q+OcM+NMc9MBW8oxUOFNsrMaRJ9ypES2NonJ4sI2oD1ETnhDvH9ju7aCqX3aHt1ooay30DhnhsG2/udwn17fc4WkwAJkIAEnL8KBk8nFL1cKsHaHHc9HqIMC0WRGmE/EIkQVy8UEU1vsL8/rxPGOV4p4a6R4lBZEKRYuAhxrPnaLzb/76POmIRc30V9v+Jyu9VGFba5tKKSelVMx0SwiuRcFDzEzzL7fscBx6E//GJVzfeOiWtbvu6mg+8gnv0uQ9omnUjZMRJazGntfFaX+hRrr43koyydIDDinruCNvQ7hfuGOptNJQESIAEl4Jy/PsaPAWqdpjFVR/UV7mqPzU9WEQzx7hdCaspGLi1Cy40J91TqB85VUX+2261Ez7MCUQWnF696rC8jJdxr6tXUk1COvk4WSyc4dlwoM5z71i6S7dugx5c8tQiVHVv4imN14WaNcMfuQGp3KPLv+yIn3DEevxm5WH62m2jmrl3muE/lbSYql8J9IrAslgRIgATmTMA5f104FzO5VIDOucmwbYhw96LQpl+EFhymBJrnlNpVJrbLSS5a7etXUehFso/yqm0xVn3r9TvjaGS77+4l2j6dOKWi9mMJd0zQMBGxY6FWuOuELzZmLI+ccC+53ijcSygt6BgK9wV1Fk0lARIggbEIOOdfUmwuN7ikjF0fM0S4h9qfEucalU7lM/uIu6a76Pea9gIxh7QXuwe4CsBYtNqLvpgIVAHtI/ExVrX16sTAC3SdAPTd6lLZ26dFsZ13xhDuuQlOSY47Iu7I+783sEg1xCMn3P14sdeXbnFJ4b5rrzNy/RTuIwNlcSRAAiSwBAKMuB+3SLFW0HvBHRL1MdEVGh6pdAWNlHvhW7ont04cVBh6Iaf536ntE237autFe0N5+pom03ebS8sMaUCIhMeeDI0h3LUMb29txN3ysJM6ZWTz6nPCPTUpDO3jXjv2luDKNmcjhfvmupwNJgESIAHxi1OZ4x5+c2puZ5VUxH0s4W6Fnk2v0PIhuP1iTDvEdZcYu+gS0WG86RNRZCy4xaQAb5S1CzFjba+tF7b49Bq1ZUgKlp/s6ETgCvdWXNQfyvmPuQHLyS/UBTfstGQ/uuAU0W+8jRcLZW1/hCZlfrKkUXhvO4U7nfUTCFC4c1CQAAmQwAYJcFeZxUTcMTpDEeOaiQHK0PxsCP3LzNtDIRbttpZ6NeSEe0kKkJbl89lj0f+aK9ELYtRxU9cunz9essWj1h3aCce/yTRnp31CERLufnKgfenTnijcc6Q3+DuF+wY7nU0mARIggY3v4+7TTuacKhOLuNs3d6I9uQ9SSbCl5ZtzB3a/x5jU1qvVaW48FnbiDaL4C223WGjesd1Z7ARCI9cow6a0WKGce3Oppqz4lCKI/ycHjNOnFvreg6+7LUBjaVAqypHjH0vzoXAvHQ0bOo7CfUOdzaaSAAmQgBJo4fxnQhuiTVNAYlsizlm4a7TXp7OozbqXfChdBqJSv7dvDsV32MddP+Dj9yvPMSmtV+uwkWyIdv9+ALTzQJe2g5dC5T4xQaxPFnwajn4Pu5Hy4uvAOMH3Vxa83dTa1ifHHecrDy0rtIiUwj03Cjb4ewvfPelOBC0asMFxwSaTAAmsnMCGfCcEnn85kRdJOZGK0VC7q0xNKouKUL9LiO4MgvpDe5TbhavIr9Y3oD5FRC7qxLm+FMhuXxka3aW7yuDcmnptXbqne6g9Yywg1bpi+e72JWNg/cfdxAYThvcaQ0N58jGP0Fe4ozzLI/T0gcJ95X64T/Na+G4K9z49w3NIgARIYEICLZz/hObXFK0pGnpOSJTFtiyMfa9llSxOLdk1JfbWWkSN7xQRLDCNLUBFpPotJmddbYMwRc63RpbtAs3PGYBPF5FXdZFmu7NMru2l9dq+UhtCEyEVqbGXKPk+V9EbyrW3b5T1eeOw+9IuVceWCdYfP5JOhPGC6Dz+/zdEBFs4pj454Z56AZU+BYhNFGLCPdV2tbV2V5mScVpz3fHYiQi08N0U7hN1HoslARIggb4EWjj/vrZNcB7SIDRlxqeETFDdToqEWD2xq9mLTRXhPj1FDR3yMqRUvR6ELhL1QnWMXWZqoeuYwHk+VchueQlmiMavddzUcuPxOybQwndTuO+4k1k9CZAACXgCLZw/qc+GQC4qrL/HhP1YDdEnCz6qrpH4mp1qxrIpVg5y0HUR7ZzsmrrdLH/mBFr4bgr3mQ8CmkcCJLA9Ai2c//aozrbFdlcV5Pd/qUu9wfdnGIFamqbSp6Gx1Bu1re8bVPvYUnMOJjW5dJma8ngsCQwi0MJ3U7gP6iKeTAIkQALjE2jh/Me3miUOIIAIMiLeyKv2H+y08m4RuWtA+blTYy9BgjDGIlx9UVSuHP5OApsm0MJ3U7hveoix8SRAAnMk0ML5z7HdtEkglPG2T92THNtCtogoY4/1Z1OgcwSSwDACLXw3hfuwPuLZJEACJDA6gRbOf3SjWSAJkAAJbJxAC99N4b7xQcbmkwAJzI9AC+c/v1bTIhIgARJYNoEWvpvCfdljhNaTAAmskEAL579CbGwSCZAACeyUQAvfTeG+0y5m5SRAAiTwRAItnD+5kwAJkAAJjEughe+mcB+3z1gaCZAACQwm0ML5DzaSBZAAiRYm8gAAIABJREFUCZAACRxHoIXvpnDnoCMBEiCBmRFo4fxn1mSaQwIkQAKLJ9DCd1O4L36YsAEkQAJrI9DC+a+NGdtDAiRAArsm0MJ3U7jvupdZPwmQAAk4Ai2cP6GTAAmQAAmMS6CF755MuB86dOh1+/v7HzJIPjMuHpZGAiRAAqsl8BL6ztX2LRtGAiSwXgLHfPfe3t7rzznnnA+P3dTJhPvBgwev2dvbu3psg1keCZAACZAACZAACZAACcyZwP7+/jvPPffca8a2kcJ9bKIsjwRIgARIgARIgARIYNMEFifcDx8+fMbjjz/+Ne21/f39l266B9l4EiABEigksLe392n6zkJYPIwESIAEZkLA+u4TTjjhOQcOHLh/bNMmi7jD0BZJ+mMDYXkkQAIksGsC9J277gHWTwIkQAL1BFr4bgr3+n7hGSRAAiQwKYEWzn/SBrBwEiABEtgggRa+m8J9gwOLTSYBEpg3gRbOf94EaB0JkAAJLI9AC99N4b68cUGLSYAEVk6ghfNfOUI2jwRIgASaE2jhuyncm3crKyQBEiCBNIEWzp99QAIkQAIkMC6BFr6bwn3cPmNpJEACJDCYQAvnP9hIFkACJEACJHAcgRa+m8Kdg44ESIAEZkaghfOfWZNpDgmQAAksnkAL303hvvhhclwDniYi53TffElEvt39+ywRubv794tE5K7M9+uiso3WxPp+G61fWStbOP+VIWNz6gm8UUSuF5FnmnsF/MjDInKdiLy5vsjgGc8VkbeKyJu6X68QkRvMkbnfRzKDxZDA9ARa+O6Wwh3O4fIO26Puwp2e5jZqeI2IfKRr6ttF5H3dvy8UkU91/36ZiNyR+X5sWrgZXCAiFxnnjTrgwO8UkfvGrnCD5cX6flco2OcDyLdw/gPMm+pU+KlLjY+AePz4kWDE7VNVuMNycb2eGqgfvvAeEXmwgW1vE5H3isjppr7TROSBru4x9IFOBFDka7tyf0pErur+nfu9BMPFIgLxD13x0SOThEciJ6G9+Oh9MVY2Al0v7348bO6X9vgx+g9tf0OmnpI69ZhbG42bkj7Z7DEtfPcYF2a0g1wD4BzUIeCcSeuecNTg5nKgE5uxG0rJMVOYqBEUlD0X4Q4neK2IwLnGPvYpwBRctlBmrO/R9tbjca593ppD73HXwvn3Nm6aE+EjruyKhu/C58Wd3/ARWvwGofbsI78fSgi1aSwdp9T9TDGXNJiwtBDu54nI5zvRfkugzbnfS2hblva+58/V43La4zZzv4qVN0b/2YAatAT6PPXJ1Xl2N+krYcZjJiLQwnfnBvCgpq1UuNuLx0YqLKuSYwaxjZx8ioi8UESe0kUJNFVmVxF33FzvdbbqTRlfI9qDj30KMAWXLZQZ63u0veV4nHOft+QwaMy1cP6DDBz3ZBVvofQM/PbkQNQzJDrHtWra0nQs+nuI9dWx+8tYlrUQ7tqemI/P/V7SVmUJ8YsAUe6+nNI9+uQSIhoCPifch/TfB7unS+/qJq3Pyzx9jo2ZEkY8phGBFr6bwr2+M0tu/iXH1Nfc/4xdCXcbuYBTxWNBnUygNXhU+OojKVRfjTyO7N9inrmrieSc+3xu12V0lLZw/jO6RFRA1kzg1yrc0S3aNqSWhKLUY3Xd2oQ7xg9SQmP5+bmIO4IfD3ViHWknyBCoFe6l/ad14WnSv+ueSoSeLIX8+NQTurHG1ybLaeG75y7cMbghOi8zj64wO/2Ce4yoj8AxUCAQfc40ooCaqvFJ9zgJOX2v6H7HMTgff59w+WKI/JxvosSoC7ZgIY/m7Jcco4NZ68XiILUb9X6sE7d92mTbaTn0Fe6lbEIXqF0Qi99rnE1pv6Nc2+Ybu8kA8mQ1mg9nqHmPKPeV3YIsnAunfJObTExZnh+bNscRY1ZTr7wNT6q0W+spGY814yx0bdm+H9LnNWOtlk8JB9uOIbacYVLDej+6jjh/mwMOcQJxoetVlnyTrBHu6JszTS48xK0GA74SyPHV/Gfl81mzON/6D39f0ONTwYVc2ak+SUVP1V/HRKOOZy0f9x9/v7J1qz/VnHrN2+4r3H393xCRzzn22k9IK4UvRltQLz5IbwJX9GPs91ieeoipFeQaxQ5deznhrjxO7uzrK9xz/Yc2aGQfdt7f6Qh8n9JkjLgvwMttXbh7EeC7zEZw4UAR6cMnNGu1+b+xXVVCQ8Je/HpRx4YOLriSY3B+qm0aderTplqBHjs+ZyN+z4kSyxwTHF2MlLv0avodZdk24Caui3NtPRgr7xaRfxjItcdvWDStN4opy/MRRbsQLLYmIdUm+wQj1Jcl49GOs5BQsP24qz739Zb2kfIp4aDjJTf+amypiSAfd10EnL/NAbfH1lxbuWtvV7/rGAw9lfM22b73v1neEKuYyKNsDbBozrxlpv0di9JqGo+9r5SW3Ve46zXn89xtvWCFhf0Qv7pbS+j6jI1nMMAH6wpKF6fa+nEu/IUyxf/HNj7wHFAf7NYNE0K/1yzOtYI81Z8p4a7naRvUN/eJuMf6z7ZT9YrmtauPSvlYCvddeaiKercs3K2gUQeB2Tpyt3FRaPRcHbDPq/WzVvuIHLNpiDRbB5wghOVfHInGPqt7bIV67YIRjUxqJBe/+4h7yTE4T6MCKoBR74lHJh/P76JHiKL1adNYwr2WTWhY25SJ0oVWtf3uhbvaYW9K3jbtM9uP1r6QMBirvD7C3bYJT3es3fZReqjvS8ajPrLVevT60P+3107uCd3QPi+5DlN9HuNTwgHl9hn3pUKywvWLOOevKQCxMnpPEKqMmvZgHTsYAx8oeJKQS5WJRV410mmvHa3bbouordUJk80/rik7Ri0mwqzQ9tcirlUEGfzuIak1Ato2O0Zwb4Ef0ftoqXDXdvsUHq0fbY3lfLfIcVf/pHb6OlPC3QvpvsI91X86FvTebjnqeamJOIX7tD5olNK3LNxtlM9H0L3QUGdrRYN1slYA24vCbp/nZ7mp30ryZHPH6O+5vXJr2zSWcO/Lxg58y6BUWPTpdy+cbF/a8mBbTKDHot06scL2bPgMLa+vcLdtsu214zn19CQ3Hm001z6RstdOLv8SfPr0eZ+xlurzGB9vXyh1awxbRslLds4ffkKjqqGbS86PjHJDmrgQ+PVfMzvLQMDfnMjxTgn33E4lXsDZBYl2pzDdqtAGcGrLzgl3DSTgOI2eoz74pJptckOiVG0NRY1t9LxEuKfKgu361MT7idzi09zvJcPOt11Ft9+pJSbc1XbrZ0uFe5/+0/uIX4yq9vkJmw+i2Dr1N26xXTJSGhyzZeFuBWvoBhsSGvama2+e9nsrSmwdPpI4RASVCARbNxxdLD+xtk1jCfe+bIYK9z79btvsI/s2+uEjGSVpKmOX10e4exv8Uwkdu0PGrI2YlU5uQy6wj3DvM9ZSfR7jU3tdlvqE1ESh923COf+ScnJPQ0rKmMMxuGYxSdGJSix9JiXcY8JI2+fP1QmqnwCFRHpt2Tnh7n9He3+1x37cIR5qa2y73Zoc91wqR2z/95wwz/1eMiZDgjy0wDd0nF2Qavd3LxXuffoPdoS2f8z1l/WvIS5r8QElfT7bY7Ys3HOP562gVTFko4P2orDCwM5kcxeBDozY4zb8ntt2KnaMFUpaD24a+NPoLr6vbdNYwr0vm6HCvU+/pwRrTJzDzhLhXiq0xy6vtE2odwzh7kWtXicpUT2WcO8z1vrwKRHuY9vS++aywYi7Z2XfBRASOSnhnlvToHVZ/x1Kl9EAkU2h6VN26lqxNuh9LbenN+4LiNbiv/rRXHNbXi6dqEa4a/pJapOBkDDOCfPc7yXXUEqQ43z1ZymB79OkSoV7bf9pMCn0ZC633oKpMiWjYcfHULj/sANCs0i7oM6KKx+xxfn60icfcS29ScceZw0R7irK7Wugdbj5CGtNm1oL99S+szaPvyTNwgur0n4vFXH+cTGF+/EOzqYB4Zr6utmDv7T/hvZ5yuXasVba595/5FKG+viElC29byEbzHGPsVL/56PGJcLd7jgTKt/uyKP3FPW/mibjo/A2kmu3tvXl53b7iYmw3FaQOpnQxamthHuJaJyTcAcXnQip74+l1OB3rBuwH13rBt1wg4h83+0+1rf/tH8xrrALkv1ggqEvIQuttyjpg94+hyeOQ4DC/YccQwPYRj2sQ7eReF2trYtOvOPPRXdjvZi7+XsBmtsGUbe2s4sOrWitadMUwr3v4zdrN5jE8vYsZ8u2tN9LRRyF+w9Jx8ajfbqDmwp2rNAdenK7yWgfDu3z0rFW2udDhPsYtvS+E2xsV5kUJx1T/ulXiXDP+V5br6ZMqFDXp6I+kJKLYpf2eUyExfKzrRANTaRDdul3sQBLTcQ9V5ZOdPw1l4uo534v4RnLXYdN2O5XX8qkQbzQU8qSeqxP6NN/ds0E/Gvoo+scQhs6ULiX9NKOj9mycLeRO++wrYPwwt6LD/yuuZJeONo6cm8si4nLvqkyoaFl8/ZtuTVtGku492Vj2+VzjWOr5fF4EB+kCPXp91IRNwfh7hlYoRtbIJtK17E3ySE57tpv/uVJuutEqYgd2uel12Fpn9cK9z7jvkXE3QoNvKMAPm1N+7inbrWxPd5TQjK22DR3S9f+R9BAF8r6+0bfsn3dKRGmdvR5yhBK3Yjt6hVKf4nlqufarWkec1icalnr9Qn/qsEx68/0zby+fzCRQ+BCrzM8gbSLhfv0X25hM2zQ+30oXYrCPXcFz+D3tQt3XEj+g313sVWjvRnqHtzf7LZMxHZY+jgptFreig8tPyQafR12FT8u2h/vXrhkF6ygPCuw4aQwc362274sdwwcps1n9/vjeqHUp02xPXVrv/c7HKTY+P70+aAoC48dv9tt7XlRJ0K0H/v0e6mI25Vw99t6YszgTbEvNeMY3KYU7rnxqP1mU9D0u9I0GT1+aJ+XXIelfe6Fe45DH5/QUrjP4LY0iQlI0wot0Lci0j+B86ktoaBBal94+DGf6qJ9iTGPF+OF7hs2Iu7fBK02hMquEe6x7R1jkxW7CD8U9PHvqvD3sZJdZXLt1ntU7D0HtdtBoi/wcqbcS9/QlljEPRSQ8D4hNqD75LhrWbH+04lSLkChLGNpujVPkia5YFlonMDahXuo5fbijr1wRM+LOWX/uB7Hx1bV5+oIXeSh8v1xuWNSubShRSulbRor4u4de2yUlkRiSxjbiFDueN/vpSJuV8Id7Gwk17JEW/DWQURQpxTuufFoBQde+W0/pWky9pxcH+LYmj7311dpn9del33GPYX78Lu4+kNN0YKg1jdq+rGitalY1WAA3vHxZbO43y701GABzsVxCBggv9gHZfzT3Nh9o0/ZnlIuehr6XceaBrP+vHv3ByLD+E5TQuzLi2xOPDjgg/bjLao4BxOUEuGO82y7sVUn+sm+WyV078qlwsR+jz1pCY22nHD3L6EquW8NEe6w0fefpmLlFh5bzp5nbswMvxJZwmACaxPuiJjom+xicPwMMyY47GvsfVn+cX0o2mDPidWhNwS7r6+e56OKochM6phQZDNVX2mb7G41dhJU+722sw+bUN/COesjfvt77HF/Tb/H2oZ6LLfU+wCsaB67PNgBp/1Otxc36sT1gKidvhJchUTKBisuQvtLo75QdKtkzOJcf1zJTW7KPg9dF3341Fy7NeM+ZUvvm0AL59/buPFPxHUK/2DX+aCW0E5bKd/thTb8zlsCb0uGv0buc2ifdDv+U+ty+pRtbdeoaix6GktN8fcOXB94eeAzujeR5tYGwQb4HrT/p7tzrA05gRlqN2yIvTRLhXlsEhT7Pbf9ZIhlylfp4vsS4WzvHbE3p9b2n7az5D0PsXSlXJ3jX5kssZpAC9/d96Zc1JgRG4CBrJ+aVyEX2dkdZOtAug7+Uh8IKPz51eb2nNwxLdpVwyB2bC2bWDnKA7+XMF4Kn1LGuCniDbklbS8ts+a43HhEWVYY1KbJhGwZ0udTcSrhoDdvbdNUtgT7b0TfWTM+5nCsXvM1vHFO6ni97tC+se8fU5ad6g/lVNoeHfM1XFP1a7tT97++4ym2o0/f8ngeCTQj0MJ3L0W4N4POikhg4wTseoo+aTIbxzdO81s4/3EsZSkkMDoBfdrAXO7R0bLAqQm08N0U7lP3IssngeUQsLmgpY+Ul9O6BVnawvkvCAdN3Q4BjbbHdsLZDgm2dJEEWvhuCvdFDg0aTQKTELAvYSrJxZzECBYq0sL5kzMJzJAAUoCwl3nuBVYzNJ0mkUAb303hzpFGAiSgBPSm+R2zOwfp7IAAhfsOoLNKEiABEhhIoIXvpnAf2Ek8nQRIgATGJtDC+Y9tM8sjARIgga0TaOG7Kdy3PsrYfhIggdkRaOH8Z9doGkQCJEACCyfQwndTuC98kNB8EiCB9RFo4fzXR40tIgESIIHdEmjhuyncd9vHrJ0ESIAEnkCghfMndhIgARIggXEJtPDdFO7j9hlLIwESIIHBBFo4/8FGsgASIAESIIHjCLTw3RTuHHQ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KAsQk8TUQeFpHrROTNFYWfIiI/EJFHKs7hoSRAAhMQaOG7Kdwn6DgWSQIkQAJDCLRw/kPsm+Dc14jIqYFy7xORe0TkwQnq7FMkRPLl3YnvSxTwtu63m0Tk25HjLhSRAyLyya6Np4nIA92xpffmPuf0aXefc94oIieJSIhBiiMmMBeIyM+IyJWm4neJyO+KyF0VxpwlIi/vjj98pNw7AufG7IyNyW+IyOcSYzLV7grTeegSCbTw3aXOoRe/Fg3oZRhPIgESIIEZE9ig79zPdMclInL7TLpMbX1mRJQ/V0Tu7Wx9WUQs4ucPisibROT0TgT2EeGpc2DHs0Xk0I6i8cpJ22e777Yjdl0sIp4PhPa13W84HmIdTyHO7FjhOzyRuDoxIQrVg+/eLiKhyVbMzr5jMtXumQxhmjEVgRa+m8J9qt5juSRAAiTQk0AL59/TtKlOi4kdRKU/1VUaEoBT2ZMqFxHV6wOiU8+BIIUwVeF5VaAwTYvBZASTEnz6CHecF0uVQdT/vWZi0JpVrE8hzBFJf62I3GKMsu33vykfsMe5JelEiJh/pOOL/ugr3P24O09EPt/ZHZq8Ubi3Hmkzqq+F76Zwn1GH0xQSIAESAIEWzn9mpFNiRwVoSMztohkq3GJCUIWp2ha6zyKyfLeIXHEkReiGgcI9xmCOwl3FNCLpfkKjTyBy/RyL1lsOmMw81In1W7sUpLGEO+rRPg49UaFw38VVOZM6W/huCveZdDbNIAESIAElEHH+iD5f2qUMIOIIQRLK2V0iyJTY0ah7THhBSJ9vGp3KQUbE9qsdN6SSvLjLw8bpiH4jpz730Wg5jgvdQ9EW2IoPIt7PC5SrUfuzu/x2HOsj7qX2oaxvmVQilIPUEh0rEMKaZ/+VQG42nhCgLv18tjKPPMbL96lOVuxTBj1XhXaMqa1DJ06pqLtOWk4WEfQX1g6MKdy1fAr33NWysd8p3DfW4WwuCZAACYBAwPn7KK6CCkUulwgxJdxV5Po8d4i9G00+NIQZhDiEKD5eVKkwxnEQ90ij8B8rpFMcNTrsRbmKU9T9WJdSEYoga9QYwlJ3g/GpIiX2hdJrbHqRb4NlYvlpLrnyG2Nc2T79ftdXsOcNgfz03OTMtsNOnCw/Pcb2ASa2tt/75LiHUrRi/Q8bGHFfogcayWYK95FAshgSIAESWBIB5/whtjTPO9SM1ALIpTQ7JnZUhKEdXqTFUitsDrIVXVbkorwXmciyCsdQNDjEUPPY/WRCU0FQL8Qq0jV8ZFijy14c97EvlRefS5VRfn6yom3Ipazkxpb2KSY3b+2eFMUmRqkIdqie3MJXnOPXDowVcU+l+1C450bFyn+ncF95B7N5JEACJBAi4Jw/hB92H4l9ShbqzR20CjGN/MJe3UkEYhqiy6ax5PLMVVjHcshDAtLv8pJipjvHePGtZWgKTSiyrrZ70W9FeKl9fYW72hAT59ofQ9JptQz0H/ojNREYS7hrv4dSkPoK99A4SO1sw4j73L3NhPZRuE8Il0WTAAmQwFwJOOdfYuYQgVVS/tTHxLbeg+j71UBetgq9WAQ3JGhzu7bkItSegdqsTwI0hcNOFjQ6a6P7mvrjUzD62NdXuKsNofx7tLOWRSoqbp8YxbbQHEO42wWpNiVmaKqMnUyinZpOhLGJBbZ4z4D9ULhP7S1mXD6F+4w7h6aRAAmQwFQENhxxt2JWRW8ofaUkOu6jxn2EcaqL/QJTTeuxIj20ewzsCrWpj319hbsK5dwQHrIFpxWw4ICnD7GnQ2MIdy3DTw6GCvcQg9TYpHDPjaoV/07hvuLOZdNIgARIIEaAOe7HyMS2giwRR1MLd59uomLOC0cr1FVE2qi8NnYXwt3uOBMajkN2LfJ9pAusQ22vyasP7epjxTl2W7KfZ3WLhBE5x9abWHtg32abewFTbPKik0c7UUO9JWOTzm+lBCjcV9qxbBYJkAAJpAhwV5ljdFSQ+Qi1CvpYqkdK3KHwUGpRbXqI1qFRZAi5U82iSG2EClYIQOTtY6FxKMVnF8J9SEQ9dxF7AQteN3X57l7slmzxqPXpUwwbvU/tpBOy0/Z/X+Eee0pA4Z4bGSv+ncJ9xZ3LppEACZBAYcRdRcZW93EPRTbtWzEh6v2nzwuOaoU76rTbAt7rXqikNumCSeR6H+j2dg9tYziVcA9NbnL8xrg4QwJWF/WifPtkwk60vKj3tihzv5sSxP+TA4Yj9x1ba+q7D77uFjr3Fe6MuI8xSlZWBoX7yjqUzSEBEiCBEgItnH+JHQ2PSUUpQ9FYG4kP7Quuu7mkXnDkm9dHuKsoRxrGlW6LSS1fbdVjYnukjy3cY1tWwq4cPxwDwWtTSjBxxMSj9EVVsT5Vu3y+u34f2kUI9kDcY2cYcK7ZSWmKHHe7fejlZi9+2MmIe0PHMbeqWvjuSXciaNGAuXUa7SEBEiCBoQQ26DtzYif0u10geHMnMp9y5OVKWDQa2n6wjzDOdaWNIPsosj1XJxL4Lrbvfh/7UufYN5Uitxtsvmx2QbH88Pt3O4Nx3EUigres2t1ZxlhAqkxi+e72RWOY4Pxx16/6pELPD+XJx/pqqHD3u8roNqWoL5TylBvLuTHF3xdMoIXvpnBf8ACh6SRAAusk0ML5z4ycCttYznUstQORz7eYt6WiWYjYfkBE/MJK3S4w9pKlPhF31Ke2p17epDvQpMR9H/ty5yg37W6fhhLih2MhVpGPbvfOz23B6YdUqk/tW1t9Ko9NCbNlIsr+cTMxw///RmCrUG9HTrjH7Iy9rRj13tmNL/tEQuvNjeWZXXo0Z0wCLXw3hfuYPcaySIAESGAEAi2c/whmzqkICMETAzuGzMnGXdoC8fqIS+mw9ig/fPdgwFC/ELdFW1An/vDxttvtLDHJeG+ibS1sZR0kcJRAC99N4c7BRgIkQAIzI9DC+c+syTRn3gQ0cj/lLjS1BJAKhDcK429OdtW2g8eviEAL303hvqIBw6aQAAmsg0AL578OUmxFAwIabb+kS0NqUGVVFXiaEHpKUFUIDyaBMQi08N0U7mP0FMsgARIggREJtHD+I5rLotZNAMIYCzKHvIxp3YTYOhLoCLTw3RTuHG4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IAEiABEiCB4wi08N0U7hx0JEACJDAzAi2c/8yaTHNIgARIYPEEWvjuyYT7oUOHXre/v/8h0wufWXyPsAEkQAIk0IbAS+g724BmLSRAAiQwIoFjvntvb+/155xzzodHLPtoUZMJ94MHD16zt7d39dgGszwSIAESIAESIAESIAESmDOB/f39d5577rnXjG0jhfvYRFkeCZAACZAACZAACZDApgksTrgfPnz4jMcff/xr2mv7+/sv3XQPsvEkQAIkUEhgb2/v0/SdhbB4GAmQAAnMhID13SeccMJzDhw4cP/Ypk0WcYehLZL0xwbC8kiABEhg1wToO3fdA6yfBEiABOoJtPDdFO71/cIzSIAESGBSAi2c/6QNYOEkQAIksEECLXw3hfsGBxabTAIkMG8CLZz/vAnQOhIgARJYHoEWvpvCfXnjghaTAAmsnEAL579yhGweCZAACTQn0MJ3U7g371ZWSAIkQAJpAi2cP/uABEiABEhgXAItfDeF+7h9xtJIgARIYDCBFs5/sJEsgARIgARI4DgCLXw3hTsHHQmQAAnMjEAL5z+zJtMcEiABElg8gRa+e0nC/Wkick7Xq18SkW93/z5LRO7u/v0iEbkr833pwIiVW3r+mo4jizX1psgpInKjiFwsIq8VkVvW1bzlt6aF818+pU22ANfuD0TkkYrWv1FErheRZ5r7Zu70PufkyuTvJLB6Ai18d0vhDqdxeddrj4rIDYEehDh/g/n+febfrxGRj3T//3YLENEeAAAgAElEQVQR0d8uFJFPdd+/TETu6P4d+7504Aw9v7SeXR4H3heIyEUi8iZjyBUicqeI3DcSy122sXXd54nI+abSw2ZMtrYlVt9pIvJA4Fqai32bt6OF858ZZAjFk0TkpoS4RADh5SLySRG5Z2b29zEn1WYIdL1f6r3OXrc19+63ich7ReR0EXmw0NA+5xQW3fuwWl6oKHZO6N53nYjcmvDXWxyjvTtrqye28N01F391P7gGwGmoWEBZobqtY/LHaAQA31O4V/fGE07ATfDaLuoaK02fYMxpEgNbDnSTituHYxi9hA+6SVBsrI9ecUWBFO4VsHZxaAvnv4t2Jerc735LiUv1QzZAM7NmVJmTavNtnW+2bd26cK/lhc4InQPRjgkinjiqnnix+f/YU8gtjtGqAc2D27x4dEnCHRGIF4rIU7oZsabKMOJef7U890iKxL3uNEyG9IPoDD5605iTcFfnCftqIkj1lOrPwBh9KHDa2TOLEFK41/dt0zMo3IO4tyLcEVC5MpLG1idVpk/0vM85U18jMeGc4hU6B/7vHSKCCLt9cmOf6ofuLRTuU/fwCspv4buXJNxjXUrhXj/YNZqDMxG1RnqSToTwHSISrz7yqPar3SSJwr2MMSI4YIvPu7qbL/6N1KNQalhZqeMfReE+PtNRS2zh/Ec1eHhhWxRFoTareIT/uGo41qMl9BHhfc4ZydxoMX14lYwrW2HoSYf+XlLW2iaXU/fp6spv4buXJNwRJdZHWxCbufzrlNiEcHlFt2BHxSvK/JgRsP58LIh9pTkHjhViLJQziKgIzr/M2Izjv9AJZTtYbbuwYPAMk8LiI7U15cYuCLvQFMeURK1zLBCtD+WmgvPPiggeQ2oOPTjf7J6awI4chx/tcsf1aYCK44dFJLRmQvsYYwZ/qBd/nwj0Wa7u0nxadfo6GbLR99S15scjIkEfD4yVGp7a/+i7Szv+sOsDRyZqXzdPXGzamZ4zhB0mfahP+wmTlo92i+kwfu015MeNpkHpNanXuNoV8wFbcf62L3P5uEtjMoYo8utL4BdC1zvYIPXSBiaQfocPfLAu/EwdgzVb8CuxfHsNfnwrcB3HhKD6Zlynl0Q6EDbFytT7w6nduf9/e+cW6ktSpfm1qYcWBS8IClpotRT6MIIei7J1BO/QUKAyoKKCtIKK9abokyiWKM6L0j40KKWgIKjow9DKdCOMtwa1sDgcZRwKRWkVlVbaSznYYz8Ue85n5SpXrYrLisjM+Gf+89tw0No7M2LFLyJXfrFiRaTurymJ8J57UDzajudRf75pDoawpkc4R8eqHyMRXpFxZetXVql0rEhZFO7R3jzT6yjcH5wH3xpZz13vhasdPrnNrTZ66ofb08wkAn8rla+CxEa4rZ3IrdMNuLjW2tNabu6xsHsFolEda2OOBV422EylL72Ivfb6Gge8WK1o9+2zwrhWt58Q1erWDc8lV2PTjzRH0ua72xOPbDm2bl++jdTX2uT5oyy79GvLxrU2v9NuAq/V08JO60R9HxSRdyX2VFi77YpFakJhx+7W0o8WfQ0lnL+mA/h6os/wovatUNgcUWRPScJ4wsb6m02wwI8VXXHCGPuF87kayKhd85jpNDNMoG5P8MAk4tuVU5tsm/80TRpQlF8B1eJLOe655xbjAz9IvfFBmp57LGuUjcCJ5of7sVhjGN0oq+1v5YX7IuPKdp8GX1L+OlIWhfsKzmFPRZ67cIco9T9wCla4WjG2lHC3YgoO/Xci8rDrKQ7PmqLtqVNp1E51VFZAWsftN9fixYCoB/LyITpULFkHVxJuKtx7ys2NdZsmg6hOZINnysYUC7upR+/BdV8TkR+JCF52iLxr9D11fcpuHStevKsNNuJuWaFtWG5GHz9hepGifB/RivRBzXdYkayTOZ8645e+c/2qz0FqE3aUp38p64qPHYdok61jKXZWLKSEJl729hnScej3CDzaHXtn9zesulpY6+y1/+6cP8a/npyVez4ik8u1zZ5TvvYtBNMvMwVh9Q7vBx8N1RNYcCKIFYMqnr249s+d9bN6f+Qa9aWpYxZ1ouUDO7Zp2mZc8/bJL5YmpCXhnkrxQDABz5m+d7xw77lH35/eTvV/1qdHGLaMmVZercLd+h/ve2xZPWO0pZ28dscEzl24R7pmDeGuD38uUqJ2eTFnHZV3SOq4bUTQ5zV7UaL3+HpSO9p7ys3xteInejpDiYWPxqs4RXsxIfJRFRuZzp0OBNtrO/txTSrNxwro3MsF99q/RfqgNl5tmowuc9eEaK1f8fLQdJFWnqWybfTW9sES7CxXawP42YmiZW5tsLbZqJcdN1vbM1AbG81/d84fvsoe1+rLq/my5vpPcIP1S7Xqo37Lii37LrH+Oxe8iFyjz4svA2kymJyWUl6sbboCVvumQk646wQltUplI+TWX865p+ablXWEYa2vUxOdKK9W4a5pMimOtqyIzS1jNFIer9kJAQr3dVJlbMQZAiCXA2mFRcq5p9IgbNkpUZkSJTnha4dpT7lrCXfPonSEZ8qG3MbICAfvPFOMLSsflY2s2vSkHqTSZLTtpXSZJU7IyfEslZ27Zy47PzZs1D+3jA5O9kWpggK/t/eUJhU7celxM53zj9y49xUIHa+6ipZqs6a/tIiiVH535FjFyDU6MfcCXcdwbUVT22xXVEofScrZpBPkXDpeisGce3KrCL6eCMPI2NZrWnm1CHebL29TOFMTh6XHaAsDXrtxAucu3CG6/I9NZ8Df1oi4W2Gg9SNi5Y+GKm1uxX3qpPD/9UVSW8q34qPlqMWectcS7v6lWRLu+pELXbL1NkXO4/f31MRuNHK35Me6UmkyancpXabWr77tLTxLZUfEfsk9Rtnl6kHZpb9Z23XJujSp2LgrbzfvwBH3Oee4w89AVNpNk5p/bcuNCMrINehYnZhbMasBmtqXSm3ONIQjxnhp9SRnU+0EmNTf59xTG9B+n4B/l9fur727UH6EV1S421WJSGrTnDHa23betxMC5y7cWz/AFImWRgUFHLvmFNrhkFvKT0V4eoS7FXFLCvdUublhbiPA0ZSD0iQmJ9xrmxxh3ymFu3XQtUlazWVEJwsox+ZOtgj3Vp5rCvcou17hblNs8JzYU3CiY7bWZ5v++4Fz3HtFkYpl3Zyq/bu2cPebUDVNJpK+5Dc7ahtyY3wrwh2pMvb4YP8s6X6L6OQn+iy28ooIdyvacysWah83p0Z76sDXUbivE3G3Q0qPl7Mb5XRCURNzqbQXK5ZS0RYr9lu+StpTbu7R8SeNpDbh+Ht7hLuNkFqHGEmVKS2Ft0Tco+kDtb4uuaGIoM5NDmv9au9r5VkqOxJxX4Jdr3C3qUcQQDglRDetn/VpMtrhPFUm+cjlTuxQn5YSvGumysBIn8+uQj6SzuOFoP2iZ0pE1oR7NIUFdiuXnnsiRwijjrWFe41XRLirX63tL4iUhWt4qsyBRTuaTuG+vnDXIWZFuDolK+b8R4pyG01tNNs7bnXwWmdqc2rO2feUm3t8fIQ8l9MNQYofnGHeKtw9n9zGsDUi7pZVadnT8pkj3P0mUJwN7X/saTg2ElfqV5SBPgD/Hp6lsu3kzfbB0ux6hTva7j8SpidjRCcUu359ZJw/xqmeyc9z3P/Sw6W0j7WFO6xQH4BJpZ6aFQmIpCK4dtLqgz85IZzbJKuE9Lm2gnuNe/wzt7ZwR30lXjWxXfriasp/MOK+a686xngK93WEO5yYzWe3S2Xo2VTEHb/Xs6j/nzvS0AoxL/ZxdjWONsPpKtjwgrN08dMqWHvKLY1SG/nXtuFjUn+cjq68bWqj2tkq3K3DxP/XFxAmLyizlwPKspMsRNgQjb1x+qAT/u5ZoT57MstTpg852bPL5wj3VD62Z5+b6NkUJ9yDiRuOzcRej7+b/r/amYqgl3imykbKCX5vV5hyYxHjfS67OcLd2w8+h0iTQUNHOP8xr7FwLXNEUS56bFfD1spx1wn2d6f3CoR7dIN7rs069kvHWNoJrIrX1LccUkEpK3hb7tHnOfW1be1o+DpNo6kJd/hdBDXsBxVLA6aVV0m4t4r22iRA7WbEPfzIn+eFI3z3qtEr1wA4zp+arjpVjnspHzl3rrj9YI0fbT6qm/tQit7nnV5UNLaWW3sqauXhfs357xHufnKQsqd1AoMych8VsuMp0rbIxucaw9KpKf5eG822eylsZNnfY/m08rTLyL5cjEF8eAYiwx99tiS7OcLdT3bQhkOkyVC4J79GbSflfmVS/ZMGV347fZcD6VXqu9cU7rDNPsfRcVqarKTy3UtC2Ob4IwiDHwRg8BVVMLgzcXxuzz3qf1GmBntQF75VgvoQeNBgQ024l75SmvK9rbxyYtsfRZvz8/YruhTutbch//5nAucm3BF11U/A5863tS/r3BFbYGMdtz0lJvL7VCRPnZD9GJEt1+5itwIcZ5YjlcH/5MSl/fy73pOzP/UYtJQbeYzs0ru93i/Dl2y0KUC+z1KRfaxCPG+K+uaOAazlh/pyUxGu0ldD8cLJ9XWtbsvJ1lHb2JT7Kij44UuJ/quwYPNptwmshSfsxPP0PncGuJb7iullnjqzeCl29sVd+q5B7txk395VAw2RB2bUNSOc/6i2BOtR4du7OdX7df342mOnj1fZtJPcMY7W1Mg1OV8QHaelNqdOOqnZ5J8XfdafPjFIse25B++NtyW+ggw/DJ9lVzjxzs+977Xu6ESnlZedUKXOsK8NTZ+qNHeM1urj38+AwAjfHXUwXThHNKDLsPtvgqjQn+inlyGy8A8/kXt66og0aelybbvudV+rjNhTuqaVWbQ+LRefCi+dcGBZLd22qK3R69TWkp09PPXjTTVW3s5Ts7Ni7DBpMuiEjfvO6Hg+xXU6ZiP+eUn7NLhx6nGq/qHF1/XcA3bqV6LvQ8u75fSdJfuJZZHAqgRG+O4jC/dVO4+FkwAJzCbQk34wu9ItFDDC+W+hnWdkg6adRKPHZ9T0rqboql70hJquSngTCYwmMMJ3U7iP7lXWRwIkECFg9w/UPh0fKW9X14xw/rsCsm1jayks27Z+vHUaba99WXa8ZayRBGYSGOG7KdxndhJvJwESWIWAPWYzcsbyKkacqtARzv9UbTvDejV6fLhx2tmXSGe62ZwE1lkMbyOB7REY4bsp3LfX77SIBEjg/j0oeLn/JrMB/KwZjXD+Zw1wbONwHKM9knZs7ayNBEhgMwRG+G4K9810Nw0hARIggfsJjHD+ZE0CJEACJLAsgRG+m8J92T5jaSRAAiQwm8AI5z/bSBZAAiRAAiTwIAIjfDeFOwcdCZAACWyMwAjnv7Em0xwSIAES2D2BEb6bwn33w4QNIAESODcCI5z/uTFje0iABEjg1ARG+G4K91P3MusnARIgAUdghPMndBIgARIggWUJjPDdqwn3q1evvuHy8vKTBsnXl8XD0kiABEjgbAm8kL7zbPuWDSMBEjhfAg/47ouLizfecsstn1q6qasJ97vvvvuOi4uL9y5tMMsjARIgARIgARIgARIggS0TuLy8fN+tt956x9I2UrgvTZTlkQAJkAAJkAAJkAAJHJrA7oT7tWvXbrrvvvv+VXvt8vLyRYfuQTaeBEiABIIELi4uvkbfGYTFy0iABEhgIwSs777hhhv++sqVKz9Z2rTVIu4wdESS/tJAWB4JkAAJnJoAfeepe4D1kwAJkEA7gRG+m8K9vV94BwmQAAmsSmCE81+1ASycBEiABA5IYITvpnA/4MBik0mABLZNYITz3zYBWkcCJEAC+yMwwndTuO9vXNBiEiCBMycwwvmfOUI2jwRIgASGExjhuynch3crKyQBEiCBMoERzp99QAIkQAIksCyBEb6bwn3ZPmNpJEACJDCbwAjnP9tIFkACJEACJPAgAiN8N4U7Bx0JkAAJbIzACOe/sSbTHBIggXYCjxORh4nIz9pv5R1rEBjhu7cu3J8hIt+d4D5XRO4KgH6UiNwyXfd9Efn19P97ygpUx0tIYDUCubG8WoUseBsERjj/bbT05FbgGfu9iHxMRG4/uTXLGHCObVqGzPmV8kUR+cWAscsxlR47bxaRO0Xk8ao1R/ju0cIdjXxkov0YePeIyPfc314sIl+ZfvcSEflq4Ll7jYh8drrunSLy4en/95QVqO6wl+BBfr6I3CYibzUU3iIi3xCRHx6WzHINz43l5WroK4l938ctfNcI5x82ZtyFiB6+XkT+ICIfH1Ttk0Tkp1NdS7wP8Z7BxwbfPZWJCQH84T+LyL07bdMgs5uq0bGCm/QdnyrgHdMvP22CeP469NkVEflfCQ2Ca3v7FMHCl06VXSvol95xr8HIaFCzCbC7eOnnZI4tW7oX4+tDIvJkXfUY4buXcFRZiK4BaJg6yNw9cHLvNQ9Yj9jWGRDqoHB/KGl1UhDWX+p8AuAw3i8iLyvcP8KZdJq/m9tyY1lfJnjZzOnHHhBb7fslxnUPj1XuGeH8VzF8XqGnEAdL1Qnx9QnjE/Eu+3cj4EHmaYMCGku1aV5vrn/35VTFA9FOV+VTReQH0+9Kgb+PTsGnB8TXdM/cPkU0XN+RVot4Mr39hXcwJoiPHjAp7LVx/VHw0BrQ7zdeZ391AJfDCXcMZPxg0Gl0Av9tlyx7hDsetr8RkUdMM1xNlekp6xSDbu061dmhHu+oInVbZ6jXa1/ivzH7xE90hSRS51GvyY1l8Jjbjz1Mt9z3p+DRwzB0D4W7rBpUMp2whCCxAg8rjp93ggGTXaxKfiG4ahwaI4WLlmjTXBtG3K+Bjdy7BqIZ4hk/HxCR9ySM0hQQBLFebv4+t091tRRlwoalhTvs+1WhXUvz39OYeoiYXhqGKe9wwt06Zpt/DiYamVhSbC9Z1orjYPWi5wocG0WAs3uTW4KEI3z19SXvHw96Sa0ObKMVzO3HnmZtue9PwaOHYegeCvddCXd9eZfEGfodvnFEusyeRFboechc9BwR+XZBFGtEWm9PTQZVe2DCZdOz5vSpimqMB0zWkGmwtHBXPTMqQLanMUXhPuepqqTK+IdIl6tQpQ5GL7ax2fQV02YAXIeHweeuISqoy1MQlpprXRPueNhwzevM/ZilfyeRUmLrwPIoHPKrTLTZRl1Qbs1mxTzHhr+q1AMn9zxjo0YhsDErmlPqJ1gtEfs5bZvLd+n+yo0xfTljMoMfm8bibaj1F+5P1RPpR00bQRn2GdBxVrI/98jP6Xs4/b+dnis8m7AJ/76cOA2hlVOEh23THFtuMiliz8zkw85xmQ/cmxHu6Ff4GURvsTI5KoK7SJsChdTEgfa1FgW/lRpD+nfdi4ExhR9c7/fflOrU5wicc6d2qEhD+T0pC75N2O/1rUJ9PW1C+19g9pelfALsRwRbAy7Wh+AdpxOOlj6w5UVtCAyTBy7RaDl+kRLlmMzrajBWglOpShq1t8/z3D5V4YjxABvXEO41cRrpSwUJn6zPCH73zcRBILVnE/etMZbVxsi4g403Gx/5WhNU/FHimYq022uzJ06/0D0Lh464g4UCwP9PCXeIaJtSo0DhhLChSR1LTqCXhLsXJd55+MiyLQuDQzfD2vtwzwdF5F2JXHBvM+5bywaNiFu+KecYWZq2Ode5pcdU2Wu1Lcp36f4qjSXr4HJ7LEpjxq5gpOqJ9KNdIk5Femw/RgXoWn3v64/2Vc+4ro3DFltWjXQlhLuPHupz1vIctoiiU1ybEwc2bQG+E+IbL2jdFJ8aw6W9GEhf0P09uTo11aHGV8dr7TrP0+dP4zmFuNagU2p89bQp52s8M+UAOzB5sO80BGj+ZHL4I31QKk9ZRH1PaSxqwM+Lcn3WwfE/psg8WHzOFaariHbS1dun9j2u/Wc55DbRRkSxZ6ArjKn3dq0vdRJqxyDGL4J4Ogb9eC7ZuOZYbnn27bvD87LPU0u7S9oMjPADXXqYzal+wNmlbn2gUx2hA0xzqQHOPpCtwt0OSJQFx4XZFHLkIVbUkdqBnLNLO9EPmpTNuZfHXBvw8KXYaATF/k3tikbcbaqEtb/kWLfAd+n+mivcrejK9ReuSdUT6UcbMUI5PhJon7XIhA1lzO17vOyRY/q76ytmT5hepCjX55a2PvMRHqjHjsM5tmjfjRTuqEtP10o9a6vaMlDBl4Q7gjM+8q2pEqmjHHW82k3ymsaHk81URKXqjIp2oNGJdNQfKk4VnF5MaptwnV/R7GkTyrEM9Pnyz53301Z4QujpySfRPvDlRWzoGWoapPD8tQ910oF8cD9OcnnivX2qfhL/q/nyawh3699Lwt37KthiV450DPoJlLKzY7Mk3Nccy63jzj6TuYyAlnbbd5/1s1ihgJZSfXg44Q5niuiZCkrrUPxL3A4w+7ecqLagc2LLRhJ9npsXQLp7vWSXLU8fYI3u2PtsJHRpG3JsYM+cXGB7b1QsLN22Hr5L99cSwn3OWI70o43Q2pem3WDqx3vpxdnT9/Y4y9zLAXXmWJT+5iNCtXG9hC2piF2P2Kje4yLuEBz2yFV//7mcQb5U5LGW+2z5+To1UhuNoKvIi/pD1F2zT8WofT5r9+TalIpqp05RsRxaJyGp6K8tL2pD9blIXKD+zPeXtlGFbSqyrkx9e3v6FKZpv9n2riHca2VG+lLbnvNpvk9zz2ZtXM4dy5F3kp+8lNKIWttdap+N3B9GuOc6JDUz9wLYR9Dw39p5rRF3G0lMzdBSAsjW4R96uxxfWm6ywn1pG3y0ww7smsCJPCi4JvqiWrptPXyX7q+5wt2PmVx/leqp9aON3NlxWBKwa/a9d66R5zTKKTKRseOwx5aokOsRHw+5xwn3SJnRlZNIWae6pke4p17S+rtIKoYXmPjgX0tf94i8mn0pDrV7SpMR358pZj3stdye8mo52i1jUH2hrixq7rud+Kjfs/pCg0D+vd/Tp3ZDqk2JqYlsr2Uiz3GtzEhfattzR5T6/smVWRuXc8dyaRzkxlBpbLW2W6/PHW99uBx33yG6fG0/whQVSHOEey1twAqd3KZZ+2EoO1B9fnHub2vaYNlEBM7S4m3NtkX5RsfRmuVFbYiM5Wg/Wvb6UisJ2DX7vlR2ZGWsNFmP8LAslrClRVg0X8uIe3KzIaKrEBp2I53m5FrxlTuXO9UPftKMa1rOW+8ReRH7fMQzco+2rybceoS2lh3tgx4bmp+T6Qa/wTT1YaLU6TFg7FOGUGRPn+o9/kz5msg+lXCv7ZXSvtDnKtefkXE5Zyy3jjvbf6lAbGu7axPMwwl3vKz1J7XjF39bUuzkyqoJS7vR71TCfY4NSwp3e/JPNM1iC3yj4+jchLtNK8LY/bn5IEm0//QZndv3pZeyFUrRvmod11HhHrWlV2SE7nPC/eg57mCmK5+6MVI5poS79nXk1CsrSBBVw/GCqcMDcv2mgZ2W5ylinxc7kXvWFu4tfTBSuPv0B+0TL6KtUFf7Uv3W2qdWnGMPgP3R/TxYxcFxk9jkq9+WifaXH3u1yUCNvRW39uSV1BjXoGSuzMi4nDOWW5/9qHCPtpvC3X05NbIk1PMSjyzB2wiffaGnvsBmZ2i6XBK1KyoE17ShVeCUhIVdfcB1kePP1mxblO/S/dVTXvQe219zUmVQjs1n10+v62kRkTQCOxbm9n3kee+drOO+WupQbQKZGvcl/iEB3nsRT5V5UMS9JKRSL1YVmK3CHWNUJ7vRdBmN5KYit7nuV5tzkf3UMYdz2uTt6Im4t/ZBTTzWBFHLo6O8dK8Hggw4ts9+UMkKQIwLnEqEDd+5E4mQMhXt09SG+pL93hfWWOWEe26MRspr5V9LlVlrLLeOu6hwj/gGW1Y0pUhGfIMj+jJteYgeuLbxHPfWF2drXnDuJZw6P15tsQ4Uv0ttTvW53j2pMmvasKRw98xzjgMvM/wg7WnNtm1BuHsGVuDmjoMsjZklhTvK8h9N0l3wrc/+3L6Pph/0THAiwt2OwyVs6fKJ0ZsOfo67F0wlkZH6m4rvyCbLlCDRsRK53z5j0X0/9quaenCBHRqptI65bbLl9wj31j6oicdW4Vh7dOyxkD8QkVQkXVeu0U9XpgMxcsEn9ZvRPkXU/+EJI5H7jmCJfncBq576bRm9XFlFJwotp8rk/HxtDOYmC15P1MqZO5Zbx11NbNfs9e2uXf+QVCEK9zGpMlYo6NnrvxSRh03nw+vZ8T0irEdYLm2Df9DsZls4N5yJfGPDV059jhjsxRLgH6cjNG+bTsDQtm+N7xITLRvJBl9wxIdLXuS+NdAzZqLCPdqPNs1KnVLLsn7qha+/a+178NCXFl4+T5k+CmY3c/UK9xoPPw7n2lITErP+PsL5zzJwuZvt10T1Je/9Zi5CbTeq2wiajYL7Lzvj2X2WOc87JTDtaRGRlSk7tlKb2PTkND121wo1b5+dCNi657ZpKeGeOy8d5ds+6BXuYAlRnftIVG7kqZ/T772k+kFt0mtKqyqtfZqzK5fWEhn3pafMb8i119bY49raGMQ1eA40rSdXZq0cnQD1juXWZx92544I7Wm3vutT6XP2nXOYU2UiEb+el3hrqgw6M/dxEytQah/G8bNn/HdUuK9pQ26G7J1CpD/0nhovXGejVbXrSx+4WkJoR8dRS3/ZCK5libbgAyY4vm9N4e5TV9QG34/+SFNcFxEjuZdGrS9b+96Pz2hf9YzriO2W35ZSZZaTytsqCQLEf/zFP/PaDxrU+O0kvhHJxO/wovZL3zYfWwMLGmW1E9ecICkJ5RRB+zzaPHxEdDX4Y9ul1+Paz0wCyX47JHVM39w2qd09EffWPqiJx9qJINFIt7bJB1NSaa92UoT/X6ujtU9T4yIn3CPjvvSkltKtauy1XDsG9RnB3zAOEYDD3sPS9w5S5Sw9llvHHWyyzy7ahfbcY7503dJuq800UIXfgQ/SsfC7O8/5A0x4kPARBPxEl4TskXb+IbNpLLa83D2lsmBTTgjByccPU7MAACAASURBVH/efJkV15bKsg9N6Vz41Bctl7Ihx8Y7bv3vaD6ndSR4oPTz6/b3uU+xL9W2Hr5r9BcE8fvc+droU3weXL9LYPt4ybHc2o9+laRlkpZ6eSzV9+oIbbpAD6cWHrlx2GrLqvL3QBF3/12G3GqQXznSU8geO+Uqp4Raqq+9INaJbeqdpPenfHWq/yEYXpn4wreubPoUCTxHb3Nf1oYdHymsgM5tE+xOieYSB21rSx/UyqsJ957ggkZ3S/rCjrecuLd929qnflzkhHt03Of8jAraVDpXjb1/j/sxiL9DE3zarZBCv+XYrjWWYUvLuPOTCf1vvwKTsjfV7ty7BT4BfJ4++Z+zjbjPFQurvihN4XjQ9Md+ZWxU/ahnhA0Q9/iX2uXe0lYtB/fc6yY4qXJGtK3F/rnXwkkirSrS9rl1pe6P9KN1fL1pMqW6e/p+LV4RHv4ZW8uW7v4+kHAHI+2zSD+o/2jxzT33dPfddGNLnepDWnxxS/lz25ISo/hdSx9EbPCbTCP3jLxmaeYt4963M/fV114eOgbn9uuaY7mHP+4p+ZWWdof6a4TvXlVMj2hA7yjlfSRwIAJ2g2pPJOtAqLbRVPrObfQDrRhKQFcToid+DDVug5Vp6lTkdLcNmn+eJo3w3RTu5zl22CoSUAJ2A180RY30TkxghPM/cRNZPQlYAhptj57kQ3p/yeUmsw2NhhG+m8J9Qx1OU0hgBQI2lzK14W2FKlnkXAIjnP9cG3k/CSxIACkNOFvdfoV8weLPtqjcmfVn2+CtN2yE76Zw3/oooH0kMI+AvhB/Y3bVzyuRd69OYITzX70RrIAESGBtApp3vfR+g7XtPtvyR/huCvezHT5sGAmQwF4JjHD+e2VDu0mABEhgqwRG+G4K9632Pu0iARI4LIERzv+wcNlwEiABEliJwAjfTeG+UuexWBIgARLoJTDC+ffaxvtIgARIgATSBEb4bgp3jj4SIAES2BiBEc5/Y02mOSRAAiSwewIjfDeF++6HCRtAAiRwbgRGOP9zY8b2kAAJkMCpCYzw3RTup+5l1k8CJEACjsAI50/oJEACJEACyxIY4bsp3JftM5ZGAiRAArMJjHD+s41kASRAAiRAAg8iMMJ3U7hz0JEACZDAxgiMcP4bazLNIQESIIHdExjhuyncdz9M2AASIIFzIzDC+Z8bM7aHBEiABE5NYITvpnA/dS+zfhIgARJwBEY4f0InARIgARJYlsAI303hvmyfsTQSIAESmE1ghPOfbSQLIAESIAESeBCBEb6bwp2DjgRIgAQ2RmCE899Yk2kOCZAACTxKRPDvZ3tFMcJ3U7jvdXTQbhIggbMlMML5nwG8p4rI20XkrVNb3iIiH99huyBUfi8iHxOR23dof6/JW+u/x4nIf14fU/f2Noj3/ZnAm0XkThF5vIj8upEJxsQPROQlIvLVxns3cfkI303hvomuphEkQAIk8BcCI5z/znmr2EUzXju15b+IyHt22K4nichPJ7tXfSdviE1v/73m+uTsiYV2fKEzWnvEPlhrOLxDRD4kIk/u7IuPTn388rUMXLPcEb57VScxogFrdgDLJgESIIFTEKDvrFJ/joh8exLtn0tcjcjdjSJydQcR1COKxlr/5QbAZWVkPFNEvlcdPQ+94Ih90IEpdMtc4f4yEfmiiPT2ZcjItS4a4bsp3NfqPZZLAiRAAp0ERjj/TtO2ctuLReQrhSX1ueJhZDuPKBpr/VcT7r3R3FK/MlVmmVE/99lDP/xKRD6wxxW0Eb6bwn2ZgcpSSIAESGAxAiOc/2LGnqagmvCbKx5GtorCPU5bI+5rCPe4FbyyRGCJZw8Rd0TeV9Woa3TjCN+9KpQRDVgDPMskARIggVMSOKjvRPrE8wz3P4jIl12eLETuzSJyZcqjfaeIXJvuQVoMcqfx91dNm1aR/64b5H6UyLmFOEBajf58U0TuSvQ9Ntz9eNowh0kD6sfPJyqpOLDn+aYOtOkbIvJDU0dEuHs2vxCRb2VyiFN1fqeQQhJlUHskIjbW+q+2MbRVuEfGlLYLffxvIvIl19Bo3z9DRJ4tIo+c7kcf/9GUZTdbRsvE7RGuuA79/mozTn1/6bj1Y9bagmfhBaYNYGHHqi0TkXGUqXsO8ByijTnh3jIudYPr0wr118bjSf4+wndTuJ+ka1kpCZAACeQJjHD+G+IPAQAxAQEJoQBhC/Gtp8XYXFeNtKfMRxQW9yGFJvVjT6qwdWJJHqe6QLDABr9Er8IakwQI5s+awkuRXwi5909lenuw8U4FYkm4WztRBmxQO/Hf/vQNiKNPm3bYdvlTPloYlIZLi421/qsdAxgV7i1jCm3L9UG071Vo4mQgTBDt+FV2qreiZbZwtW3AGPlwosNSgrpkixaRyjXH2P5uog48O/h5t9uc2jIucb+OE/ucbMhlndZ3U7jvYijQSBIggSMROKBwf72I+BNBdANj6pjEuakyOLkCEwMvSnBqCYQ5IvW66dWKOiuW8fuS0NTl/ueaKL5GRRGVVXFVEu5qp7UHNigb/H87eVD7bZ24BkLrJ251oIVB6fFrtdEKs9Zj/1qEe8uYqgl3bb/aa/teRawXzNoXfoxFx1MrVyvCW4W7ts+OG33GMMH0J7zo2Lb9h2g9TpPB5HfOuMS9eixkbhKy2dfBCN9N4b7Z7qdhJEACRyUwwvnvhK0KNf+umiPcayea+Dqt0IpGALWOiPDIicZaGXr6hj2/Pppf3MogN1x6bFxCuOsqibULaUiRc/xTYyoi3HN9rwLdp3XoJks/BiLjqYfrXOGeiqzr5MFODku22VUCe090XGp/alt2t0F1hO+mcN/J24tmkgAJHIfACOe/E5q5F/4c4V7Ln/V1RnLQPU4tI3KkXa78Whmp+1TMQ/Ag+pnLGW9lkBsuPTYuIdxz9kQ0TSllBOXaMiJ9X8rpRqpSSbjn7O3hOle4p2xJtU3Hjl/V0T5J3RMdl164+/7YvNsa4bsjg7wb1IgGdBvHG0mABEhgowQO6juxPI6opd0sqvncPpd8jnBXYVHrfa0zIt58WalIZa6+XPmRMlLRY+TVI8cYP0ixSW1ibWWQs73Xxlr/5eqLpsro/dExFYm45/SSRqB92o+20ac5RcZTD9dRwr0WPc/9PTIuKdxrXmnto3YO+vIJYOclJEACJJAncEDfqS913ZyqcNYU7vbEmVRn6CkgEaHl728RmLnyI2WUUon0ZB3Y5qO+Kq6iDOYI6ZSNI4R7y5iaI9ztV2D1lCOkjGCvBMYzcu3tykdkPPX0/daFO8YQ+r00LincAy9GRtwDkHgJCZAACYwkcDDhrjnCNldbca+RKlOLGPqujggtf4+Kxsh547VUmdyReFYw5t7lKPsfpg2DNiLcyiA3/LWcVhvXFu6tY2qOcNc0EEyCXmc2Z2I8/6M5jrRFlPZwHS3cc30eGVu5cekZMcc98eRRuI98G7MuEiABEggQOJhwL73o5wr3lLhQURfdaNoj3DUPOFJHrvyanXqaSWrCY0dZ6oSOWtmBUfrnS2rl5GxcW7i3jqk5wh0nrOCY0NuD0CLjqYdrbSKXSr+p2ZLiWLMtkuYDVKWTY3In9QQRn+6yEb6bwv10/cuaSYAESCBJYITz3xD6XHTRnhXdmuOuUdCUcFaxgjSGNyUiokCDVAf9cFNN3KRQqu2pOiBYnpU5bjK1MTJnpx7JZzfAomz/wZyUeG5lkBsutXJSNqKsUcLdT9xyY2qOcLfHNmLM4Bx3/UGKjN8gHBlPvVyVt2+3zS+3z1LNlpRwV8GdSgPK1RMdl8qN57gXHDSF+4beXjSFBEiABEDgYMLdnhf9QRH57SRsNUcYIrxVuFvhjCMCHyEi95ivh2rUEOIDf9cvXOK62ybxFTlnvTRgbY611qFffLVR8pJ4snZ+ZppMwEZE9MHFb3xEbjTOvceZ+Pix13qGLQxK7Wy1cYRwbx1Tc4S7HvuYY9RzqgzK6uGqE1bcj0krxjVyyvF1U4z1O92z1CPcUbYf2/gdnptcPS3jEmXVTtXZ7ItihO+mcN9s99MwEiCBoxIY4fw3xtYKDpgGkfEeEXns9CVU/9VPFWa5I+ms8NGm+mtRxtsSXzZFXi2+PqqRaxVmqQ/R1DCq+LLXebFdKz9lJ2z5yPSJeVt26loI+b/PfDo+yqDWzhYbrXAv9V+qTo0oR/YOtIypXB/U+saOMz3BR+1+jIi8cjrhx/Z5pEwto5Ur7vPtxsQB4/np07Nk2dVsiaQcqa2lelrHpfbzqhq1Nqh7/j7Cd68KZUQDesDyHhIgARLYMoED+05EAPFT+iJpa9ehzFTKgpYD8fKwFeq1di7RLrXzT5n0Hltfy7W4bykGrfW29mXP9Uuwz9Wrwje3iVLzznsmfXP6E/ei3ZGx0sNU70H78K/0fLW2Q1cBdrcxFQ0d4bsp3OcMWd5LAiRAAisQGOH8VzCbRZLA0QjUTnLZtQg9UWfqikHk42UnMjFf7QjfTeG+uW6nQSRAAkcnMML5H50x208CCxCwJ7nguM3vT6sh+P1NIvLW6d8uRegCfHqKQJoMfpCjv7ufEb6bwn13w4IGkwAJnDuBEc7/3BmyfSQwiAA2QmOzJiLF/gcpMthwfdcgW/ZejW4q91+h3U27RvhuCvfdDAcaSgIkcBQCI5z/UViynSQwiADSYp4gIg+f6sOxkEvu1RjUjJNWoznzu+U2wndTuJ90jLJyEiABEngogRHOn9xJgARIgASWJTDCd1O4L9tnLI0ESIAEZhMY4fxnG8kCSIAESIAEHkRghO+mcOegIwESIIGNERjh/DfWZJpDAiRAArsnMMJ3rybcr169+obLy8tPml74+u57hA0gARIggTEEXkjfOQY0ayEBEiCBBQk84LsvLi7eeMstt3xqwbL/XNRqwv3uu+++4+Li4r1LG8zySIAESIAESIAESIAESGDLBC4vL99366233rG0jRTuSxNleSRAAiRAAiRAAiRAAocmsDvhfu3atZvuu+++f9Veu7y8fNGhe5CNJwESIIEggYuLi6/RdwZh8TISIAES2AgB67tvuOGGv75y5cpPljZttYg7DB2RpL80EJZHAiRAAqcmQN956h5g/SRAAiTQTmCE76Zwb+8X3kECJEACqxIY4fxXbQALJwESIIEDEhjhuyncDziw2GQSIIFtExjh/LdNgNaRAAmQwP4IjPDdFO77Gxe0mARI4MwJjHD+Z46QzSMBEiCB4QRG+G4K9+HdygpJgARIoExghPNnH5AACZAACSxLYITvpnBfts9YGgmQAAnMJjDC+c82kgWQAAmQAAk8iMAI303hzkFHAiRAAhsjMML5b6zJNIcESIAEdk9ghO/eqnB/lIjcMvXg90Xk1xvuzWeIyHcn+54rIndtwNYt2rQBLDSBBPZBYITz3wcJWjmIAN65vxeRj4nI7YPqZDUkcHYERvjukcL98SLy+qmX/iAiHy/02GtE5LPT398pIh/ecO++WES+Mtn3EhH56gq2wqm+qVKuZTrCphWaySJJgARAYITz3xhp+PwnJmz6hYjcIyLf25i9S5gDP40PE757Kgyi+Rsi8s8icu8SFTSU8SQR+el0/aq6oMGmyKVvFpFHisinEwG+xxnNUdIQCHS9dKrsWuAdbt/HketzNr5DRB4tIh+q9Deuw8+WdVCkrw5xzQjfveoD6hrwZOMY0IGlujHQ76Rwf2CcW6daGvzKlML9fkrgcEVEfnh9BedLh/AabORZEBjh/DcG6rJiD57fD25kRXMuOgjKT4jIy4xg/3cj4PHrp01+a25d0ftLwv2p1+298bq9V08woajZr+MG+uJn7uIvToxrATW9DrdHAoX2/Ypx+fKKkTkbS7bbIvW6VfVaDTT/HiMwwnevOhBmCHc4tr8RkUdMs98tp8qMEMleuMO5+B9G3B/KxIqBlGOPPYm8igQGExjh/Ac3qVZdTsTA9/2tCeTURFitnlP/3Yr2t4jI550YRvT3rSLyhUDkd8m2lIQ7Ir6ICm/Rh+bGzfunidBrReRzBVC6ug/xDQEfEe4fnfroA1MdtUkWhfuSI3XjZY3w3VsV7hvvmgeZdwrhXuu3ETbtoY8o3PfQS7TxIQRGOP+NYa9FH+2+nS0KyChOFcE1gYh0jJHpMuck3FWMQ1i/p9AxmET9ahLrmCghVajWL3oPJl3/+/qk8tsigv9fSv2lcI8+HWdw3QjfXROAszDOiLhjaU6XEbEUhVQH/NjfY6nxr0TkFS6tJpXrhnt95Ab5hP+USaHAwwnx+zpjB5zAdxLX50TyHFs9dx9xr/VbTbgrCzDGPzDGvy8nlht9O/BCedUUgYGdNmoEbq390WNDrd+fIyLPMzbCTvQfNl/5/RVg8V9F5AVTFAXXgsVnEqs9nsVNIoLIDtrwTBF57JSao2XouNX+zI3rWc8Zbz4/Ahnnj+cazx4isvBfo6Oya4KuCXfUraI3J5T0uVc7kR//rYRPgw979fX85x9notqaYod3jBfPmEA8e8qrRj14xv9owJT2OKnow+XIbW4V5mu2LyXc8bubzZhD9FpXv3+U4Ao/CB+nP9/MpDYhFVbZK2vck+JdG3N+3OgEL5LCouMJfYExERHuOimAv//J9E6BjaV3MoV7rRfP6O9HFu454Wl/DyeiG1htt+OBxUZOm15j7/NDxL8EbGQnNZx8+UvbmqpzSeFeax8ckt0IFmWO/NN3mYmOtgO8sCnZvqTWskH7XR1yzh2ok63Z4W0vscASPlK7sNyKn1Tkxu7d8JzPyHWxKXMJJJy/Lv37omtRxbmmjLo/ItwhCn8wGWSFks8Zx7OHibgGf3x6jfrTXHQ1lxqizy8mTRCuELWYRNmfkoBT/9HaZyPalxLupfemZWrt0wCJ8vdttewxsbLv8J6VFDtu/jSJf/SH1wB+HKvv13bUxoTer/5d89p1rJT8OYX7KC+ygXoo3O/vBOsgUo5EHQVy8PTH5rWl8sOxExzOBk7DOu/ctRBkcNr6IrDOKCLc1a6arblh5+0CE/vzHy6ykbPJlgNRimXE311fsXjCtOSHMn2kIscc1+ppCNaWVBvh5HRz6JI2IIKe6neN4ti/pSLu9kX6tell/JjpZawvZDuWai8yHF2KpVf98VE1m7pTWzXZgAuiCaci4Jw/nnc9uSpl0t7zvtGmiHC31+GUMg3OaM6xz2dGhBqpDPixorAm0lLCXYWeF/s2Als7+UbLtf4wMsRGtG9Oqoza58Wrsim9j61w9ptLI2x03CDP/O2T744ERbwAr40J2KITR9seHRelyRiFe6Qnz+QaCvf7O7Ik3O0DakWVfYhslNNH1yHeIa40paF2rRVl+uKICveIrVHhnrrOvphyNtljNnNOFmXnbPV/s7zwN/tCsjbYl93SNuT63b7k/Ytb+aH/H5ZJD9LInrXdC/fUxicbGbXn+ttoYS0n8kxcGJvRS8A5f0R4fWTXFn0OZ2+3Cnf1dyrOc9FzBFsg0uwzVxNpKeGufstvRLR50rXj+rTclonWqPb1Cne1L7cJ1J+IYutpncCkHictH4Eh9HVtMyrK0DFh33O1MYH79H3nx4DakEt/onDvdYQ7vI/CvSzc/UOfSydp2aBoj4VKLdulRFlEuEdtnSPcrdPI2WTb5yO+Pe2wqSa5JVG0yb5Ul7ahlEbU0veWvS0zJ9xzERYb5bPXlCYsO3RPNHlNAs75R6ra+wpOr3CvpSrkcrdL+cwp4Z5Ln9EPF9U2NaIPe4T7qPb1CvecmNUx67mV6omMc3+Njhu7KmVXY/z1uYlWRLijrlTuvDLIfYCRwr2nZ3d6D4V7Wbjn8ha1u/VF1pKeULvWii+tPyJ4o7ZGhXvtJZ2zybav9FjkVjlK7fAvrpz4XdMGtMmyiQh3vHifPy2D2tQa5ZMT7qWoma1XJ1SlCctOXRTNXosAI+5ZsvpsqTjTNI1SfnQu6tuS464Tcv/cq6+NRHp7hPuo9vUK99p+Iu1I7Z+1hDvKRyAJfra0AqX2enFfE+4apEr1s/4tVy+F+1qOcoPlUrhvT7jrEhssO2fhbpcCSyfU5MQ5+MwV7j02tAr32uZUv1pQO61H3YhNIcI4+bnZVMc0mQ06262ZxBz3ZI+kRF8kUr+EcNfIuvoEu08qtQE/1QAN/LT4gFHtmyvc7YkzqbbraTtrCnfkyOuqeIqxFec4kcn+6D4vrJLiaEdsdLUHXKjg143J9l4EZ3S/VyraT+G+NQe7oj0U7ssL99ISGmqzkdLUtTa6oMtie42416L2OrTXFO5L29Aq3G0U3C5zRlJlShF3m8+unzHX0xMiG6dWdCsseg8EeKpMspdSwld9cu4jOFZwq7+pRVdTaTEatIFAtccEQyD+oxN5uSHWclShljGqfXOFe/REmLWFO/obR0Kjv3zqSulwgVSf6XjRMYQJ2jcynasnDKXy9nPCXScZpQ84Ka9z2MeyB9c720YK92WEuy41orSU2IIz1dMAStfaFwDKatmcupVUGdu+2tfe1hLua9rQItztmcr+vrnCHeXZSYFunPL1zHYSLOA8CfAc94f0q31erUi0X77Uk6vszSqWbQQ2JebtPan0FDzPOL7w9pkjTv1CdIPqqPZFhHvqnVGzz+NaW7ijPhs48QE4pDw9PNGHesqcfh8Bq6R6aEVtA66tM5UDnxPuqVN3vGl2wlj6AuzMYcnblyJw7sId+YX+Rz/AsGQU26a3qHjHGbxYGvu76QhAPQ3A1osHEGeT/3I6eQRnketyWCTvORqpjog5vwHTHwepHHU5MsIP7UM71DnBcT1l+nCRPR0h2o5ojrtnvKQNnqXdTIwXN6IlN5qPrqRWWPBSh00tfZ165v24wzUtS+RL+RGWs0MCI5z/xrCUUkIgvvVDZz7HWH1j6vsddgLtV7pUQHsxan2GnSDYIxmRQoF3iP7gGxXRjylZ/5fazAj/gzPI9UNxo9pXEtTqy1LR5Jp9YIR3i6ad1IS7HuVrP7xYGqq5caM2RyPVpVUY7ftasCs3pnI2Whapldhz+VrwxlzNuuaM8N3RVIWulla+nJoqc628cRv99PV6wZn70Ine1/MBpqUj7rn+0P4sie1a+7z4XVq4o/y1bPC2283ElplyimysikzSUv3hI/q4hmkyXZ7keDeNcP4bo6riRr+3APNs7jD+O3d8oD7n+sVjiET77Y3UhkI7sUa5+Popvkr7xOnkkDvd2e+p59kijJwqo9dbv2TTL2x77TtjRPtKgtqm+CD/G2zvMSvV1j78Xb8ki+tuc8GxmnBv3cBbmvCV8t398M8Jd+33yJdYcxH0ko12HOrX2cHvRSZ4xPfGxpxVyZwRvnukcMeSFSLq+hGjVNt1RmuP1LMOLPd7lGWXP/1DplEMf2oInC3y4ewmFJSVE3yImH7eRVeWtjUnAmvsbJtLnErtQxlwvHbJuVSWdcKpM/L13PvUSy3HuNWGUr+jrV6c+2Mc/d91peV508edrO01rr7vfNmrPm878m00tUJghPPfWCfkJvO6Ivcvlag2Agxvc+8XPMsfMStsvsl+VUzfB0+fPniVSsnBJOBbpiB8sO2Vk8iKnCyjt0IM633WLl0Z1JVQ/dva7asJVO+vU/njnj9sh7/FO9au7OK9kBPCteMvfR9qUC6VY2+/6FqLlueEe8upQblJSclGtAepPfrxKNs+z25jjyzNSREY4btXFRIjGtAxdPBw4SeyvKnX4vqer7p1mDf0Ftu+CI81jBthA8Q9/vmTArQ9+vel+9kKA6bJrDF6zrTMjfrOPdDWj6rlnvVUG+CDSterqM19u8FuXkT0vvVHfWDkHbNG+1rsha2ld4Xa1+NLlWM0vaXF7j1cu9Z7aA9tPxsbR/juIwr3sxkgbMjmCdgULS53br67tmPgCOe/ndZu3pLaKTT699Jn7zffyA0YqFH96Ak1GzCZJpDAgwmM8N0U7hx1JLAOAbuxKJIfuY4VLHWXBEY4/12COY3RNh0PqZvfn9Ir8fubROSt0z9Ozvv7Rxnn9jH0l8w7SWAggRG+m8J9YIeyqkMRsB9hasl9PRQkNjZNYITzJ/smAvZkG3+j7ou5q6lEXmwJYNUCZ6HryWikQwK7JDDCd1O473Jo0OgdENAX0W/M6Qs7MJsmboHACOe/hXbu0AY81zhKWM8Cx7GQkdz0HTaVJpMACbQSGOG7Kdxbe4XXkwAJkMDKBEY4/5WbwOJJgARI4HAERvhuCvfDDSs2mARIYOsERjj/rTOgfSRAAiSwNwIjfDeF+95GBe0lARI4ewIjnP/ZQ2QDSYAESGAwgRG+m8J9cKeyOhIgARKoERjh/Gs28O8kQAIkQAJtBEb4bgr3tj7h1SRAAiSwOoERzn/1RrACEiABEjgYgRG+m8L9YIOKzSUBEtg+gRHOf/sUaCEJkAAJ7IvACN9N4b6vMUFrSYAEDkBghPM/AEY2kQRIgASGEhjhuynch3YpKyMBEiCBOoERzr9uBa8gARIgARJoITDCd1O4t/QIryUBEiCBAQRGOP8BzWAVJEACJHAoAiN8N4X7oYYUG0sCJLAHAiOc/x440EYSIAES2BOBEb6bwn1PI4K2kgAJHILACOd/CJBsJAmQAAkMJDDCd1O4D+xQVkUCJEACEQIjnH/EDl5DAiRAAiQQJzDCd1O4x/uDV5IACZDAEAIjnP+QhpxXJY8Tkf8UkXs7m/UoEfm9iHxMRG7vLGMPt83ltIc20kYSSBIY4bsp3Dn4SIAESGBjBEY4/401+WUi8tSETT8UkX+ZIZaXauaTROSnU2G9780lyniziDxSRD4tIr9eqnELlrNEG1vMKfHABOL1U2EfdoViEvV8EXm2iLzb/O0DIvI/ReSuBiOeISIvna6/dr3cr5p79W/+96niMf7xHGDMf0lE3hGwQa/VS18jIk8s3PcFEflZoFxe0klghO/udUChJo1oQMgQXkQCJEACOyJwQN95Fe7btAAADIVJREFUWemeZ4rI92Z0IUTRjdeF0dXOScASgnSJMpTTkzcqwJZoY0s3l3h8cRLCL0mI6fdPf0NdEOtYCblZRN46VY5VkfcGJ0daD259p4jYSQLG3Q8mIf7ySsMwCblTRJ47TRxqz0Sqvto9c5+jlr455LUjfDeF+yGHFhtNAiSwZQIjnP/G2p8TYIggfnaydY5YRfTyQyIyp4y5KSBLiNqtC3d01VxOLUMzxwPCHJH014rI50yBtg/833AZ/g4BjXsjKU06PiHKIeC9cEeZKuyfNkXTc+3Ttjw6MLnU8ewnJXsYHy39u7trR/huCvfdDQsaTAIkcO4ERjj/jTEsCQ4VKSmhFW3GEsI9WlfuuqMI97mcWu5PjRsV04ikv8cV9tEpql4bS7lovS0OE5RfTWIdKShIpUoJd6S/oLxSnUip+W7mfs/jOSLy7czEgsK9ZfSscO0I303hvkLHsUgSIAESmEMg4/xfLCKvmoQHooEQCzafdk6Vp763JDjQ7q8kRA0EzPOM4X+4nmbwZZdCArGMFAjlBvGkueE/MtciyvrjiSfquzKV+wkT/cQ1/zalPXhemjOtefqw5RsuwloS7lpnLQe5R5j5/QPfdDncsP1NIpLLw0a7/6+LXGv71e4IpxSj78xMgfI8VAAjR9ynpqjQhu017VMSx9p2nQwiQo625YR7pF5Nk6mlsqAe7G9An6ZWj3rGx6mf/bOqn8L9rLqTjSEBEiCBGIGE89elf19AKqoYq2RbV7UIdwghCEWIFwg0CGSbn2zFj4r+VGs1zUAFNaKlvzCpObhHxVFJdEMs2pxpWxfEI2zET66MUoTY290izCwnzeN+wcTNjhs97SYlaDVHG397fCLnW+1RIZxroxWc3pZUudHRaXn8aRoXuBcTEb95NzcBTNVlmaRSV3SCkBpDfiMsytdIf06Ye4659tdWn1rGR5Qxr2sgQOHeAIuXkgAJkMC5EHDOH+IAEefcj89z3SOGSKqMimA9LcRHp0tR0lKqjBWbYGfFmJ7AURLumlahmwpRBoTfq6cTYFTIpcpoEe0ot0WY5cSi1mlTN/Ran4etaR6o27YP/62i/i3XTzL5eHBy4suAAP5JIKc7N6aVB+x++7QalRPHubzwWtmpyDb6HD8a1beTv5RwV46Wldark4DU36xtkY2uLeNjj35i8zZTuG++i2ggCZAACSxPwDl/pMXoaRepyiKb6JY3ctkSc4JDxThqi2zay0Uuo8LdRshtC3PCXe1L5TZ7Qr4MFWwtqyZRYaZ25fKqPScVlr79EPQ4XhB/923UCYAVyjlOa+0x0HZgVQM2lvLIlxLuyirV7tw4KK1qRNNkIptclYeuatgxiPQtnWAt+/SytAcIULhzMJAACZDAAQk45x8hUMvZjZRxymtSgkPTOmBXLfdXbc8JxKhwz3GsCdKIfbYMXI/NiC2iHW2MCncVg7mTTDwPzcO2k0AVmxDD6AtMHi0fjdLbCVWOk4pdtBen+/R+xMqPUeVhV6VyqTdLCHe7IdVG1msRd9it6W5+rKANqZx821btz9oEUXnknuW9+4lT+qhQ3RTuIUy8iARIgATOi8CBI+62IyEikb+ODbipjw0hdQDC1H64ScW+T29YS7ireI0cM+lTctDW2hGBOaFaq0/bW3swbDka0VUhrisCsPFZU+6/2qsC1k88SilFdp8GJgPfWuAsejuRgb1oQ24FagnhrmX4yUFEuOsqiE2JUcallQItG+IeH5QqTXqiE7vauODfOwlQuHeC420kQAIksGcCzHGv9p6KQN2cqjeMFu4tQsmKWuR640i/iBizMKL12U2MpS+s2lOJNPVF89A1yosoreZXq8BUEepz1mtHXtqTkdCuWgS5NhA8Dx0XqXzxVG5/rvxUaosV59hfYX+eMPUnJjJIR8FGWc89VWZtZQR16OTQs07ZHh0fNa78eycBCvdOcLyNBEiABPZMgKfKFHtPBVhKnI1OlVGhWIuAo0Fe1Kpoa0mXiQqznpxyFecqphG9xtdq9Sx01K3R7FrkGe0tpWWAxT9kvmza8uh6Hvb0Gi90I0c8at0aCbfR+9IJRSmbU+336TK1NBlNMYpOcKLjo4Uxr20gQOHeAIuXkgAJkMC5EOA57sWeLInSmnBPpabUosQp0a0GqvjObWq1DUnVo9HUyP0oKyrM7Bc99TjKyONhy8e55NYubSsmKfhbKiUlwlLt8BOFiH3+mhSP3BGWNuJdi15rv/gTmyD+H54wFKlD+MKvfl/h55mvpNoTZHCGPfY55NJk7Pnv0SMzo+OjhzXvCRCgcA9A4iUkQAIkcG4ERjj/jTFrERwqzr0IV1GEpvkIeO7UlJIor4lu/N1+8MefHQ4Bidzwz00FpUStPWs9ssE1ysnmRafONIdJqNunc9hNkNhEajnaE3Twt9RkIyfcweKHbszljkHUjzphwuHviQh3XKP97ScX+nuUjSi2Lx/iHr9/dyFXPvXoRHLc9T7tQ9QDjjlRrtH5luNeo+NjY4//+ZgzwnevusN4RAPOp7vZEhIgARK4n8ABfWeL4NCUBYivD4rIb83mST0W0At3K7CRg/wIEblnSgWJRIkjmy5RN8r+4/TlVYiyyBnnJfGfE6qp4/5wLb6qqWJco+7WLlyDtt8mIvhyrD9z3E5+cK3VCDZinZoclSZBmmajueGwAZOE1BdAWzaRlsZNLt/dbpIFx/8zMcPXctFn+lM7Vz01sYuktOjkCPfnNtLa8YYySz/2q7UtzxHd7QoERvhuCvcVOo5FkgAJkMAcAiOc/xz7VrhXTzSJ5IqjevthIPw3xClysR87fawqFcVUIavma7qEpiSUjuSrXePLRh0+BaJUht5fE365L+hqm3y7Mcl528TLdhsEK0R+KqKt4i8lXDWFJMcq18aUHRCtf5+wQYV7ZAWiNG7saoZfnfGbZJUNbPonM6nAf//3wOk3LRF3OznKRdNtmkztcbN93voc1crm3xsJjPDdFO6NncLLSYAESGBtAiOc/9ptGFQ+BBN+9AunkWpxD47UW+oscVtnjz0Rm+deAyH4sA5Wc+v196sdqVNXcK1G9Ud9VAz14R9+/JiwR2ouff780lxZ3kYIjPDdFO4b6WyaQQIkQAJKYITzJ20S2CABXXmIrrys3QREx/HhKfzbik1rt5nlzyAwwndTuM/oIN5KAiRAAmsQGOH817CbZZLADAIabY+esDOjquZbsZLSsqrTXAFvOA8CI3w3hft5jBW2ggRI4IwIjHD+Z4SLTTkPAhDHN09fyj2PFrEVhyMwwndTuB9uWLHBJEACWycwwvlvnQHtIwESIIG9ERjhuync9zYqaC8JkMDZExjh/M8eIhtIAiRAAoMJjPDdFO6DO5XVkQAJkECNwAjnX7OBfycBEiABEmgjMMJ3rybcr169+obLy8tPmiZ/va35vJoESIAEDkvghfSdh+17NpwESGC/BB7w3RcXF2+85ZZbPrV0U1YT7nffffcdFxcX713aYJZHAiRAAiRAAiRAAiRAAlsmcHl5+b5bb731jqVtpHBfmijLIwESIAESIAESIAESODSB3Qn3a9eu3XTffff9D+21y8vLtx+6B9l4EiABEggSuLi4wKfg//xD3xmExstIgARI4MQErO++4YYb/tuVK1d+srRJq0XclzaU5ZEACZAACZAACZAACZDAkQlQuB+599l2EiABEiABEiABEiCB3RCgcN9NV9FQEiABEiABEiABEiCBIxOgcD9y77PtJEACJEACJEACJEACuyFA4b6brqKhJEACJEACJEACJEACRyZA4X7k3mfbSYAESIAESIAESIAEdkOAwn03XUVDSYAESIAESIAESIAEjkyAwv3Ivc+2kwAJkAAJkAAJkAAJ7IYAhftuuoqGkgAJkAAJkAAJkAAJHJkAhfuRe59tJwESIAESIAESIAES2A0BCvfddBUNJQESIAESIAESIAESODIBCvcj9z7bTgIkQAIkQAIkQAIksBsCFO676SoaSgIkQAIkQAIkQAIkcGQCFO5H7n22nQRIgARIgARIgARIYDcEKNx301U0lARIgARIgARIgARI4MgEKNyP3PtsOwmQAAmQAAmQAAmQwG4IULjvpqtoKAmQAAmQAAmQAAmQwJEJULgfuffZdhIgARIgARIgARIggd0QoHDfTVfRUBIgARIgARIgARIggSMToHA/cu+z7SRAAiRAAiRAAiRAArshQOG+m66ioSRAAiRAAiRAAiRAAkcmQOF+5N5n20mABEiABEiABEiABHZD4P8Dontvnw1hKeMAAAAASUVORK5CYII="/>
          <p:cNvSpPr>
            <a:spLocks noChangeAspect="1" noChangeArrowheads="1"/>
          </p:cNvSpPr>
          <p:nvPr/>
        </p:nvSpPr>
        <p:spPr bwMode="auto">
          <a:xfrm>
            <a:off x="1679576" y="-1858963"/>
            <a:ext cx="5095875" cy="3876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" name="AutoShape 20" descr="data:image/png;base64,iVBORw0KGgoAAAANSUhEUgAAAu4AAAI6CAYAAAB4ss3zAAAAAXNSR0IArs4c6QAAIABJREFUeF7svQ3QblV157neITUSjYhtF/aIA5hmtPIxA1ckYqhGRdNW6AZTiRiliiqdVlonyYyWpqvsgQYbx0yNWto9nZIBZnSaKiTS6YrQMWVHUdKjEq83F7pNLBhtgagtVkyAtKg9w7xz/9ezbtZd7M/zsZ/z8X+q3uLyPOfsvfZv77POf6+z9j57wg8JkAAJkAAJkAAJkAAJkMDsCezN3kIaSAIkQAIkQAIkQAIkQAIkIBTuHAQkQAIkQAIkQAIkQAIksAACFO4L6CSaSAIkQAIkQAIkQAIkQAIU7hwDJEACJEACJEACJEACJLAAAhTuC+gkmkgCJEACJEACJEACJEACFO4cAyRAAiRAAiRAAiRAAiSwAAIU7gvoJJpIAiRAAiRAAiRAAiRAAhTuHAMkQAIkQAIkQAIkQAIksAACFO4L6CSaSAIkQAIkQAIkQAIkQAIU7hwDJEACJEACJEACJEACJLAAAhTuC+gkmkgCJEACJEACJEACJEACFO4cAyRAAiRAAiRAAiRAAiSwAAIU7gvoJJpIAiRAAiRAAiRAAiRAAhTuHAMkQAIkQAIkQAIkQAIksAACFO4L6CSaSAIkQAIkQAIkQAIkQAIU7hwDJEACJEACJEACJEACJLAAAhTuC+gkmkgCJEACJEACJEACJEACFO4cAyRAAiRAAiRAAiRAAiSwAAIU7gvoJJpIAiRAAiRAAiRAAiRAAhTuHAMkQAIkQAIkQAIkQAIksAACFO4L6CSaSAIkQAIkQAIkQAIkQAKTCveDBw++RBGfe+65nyFuEiABEiCBPAH6zjwjHkECJEACcyPQwndPJtwPHTr0uv39/Q8ZqBTucxthtIcESGCuBI4FPUSEvnOuvUS7SIAESOB4Asd8997e3uvPOeecD48NaDLhfvDgwWv29vauHttglkcCJEACJEACJEACJEACcyawv7//znPPPfeasW2kcB+bKMsjARIgARIgARIgARLYNIHFCffDhw+f8fjjj39Ne+1JP/bXNt2BbDwJkAAJlBL4wX/882OH0neWUuNxJEACJLBbAtZ3n3DCCc85cODA/WNbNFnEHYZ+8Ytf3FeDf/TkvzG27SyPBEiABFZJ4HsPf+tYu+g7V9nFbBQJkMAKCVjf/YIXvGASjT1JodoXFO4rHJVsEgmQwOQEKNwnR8wKSIAESGB0AhTuoyNlgSRAAiQwfwIU7vPvI1pIAiRAAp4AhTvHBAmQAAlskACF+wY7nU0mARJYPAEK98V3IRtAAiRAAvUEKNzrmfEMEiABEtg1AQr3XfcA6ycBEiCBHRCgcN8BdFZJAiRAAgMJULgPBMjTSYAESGCJBCjcl9hrtJkESGDrBCjcFzQC/vIv/1L+5Ev/9qjF/9Vznyd/7Rl/fUHW01QSIIE5EaBwn1Nv0BYSIAESKCOwKuH+vcd/RG77nd8+2vIf+7Gnyqt++bIyCgs56uP/6mPy62/5laPW/vo7rpLX/b2/vxDLaSYJkMDcCMSEOwIEhw7eJX/wmTvkt26+6ZjZL7nw5+SlL/s5Of9vvVj+i2edOrfm0B4SIAES2ASBVQn3hx97XF5+wQuPddwff+Xri+rEP/z8Z+XLf/IlOeM5Py64SfrPv/itm+Xq//EfULgvqldpLAnMk0BIuN/75T+RX7z4b2cNfs8HflMu+ruvzB63lANyvncp7aCdJEAC6ydA4T6jPv6pM599zJpP/sEfPiGq9eff+TP5t/cclscee0zOe9H5TJWZUd/RFBJYGgEv3L1o1wj7f3na6fKnDz4gn/7U78tn7vj9Y838zes/FAwwLI0D7M353iW2iTaTAAmskwCF+4z6lTePGXUGTSGBlRPwwv1Xrnj9MWH+pl/5H+TX3vrrTyDwv77/PXLdb/6TY9/fdfjL8tSnPnXxpOh7F9+FbAAJbIbA5oU7oth3ff6z8ru3/c5xN63/+qyzo9Gk//DNb8hn/82dx9JWfvmyy+WCl1z4hONx3OE/+qJ88Qt3HcsVRRTr71zyC8dFzO+5+4/k8KGD8p7fuPbYwMON86knnXRcrv79X/v3x2xEOUipsZ+attiyfunVl8n/859+IHd88l8fl4pzyS/8EqP6m3EFbOjWCFjnf9/935TLXnXJUQTwLYimhz7Ifz/vwE8c++n/uOm35IUvOv/o/+d8Cnwa1h2F8uPVp2pUP5VP7+v55tf/VP7p+99z1Df+y9v/tTzvJ35Sxva92uAhPjZkJ8r19xNt+4Uv/9v0v1u7KNleEiggsGnhnsvnhAO99jfec5zzRC7kf3v5LwfRvvN/+l+OLYgtKft/ft8/PRqt+vD//r8dJ9p94Zqrb+u2N0wcX1KfbYstC/mquujV1h1qf8GY4iEkQAILIGCd/2/99seO+aBc/npsrU2JTwGW3/39Pzgu6JDzXSrGFWmqHvjFk09+ejJPH36t1veO7WPVf6fa7n38AoYUTSQBEmhAYLPCHVEOu5AVu7T8xE/+tHzve4/JrbfcHHxkHDvnO9/5s6PC1+70ojcXRJl+5ryfldNOP0MefeQR+a2P3HQs+q43SF0YlYu4x4R7n7aEJiAa5bd25G7iDcYoqyABEpiAgHX+b/8H7zjm83KC0foOPG38R//4N45aV+pT7DnWd0FQ//dv/XU56WlPk29/+6HoE4BU8AS244Pgypi+dywfq92ojP/xP3rHsfsBJiho+w9+8AP5kz/+d/KMZ/z1Y08zJuh+FkkCJLBQApsV7jZqZCPl6Ec8Dv1bLzz7WJf+mz+8+2jUPXfOo48+eiyShDLggP1jYTzm/Ts/d8HRsv2Wjrk8y5hwz9kVaou/+dmolv0tluu60PFOs0mABDoCzvkf4+Ij4h6Y9x2hJ4I4x/oUL3zVp9otbn1kPfabr98HF6bwvWP42FAQRH2+ncxwgJIACZBAisBmhbtdiBXawcUuwrr5X9wmZ539/FF2HrA3sLGEe5+22Juf3x3C32SXtq0mL3kSIIE8gZhwD/lDW1qJcA/tOGOjy+pTre/yfiYWqOgbWBjie4f62FgAxJaLABL3yM+PWx5BAlsnsFnhbqPbIWFqoz36WDN3jh9M+iITRNlt+okeN5Zwz9kVaksqX57Cfetuge3fAoGYcK9JlbGCNOVTwNOu5Qn51BRza1OuHpQztu8d28dqW7ExgS4K1u8Qff/l115+dJEtPyRAAiTgCVC4i0hIuGOHAkRD8Okj3HMLrlBuK+EeaguFO50BCWybgHX+N37opmPbPOb2Z4+ljeQE9RDhbtN3cvVM4Xtzwr3Wx9qRh8DOP//QDce9pRa/5/ph26OXrSeB7RKgcBcRzbe0w8DeZEKpMqFz7Pn2Eaiej9+HPK6N3bDsTaW0LRTu273o2XISAAHr/D/9f/3hsZ2lcvnW1t9Y35YT1Ln0w9KUvFw9U/jesX1saATqNpf26WwpE45oEiCB7RDYrHC3+Zb+0bDfq1jFcOocDBlEevB40y9utc53CuHepy0U7tu5yNlSEggRsM7/ob947NiiefuU0Z9no+1+v3frU/xWsrHFqdZ35RbFqi0p3zWV7x3bx6ZGpJ3g5NYbcGSTAAlsj8CqhTtSUfwHLxvC3un+JnPFf/drcsopzzy6E8ztv/Pbxx4b23QW+zhUb27Y5hFbl33sX956dMvH1/29v3+0ylCEBhOCD994XbBsnGMdNhYqveBnzpOHvvUfjm0JVrJYCzfMkrZQuG/vYmeLScAS8G9O9W9F1S1y9ZxP/N6/Oi6dw0bbcYxftKq+6MQnnXjsBUk4LraFJI5HnfpiOYjwP/3TB4++nE79qq8nlI8/te8dw8cqU0wIbD472nzVO3792NacjLjzmiUBEvAEVi3cQ91tHb2/UfnjQy8gso9h/fFW5OdeqoRzfY67XURqyy55AVNtWyjc6QxIYNsEvHBHYOH973n3E3KtQ5RC+dc+GIJAR+jjI+s534UyrIDNpcpM4Xt9YCXULn+/yNnpAzy+TL5DY9vXJ1tPAjECqxLu33v8R46LVpTcNGJiGRHvV1x08dHovP3g5vbbH735CbvEQIRf8gu/dNxbVv0NRCM1iCAhj9ELd9Tjz7G7NtgdCEKRppq2pMqyqUKp15/zsiIBElguAS/ctSUQnP/8Qzcei/raFsJnveLn/+4T3k+BY7xQxXf2LdP6gqXQbikx34VzLn3NZYL/6ifnB0N+dKjv1brH8rFann+Ki+9DbV7uKKPlJEACYxNYlXD/0ZP/Rm8+yMHUj39pUqxQPefHnnrSEwS+ngMR/B//8tGj/1tarp7zpCc96biJQGnj+rSltGweRwIksA4CMeGurdMXGZX6xViEWf1Rif+zvivlV0t6YErfO7aPHbu8Ej48hgRIYJkEKNyX2W+0mgRIgAQGEcgJ99rCS1JDasvk8SRAAiRAAscToHDniCABEiCBDRKgcN9gp7PJJEACiydA4b74LmQDSIAESKCeAIV7PTOeQQIkQAK7JkDhvuseYP0kQAIksAMCYwt35JT/+6/+3/L9731PfvKn/5voup8dNJVVkgAJkMBqCFC4r6Yr2RASIAESKCcwtnAvr5lHkgAJkAAJ9CVA4d6XHM8jARIggQUToHBfcOfRdBIggc0SoHDfbNez4SRAAlsmQOG+5d5n20mABJZKgMJ9qT1Hu0mABEhgAAEK9wHweCoJkAAJ7IgAhfuOwLNaEiABEtglAQr3XdJn3SRAAiTQjwCFez9uPIsESIAEFk2Awn3R3UfjSYAENkqAwn2jHc9mkwAJbJsAhfu2+5+tJwESWCaBRQv3Q4cOvW5/f/9Div4/+5H/fJm9QKtJgARIoDGB/+///U/HaqTvbAyf1ZEACZBATwLWd+/t7b3+nHPO+XDPoqKn7Y1doJZ38ODBa/b29q6eqnyWSwIkQAIkQAIkQAIkQAJzJLC/v//Oc88995qxbaNwH5soyyMBEiABEiABEiABEtg0gcUJ98OHD5/x+OOPf017bX9//6Wb7kE2ngRIgAQKCezt7X2avrMQFg8jARIggZkQsL77hBNOeM6BAwfuH9u0ySLuMPSLX/zivhr8ghe8YNK6xgbD8kiABEhgVwToO3dFnvWSAAmQQH8CLXz3pGK6RQP64+WZJEACJDBPAvSd8+wXWkUCJEACKQItfDeFO8cgCZAACcyMQAvnP7Mm0xwSIAESWDyBFr6bwn3xw4QNIAESWBuBFs5/bczYHhIgARLYNYEWvpvCfde9zPpJgARIwBFo4fwJnQRIgARIYFwCLXw3hfu4fcbSSIAESGAwgRbOf7CRLIAESIAESOA4Ai18N4U7Bx0JkAAJzIxAC+c/sybTHBIgARJYPIEWvpvCffHDpGkDzhKRu7saXyQidzWtnZWRwEYItHD+G0HJZu6WwNNE5GERuU5E3rxbU1g7CUxPoIXvbi3c3ygiJ3XoHhWRGwIYcaG/ofv+sIjcMT3qZA2w5wIRuUhE3mSOvEJE7hSR+3ZsX8vqLxSRT3UVvmwGfdOy7ayLBJoRaOH8mzWmrKLXHLkfnBo49Bsi8mURuaesmNkfdbGIPLez8pMV7bL3zhtF5JGeLdX6cf/9aKKct3Xlv69nPXraaSLyQPc/k+qNiJ3K7SYR+bY75hQRuTzQzhZ9hCDYyyt0DsbMi0UEtuEPH0yG/qhQh+DejZdgXmnOhX75vQFjaeDQWOfpLXz3pBeSa8Dp5gLWHoP49eLdXuhvF5GhjgN1YdAe6ET27RXDBRfXteZCCZ26i8hz3/ZUND14KIX7UII8nwQKCLRw/gVmtDzk2Mv6IpXCb797BU/5fDtL7sHW7wIP7qUP9uwcW3/q/qrHldiXMiUl3CFGn33k/npoQvGo7Qgxu627t/sgVIs+0rrBLqdzMIl6bwcZ1wEENz4q5PHvkJbC95icYKJnxf6fGQGPY563sQBkz0un7LQWvnvoRZlsSYFwDzmhKYS7vRBLnR6cyr2ugbjA9KMX0i4iz33aUzbq0kdRuI9BkWWQQIZAC+c/s06ICSzcD14hItd39u7C346JStuJaCme4JYEfiDy8MFTB0RMS+9hIbu1fghAiLlYWS2EuwrSIe3J9U1sXCEgB5avFZFbXCFT9xGeLn3kSLT8EhFB36aEu9qJ8fL+gMC214fXc1a0Q9j7JywITGIM3sqn57lhVP57C989B+HuB+1chLudEcPJIX3HPmpDCs2rjzxq++oOBj2Fe/l1xCNJYHEEWjj/mUFJRUZhql1fM6XQmxqLthMTEKQd5nK/td0QmEglQsBoSPtL61+zcFfh/C4RuSrQ4aWM9NSaPoKYfqgT6xDMSCOKCXek+WDCGrPTmg494tOndGKUi+iHzp36Olht+S18966EO5wQZpz6sY6oRLjrLFPzvSCs8fcJ9wjxPBE53zxmQn24CLBYJpZj728S+P8aR4kLE5Hpy8zjKdT5hc5GO2AR1ddHWHic9SQReaWJLuGCs7l5pe3x5Z5hUn7OdnmVNfYy4r5ad8OGzYlAxPnj+ru0i5JB8K0pUpYT7ugeFSKxtAD1j9qVyI//XCCtJBd00VTEUC45RNrPmLVaWOP0XTN2cmuybDvf0fVl6v6iEdeTu+BRTLjrWizNn8f9LbQGywryD3b1+3sCmhMS7n24hVJl8N2ZZixDD2hQ7CsicmJ3X4ytAVA7vhW4p/rL2I8rFdnQC4h4hz5T9ZEdw+hPtCMm3FXg45xnBvLzc+7Kno+6+q6JyNXD3x2BNQt3RBv+phGodkaZE+428hIaNNYJ2dyw0LGxiYvOdFXoh2blofJytvnIvRXCfjKj5dtzStuTKtc+ah5i79IfWdPhkMBsCQScvwo4b3NJNG627TSGlQh3m75ofbfP40XAw+b/el+l95hYJDKWwqH3BUyaIDAhPu2GBWhOLhhm2/msI2lAn4+ka6AsG53FWq+YXam1WBCndl2XFeTq/0NR/5Bw78MtJNx9zr4dn+ir73S7l8WeRmCCluJmy7O8v9/le+N3/wQ9ds5YfYTylbeOxxRPBPRyaTSp61oZr8U/LMGHHbVx7cIdjk9Xm6O9KrhTwt3+BmcEQf0XRyYAenGhHDuT1siJ5qOrEM9F3G2ajHd8sQFkbcMxuClgV5yniAgcvkbW7YUUcmD6RMDarHl4pe3JOUZEhYbaS+G+GFdCQ5dGwDl/TauINWMN12KJcEf79TgbhdTIsc9XVoGH80JPdWuEu4ouf46mXYSi1qH+8u1MpaT4smPCXe9XNl9eo9LYxc1u8ODrU3axBZp2IjKWcFcuqRx3bVMo2qyT2JJFldpeHPvWxBOGmHDHIuAx+gjl61oFjfSneCqbvte2nl+qX5bmImdr79qFO8SjOiZ0gs6uU8LdHu8dZeq32pxwe3zphWOj9P5Rrn1shbaqM/IC27bJ/uZnzbn2+HJDC3CG2lvKZbYXGA0jgbkScM5fFzLGzM3lSc+1mSmxFLPZC18V5zERrpFL65P7CFC9v3ix6KPiOdbefvXDoUWqONYGokJCN9d+b48XocrCp45MGXEvEe52Aad9YqD7wqdSXULjShfjhu6FMUY62RvaRyhfx6G9x6fGYWxyYrfLtnb7rbOHCv/cOObvEQJbEO56ESoCDGpE0DUS752xjYT7R5Kp/Ouc0I1duPi+VKBa20I5i/ZRtzppa7OfGfuIuG1vrj0p0a9tHWpvKRde4CRAApUEnPMvOTuXolFSxi6PqY24q49VgRKLeMdyrFOLAkMCORYd1ntYbgGgsvXt1PQfP/lSQW7vCym7aiP+drxouVbU7lq464TIC/QQl9S49QtNbeCsdHI4tI9ik7uUcNf7s9cSXhfYNoT6lPfpxl5tC8IdSH3U/epu1TV+887QCtZUd6T2ZS1ZaNon4m7PCd1EbTvVvtRkYyzhHrtwx7a38eXB6khgvQQYcY/2rU+V0VSPlF+PRZlrUmVUMHp/qj68JJKLRoUmKKE26Hd2YWFIuJe038IMCfLQQsZdC3fYrG2zTzk0AFa6YNPyRroTBHHuCdXYfaT95m0eI1Umtk8+I+47uj1sRbgjYoGdUzQHHJGDuzvmfYW7f5yZi1D7LlaHge9jOxikovQh4a6PymwUf87CvdbeHV0mrJYE1keAOe7BPg2JlJJI/RjC3T4d1vVLELzYHQ1RYbyBs2TnjpC9XvxrhNffe0LCvaT9OeFuA2h6z52DcPeLULUPcsI71F6d2KnwT93Xx+wjK86xC5T96No8pMLiRZRYPKu762h6Tm5CGBPuGigs1S/rc6I7atFWhDvwWgFr8zlTwr3m0XCtcLfRcdhXsp2SrSMUDbA7woRSZWI7H+jw65sqUxJxH8PeHV0mrJYE1keAu8oE+zQkRtSvxhYqWsGtPrRPjrsGMiCk7Fa/EEYfq9iuLyQKvY2xNoWEuwrRkifJNuLv7582gGbfcr6rxamw1eezx556pByA523bGXv51Zh9lNooImS38i7ZthLnx4R76fnrc547btGWhDtQ25xrRe+Fu42El6wo13JqhbtPU4ltqYSLAx+80c7a5sWyz+UPLU5tLdzHtnfHlwurJ4H1EOA+7k/oS5vOYUVqbBGjFqACxkYeQ2LeVhhKP8H9CfvCv3ngKItFyO0uILF0jpBw18hs6e4hoUi6NklFJu67uquZFe59uMWEJerMTbpwjLYPT+Kx9Sb+SgJp/t5vx4zdVjQUtBq7jzDheHJg3OgTG30nw9fdm1F1HKai5im+qqmY5z7woq05fWvCPTQz9cLdHoPHk/gdL8DABxfBj3cvXLLbX+E3uzAUFwFeTPHszBtP/Z7pqA+Ps/CyDWzxeFHnRNRGb9u7j6TZfLN7mQQeo+L1yvjYNvVNlcm1p+RFSWPbWzO2eSwJkECCQAvnP7MOSKV82H3KfeqA3RUltDe3ihe/eFO/9wEg61ut2LNbTiKdAdsZ6wcpMiVpMjg+1k7/To2Q2AoJdxtZ9e2HQH2+iNxibE0JdxzmA2g+Ml/LLSUs9SlGatJh95qHaK/dlzzGW+tO7WHvn2L07aPYpZZ78mMnGNAtHw2Ms9i7DVCnvceHni7oDjWpl1HOzE3M35wWvrsm3aSamGuAffwWmwF6pxFaPBR7EYm1z7fLp77osbn2l9RlnU7u+NQLmGoi7rn2lAh3P6EJ9W+NvdXjgyeQAAmECbRw/jNjrwJL32MB8xBZ1YAH/j8m8NQfwl/d3KWt2PdnhPKE7RoelIuADN5Ke2qXs45XzVvh5rf09fj67ipjy7H3v1BUObazjd53bHDpQBc199HanHD34tTfI2u5pYS7nXQgKIY++7J7s7efTJTunqNcUxPCWL576py+fRS63HLCHef4l2thnOHJDz4/Za6PWN6/1QoYHwha+muLEfkRnWEL350TroOa4xqAR1IPdQXGBgpmj3hEpwtVc47a26eOy+77qsf4CHrpzN2+ZtzWF3vleExUh2bM9gUhqfSa0J61qfakyvXMxrJ30FjhySRAAn9FoIXznxnvWNBDn6r+QSaqDT/9FnPvQPPgNz+QeLJqRSiOR13YKOGnReRTTrirn8Qk4HOG3dNF5FWdgMotJLQiNJSiEdpz3nZT6oVFIT8eskeFZ+rer+kpsb3Sa7jFtnXUdnm7Q5Fhe0ytZoltq4j67Rt37ZOX1MufhvSRv+RKhDvOQWT8593aCi0LOuTjR6LrqesD4l/HqLVBsw80a2FmLmGZ5rTw3bUXQRXJBg3AwNdPyeNKXAD4s6u3S9uk5+L4krqsbXj72hSfIe0JORH9bip7p2DAMklgdQQa+M7VMesaBDF2YqWPh69O3RNUfMaCPbUvBZqSvd53WvjwHLeadqKs2H1VA1HcIeWH+gV/+PTp45bjo6b/V3NsC9+9dOG+ms5mQ0iABEhACbRw/qRdTCAXGdXfS5/iFlfMA48S0KcxtWkyxEcCzQm08N0U7s27lRWSAAmQQJpAC+fPPigmYHdTQUrjl7o8enx/htnthMKyGGnxgblUm+KCeCAJtCDQwndTuLfoSdZBAiRAAhUEWjj/CnN46BMXCVomyAXHLmJ3EdToBOzaArs7zugVsUASGINAC99N4T5GT7EMEiABEhiRQAvnP6K5WyoKaTF446Xuy41tIfvkGm+J2ZC2YsOK3NbNQ8rnuSQwKoEWvpvCfdQuY2EkQAIkMJxAC+c/3EqWQAIkQAIkYAm08N0U7hxzJEACJDAzAi2c/8yaTHNIgARIYPEEWvhuCvfFDxM2gARIYG0EWjj/tTFje0iABEhg1wRa+G4K9133MusnARIgAUeghfMndBIgARIggXEJtPDdFO7j9hlLIwESIIHBBFo4/8FGsgASIAESIIHjCLTw3RTuHHQ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IAEiABEiCB4wi08N0U7hx0JEACJDAzAi2c/8yaDHMuFJFLReRNnW3XicjHReT2Gdpaa9LFIvLc7qRPisg9hQW8UURO6o69UUQeKTxvyYedIiKXdw14X6Ihb+t+u0lEvh05DmPqgIhY5q8RkVMDx39DRD4nIg9m4ME+lHuZiKBf8XmXiPyuiNzlzo3VpYfd58Z37vhbO/umZrTk8bNT21v4bgr3nXYxKycBEiCBJxJo4fxnxv1aEbmys+nt3X9f3AmjK44IrRsa2wuR/ewj9R+KiOXc797cffdFyb0X4vBT5rzTC0RlY0yTVae8nhkR5eB/b1f7y0TkjoglH+z7/b8/AAAgAElEQVQmgpad7wt/6iWJyeJZInK3EesPd/8+s6vH92uuLj+2c8efbSZ9UzKarGPXXnAL313iPHpzbtGA3sbxRBIgARKYKYGN+c7zROTzIoII+5tdl+C3JyeE2VQ9iGjue0UkJpZzv8eEO9qIJwovCkRn/Tm3dV8gOo9JzZaEO540XC8iMVGOSLfyQbT7qsBAeJqIQFjjiQ3EuH5U8HqeOg5xXGjCcJqIPNCVh8klouX2g/r8E5FYXbFxW3P8lIymuq5WX24L303hvvphxAaSAAksjUAL5z8jJiqCU5HT1ubmhHnu95hwRxsRRQ9NUuw5Gtl9bZfWkZpEtGbToj4V0RDIoXQZ+4QG9oS0jDKMRbVDEyEtNzQWtc9t1DvHokaIo6ya46dklGsXf48QaOG7Kdw5/EiABEhgZgQizt/mgEP4Id81liIwsxYlzekr3BHhvMDkjj8qIncGIqFaOYTO+caSUE4zoqpIe9BcewhnzZ/+Sndu6vdYfrQVZO8IpG94QCogTxaRN2Si/yXt0vIRpf1qN240/xu/2fz5ENcvJPLybf4+yvpswdOE3PjUaHlMlIOnplRhUvO8QL9rRNoL7ZQ4jo1FtSc34YpN2EqfltQI9ykZ5fqHv1O4cwyQAAmQAAkogYBw9xFGPTSWJrAkmJr2gJQGiNTYQkPbJkRTwUQXB9rffI4yFvJBmOqxEHyaP4/zbHTV55XbcnEcPjbv3P8em0hZQfasLjUIk4JbAh0Fex/qhCmizbHofk27UI2meqD9mLR8xNStwhJiEIs9wQpjC6kmysqnj9j6/bFjjEvNT/eiXCPp6I/HEiyRSoN2YPJjU1hS4jhWp0a3Y30Wu95qhDjKqD1+KkZL8h+zspUR91l1B40hARIggTYEnPPX9IpY5XNKMekLSEUWxPsHCp4k6PE2Vxyi89XdLiw2vULFjRddNqfZR0RzqTC53z0HL8j0/0NPvbGzCES1RopjddW2S4W72qbjBt/rkwKt2+fgQyzf7wSw1u8j2lpGrcj1zHRC5ydiWj767PvdJMdHwnXyE5pAxMSxlhs6Ryd0YPYlEfnpIxOcv9mNtcMigqcxoacttUK89vipGPW9jjd/HoX75ocAAZAACWyRgHP+uqAxhqL28f0ckUJo/ZrZWQYC/uZIRDqX22vblztWhY/Pg84J89zvOeGuaRyhRaoQb3ZBZaiuPu2ywj22c0ppu3IR6NTEpHT86c4xXkjrhEEnPaHIutoXamdq5xZcS1cHnvpof6FfQk950KbauvyiWRtx1ycYlhVSwfzuSlMxKu0jHucIULhzSJAACZDABgk4519CYNL1SiUGjHQMIrvYdUX3cg+lz9QsEswda8WsZZgTsLnfc8JdBZefdIUEZ6iuPu2KtdXaqhMZCEfkjsf2jVchG8otR3m1fGLDR0W2prtoXredaIWeEqh9odxyLdOLY00JwpjDLjV2r31tD357t4h82bBJPbnRuuxaCW0r0nz8vu+57SBD1/kUjEa6nLdXDIX79vqcLSYBEiAB2WDE3fe6zWH3kcnQ3tyxUVNybCg6nBOeud9zwh2/h2zT72xedqiuPu0qEe6wy66ngOAMvZRIbcpdraWLMmPl+AWmmt9un1SEdo/xTy1s+al0FJ0E+DGXW0Ad25qxNvWl9ni0awpGuX7l7xECFO4cGiRAAiSwQQIbzHGP9XIol71G3JQcuyvhrnnTmguuUfiStJ0+7SoV7ugL/xZbvy2jCtlQJNn25dBdj3xKjgprv1DWCnVtZ+zFXTl2OimykwOtN7aeRPvSc8rVVTLBy3nAKRjl6uTvFO4cAyRAAiRAAkpgY7vKpDo+JJg0IlwSzVWBGUvpiG2pl4uo534vEWS+7pitqVSZmnbVCHe1H+f8sy6v24rW2vb3vbj9NowQ1ae6FyrZpwQYE9iuEzv/xPZbz4npUHTdT7J8e/T3mj3jQ0xytoXOmYJR3/7a/HmMuG9+CBAACZDAFglsbB/3VBeHRJSmBqReTa9lqvCPHRt7SU9O8Od+LxHuOEbLgX14uhBaaBwSyX3a1Ue4w0Z9EmCjybn6x7xs7ZaH94pIKJKuufmYXBzo8vP9NpBqU04chyLusTUJWmZssXGurtJxkuM5NqNcffw9QoDCnUODBEiABDZIoIXznxFWiJ5PBLbTs0LTpkao2A4tXIXAer7Zjca+pj60R7ym4vjobGybPcWW+71UkGlb9PjUGzvtE4Y+7SoR7uB3nzM+NLnJ1Y8isFOQ3ZNfX/iEfvN1pIajXTB75ZGxEtqJR+3BglMck9pHPiWmNXIOGy93i3NjY0W3nkQbavaMD7W5Vuj78ajtH8poRu5hWaa08N2T7kTQogHL6lJaSwIkQAJ5AhvznSpWEG3Gm08h9jRqClihaLmmy0BgYYu875pzfETWLjjEFpMo/yndoj6IwtB+43ZygPJxPHYS0Z1Gcr+XCnccp4IwJPzwXSwtpbZdJcIdfaFv5UXdlpNPTbL1ax/oORd1e5vb/fRzCzxjF4ZGu/V3n9+u31uOqXcbxHaVQYqN7mYUSrOxL+fS3H6Idn2RVWxrT9gX2t4R3+NFWPYlXH2F+9iM8k6KRwQJtPDdFO4cfCRAAiQwMwItnP+MmgxBeWmX3mDNgoDEn92Wz/6uwtF+F3vpD0TXW9we3LmXPfnyvTDL/W7tUlEZEp2xveT1/FQ+eU27NDIc2j9c6wqVhz54fyRKHjpehSrewGoj67ktLFND0r6gCxO50EfTVfBbTNzjt9hbiHXiiAW1sbf31vKJ1aX2+9QobWfJ+g3PYExGM3IPyzKlhe+mcF/WmKC1JEACGyDQwvnPFCNEPD7YPzy2h7g3Xc8JvbnSHwvxemL3xs2YOAuVn7IH9dfYOwX6Pu1K2VFbnh6PMkP94BdQTsGgZZl9xmlL+1jXjgi08N0U7jvqXFZLAiRAAjECLZw/6ZNAQwL6dKJPJLmhmayKBIYRaOG7KdyH9RHPJgESIIHRCbRw/qMbzQJJIExAo+0luwCRIQksmkAL303hvughQuNJgATWSKCF818jN7ZplgSQVoKFn0NfxjTLxtEoErAEWvhuCneOORIgARKYGYEWzn9mTaY5JEACJLB4Ai18N4X74ocJG0ACJLA2Ai2c/9qYsT0kQAIksGsCLXw3hfuue5n1kwAJkIAj0ML5EzoJkAAJkMC4BFr4bgr3cfuMpZEACZDAYAItnP9gI1kACZAACZDAcQRa+G4Kdw46EiABEpgZgRbOf2ZNpjkkQAIksHgCLXw3hfvihwkbQAIksDYCLZz/2pixPSRAAiSwawItfDeF+657mfWTAAmQgCPQwvkTOgmQAAmQwLgEWvhuCvdx+4ylkQAJkMBgAi2c/2AjWQAJkAAJkMBxBFr4bgp3DjoSIAESmBmBFs5/Zk2mOSRAAiSweAItfDeF++KHCRtAAiSwNgItnP/amLE9JEACJLBrAi18N4X7rnuZ9ZMACZCAI9DC+RM6CZAACZDAuARa+G4K93H7jKWRAAmQwGACLZz/YCNZAAmQAAmQwHEEWvhuCncOOhIgARKYGYEWzn9mTaY5JEACJLB4Ai1892TC/dChQ6/b39//kOmFzyy+R9gAEiABEmhD4CX0nW1AsxYSIAESGJHAMd+9t7f3+nPOOefDI5Z9tKjJhPvBgwev2dvbu3psg1keCZAACZAACZAACZAACcyZwP7+/jvPPffca8a2kcJ9bKIsjwRIgARIgARIgARIYNMEFifcDx8+fMbjjz/+Ne21/f39l266B9l4EiABEigksLe392n6zkJYPIwESIAEZkLA+u4TTjjhOQcOHLh/bNMmi7jD0BZJ+mMDYXkkQAIksGsC9J277gHWTwIkQAL1BFr4bgr3+n7hGSRAAiQwKYEWzn/SBrBwEiABEtgggRa+m8J9gwOLTSYBEpg3gRbOf94EaB0JkAAJLI9AC99N4b68cUGLSYAEVk6ghfNfOUI2jwRIgASaE2jhuyncm3crKyQBEiCBNIEWzp99QAIkQAIkMC6BFr6bwn3cPmNpJEACJDCYQAvnP9hIFkACJEACJHAcgRa+m8Kdg44ESIAEZkaghfOfWZNpDgmQAAksnkAL370W4f40ETmn6/Evici3F9/7u2nAKSJyo4hcLCKvFZFbdmMGayWBbRNo4fy3TfhY63HveFhErhORN6+EyRrbtJKuYTPWTqCF724p3E8WkTdkOu2TInJPj459jYh8pDvv7SLyvh5l8BSR00TkAXLkUCCB3RJo4fx328Jg7QgcXC4ij4rIDY3ssz5vjPvhhSKClw1e2dmPCcGdIvJ7IvLIQtvUyOyqanSs4KTU/f5tXak3JQJ66LMDIhLTH3379CwReXlX/2ERuSPSwl2M+yrYPLicQAvfPYajirbINeB0Iwpj57wsMbhT5N4oItdTcJYPrsiRFO6DEbIAEhhOoIXzH27l6CWMLaJLDByrTvu0EvVCsP+ZEfD47nkicl+JUQOPGatNA82Y/PT9roZnRkT5c488Ob63OyalLT4oIm8SEWiUB43VQ/v0tu7pNYpMBRS30l+TD4g5VNDCd+9SuGMg+0/fiDsusBeKyFM64c9UmX4jmMK9HzeeRQKjEmjh/Ec1eJzCdiFgxqjTCrwrROSjLrqOyCuE4a09A1O1dMdoU22duzheA3YxUY6UT4hnfN4lIlcFjNS0ottF5JKIaO/Tp5oFgDJhA4X7LkbIDups4bt3KdwnrXsH/bWGKinc19CLbMPiCbRw/jOEtAvBOUadSMd4b0acATdEYot0mTHaNMPh8QSTzhORzye4X+ueeIQ0ByZVd4sIxLlNzxrSp5jIPdTZhcka0k8p3JcwokawsYXvnlQ8Z1JlcnXD+fysiLy4i1YAKWbFNwei6ngkhtm1HqOPI+33WHR5hojgYsaxZ7t8esyQtS7Ug7xE+8H5cLo1ZeICRn7cZcY+zPy/0LXFlh9rgzp8XR+AtsE+fLwtTxKRV7q0oVhuH+y6tGOL8j5wZA3C182jRe9o0B+vMGXjHPx9jIuBR7jaWQQJGAIR52+vWaRitIrgtuqbnOCEUDvfGINc+E+49AZrK4TyBZ2fxPc4Hn7dpquk6tTcZ3C2KRS2DhVp+A7ruGqFuW/TN0TkcyO3CfcJ3NtOCtwjbVsQwf5qd3/VtuN3vffh3zV9YMsrtaFmrGm0HOeE9ARSafTJPiZWoVQljdpbPTC0T1X0YzzARgr3ml5d+LFbFu46C451IQQjFjGpk4ST+VR3sH1sZr/HLim6gBWH6nG4sCBuVfjH6tT8t5IyUUZJGyDGNa0n1gaUFYuEp2zRdoCVrQff28W8tr04VjlY4Z5qS991CQu/PGk+CUxHIOD8ffRQK4+lAExn3HQlx0S0TUXRoMqZJqDjgzDqfzVI4y1G+oIGP2J1qo/M8VUfnDvO2+Dzp+FvIa7V/4b8KvxwbZv8fU/t8MyUA+zA5MHeK3Hv+77ZcaykD1LlxWzoM7I0P92Lcr1ngeNjXWQ+tFOa5qHbSVffPrX3fe0/yyG2iDY3Ye3DhefsiMCWhbu9cD4tIl8Rkad3jhq5gvjYi7BEuPtu1AvLilh8p3Xh8Rk+Gtk61E0UbF2xMu2FiGPgDLGqHDn4mOGrc7bOfqhwtzdybG+GCIN+LCsvwvUJgLVLbVZHo84R38Ph/4WInHgkd+/53cQjtlp+R5cOqyWBZRNwzh9+SQMToYatZfKcEu4I1PjIt6ZKhLZyVEH2IhG5q4OGIM2ru8iz+rZQnaWiHcVqdNVOBkoGn/pULya1TSjDL5bs0yaUYxnofcbndPt7lhWeeNqgO5+U9oEvr8SGEm7+GM1j9/y1D3XSgdQVP040su4nXX37FLZpTr3my1O49+nVBZ+zduEe6hpdHY4LCsLQP560q8RtRLhUuKdm3P7itYLePobzwj1Upt3lxufO2cdwYKBtHkO42yiKLc+2LWWbjepZvrp6f017HS/YNdD0tRNwzh/XnQYsQk1fy3XZJ/Kovsn66Fzus2Xo69TARmkEXUVezeQpZ5+KUXvvyJ0Ta1PoaURoFxXLoXYSEuoDW16pDX0ua9UEvr+0jTouQpF1Zerb26dPYbv2m20vhXufXl3wOVsU7j7C4LuvJGUklioTc8TqdPoI91iZdhuoUJusQNZIxFDh7p2Pj3ioA9P2hiI6Mb62PbiZpPJKF3zJ0XQSmAcB5/xLjMqtGSopY9fH9BHuKrKsn9XvQoIxdU/B8XjSWirabcS9Rrjn7AtxyJ2Tmoz4NoeY9WGv5fYpL3RO3/Gn9zRNd9Hcdzvx0UCcjfxrEMvfo/sId7sg1abEULj37dWFnrd24R7aDtIugrELi2zah3ZnbcQ95lhtBBoX9Te7tBybKmPfqJcS2GqbFcehG6pPz0GqyVDh7ttXIty9bTHhbh/fahsR5cNfnxdmLfSSpNkk0IYAI+7BxYaIriKXGf/Vj+aFW/EV25c71HneT+KYmv3W+4i8Evt8FLvkHG1fToT3Edpadmkf9LGh78XlF5jqUxMr0kO7x4CxTxkaOhnze8pTuPft1YWet3bhnooQ5RZ2okvHEu4hx22HjHfiYwh3u7+sCu45C3fwgMN+a+CRfe1j1YVejjSbBNoRYI77E4S7PqX0O36FhLuK3twTXHSo9f8Qethe0G9+kOp4DcL4lMjUOSX2eeFecs7Uwr2mD1oKdw0sadqq9okX0Vaoq32hfqvtUyvOsQbAfp7VjSk8xcF2k1jk698zk2PVzvGwpsEEtizcbWqGnTUPSZWJRdw1+oDoMT6aSxpLCakV7qG3ummdqG+sVJk+EfdYdMBPjOxg1i0o7VOQNTymH3zBsgASGIsAd5U5TrinhFQoeqwCs1a4w49p9LY0XUaDTKHIbWw4qM2xyH5om8MhbfJ29Im41/ZBToyOmSqjvHStB55OnOpeqAQGliF2JcKC79iORHjiXtqnqQ0rQmMg9aSb99KxnOiOytmqcPeLN+1AHlu4WwdZGjkuEe52FxYvqG2dGFqhxampfPuSJw0+koT/V44p22wKT+qFEdYJ4t8lN8gdXUaslgSWR2Dj+7h7wZQSeaHfVHyX+PSQwFQfWXI+BpcGmkrz3O1bNXVbSjtIQ2kdQ9tky+8j3Gv7oKVwR9vstpD3Bl6ohGP0STf66UC381ps7/3aPkXU/8kBTwM9g601dXc6vCvFvkfA3qtLJwrLc2gbsnirwh1dbHPEVdhC8EJMXtmNgRIBmxPZXkTbvHtcXN89crHrNpA69HJl4jh7DC7Gd3e589gpB9uahdpgd8xBGYj442UYL3Vvfytpd0q42zQdHAcnBmeC720U3dYDp2jz2f0exIwSbMgxsanTE2jh/KdvRVEN9m2iKlh90CAWobYplTZ4YKPg/h0W8LPYxvaWzrqQwLT+rWSBq/X39gmxAkAbYQdeAIV0Ca0z9I4NOxGwdQ9t01jCPbZfug/g9BXu+uInsPECNzWg9L6GoBfur6F+UJv0mNRTldo+jdkWy3EvGfdFFxAPmheBFr57UsE14M2pNpUk1islArZWZMfqim2zmIqwxF6YonWEnLaNhltbcCxeioE0npJ2p4R76oVTsXrsRMozCm2HOa8ridaQwMIItHD+M0EC3wIBhXdPaL6696t273EEQf68E9+IZOpL4/xTP5uPDbGMIIxGWW1ec0xgpoRyCJ19Wmnz8BHR1UCNbZcer28DR96zfc9HyK8ObZPa3SfiXtsHfYV7n8W+aJcPfIVSVO2kSINWqXeQ1PZpaFzEhHvJuJ/JJUozagi08N0thTsuJLwEAZ+SR0JevGvkGq+8RmTYCli764l1jrHvbT+EnCF+95FuZVVSppYfe0MpbhwfDbweG5Ged7oFoGgndttBxKa03ajfPk3wvGP14A2yrxSR6x1fH6XXPsQNMfSot2ac81gSIAFHoIXznwl0u6sXTIot8vQ+CH7nKhF5RperHBJqIf/rBbGmZobuSXp+Lm1QUULsv8o9IdU23RmIIEMMv8W9tRt2fEBEYoJyaJtgT0i4pzho+2r6IFdeLPWmZttLP4Q1vSWlL+x4i4l7W25tn3qbYsK9dNzP5DKlGaUEWvjulsK9T10Qn/jDx7+MqZRj6jgrwkOP1lJ7ntfUj4tXPyXt0BdQPRIQ9zX15o7VekIr3UPn1rYjVz9/JwESCBBo4fxnBF79fIm/Ux9U4ke1iX3OGYqnps5aPwzbasof2paQGJ3inuwXmY5t99DyxmZeM+6H2s7zGxFo4bv7iOni5rdoQLEx4QNDu7vokalFsgOr5ekkQAIkECewAN/J7iOBsQno0wRudjA2WZbXjEAL37114e5fLGQXp9qFmqW7CzQbHKyIBEhgvQRaOP/10mPLFkhAo+281y6w82jyXxFo4bu3LtxBO5S/rb2QyzfkeCUBEiCB0Qm0cP6jG80CSaA/AaShYG/11GLR/qXzTBJoRKCF76Zw/6vOVMeh33xlorz6RsOH1ZAACSyVQAvnv1Q2tJsESIAE5kqghe+mcJ9r79MuEiCBzRJo4fw3C5cNJwESIIGJCLTw3RTuE3UeiyUBEiCBvgRaOP++tvE8EiABEiCBMIEWvpvCnaOPBEiABGZGoIXzn1mTaQ4JkAAJLJ5AC99N4b74YcIGkAAJrI1AC+e/NmZsDwmQAAnsmkAL303hvuteZv0kQAIk4Ai0cP6ETgIkQAIkMC6BFr6bwn3cPmNpJEACJDCYQAvnP9hIFkACJEACJHAcgRa+m8Kdg44ESIAEZkaghfOfWZNpDgmQAAksnkAL303hvvhhwgaQAAmsjUAL5782ZmwPCZAACeyaQAvfTeG+615m/SRAAiTgCLRw/oROAiRAAiQwLoEWvpvCfdw+Y2kkQAIkMJhAC+c/2EgWQAIkQAIkcByBFr6bwp2DjgRIgARmRqCF859Zk9doztNE5GERuU5E3tygga3ra9AkVkECyyLQwndTuC9rTNBaEiCBDRBo4fxngvFiEXluhS3vqzh214eeJiIPdEb0vde+RkROTTTkPhG5vft9jPp2zUzrf6OInCQiN4nIt51Rp4jI5d13fjycJSKvEpEru9/B5mYRucWV0XfcxfoD/XCPiDwYAVjTj3PpA9rRg0AL393XmRQ1p0UDigzhQSRAAiSwIAIb8p1vE5H3FnYNRNglhcfO4bAxhPR+piFXHBH2N6xQuGu7Tw+I4dtEBML7ZSJyh+EDcfyRbiJzZ/f9i7tj3yUiV5lj+467XH9gfOpEynZd7jzbj3MYu7ShJ4EWvpvCvWfn8DQSIAESmIpAC+c/le0jlJsSbSMU36yIMYV7SMD6hoxRXzM4mYpiY+DaLpr+WhdFR6T97k40Ixr/iClfz/FC35tQMu5ix1woIp/qCgz1VUnZc2FPOwYQaOG7KdwHdBBPJQESIIEpCLRw/lPYPVKZaxE5YwjpGhZj1DdSFw4uJtRujaj76Dkq0wj62V3KijUAqVj3dqI+9cSmhHXqGLXBTypgS0nZg6GxgN0TaOG7Kdx338+0gARIgASOIxBx/ojqXSoib+oWPN7qUgXWQjEncs4TkfNNYx8VkU9E8ouRK/3VjhP4HejOu9FFZfG1z3v+rIjcFYGKhaAXmPx82ID0DOQ66yclpNUW9GEsL7pW8OWEew23UPu+EBDFpcfVjk0/BmxEPSS+c2NGf39mIGdebcuVkesPjbq/XUR87n1J2bWMePwMCVC4z7BTaBIJkAAJTE0g4Pz1cb+vOhR9nNq8qcuPiRwsSoTghsBGHjGE8pndRAY2+WirClkIqW90+c9qu01nsOWCJ3aCieVG43yISPQH7PAfm+McE9KpyLEvr0bwxeqr5QYxjkWhaJ/nYYVv6XF9xott9/e7fkc5b4gI7xwnjYanUo5yZeSEOyaJ13frMHyee0nZfTjxnJkRoHCfWYfQHBIgARJoQcA5f+Tmav5sqPpc7m4Lk8esIyXckb/so9SIJH8+sO2iFbKwTznhexvl/mAn/r3wV4HtUx90ceSLTEQeIvbV3U4oGm0NCeka0Z4Tip55SrjXcFMbbft0wnK/eVJRelyfsaFj4HlH6ntrpH9sudqHON4+9dBjVLj7NtkySsR17Bh9IoDyTg48zSkpuw8nnjMzAhTuM+sQmkMCJEACLQg45499wJEeE/u02ie8RdNrxarapMLIpn9aIRvb7UNFfygv2dqi5erxoXSInJBWcVfzlCS1G4nfZSeXKhPqvxC3kug0yio9rs+4UbvQRkT+Y/2jZacmRMhxx85FoZ1o+gp3fRKB8/WpD2zFuAhNHGr6sQ8vnjMTAhTuM+kImkECJEACLQk4519S9aTrlUoMGPGYPtHJkIgsEbKa3pCL1GqKRWoRZEq4I5qPXU9qRLudOEC4+v3MH3M5+CXt9TaGuEHg4qkCbIXgtTu02PNLj+szNHQM2KdNqfx01KFPQvBvCGh8NOVJbQgtXtXfSsZdTIBDtP9qYr2CnlfSj3148ZyZEKBwn0lH0AwSIAESaEmAEfejtGP5yIigQmjbFzepQLPnlAjZ0v28tVxNyajdnlGHT2yCEBteJWJSz821t5QbyrNrKiA2PxcRpaXH1V4+tt14UgFRXvJkSRcYYzzoC5GwqPbl3SRkihx3u398bNeamn6sZcXjZ0SAwn1GnUFTSIAESKAVAea4R4W7CkVdnKpdMlS4hyKhtrv1RT81AswKaeRWIw8fdvt9xlPDqm99/glMDTe1x+5ihO9i6UGlx9VcPr7dan/fFxXphCuUf652lbCOHZPaChLll5Rdw4fHzpQAhftMO4ZmkQAJkMCUBLirTFC4a2QzJN76psrU5mmrgKyNuENIa1pOTbpMjeDL7WJTys0PbZT7zwpyxEuPK7l0fLvtDjapBaahsnEudgrKRexLWMeOUfaxt/uWlF3ChcfMnACF+8w7iOaRAAmQwBQEuI97ULinRHZf4a6TgdjiVaANS0cAACAASURBVN+9qS3/QoL3ge5LjYBr5Le0vhrBFxPutdxCQ1pfYpRblFt6XO6yCbVby8a5uXx3W772cW73pRLWqWO0b0MTi5Kyc0z4+wIIULgvoJNoIgmQAAmMTaCF8x/b5hHLy6Uj+DxxuxVfbY67jZTG9gjHPui6MNS+CMgfD2H5fBG5pWMREtJ2T/XUQknFWSP4csK9lBva4XdG0XbbqH3pcWiLvnAKEenQrit++MTarQtic9FzLS/34iZbbwnr1DGxbUlRR0nZI15CLGpXBFr47kl3ImjRgF11DuslARIggakIbNx3xkSOvpkS4u/dIvLnnVD+SJc7DlFXK9zRhXZx4Q0i8t2uX58iIheJyFfcmzBtvrgejzeyYgcWK2xjQjol/mMC1m4/aI/Bi6VSEwUVzXgPQCk38Icwxn75+IADnjR4vqXHoQyN+uei3iUTllC+u+bZf9z030tF5Mqu3bFJ2ZjCPSXQdUyX9ONUboXlNiDQwndTuDfoSFZBAiRAAjUEWjj/GnsaH6siJ5QOoRFXNQli9CoReUb3kip7DqLbD3XCLbbbh5YD4feWwNtQIbTwFlEfJVaxb9H4vcZT9ev5udST2BtztV4beU7VV8MtxAL1vN9xKD3OCveSpww4Xrd2DK0lsE8t9CmC3avd9gkmUh+LvG01NklKpeGk7LKTQJ8KVdOPjS83VjcmgRa+m8J9zB5jWSRAAiQwAoEWzn8EM3dZBKLZ+Ng3oI5hD0ThiRVlT2XHGG0JlVFjr7L4fkb45o4rXRw6RptRF/6mGBtj2McyVk6ghe+mcF/5IGLzSIAElkeghfNfHhVavFAC+nShZCeehTaRZpPADwm08N0U7hxtJEACJDAzAi2c/8yaTHPWSUCj7aW76KyTAlu1GQItfDeF+2aGExtKAiSwFAItnP9SWNDORRNAas6ZIqIvsFp0Y2g8CeQItPDdFO65XuDvJEACJNCYQAvn37hJrI4ESIAEVk+ghe+mcF/9MGIDSYAElkaghfNfGhPaSwIkQAJzJ9DCd1O4z30U0D4SIIHNEWjh/DcHlQ0mARIggYkJtPDdFO4TdyKLJwESIIFaAi2cf61NPJ4ESIAESCBNoIXvpnDnKCQBEiCBmRFo4fxn1mSaQwIkQAKLJ9DCd1O4L36YsAEkQAJrI9DC+a+NGdtDAiRAArsm0MJ3U7jvupdZPwmQAAk4Ai2cP6GTAAmQAAmMS6CF76ZwH7fPWBoJkAAJDCbQwvkPNpIFkAAJkAAJHEeghe+mcOegIwESIIGZEWjh/GfWZJpDAiRAAosn0MJ3U7gvfpiwASRAAmsj0ML5r40Z20MCJEACuybQwndTuO+6l1k/CZAACTgCLZw/oZMACZAACYxLoIXvnky4Hzp06HX7+/sfMkg+My4elkYCJEACqyXwEvrO1fYtG0YCJLBeAsd8997e3uvPOeecD4/d1MmE+8GDB6/Z29u7emyDWR4JkAAJkAAJkAAJkAAJzJnA/v7+O88999xrxraRwn1soiyPBEiABEiABEiABEhg0wQWJ9wPHz58xuOPP/417bX9/f2XbroH2XgSIAESKCSwt7f3afrOQlg8jARIgARmQsD67hNOOOE5Bw4cuH9s0yaLuMPQFkn6YwNheSRAAiSwawL0nbvuAdZPAiRAAvUEWvhuCvf6fuEZJEACJDApgRbOf9IGsHASIAES2CCBFr6bwn2DA4tNJgESmDeBFs5/3gRoHQmQAAksj0AL303hvrxxQYtJgARWTqCF8185QjaPBEiABJoTaOG7KdybdysrJAESIIE0gRbOn31AAiRAAiQwLoEWvpvCfdw+Y2kkQAIkMJhAC+c/2EgWQAIkQAIkcByBFr6bwp2DjgRIgARmRqCF859Zk2kOCZAACSyeQAvfTeG+m2Fyloi8qfuDBdeJyJt3Y4qcIiI3isjFIvJaEbllJDvQxru7sl4kIneNVC6LIYHVE2jh/FcPkQ0kARIggcYEWvjuJsL9wQcflF/8xV98e8fvGxFxeJqIXGoYQ0w+EmD+RhE5qfv+fY37ZIzq0M4HAgVN2hcJw6096KMY06eJyBsyAB4VkRu6Yy4UkU91/36ZiNwxBjyWQQJbINDC+c+QI3wG7gEIauCDgMbHReT2Gdq6a5OeKyIv7gIuCLoorz8SkTtF5L5dG7iw+lVX3CQi33a2I7h1eURz9B2zGrxDsaVBO/b5AgZVC989qVjUBnTC3SIP1Qvnc5s56GwRuSdwAT3UfQdnfknPfsTFdqBzbq1vCnAQ13d2v+uI89U3JO5K2JYK99iEw3eB9i2F+w/J7HKs9bw8eNquCbRw/rtuo6v/WhG5svtOgzwqTK8wAQE9DSLm2UeE66FIgGdmzRvVnLeJyHvNfRBCHR/lhX+HmI1qxMoK2+/ac7qIPOjaBl0CfeIDULVjFsVqAEz7D9+V6DD2+UIGXAvfXTJgeuNyDbDlhC4OexHg2FDahk2/GOKY9CJFPSFbere54ER7AbauO2ReX+GuN1dbJiPuTyS8y7FWMBx5yBwJtHD+M2r3eSLy+UjKIH57cuCJnfrROfjQlij1PomnEe8PRNbhz1/RBYcmvb+3bHSDumLCXXl7PdJnzEK/oDxMAhB01EBlrp/Y5w0GwFhVtPDduQEzqC2uAYgua0QllDphBQ7qDeV9v0ZEPtIZNSRvepdiai3CPTd2GHH/4UDd5VgbdP3y5N0RaOH8d9e6J9SsPrEmpW6Lwl2f1uJeelWm/xDZDaWazqjbZ2VKSLir3gjx7jtm0WhNx9E6U/dS9vmshknemBa+Oye+8lYmjnANsDNMn0uNx573Boo62TkfG5V/pslFQ5ThZ7tHhZofiRSYm7tIjeasYZZ8vnnMiCpxUT4sIjZarKZo9AIzZPyhTPx9IvA4DW3QXEPk559hZtdI+/nRrm77OFPr/qxbvImcOgjfy0yZOPYLgXzPXL023cjm46EdHziSt/51wz6V4+5TZXJjJyfch7DFTQm5sPq4EU9fPtqNFbB7pUlHQptCeYvo4yE2PClTT81YKx2/sDnX38/o0sBwLPrY57ra80O/D7rmefI4BCLO316/CGzcupK1IzUiCNfKmSYXHpFQ9e9fCfhl+GSMef14X6vXwycDqZk4B77m1UdynL8aYJ0rW+uE+NLzNU9Z12mVXoPwa5omau99NQPO2qEpfDg/tJ6stG1af+nxQ1iU1lHDRI/1wl2f7sdScmvGrNaBPrT58znhPkaf92HBcwYQWJtwxyNNuyjTCj+b324j8z7PXQe6jcbb9JkQblx4WFiC6IONdoeOtTblyvW2WaGKm4k+GUA9iCQhp97mtdn6rWDO1Yv2YJGoOoBcvZo7b59W2LpRnk44Wgn3XBtr2Gpb0I53i8g/NO2xv+kY0O+mskH7pnSs5eyw4xe25/r7KeYRbKg/7RqL0DqSAS6Lp45FIOD8fSqhVlUSfR3LrKnKUf/vfVuoPjv+/e82Ym93y9IAiQZNLDO9/mI7e2lKhE3NLC0b9mnAA9ciNmaw9wW1v+Q6VEYpH53qn5QdNt2opm2or+b4vixq6ug7Rq1w/343mUFZ9l5ry64ZszGbcsJ9aJ/3ZcHzBhBYm3CHKLZpAzZqYHO4/s8u3xHobF6Zjcrb79WR60JPRF2e7rZb1OM1ymAFdCjibqPLuJngseRfHIniPsvY5mfiuRvKYwURdx/VhpM+LCIQYxBcKrDtjSdXL4S7F4cavbdlgneNcMdN0n7QPrvlYyziPhZbtAEfTb+ytmif2n7GEx9diDymDXhaY+upHWs149cL95Bw+ZKJzOF3/9TKXoO5pyYD3BdPHULAOX9ca7pDU6jYmhSTIWZNea4uANQngbnF+rlUmQ929wAvijWAYe8hWncokq33pueZp1c1ZXufblM89dov2WihT4TX9pe3Q8cMvreLMWvahvJrju/LoqaOvmNU/SL6+a2RsePLrh2z/vyccB/a531Z8LwBBNYo3G0U0jowHcCIanzMCA8bBbFC0DpjzMZPjKSuaPqNF6S5vGMbnY45fnSt/c0L6Nie6KkcdxsN9Ytv7WMz1K03mZJ6U+X6lfGx7SBLdpWxkZuYcB+DreVu2wYuVqBbG+wYGNsGW4+PgObGWu34Lelv26f2OrOT3yGLuwe4NZ5aQsA5f/hBTQEMnb7L90CUNKfkGFwHv2Ym4prqGHuvREq4a5Q85oO9YFJ/YH0HbEaaDCbmVljXlm39ZiiyrqI0t8g2NIFQG0Pb9CLgYyc/1g7fTu2f2rbVHt+HRW0dJWMtdIyOCX0CXfJOk9oxWyvch/Z5XxY8bwCBNQp3KzpUONiLWUWGzmSBTyOGVvD6KGIIc2q3lJyYsvX7qGRMkKbEm7UvJdxtvbmdd5RVSb2p9vbdVSbE3PZLjNNQtv6mY58meNEca9vYNqTy/3NjLeYiYraX9Lfe7FC2ZZKasAxwVTx1bAKJHbliVa3l6Yl/OV0sfSYl3HUyb6PkIR+sPlYntH4CFBKNtWXb6zjUR7knB2q3+ix/X0gFVGx9OTtQT23bao/P2RBiUVtH30tR/bR9ulW6lqB0zNYK96F93pcFzxtAYI3C3V646iStENELJZSHG8pvV7yIjFzQLUIK5ZHXRtz9DjexbrSPqHOLMbWMlHDPpTFY4aV1l9SbKrevcM8JhZhdY7NN2R/7bUob0M+WTYlwrxm/Jf0NG2y9OqFKTVgGuCqeOjaBDUbcPUK7dV4olSQleHPrS7QuK4JD6TIa8bQCrrbsPmI1NJxK0yZi9eXsQJ21bas9PmdDqE9r6+h7Kdocd4w9jIfaJ1m5MVsr3If2eV8WPG8AgTUKd+Dw0XQ85oPYDj2OxPF4ZPU5s7A1FXGN4Z5KuNuITqmgGiLc7SLetQv3UrZTCvc+NtQK99ziVJRnx2/pOLOTX4wVu3sQ02QGOOYWp24wxz2GVe8XfvvfEuFud5wJlW9TSdS36v1F02S8eNN6S8vuI1ZDtur1nEvhGEO4l7atBYvaOvpenn5XGZ209fGVsTFbK9yH9nlfFjxvAIG1CncfTb+7Y+RX7evWV3CcdsGqf/xpJwLWuQ9JlclFvkPdWiqoSoV76DFdaI1ASb2xRcFoxy4j7rmovXJOtXGocB/bhlrhXjt+S/obNth8dlxDeLui7mhRsovFANfFU4cS2NiuMilc+pTRL8AtEe65vHFbr64hUqGuaTI+UFSa2qJljyXcc9sT5urL2YHza9tWe3zOhlTEvaYv+1x+Xrhj4oZthDGhq31nTGzM1gr3oX3ehwPPGUhgrcLd59/GXspkBY3dItIKLb9gM5bTVxtx1wVD6MJYnqTv3lJBlRLutl5/o9IIkNYbWpwa210iVa5Nv6nZVSYneGM8xmbbR7hPaUONcO8zfkvHGeyw15Dd9jPXdwNdF08fSmBj+7incMXSBfT7kH+OLTbNdYv6BfhWXSjr11PVlt1HrMbsVPtSUeAhEffattUe34dFbR25Po797oW7D36U5rvbCVBut6fcrjIoa0if92XB8wYQWKtw92JFEfkZtd8tBMeF9iwORZMhciFCdVLgBanddQNOENHIZ5tV+FYcQfDgfH2RDez/8W5rR7sDS6mgSgl3Xy/2Jf9mt2sO9iEPtaekXptiA46aOoHv7ZqAGuHut4PUftTHzyWLeMdg20e4j92/qcWpubFWO35L+lv7wvc7vu/z6HeAG+OpfQi0cP597JroHPj60Evt7HXlhZNPbbGm6XmpfeH9y3Bwvl5buEauj9xvasvuI1ZjmP2uUPrSOXu8PaZ2cWrftpVy7sOi1ibtR7w3pfTlVjgnJNzxvY4znzLVZ8z6fi0R7kP6fKLLlcWmCLTw3ZNG3hINsJFAZeBtsZF5PSY0gy1ZvOIFaexlRNaG2AtPbJ/Z40sFVUq4o+xcvakXMMVm+Paxnx9zKA8vBsF2czXCPTZ2lUmKR66NKLuUbR/hXsK5rw3+vNxYqx2/peMMdoQmyUyTWcB9p4XznxEGu/EAgih4uZx9YV1o+0KbRnBD966LL5u3n+p1B/+G37/btRfvxLhIRPC+D7/1rX+qGUuRqCm7j1hNdY1dAInj9MVO+PdPmeCOF5o5O7TOmrbhnJrjczbEUm9q6oBNpYs6LeeYcLf3Chv06DNm4bsxrvWjQTP0oX5Cb7Ht2+czusS3Y0oL370r4e4jgaEooBebqVm9Fz/6Fs3zu4hySJD6c0LR/NTbRnEz0Bf6YFTaiUbqEZmtN/b4LVYvOPkoS2m9EHHvdPtBgwvy+F7ZRZhSwt2+vS52FcYWGId4jMXW3gxSe9+H2jaWDfaGn9oBQ7n5sVYzfkv7W+vyZU96zW/HPU/b0hbOf9oWVJWOa/jSwJulIT7xd0+kNH/9eqENofSWwJuUcf3B7+lTVFu8vV5S2w6Xlq2T59hLlmrzxGEr/M3PH7H/skDbwOvjR54e/EH3tnBtW84Oy6C0bXpO6fE5G1IsSuuwwr0mSBHbehHl2Xufpmb1GbMlQZpYLn+fPq+6CHnwOARa+O5Jb+ItGmBQY2DjDx/7JrhUb+g5eMUxojyxDy5S/TziHOI4vR0uxdZb2qacPfrCn1ybc+WM9fuu2Fr7W9iQG2t9xm9JH9hJMtNkSojN4JjGvnMGLT5mgl6LNX4W56SOV59Xc28oZTJl2SU2TOU3VLDi5Yal3FqwyNUR2w2ohGXfY/qM2b514bwp+3yIXTxXRFr47jUJdw4aEiCBJxKwaWk1ESiy3CGBFs5/h81j1SQwFQF9CjP1LjRT2c9yF06ghe+mcF/4IKH5JJAgYPeIjz2qJ8AZEmjh/GfYbJpEAkMIaLQ9tCZiSLk8lwSKCbTw3RTuxd3BA0lgcQTszky5F7csrnFrNriF818zP7ZtkwSQsnKm2R1ukxDY6N0SaOG7Kdx328esnQSmJKA3su8kFvhNWT/L7kmghfPvaRpPIwESIAESiBBo4bsp3Dn8SIAESGBmBFo4/5k1meaQAAmQwOIJtPDdFO6LHyZsAAmQwNoItHD+a2PG9pAACZDArgm08N0U7rvuZdZPAiRAAo5AC+dP6CRAAiRAAuMSaOG7KdzH7TOWRgIkQAKDCbRw/oONZAEkQAIkQALHEWjhuyncOehIgARIYGYEWjj/mTWZ5pAACZDA4gm08N0U7osfJmwACZDA2gi0cP5rY8b2kAAJkMCuCbTw3RTuu+5l1k8CJEACjkAL50/oJEACJEAC4xJo4bsp3MftM5ZGAiRAAoMJtHD+g41kASRAAiRAAscRaOG7Kdw56EiABEhgZgRaOP+ZNZnmkAAJkMDiCbTw3RTuix8mbAAJkMDaCLRw/mtjxvaQAAmQwK4JtPDdFO677mXWTwIkQAKOQAvnT+gkQAIkQALjEmjhuyncx+0zlkYCJEACgwm0cP6DjWQBJEACJEACxxFo4bsp3DnoSIAESGBmBFo4/5k1OWfOKSLyAxF5JHfgRn5/mog8LCLXicibN9JmNpMEZk+ghe+mcJ/9MKCBJEACWyPQwvnPkCnE+eUi8qiI3GDsO01EHuj+f9J7VoTJa47Yc2rgt2+IyOdE5MEdsNw1k1yT3ygiJ4nITSLybXew9jO+fp/7DROSC0TkZ0TkSvPbu0Tkd0XkrlzF5vezROTl3f8fPlLuHYFzLxaR53bff1JE7iksX9uHw290E8pU27V4tc3WaW0pMcOzKzmHx0xMoIXvntQJtmjAxH3A4kmABEigOYGN+s6YGN21SN3PDIBLROT2xoNk10xyzVVmpwcmNreJCETqy5yYhpi9tvsN5UOs46nCmSLypq5CPGG4OjAZCNmj9eC3twcmCfje922JJrpQRD5lKvRtTLVdT9MyLIO3ich7c2C73zHeMO74mRmBFr67ZJD2xtKiAb2N44kkQAIkMFMCG/WdKTG6y1SZmBA7T0Q+3w2hZxaKybFG3FKFO4Q5IumvFZFbDAzbHv8bDsPviGTj3JL0IDwl+UgnbiHgc8IdZWJy8KKCqD7KwwfRedgzlnAPjY2SScBYY4rljECghe+mcB+ho1gECZAACYxJoIXzH9PekcqaqxhNiScVoj56PBKSaDFzZaUGh5ipmEYk/SrXsg92wjkk2u2hsWi9PQaTvIc6sX5rl2aVE+7oP0TRc5MCPBW4u5t4IH0KEXIK96lH+4LKb+G7KdwXNCBoKgmQwDYIRJw/Hq9f2gkcCAyIklDe7lIhpcQooq3fCqSk4PuvdhxsTjPy5D9mouAo+xVd3jV++0RFbnpKuGt6Q0q4+9zlzyaiumgD8ruRH47PfSLyXdOh2t8lwj1XL3K7cUwstxv55q+OcM+NMc9MBW8oxUOFNsrMaRJ9ypES2NonJ4sI2oD1ETnhDvH9ju7aCqX3aHt1ooay30DhnhsG2/udwn17fc4WkwAJkIAEnL8KBk8nFL1cKsHaHHc9HqIMC0WRGmE/EIkQVy8UEU1vsL8/rxPGOV4p4a6R4lBZEKRYuAhxrPnaLzb/76POmIRc30V9v+Jyu9VGFba5tKKSelVMx0SwiuRcFDzEzzL7fscBx6E//GJVzfeOiWtbvu6mg+8gnv0uQ9omnUjZMRJazGntfFaX+hRrr43koyydIDDinruCNvQ7hfuGOptNJQESIAEl4Jy/PsaPAWqdpjFVR/UV7mqPzU9WEQzx7hdCaspGLi1Cy40J91TqB85VUX+2261Ez7MCUQWnF696rC8jJdxr6tXUk1COvk4WSyc4dlwoM5z71i6S7dugx5c8tQiVHVv4imN14WaNcMfuQGp3KPLv+yIn3DEevxm5WH62m2jmrl3muE/lbSYql8J9IrAslgRIgATmTMA5f104FzO5VIDOucmwbYhw96LQpl+EFhymBJrnlNpVJrbLSS5a7etXUehFso/yqm0xVn3r9TvjaGS77+4l2j6dOKWi9mMJd0zQMBGxY6FWuOuELzZmLI+ccC+53ijcSygt6BgK9wV1Fk0lARIggbEIOOdfUmwuN7ikjF0fM0S4h9qfEucalU7lM/uIu6a76Pea9gIxh7QXuwe4CsBYtNqLvpgIVAHtI/ExVrX16sTAC3SdAPTd6lLZ26dFsZ13xhDuuQlOSY47Iu7I+783sEg1xCMn3P14sdeXbnFJ4b5rrzNy/RTuIwNlcSRAAiSwBAKMuB+3SLFW0HvBHRL1MdEVGh6pdAWNlHvhW7ont04cVBh6Iaf536ntE237autFe0N5+pom03ebS8sMaUCIhMeeDI0h3LUMb29txN3ysJM6ZWTz6nPCPTUpDO3jXjv2luDKNmcjhfvmupwNJgESIAHxi1OZ4x5+c2puZ5VUxH0s4W6Fnk2v0PIhuP1iTDvEdZcYu+gS0WG86RNRZCy4xaQAb5S1CzFjba+tF7b49Bq1ZUgKlp/s6ETgCvdWXNQfyvmPuQHLyS/UBTfstGQ/uuAU0W+8jRcLZW1/hCZlfrKkUXhvO4U7nfUTCFC4c1CQAAmQwAYJcFeZxUTcMTpDEeOaiQHK0PxsCP3LzNtDIRbttpZ6NeSEe0kKkJbl89lj0f+aK9ELYtRxU9cunz9essWj1h3aCce/yTRnp31CERLufnKgfenTnijcc6Q3+DuF+wY7nU0mARIggY3v4+7TTuacKhOLuNs3d6I9uQ9SSbCl5ZtzB3a/x5jU1qvVaW48FnbiDaL4C223WGjesd1Z7ARCI9cow6a0WKGce3Oppqz4lCKI/ycHjNOnFvreg6+7LUBjaVAqypHjH0vzoXAvHQ0bOo7CfUOdzaaSAAmQgBJo4fxnQhuiTVNAYlsizlm4a7TXp7OozbqXfChdBqJSv7dvDsV32MddP+Dj9yvPMSmtV+uwkWyIdv9+ALTzQJe2g5dC5T4xQaxPFnwajn4Pu5Hy4uvAOMH3Vxa83dTa1ifHHecrDy0rtIiUwj03Cjb4ewvfPelOBC0asMFxwSaTAAmsnMCGfCcEnn85kRdJOZGK0VC7q0xNKouKUL9LiO4MgvpDe5TbhavIr9Y3oD5FRC7qxLm+FMhuXxka3aW7yuDcmnptXbqne6g9Yywg1bpi+e72JWNg/cfdxAYThvcaQ0N58jGP0Fe4ozzLI/T0gcJ95X64T/Na+G4K9z49w3NIgARIYEICLZz/hObXFK0pGnpOSJTFtiyMfa9llSxOLdk1JfbWWkSN7xQRLDCNLUBFpPotJmddbYMwRc63RpbtAs3PGYBPF5FXdZFmu7NMru2l9dq+UhtCEyEVqbGXKPk+V9EbyrW3b5T1eeOw+9IuVceWCdYfP5JOhPGC6Dz+/zdEBFs4pj454Z56AZU+BYhNFGLCPdV2tbV2V5mScVpz3fHYiQi08N0U7hN1HoslARIggb4EWjj/vrZNcB7SIDRlxqeETFDdToqEWD2xq9mLTRXhPj1FDR3yMqRUvR6ELhL1QnWMXWZqoeuYwHk+VchueQlmiMavddzUcuPxOybQwndTuO+4k1k9CZAACXgCLZw/qc+GQC4qrL/HhP1YDdEnCz6qrpH4mp1qxrIpVg5y0HUR7ZzsmrrdLH/mBFr4bgr3mQ8CmkcCJLA9Ai2c//aozrbFdlcV5Pd/qUu9wfdnGIFamqbSp6Gx1Bu1re8bVPvYUnMOJjW5dJma8ngsCQwi0MJ3U7gP6iKeTAIkQALjE2jh/Me3miUOIIAIMiLeyKv2H+y08m4RuWtA+blTYy9BgjDGIlx9UVSuHP5OApsm0MJ3U7hveoix8SRAAnMk0ML5z7HdtEkglPG2T92THNtCtogoY4/1Z1OgcwSSwDACLXw3hfuwPuLZJEACJDA6gRbOf3SjWSAJkAAJbJxAC99N4b7xQcbmkwAJzI9AC+c/v1bTIhIgARJYNoEWvpvCfdljhNaTAAmskEAL579CbGwSCZAACeyUQAvfTeG+0y5m5SRAAiTwRAItnD+5kwAJkAAJjEughe+mcB+3z1gaCZAACQwm0ML5DzaSBZAAiRYm8gAAIABJREFUCZAACRxHoIXvpnDnoCMBEiCBmRFo4fxn1mSaQwIkQAKLJ9DCd1O4L36YsAEkQAJrI9DC+a+NGdtDAiRAArsm0MJ3U7jvupdZPwmQAAk4Ai2cP6GTAAmQAAmMS6CF755MuB86dOh1+/v7HzJIPjMuHpZGAiRAAqsl8BL6ztX2LRtGAiSwXgLHfPfe3t7rzznnnA+P3dTJhPvBgwev2dvbu3psg1keCZAACZAACZAACZAACcyZwP7+/jvPPffca8a2kcJ9bKIsjwRIgARIgARIgARIYNMEFifcDx8+fMbjjz/+Ne21/f39l266B9l4EiABEigksLe392n6zkJYPIwESIAEZkLA+u4TTjjhOQcOHLh/bNMmi7jD0BZJ+mMDYXkkQAIksGsC9J277gHWTwIkQAL1BFr4bgr3+n7hGSRAAiQwKYEWzn/SBrBwEiABEtgggRa+m8J9gwOLTSYBEpg3gRbOf94EaB0JkAAJLI9AC99N4b68cUGLSYAEVk6ghfNfOUI2jwRIgASaE2jhuyncm3crKyQBEiCBNIEWzp99QAIkQAIkMC6BFr6bwn3cPmNpJEACJDCYQAvnP9hIFkACJEACJHAcgRa+m8Kdg44ESIAEZkaghfOfWZNpDgmQAAksnkAL303hvvhhclwDniYi53TffElEvt39+ywRubv794tE5K7M9+uiso3WxPp+G61fWStbOP+VIWNz6gm8UUSuF5FnmnsF/MjDInKdiLy5vsjgGc8VkbeKyJu6X68QkRvMkbnfRzKDxZDA9ARa+O6Wwh3O4fIO26Puwp2e5jZqeI2IfKRr6ttF5H3dvy8UkU91/36ZiNyR+X5sWrgZXCAiFxnnjTrgwO8UkfvGrnCD5cX6flco2OcDyLdw/gPMm+pU+KlLjY+AePz4kWDE7VNVuMNycb2eGqgfvvAeEXmwgW1vE5H3isjppr7TROSBru4x9IFOBFDka7tyf0pErur+nfu9BMPFIgLxD13x0SOThEciJ6G9+Oh9MVY2Al0v7348bO6X9vgx+g9tf0OmnpI69ZhbG42bkj7Z7DEtfPcYF2a0g1wD4BzUIeCcSeuecNTg5nKgE5uxG0rJMVOYqBEUlD0X4Q4neK2IwLnGPvYpwBRctlBmrO/R9tbjca593ppD73HXwvn3Nm6aE+EjruyKhu/C58Wd3/ARWvwGofbsI78fSgi1aSwdp9T9TDGXNJiwtBDu54nI5zvRfkugzbnfS2hblva+58/V43La4zZzv4qVN0b/2YAatAT6PPXJ1Xl2N+krYcZjJiLQwnfnBvCgpq1UuNuLx0YqLKuSYwaxjZx8ioi8UESe0kUJNFVmVxF33FzvdbbqTRlfI9qDj30KMAWXLZQZ63u0veV4nHOft+QwaMy1cP6DDBz3ZBVvofQM/PbkQNQzJDrHtWra0nQs+nuI9dWx+8tYlrUQ7tqemI/P/V7SVmUJ8YsAUe6+nNI9+uQSIhoCPifch/TfB7unS+/qJq3Pyzx9jo2ZEkY8phGBFr6bwr2+M0tu/iXH1Nfc/4xdCXcbuYBTxWNBnUygNXhU+OojKVRfjTyO7N9inrmrieSc+3xu12V0lLZw/jO6RFRA1kzg1yrc0S3aNqSWhKLUY3Xd2oQ7xg9SQmP5+bmIO4IfD3ViHWknyBCoFe6l/ad14WnSv+ueSoSeLIX8+NQTurHG1ybLaeG75y7cMbghOi8zj64wO/2Ce4yoj8AxUCAQfc40ooCaqvFJ9zgJOX2v6H7HMTgff59w+WKI/JxvosSoC7ZgIY/m7Jcco4NZ68XiILUb9X6sE7d92mTbaTn0Fe6lbEIXqF0Qi99rnE1pv6Nc2+Ybu8kA8mQ1mg9nqHmPKPeV3YIsnAunfJObTExZnh+bNscRY1ZTr7wNT6q0W+spGY814yx0bdm+H9LnNWOtlk8JB9uOIbacYVLDej+6jjh/mwMOcQJxoetVlnyTrBHu6JszTS48xK0GA74SyPHV/Gfl81mzON/6D39f0ONTwYVc2ak+SUVP1V/HRKOOZy0f9x9/v7J1qz/VnHrN2+4r3H393xCRzzn22k9IK4UvRltQLz5IbwJX9GPs91ieeoipFeQaxQ5deznhrjxO7uzrK9xz/Yc2aGQfdt7f6Qh8n9JkjLgvwMttXbh7EeC7zEZw4UAR6cMnNGu1+b+xXVVCQ8Je/HpRx4YOLriSY3B+qm0aderTplqBHjs+ZyN+z4kSyxwTHF2MlLv0avodZdk24Caui3NtPRgr7xaRfxjItcdvWDStN4opy/MRRbsQLLYmIdUm+wQj1Jcl49GOs5BQsP24qz739Zb2kfIp4aDjJTf+amypiSAfd10EnL/NAbfH1lxbuWtvV7/rGAw9lfM22b73v1neEKuYyKNsDbBozrxlpv0di9JqGo+9r5SW3Ve46zXn89xtvWCFhf0Qv7pbS+j6jI1nMMAH6wpKF6fa+nEu/IUyxf/HNj7wHFAf7NYNE0K/1yzOtYI81Z8p4a7naRvUN/eJuMf6z7ZT9YrmtauPSvlYCvddeaiKercs3K2gUQeB2Tpyt3FRaPRcHbDPq/WzVvuIHLNpiDRbB5wghOVfHInGPqt7bIV67YIRjUxqJBe/+4h7yTE4T6MCKoBR74lHJh/P76JHiKL1adNYwr2WTWhY25SJ0oVWtf3uhbvaYW9K3jbtM9uP1r6QMBirvD7C3bYJT3es3fZReqjvS8ajPrLVevT60P+3107uCd3QPi+5DlN9HuNTwgHl9hn3pUKywvWLOOevKQCxMnpPEKqMmvZgHTsYAx8oeJKQS5WJRV410mmvHa3bbouordUJk80/rik7Ri0mwqzQ9tcirlUEGfzuIak1Ato2O0Zwb4Ef0ftoqXDXdvsUHq0fbY3lfLfIcVf/pHb6OlPC3QvpvsI91X86FvTebjnqeamJOIX7tD5olNK3LNxtlM9H0L3QUGdrRYN1slYA24vCbp/nZ7mp30ryZHPH6O+5vXJr2zSWcO/Lxg58y6BUWPTpdy+cbF/a8mBbTKDHot06scL2bPgMLa+vcLdtsu214zn19CQ3Hm001z6RstdOLv8SfPr0eZ+xlurzGB9vXyh1awxbRslLds4ffkKjqqGbS86PjHJDmrgQ+PVfMzvLQMDfnMjxTgn33E4lXsDZBYl2pzDdqtAGcGrLzgl3DSTgOI2eoz74pJptckOiVG0NRY1t9LxEuKfKgu361MT7idzi09zvJcPOt11Ft9+pJSbc1XbrZ0uFe5/+0/uIX4yq9vkJmw+i2Dr1N26xXTJSGhyzZeFuBWvoBhsSGvama2+e9nsrSmwdPpI4RASVCARbNxxdLD+xtk1jCfe+bIYK9z79btvsI/s2+uEjGSVpKmOX10e4exv8Uwkdu0PGrI2YlU5uQy6wj3DvM9ZSfR7jU3tdlvqE1ESh923COf+ScnJPQ0rKmMMxuGYxSdGJSix9JiXcY8JI2+fP1QmqnwCFRHpt2Tnh7n9He3+1x37cIR5qa2y73Zoc91wqR2z/95wwz/1eMiZDgjy0wDd0nF2Qavd3LxXuffoPdoS2f8z1l/WvIS5r8QElfT7bY7Ys3HOP562gVTFko4P2orDCwM5kcxeBDozY4zb8ntt2KnaMFUpaD24a+NPoLr6vbdNYwr0vm6HCvU+/pwRrTJzDzhLhXiq0xy6vtE2odwzh7kWtXicpUT2WcO8z1vrwKRHuY9vS++aywYi7Z2XfBRASOSnhnlvToHVZ/x1Kl9EAkU2h6VN26lqxNuh9LbenN+4LiNbiv/rRXHNbXi6dqEa4a/pJapOBkDDOCfPc7yXXUEqQ43z1ZymB79OkSoV7bf9pMCn0ZC633oKpMiWjYcfHULj/sANCs0i7oM6KKx+xxfn60icfcS29ScceZw0R7irK7Wugdbj5CGtNm1oL99S+szaPvyTNwgur0n4vFXH+cTGF+/EOzqYB4Zr6utmDv7T/hvZ5yuXasVba595/5FKG+viElC29byEbzHGPsVL/56PGJcLd7jgTKt/uyKP3FPW/mibjo/A2kmu3tvXl53b7iYmw3FaQOpnQxamthHuJaJyTcAcXnQip74+l1OB3rBuwH13rBt1wg4h83+0+1rf/tH8xrrALkv1ggqEvIQuttyjpg94+hyeOQ4DC/YccQwPYRj2sQ7eReF2trYtOvOPPRXdjvZi7+XsBmtsGUbe2s4sOrWitadMUwr3v4zdrN5jE8vYsZ8u2tN9LRRyF+w9Jx8ajfbqDmwp2rNAdenK7yWgfDu3z0rFW2udDhPsYtvS+E2xsV5kUJx1T/ulXiXDP+V5br6ZMqFDXp6I+kJKLYpf2eUyExfKzrRANTaRDdul3sQBLTcQ9V5ZOdPw1l4uo534v4RnLXYdN2O5XX8qkQbzQU8qSeqxP6NN/ds0E/Gvoo+scQhs6ULiX9NKOj9mycLeRO++wrYPwwt6LD/yuuZJeONo6cm8si4nLvqkyoaFl8/ZtuTVtGku492Vj2+VzjWOr5fF4EB+kCPXp91IRNwfh7hlYoRtbIJtK17E3ySE57tpv/uVJuutEqYgd2uel12Fpn9cK9z7jvkXE3QoNvKMAPm1N+7inbrWxPd5TQjK22DR3S9f+R9BAF8r6+0bfsn3dKRGmdvR5yhBK3Yjt6hVKf4nlqufarWkec1icalnr9Qn/qsEx68/0zby+fzCRQ+BCrzM8gbSLhfv0X25hM2zQ+30oXYrCPXcFz+D3tQt3XEj+g313sVWjvRnqHtzf7LZMxHZY+jgptFreig8tPyQafR12FT8u2h/vXrhkF6ygPCuw4aQwc362274sdwwcps1n9/vjeqHUp02xPXVrv/c7HKTY+P70+aAoC48dv9tt7XlRJ0K0H/v0e6mI25Vw99t6YszgTbEvNeMY3KYU7rnxqP1mU9D0u9I0GT1+aJ+XXIelfe6Fe45DH5/QUrjP4LY0iQlI0wot0Lci0j+B86ktoaBBal94+DGf6qJ9iTGPF+OF7hs2Iu7fBK02hMquEe6x7R1jkxW7CD8U9PHvqvD3sZJdZXLt1ntU7D0HtdtBoi/wcqbcS9/QlljEPRSQ8D4hNqD75LhrWbH+04lSLkChLGNpujVPkia5YFlonMDahXuo5fbijr1wRM+LOWX/uB7Hx1bV5+oIXeSh8v1xuWNSubShRSulbRor4u4de2yUlkRiSxjbiFDueN/vpSJuV8Id7Gwk17JEW/DWQURQpxTuufFoBQde+W0/pWky9pxcH+LYmj7311dpn9del33GPYX78Lu4+kNN0YKg1jdq+rGitalY1WAA3vHxZbO43y701GABzsVxCBggv9gHZfzT3Nh9o0/ZnlIuehr6XceaBrP+vHv3ByLD+E5TQuzLi2xOPDjgg/bjLao4BxOUEuGO82y7sVUn+sm+WyV078qlwsR+jz1pCY22nHD3L6EquW8NEe6w0fefpmLlFh5bzp5nbswMvxJZwmACaxPuiJjom+xicPwMMyY47GvsfVn+cX0o2mDPidWhNwS7r6+e56OKochM6phQZDNVX2mb7G41dhJU+722sw+bUN/COesjfvt77HF/Tb/H2oZ6LLfU+wCsaB67PNgBp/1Otxc36sT1gKidvhJchUTKBisuQvtLo75QdKtkzOJcf1zJTW7KPg9dF3341Fy7NeM+ZUvvm0AL59/buPFPxHUK/2DX+aCW0E5bKd/thTb8zlsCb0uGv0buc2ifdDv+U+ty+pRtbdeoaix6GktN8fcOXB94eeAzujeR5tYGwQb4HrT/p7tzrA05gRlqN2yIvTRLhXlsEhT7Pbf9ZIhlylfp4vsS4WzvHbE3p9b2n7az5D0PsXSlXJ3jX5kssZpAC9/d96Zc1JgRG4CBrJ+aVyEX2dkdZOtAug7+Uh8IKPz51eb2nNwxLdpVwyB2bC2bWDnKA7+XMF4Kn1LGuCniDbklbS8ts+a43HhEWVYY1KbJhGwZ0udTcSrhoDdvbdNUtgT7b0TfWTM+5nCsXvM1vHFO6ni97tC+se8fU5ad6g/lVNoeHfM1XFP1a7tT97++4ym2o0/f8ngeCTQj0MJ3L0W4N4POikhg4wTseoo+aTIbxzdO81s4/3EsZSkkMDoBfdrAXO7R0bLAqQm08N0U7lP3IssngeUQsLmgpY+Ul9O6BVnawvkvCAdN3Q4BjbbHdsLZDgm2dJEEWvhuCvdFDg0aTQKTELAvYSrJxZzECBYq0sL5kzMJzJAAUoCwl3nuBVYzNJ0mkUAb303hzpFGAiSgBPSm+R2zOwfp7IAAhfsOoLNKEiABEhhIoIXvpnAf2Ek8nQRIgATGJtDC+Y9tM8sjARIgga0TaOG7Kdy3PsrYfhIggdkRaOH8Z9doGkQCJEACCyfQwndTuC98kNB8EiCB9RFo4fzXR40tIgESIIHdEmjhuyncd9vHrJ0ESIAEnkCghfMndhIgARIggXEJtPDdFO7j9hlLIwESIIHBBFo4/8FGsgASIAESIIHjCLTw3RTuHHQ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KAsQk8TUQeFpHrROTNFYWfIiI/EJFHKs7hoSRAAhMQaOG7Kdwn6DgWSQIkQAJDCLRw/kPsm+Dc14jIqYFy7xORe0TkwQnq7FMkRPLl3YnvSxTwtu63m0Tk25HjLhSRAyLyya6Np4nIA92xpffmPuf0aXefc94oIieJSIhBiiMmMBeIyM+IyJWm4neJyO+KyF0VxpwlIi/vjj98pNw7AufG7IyNyW+IyOcSYzLV7grTeegSCbTw3aXOoRe/Fg3oZRhPIgESIIEZE9ig79zPdMclInL7TLpMbX1mRJQ/V0Tu7Wx9WUQs4ucPisibROT0TgT2EeGpc2DHs0Xk0I6i8cpJ22e777Yjdl0sIp4PhPa13W84HmIdTyHO7FjhOzyRuDoxIQrVg+/eLiKhyVbMzr5jMtXumQxhmjEVgRa+m8J9qt5juSRAAiTQk0AL59/TtKlOi4kdRKU/1VUaEoBT2ZMqFxHV6wOiU8+BIIUwVeF5VaAwTYvBZASTEnz6CHecF0uVQdT/vWZi0JpVrE8hzBFJf62I3GKMsu33vykfsMe5JelEiJh/pOOL/ugr3P24O09EPt/ZHZq8Ubi3Hmkzqq+F76Zwn1GH0xQSIAESAIEWzn9mpFNiRwVoSMztohkq3GJCUIWp2ha6zyKyfLeIXHEkReiGgcI9xmCOwl3FNCLpfkKjTyBy/RyL1lsOmMw81In1W7sUpLGEO+rRPg49UaFw38VVOZM6W/huCveZdDbNIAESIAElEHH+iD5f2qUMIOIIQRLK2V0iyJTY0ah7THhBSJ9vGp3KQUbE9qsdN6SSvLjLw8bpiH4jpz730Wg5jgvdQ9EW2IoPIt7PC5SrUfuzu/x2HOsj7qX2oaxvmVQilIPUEh0rEMKaZ/+VQG42nhCgLv18tjKPPMbL96lOVuxTBj1XhXaMqa1DJ06pqLtOWk4WEfQX1g6MKdy1fAr33NWysd8p3DfW4WwuCZAACYBAwPn7KK6CCkUulwgxJdxV5Po8d4i9G00+NIQZhDiEKD5eVKkwxnEQ90ij8B8rpFMcNTrsRbmKU9T9WJdSEYoga9QYwlJ3g/GpIiX2hdJrbHqRb4NlYvlpLrnyG2Nc2T79ftdXsOcNgfz03OTMtsNOnCw/Pcb2ASa2tt/75LiHUrRi/Q8bGHFfogcayWYK95FAshgSIAESWBIB5/whtjTPO9SM1ALIpTQ7JnZUhKEdXqTFUitsDrIVXVbkorwXmciyCsdQNDjEUPPY/WRCU0FQL8Qq0jV8ZFijy14c97EvlRefS5VRfn6yom3Ipazkxpb2KSY3b+2eFMUmRqkIdqie3MJXnOPXDowVcU+l+1C450bFyn+ncF95B7N5JEACJBAi4Jw/hB92H4l9ShbqzR20CjGN/MJe3UkEYhqiy6ax5PLMVVjHcshDAtLv8pJipjvHePGtZWgKTSiyrrZ70W9FeKl9fYW72hAT59ofQ9JptQz0H/ojNREYS7hrv4dSkPoK99A4SO1sw4j73L3NhPZRuE8Il0WTAAmQwFwJOOdfYuYQgVVS/tTHxLbeg+j71UBetgq9WAQ3JGhzu7bkItSegdqsTwI0hcNOFjQ6a6P7mvrjUzD62NdXuKsNofx7tLOWRSoqbp8YxbbQHEO42wWpNiVmaKqMnUyinZpOhLGJBbZ4z4D9ULhP7S1mXD6F+4w7h6aRAAmQwFQENhxxt2JWRW8ofaUkOu6jxn2EcaqL/QJTTeuxIj20ewzsCrWpj319hbsK5dwQHrIFpxWw4ICnD7GnQ2MIdy3DTw6GCvcQg9TYpHDPjaoV/07hvuLOZdNIgARIIEaAOe7HyMS2giwRR1MLd59uomLOC0cr1FVE2qi8NnYXwt3uOBMajkN2LfJ9pAusQ22vyasP7epjxTl2W7KfZ3WLhBE5x9abWHtg32abewFTbPKik0c7UUO9JWOTzm+lBCjcV9qxbBYJkAAJpAhwV5ljdFSQ+Qi1CvpYqkdK3KHwUGpRbXqI1qFRZAi5U82iSG2EClYIQOTtY6FxKMVnF8J9SEQ9dxF7AQteN3X57l7slmzxqPXpUwwbvU/tpBOy0/Z/X+Eee0pA4Z4bGSv+ncJ9xZ3LppEACZBAYcRdRcZW93EPRTbtWzEh6v2nzwuOaoU76rTbAt7rXqikNumCSeR6H+j2dg9tYziVcA9NbnL8xrg4QwJWF/WifPtkwk60vKj3tihzv5sSxP+TA4Yj9x1ba+q7D77uFjr3Fe6MuI8xSlZWBoX7yjqUzSEBEiCBEgItnH+JHQ2PSUUpQ9FYG4kP7Quuu7mkXnDkm9dHuKsoRxrGlW6LSS1fbdVjYnukjy3cY1tWwq4cPxwDwWtTSjBxxMSj9EVVsT5Vu3y+u34f2kUI9kDcY2cYcK7ZSWmKHHe7fejlZi9+2MmIe0PHMbeqWvjuSXciaNGAuXUa7SEBEiCBoQQ26DtzYif0u10geHMnMp9y5OVKWDQa2n6wjzDOdaWNIPsosj1XJxL4Lrbvfh/7UufYN5Uitxtsvmx2QbH88Pt3O4Nx3EUigres2t1ZxlhAqkxi+e72RWOY4Pxx16/6pELPD+XJx/pqqHD3u8roNqWoL5TylBvLuTHF3xdMoIXvpnBf8ACh6SRAAusk0ML5z4ycCttYznUstQORz7eYt6WiWYjYfkBE/MJK3S4w9pKlPhF31Ke2p17epDvQpMR9H/ty5yg37W6fhhLih2MhVpGPbvfOz23B6YdUqk/tW1t9Ko9NCbNlIsr+cTMxw///RmCrUG9HTrjH7Iy9rRj13tmNL/tEQuvNjeWZXXo0Z0wCLXw3hfuYPcaySIAESGAEAi2c/whmzqkICMETAzuGzMnGXdoC8fqIS+mw9ig/fPdgwFC/ELdFW1An/vDxttvtLDHJeG+ibS1sZR0kcJRAC99N4c7BRgIkQAIzI9DC+c+syTRn3gQ0cj/lLjS1BJAKhDcK429OdtW2g8eviEAL303hvqIBw6aQAAmsg0AL578OUmxFAwIabb+kS0NqUGVVFXiaEHpKUFUIDyaBMQi08N0U7mP0FMsgARIggREJtHD+I5rLotZNAMIYCzKHvIxp3YTYOhLoCLTw3RTuHG4kQAIkMDMCLZz/zJpMc0iABEhg8QRa+G4K98UPEzaABEhgbQRaOP+1MWN7SIAESGDXBFr4bgr3Xfcy6ycBEiABR6CF8yd0EiABEiCBcQm08N0U7uP2GUsjARIggcEEWjj/wUayABIgARIggeMItPDdFO4cdCRAAiQwMwItnP/MmkxzSIAESGDxBFr4bgr3xQ8TNoAESGBtBFo4/7UxY3tIgARIYNcEWvhuCvdd9zLrJwESIAFHoIXzJ3QSIAESIIFxCbTw3RTu4/YZSyMBEiCBwQRaOP/BRrIAEiABEiCB4wi08N0U7hx0JEACJDAzAi2c/8yaTHNIgARIYPEEWvjuyYT7oUOHXre/v/8h0wufWXyPsAEkQAIk0IbAS+g724BmLSRAAiQwIoFjvntvb+/155xzzodHLPtoUZMJ94MHD16zt7d39dgGszwSIAESIAESIAESIAESmDOB/f39d5577rnXjG0jhfvYRFkeCZAACZAACZAACZDApgksTrgfPnz4jMcff/xr2mv7+/sv3XQPsvEkQAIkUEhgb2/v0/SdhbB4GAmQAAnMhID13SeccMJzDhw4cP/Ypk0WcYehLZL0xwbC8kiABEhg1wToO3fdA6yfBEiABOoJtPDdFO71/cIzSIAESGBSAi2c/6QNYOEkQAIksEECLXw3hfsGBxabTAIkMG8CLZz/vAnQOhIgARJYHoEWvpvCfXnjghaTAAmsnEAL579yhGweCZAACTQn0MJ3U7g371ZWSAIkQAJpAi2cP/uABEiABEhgXAItfDeF+7h9xtJIgARIYDCBFs5/sJEsgARIgARI4DgCLXw3hTsHHQmQAAnMjEAL5z+zJtMcEiABElg8gRa+e0nC/Wkick7Xq18SkW93/z5LRO7u/v0iEbkr833pwIiVW3r+mo4jizX1psgpInKjiFwsIq8VkVvW1bzlt6aF818+pU22ANfuD0TkkYrWv1FErheRZ5r7Zu70PufkyuTvJLB6Ai18d0vhDqdxeddrj4rIDYEehDh/g/n+febfrxGRj3T//3YLENEeAAAgAElEQVQR0d8uFJFPdd+/TETu6P4d+7504Aw9v7SeXR4H3heIyEUi8iZjyBUicqeI3DcSy122sXXd54nI+abSw2ZMtrYlVt9pIvJA4Fqai32bt6OF858ZZAjFk0TkpoS4RADh5SLySRG5Z2b29zEn1WYIdL1f6r3OXrc19+63ich7ReR0EXmw0NA+5xQW3fuwWl6oKHZO6N53nYjcmvDXWxyjvTtrqye28N01F391P7gGwGmoWEBZobqtY/LHaAQA31O4V/fGE07ATfDaLuoaK02fYMxpEgNbDnSTituHYxi9hA+6SVBsrI9ecUWBFO4VsHZxaAvnv4t2Jerc735LiUv1QzZAM7NmVJmTavNtnW+2bd26cK/lhc4InQPRjgkinjiqnnix+f/YU8gtjtGqAc2D27x4dEnCHRGIF4rIU7oZsabKMOJef7U890iKxL3uNEyG9IPoDD5605iTcFfnCftqIkj1lOrPwBh9KHDa2TOLEFK41/dt0zMo3IO4tyLcEVC5MpLG1idVpk/0vM85U18jMeGc4hU6B/7vHSKCCLt9cmOf6ofuLRTuU/fwCspv4buXJNxjXUrhXj/YNZqDMxG1RnqSToTwHSISrz7yqPar3SSJwr2MMSI4YIvPu7qbL/6N1KNQalhZqeMfReE+PtNRS2zh/Ec1eHhhWxRFoTareIT/uGo41qMl9BHhfc4ZydxoMX14lYwrW2HoSYf+XlLW2iaXU/fp6spv4buXJNwRJdZHWxCbufzrlNiEcHlFt2BHxSvK/JgRsP58LIh9pTkHjhViLJQziKgIzr/M2Izjv9AJZTtYbbuwYPAMk8LiI7U15cYuCLvQFMeURK1zLBCtD+WmgvPPiggeQ2oOPTjf7J6awI4chx/tcsf1aYCK44dFJLRmQvsYYwZ/qBd/nwj0Wa7u0nxadfo6GbLR99S15scjIkEfD4yVGp7a/+i7Szv+sOsDRyZqXzdPXGzamZ4zhB0mfahP+wmTlo92i+kwfu015MeNpkHpNanXuNoV8wFbcf62L3P5uEtjMoYo8utL4BdC1zvYIPXSBiaQfocPfLAu/EwdgzVb8CuxfHsNfnwrcB3HhKD6Zlynl0Q6EDbFytT7w6nduf9/e+cW6ktSpfm1qYcWBS8IClpotRT6MIIei7J1BO/QUKAyoKKCtIKK9abokyiWKM6L0j40KKWgIKjow9DKdCOMtwa1sDgcZRwKRWkVlVbaSznYYz8Ue85n5SpXrYrLisjM+Gf+89tw0No7M2LFLyJXfrFiRaTurymJ8J57UDzajudRf75pDoawpkc4R8eqHyMRXpFxZetXVql0rEhZFO7R3jzT6yjcH5wH3xpZz13vhasdPrnNrTZ66ofb08wkAn8rla+CxEa4rZ3IrdMNuLjW2tNabu6xsHsFolEda2OOBV422EylL72Ivfb6Gge8WK1o9+2zwrhWt58Q1erWDc8lV2PTjzRH0ua72xOPbDm2bl++jdTX2uT5oyy79GvLxrU2v9NuAq/V08JO60R9HxSRdyX2VFi77YpFakJhx+7W0o8WfQ0lnL+mA/h6os/wovatUNgcUWRPScJ4wsb6m02wwI8VXXHCGPuF87kayKhd85jpNDNMoG5P8MAk4tuVU5tsm/80TRpQlF8B1eJLOe655xbjAz9IvfFBmp57LGuUjcCJ5of7sVhjGN0oq+1v5YX7IuPKdp8GX1L+OlIWhfsKzmFPRZ67cIco9T9wCla4WjG2lHC3YgoO/Xci8rDrKQ7PmqLtqVNp1E51VFZAWsftN9fixYCoB/LyITpULFkHVxJuKtx7ys2NdZsmg6hOZINnysYUC7upR+/BdV8TkR+JCF52iLxr9D11fcpuHStevKsNNuJuWaFtWG5GHz9hepGifB/RivRBzXdYkayTOZ8645e+c/2qz0FqE3aUp38p64qPHYdok61jKXZWLKSEJl729hnScej3CDzaHXtn9zesulpY6+y1/+6cP8a/npyVez4ik8u1zZ5TvvYtBNMvMwVh9Q7vBx8N1RNYcCKIFYMqnr249s+d9bN6f+Qa9aWpYxZ1ouUDO7Zp2mZc8/bJL5YmpCXhnkrxQDABz5m+d7xw77lH35/eTvV/1qdHGLaMmVZercLd+h/ve2xZPWO0pZ28dscEzl24R7pmDeGuD38uUqJ2eTFnHZV3SOq4bUTQ5zV7UaL3+HpSO9p7ys3xteInejpDiYWPxqs4RXsxIfJRFRuZzp0OBNtrO/txTSrNxwro3MsF99q/RfqgNl5tmowuc9eEaK1f8fLQdJFWnqWybfTW9sES7CxXawP42YmiZW5tsLbZqJcdN1vbM1AbG81/d84fvsoe1+rLq/my5vpPcIP1S7Xqo37Lii37LrH+Oxe8iFyjz4svA2kymJyWUl6sbboCVvumQk646wQltUplI+TWX865p+ablXWEYa2vUxOdKK9W4a5pMimOtqyIzS1jNFIer9kJAQr3dVJlbMQZAiCXA2mFRcq5p9IgbNkpUZkSJTnha4dpT7lrCXfPonSEZ8qG3MbICAfvPFOMLSsflY2s2vSkHqTSZLTtpXSZJU7IyfEslZ27Zy47PzZs1D+3jA5O9kWpggK/t/eUJhU7celxM53zj9y49xUIHa+6ipZqs6a/tIiiVH535FjFyDU6MfcCXcdwbUVT22xXVEofScrZpBPkXDpeisGce3KrCL6eCMPI2NZrWnm1CHebL29TOFMTh6XHaAsDXrtxAucu3CG6/I9NZ8Df1oi4W2Gg9SNi5Y+GKm1uxX3qpPD/9UVSW8q34qPlqMWectcS7v6lWRLu+pELXbL1NkXO4/f31MRuNHK35Me6UmkyancpXabWr77tLTxLZUfEfsk9Rtnl6kHZpb9Z23XJujSp2LgrbzfvwBH3Oee4w89AVNpNk5p/bcuNCMrINehYnZhbMasBmtqXSm3ONIQjxnhp9SRnU+0EmNTf59xTG9B+n4B/l9fur727UH6EV1S421WJSGrTnDHa23betxMC5y7cWz/AFImWRgUFHLvmFNrhkFvKT0V4eoS7FXFLCvdUublhbiPA0ZSD0iQmJ9xrmxxh3ymFu3XQtUlazWVEJwsox+ZOtgj3Vp5rCvcou17hblNs8JzYU3CiY7bWZ5v++4Fz3HtFkYpl3Zyq/bu2cPebUDVNJpK+5Dc7ahtyY3wrwh2pMvb4YP8s6X6L6OQn+iy28ooIdyvacysWah83p0Z76sDXUbivE3G3Q0qPl7Mb5XRCURNzqbQXK5ZS0RYr9lu+StpTbu7R8SeNpDbh+Ht7hLuNkFqHGEmVKS2Ft0Tco+kDtb4uuaGIoM5NDmv9au9r5VkqOxJxX4Jdr3C3qUcQQDglRDetn/VpMtrhPFUm+cjlTuxQn5YSvGumysBIn8+uQj6SzuOFoP2iZ0pE1oR7NIUFdiuXnnsiRwijjrWFe41XRLirX63tL4iUhWt4qsyBRTuaTuG+vnDXIWZFuDolK+b8R4pyG01tNNs7bnXwWmdqc2rO2feUm3t8fIQ8l9MNQYofnGHeKtw9n9zGsDUi7pZVadnT8pkj3P0mUJwN7X/saTg2ElfqV5SBPgD/Hp6lsu3kzfbB0ux6hTva7j8SpidjRCcUu359ZJw/xqmeyc9z3P/Sw6W0j7WFO6xQH4BJpZ6aFQmIpCK4dtLqgz85IZzbJKuE9Lm2gnuNe/wzt7ZwR30lXjWxXfriasp/MOK+a686xngK93WEO5yYzWe3S2Xo2VTEHb/Xs6j/nzvS0AoxL/ZxdjWONsPpKtjwgrN08dMqWHvKLY1SG/nXtuFjUn+cjq68bWqj2tkq3K3DxP/XFxAmLyizlwPKspMsRNgQjb1x+qAT/u5ZoT57MstTpg852bPL5wj3VD62Z5+b6NkUJ9yDiRuOzcRej7+b/r/amYqgl3imykbKCX5vV5hyYxHjfS67OcLd2w8+h0iTQUNHOP8xr7FwLXNEUS56bFfD1spx1wn2d6f3CoR7dIN7rs069kvHWNoJrIrX1LccUkEpK3hb7tHnOfW1be1o+DpNo6kJd/hdBDXsBxVLA6aVV0m4t4r22iRA7WbEPfzIn+eFI3z3qtEr1wA4zp+arjpVjnspHzl3rrj9YI0fbT6qm/tQit7nnV5UNLaWW3sqauXhfs357xHufnKQsqd1AoMych8VsuMp0rbIxucaw9KpKf5eG822eylsZNnfY/m08rTLyL5cjEF8eAYiwx99tiS7OcLdT3bQhkOkyVC4J79GbSflfmVS/ZMGV347fZcD6VXqu9cU7rDNPsfRcVqarKTy3UtC2Ob4IwiDHwRg8BVVMLgzcXxuzz3qf1GmBntQF75VgvoQeNBgQ024l75SmvK9rbxyYtsfRZvz8/YruhTutbch//5nAucm3BF11U/A5863tS/r3BFbYGMdtz0lJvL7VCRPnZD9GJEt1+5itwIcZ5YjlcH/5MSl/fy73pOzP/UYtJQbeYzs0ru93i/Dl2y0KUC+z1KRfaxCPG+K+uaOAazlh/pyUxGu0ldD8cLJ9XWtbsvJ1lHb2JT7Kij44UuJ/quwYPNptwmshSfsxPP0PncGuJb7iullnjqzeCl29sVd+q5B7txk395VAw2RB2bUNSOc/6i2BOtR4du7OdX7df342mOnj1fZtJPcMY7W1Mg1OV8QHaelNqdOOqnZ5J8XfdafPjFIse25B++NtyW+ggw/DJ9lVzjxzs+977Xu6ESnlZedUKXOsK8NTZ+qNHeM1urj38+AwAjfHXUwXThHNKDLsPtvgqjQn+inlyGy8A8/kXt66og0aelybbvudV+rjNhTuqaVWbQ+LRefCi+dcGBZLd22qK3R69TWkp09PPXjTTVW3s5Ts7Ni7DBpMuiEjfvO6Hg+xXU6ZiP+eUn7NLhx6nGq/qHF1/XcA3bqV6LvQ8u75fSdJfuJZZHAqgRG+O4jC/dVO4+FkwAJzCbQk34wu9ItFDDC+W+hnWdkg6adRKPHZ9T0rqboql70hJquSngTCYwmMMJ3U7iP7lXWRwIkECFg9w/UPh0fKW9X14xw/rsCsm1jayks27Z+vHUaba99WXa8ZayRBGYSGOG7KdxndhJvJwESWIWAPWYzcsbyKkacqtARzv9UbTvDejV6fLhx2tmXSGe62ZwE1lkMbyOB7REY4bsp3LfX77SIBEjg/j0oeLn/JrMB/KwZjXD+Zw1wbONwHKM9knZs7ayNBEhgMwRG+G4K9810Nw0hARIggfsJjHD+ZE0CJEACJLAsgRG+m8J92T5jaSRAAiQwm8AI5z/bSBZAAiRAAiTwIAIjfDeFOwcdCZAACWyMwAjnv7Em0xwSIAES2D2BEb6bwn33w4QNIAESODcCI5z/uTFje0iABEjg1ARG+G4K91P3MusnARIgAUdghPMndBIgARIggWUJjPDdqwn3q1evvuHy8vKTBsnXl8XD0kiABEjgbAm8kL7zbPuWDSMBEjhfAg/47ouLizfecsstn1q6qasJ97vvvvuOi4uL9y5tMMsjARIgARIgARIgARIggS0TuLy8fN+tt956x9I2UrgvTZTlkQAJkAAJkAAJkAAJHJrA7oT7tWvXbrrvvvv+VXvt8vLyRYfuQTaeBEiABIIELi4uvkbfGYTFy0iABEhgIwSs777hhhv++sqVKz9Z2rTVIu4wdESS/tJAWB4JkAAJnJoAfeepe4D1kwAJkEA7gRG+m8K9vV94BwmQAAmsSmCE81+1ASycBEiABA5IYITvpnA/4MBik0mABLZNYITz3zYBWkcCJEAC+yMwwndTuO9vXNBiEiCBMycwwvmfOUI2jwRIgASGExjhuynch3crKyQBEiCBMoERzp99QAIkQAIksCyBEb6bwn3ZPmNpJEACJDCbwAjnP9tIFkACJEACJPAgAiN8N4U7Bx0JkAAJbIzACOe/sSbTHBIggXYCjxORh4nIz9pv5R1rEBjhu7cu3J8hIt+d4D5XRO4KgH6UiNwyXfd9Efn19P97ygpUx0tIYDUCubG8WoUseBsERjj/bbT05FbgGfu9iHxMRG4/uTXLGHCObVqGzPmV8kUR+cWAscsxlR47bxaRO0Xk8ao1R/ju0cIdjXxkov0YePeIyPfc314sIl+ZfvcSEflq4Ll7jYh8drrunSLy4en/95QVqO6wl+BBfr6I3CYibzUU3iIi3xCRHx6WzHINz43l5WroK4l938ctfNcI5x82ZtyFiB6+XkT+ICIfH1Ttk0Tkp1NdS7wP8Z7BxwbfPZWJCQH84T+LyL07bdMgs5uq0bGCm/QdnyrgHdMvP22CeP469NkVEflfCQ2Ca3v7FMHCl06VXSvol95xr8HIaFCzCbC7eOnnZI4tW7oX4+tDIvJkXfUY4buXcFRZiK4BaJg6yNw9cHLvNQ9Yj9jWGRDqoHB/KGl1UhDWX+p8AuAw3i8iLyvcP8KZdJq/m9tyY1lfJnjZzOnHHhBb7fslxnUPj1XuGeH8VzF8XqGnEAdL1Qnx9QnjE/Eu+3cj4EHmaYMCGku1aV5vrn/35VTFA9FOV+VTReQH0+9Kgb+PTsGnB8TXdM/cPkU0XN+RVot4Mr39hXcwJoiPHjAp7LVx/VHw0BrQ7zdeZ391AJfDCXcMZPxg0Gl0Av9tlyx7hDsetr8RkUdMM1xNlekp6xSDbu061dmhHu+oInVbZ6jXa1/ivzH7xE90hSRS51GvyY1l8Jjbjz1Mt9z3p+DRwzB0D4W7rBpUMp2whCCxAg8rjp93ggGTXaxKfiG4ahwaI4WLlmjTXBtG3K+Bjdy7BqIZ4hk/HxCR9ySM0hQQBLFebv4+t091tRRlwoalhTvs+1WhXUvz39OYeoiYXhqGKe9wwt06Zpt/DiYamVhSbC9Z1orjYPWi5wocG0WAs3uTW4KEI3z19SXvHw96Sa0ObKMVzO3HnmZtue9PwaOHYegeCvddCXd9eZfEGfodvnFEusyeRFboechc9BwR+XZBFGtEWm9PTQZVe2DCZdOz5vSpimqMB0zWkGmwtHBXPTMqQLanMUXhPuepqqTK+IdIl6tQpQ5GL7ax2fQV02YAXIeHweeuISqoy1MQlpprXRPueNhwzevM/ZilfyeRUmLrwPIoHPKrTLTZRl1Qbs1mxTzHhr+q1AMn9zxjo0YhsDErmlPqJ1gtEfs5bZvLd+n+yo0xfTljMoMfm8bibaj1F+5P1RPpR00bQRn2GdBxVrI/98jP6Xs4/b+dnis8m7AJ/76cOA2hlVOEh23THFtuMiliz8zkw85xmQ/cmxHu6Ff4GURvsTI5KoK7SJsChdTEgfa1FgW/lRpD+nfdi4ExhR9c7/fflOrU5wicc6d2qEhD+T0pC75N2O/1rUJ9PW1C+19g9pelfALsRwRbAy7Wh+AdpxOOlj6w5UVtCAyTBy7RaDl+kRLlmMzrajBWglOpShq1t8/z3D5V4YjxABvXEO41cRrpSwUJn6zPCH73zcRBILVnE/etMZbVxsi4g403Gx/5WhNU/FHimYq022uzJ06/0D0Lh464g4UCwP9PCXeIaJtSo0DhhLChSR1LTqCXhLsXJd55+MiyLQuDQzfD2vtwzwdF5F2JXHBvM+5bywaNiFu+KecYWZq2Ode5pcdU2Wu1Lcp36f4qjSXr4HJ7LEpjxq5gpOqJ9KNdIk5Femw/RgXoWn3v64/2Vc+4ro3DFltWjXQlhLuPHupz1vIctoiiU1ybEwc2bQG+E+IbL2jdFJ8aw6W9GEhf0P09uTo11aHGV8dr7TrP0+dP4zmFuNagU2p89bQp52s8M+UAOzB5sO80BGj+ZHL4I31QKk9ZRH1PaSxqwM+Lcn3WwfE/psg8WHzOFaariHbS1dun9j2u/Wc55DbRRkSxZ6ArjKn3dq0vdRJqxyDGL4J4Ogb9eC7ZuOZYbnn27bvD87LPU0u7S9oMjPADXXqYzal+wNmlbn2gUx2hA0xzqQHOPpCtwt0OSJQFx4XZFHLkIVbUkdqBnLNLO9EPmpTNuZfHXBvw8KXYaATF/k3tikbcbaqEtb/kWLfAd+n+mivcrejK9ReuSdUT6UcbMUI5PhJon7XIhA1lzO17vOyRY/q76ytmT5hepCjX55a2PvMRHqjHjsM5tmjfjRTuqEtP10o9a6vaMlDBl4Q7gjM+8q2pEqmjHHW82k3ymsaHk81URKXqjIp2oNGJdNQfKk4VnF5MaptwnV/R7GkTyrEM9Pnyz53301Z4QujpySfRPvDlRWzoGWoapPD8tQ910oF8cD9OcnnivX2qfhL/q/nyawh3699Lwt37KthiV450DPoJlLKzY7Mk3Nccy63jzj6TuYyAlnbbd5/1s1ihgJZSfXg44Q5niuiZCkrrUPxL3A4w+7ecqLagc2LLRhJ9npsXQLp7vWSXLU8fYI3u2PtsJHRpG3JsYM+cXGB7b1QsLN22Hr5L99cSwn3OWI70o43Q2pem3WDqx3vpxdnT9/Y4y9zLAXXmWJT+5iNCtXG9hC2piF2P2Kje4yLuEBz2yFV//7mcQb5U5LGW+2z5+To1UhuNoKvIi/pD1F2zT8WofT5r9+TalIpqp05RsRxaJyGp6K8tL2pD9blIXKD+zPeXtlGFbSqyrkx9e3v6FKZpv9n2riHca2VG+lLbnvNpvk9zz2ZtXM4dy5F3kp+8lNKIWttdap+N3B9GuOc6JDUz9wLYR9Dw39p5rRF3G0lMzdBSAsjW4R96uxxfWm6ywn1pG3y0ww7smsCJPCi4JvqiWrptPXyX7q+5wt2PmVx/leqp9aON3NlxWBKwa/a9d66R5zTKKTKRseOwx5aokOsRHw+5xwn3SJnRlZNIWae6pke4p17S+rtIKoYXmPjgX0tf94i8mn0pDrV7SpMR358pZj3stdye8mo52i1jUH2hrixq7rud+Kjfs/pCg0D+vd/Tp3ZDqk2JqYlsr2Uiz3GtzEhfattzR5T6/smVWRuXc8dyaRzkxlBpbLW2W6/PHW99uBx33yG6fG0/whQVSHOEey1twAqd3KZZ+2EoO1B9fnHub2vaYNlEBM7S4m3NtkX5RsfRmuVFbYiM5Wg/Wvb6UisJ2DX7vlR2ZGWsNFmP8LAslrClRVg0X8uIe3KzIaKrEBp2I53m5FrxlTuXO9UPftKMa1rOW+8ReRH7fMQzco+2rybceoS2lh3tgx4bmp+T6Qa/wTT1YaLU6TFg7FOGUGRPn+o9/kz5msg+lXCv7ZXSvtDnKtefkXE5Zyy3jjvbf6lAbGu7axPMwwl3vKz1J7XjF39bUuzkyqoJS7vR71TCfY4NSwp3e/JPNM1iC3yj4+jchLtNK8LY/bn5IEm0//QZndv3pZeyFUrRvmod11HhHrWlV2SE7nPC/eg57mCmK5+6MVI5poS79nXk1CsrSBBVw/GCqcMDcv2mgZ2W5ylinxc7kXvWFu4tfTBSuPv0B+0TL6KtUFf7Uv3W2qdWnGMPgP3R/TxYxcFxk9jkq9+WifaXH3u1yUCNvRW39uSV1BjXoGSuzMi4nDOWW5/9qHCPtpvC3X05NbIk1PMSjyzB2wiffaGnvsBmZ2i6XBK1KyoE17ShVeCUhIVdfcB1kePP1mxblO/S/dVTXvQe219zUmVQjs1n10+v62kRkTQCOxbm9n3kee+drOO+WupQbQKZGvcl/iEB3nsRT5V5UMS9JKRSL1YVmK3CHWNUJ7vRdBmN5KYit7nuV5tzkf3UMYdz2uTt6Im4t/ZBTTzWBFHLo6O8dK8Hggw4ts9+UMkKQIwLnEqEDd+5E4mQMhXt09SG+pL93hfWWOWEe26MRspr5V9LlVlrLLeOu6hwj/gGW1Y0pUhGfIMj+jJteYgeuLbxHPfWF2drXnDuJZw6P15tsQ4Uv0ttTvW53j2pMmvasKRw98xzjgMvM/wg7WnNtm1BuHsGVuDmjoMsjZklhTvK8h9N0l3wrc/+3L6Pph/0THAiwt2OwyVs6fKJ0ZsOfo67F0wlkZH6m4rvyCbLlCDRsRK53z5j0X0/9quaenCBHRqptI65bbLl9wj31j6oicdW4Vh7dOyxkD8QkVQkXVeu0U9XpgMxcsEn9ZvRPkXU/+EJI5H7jmCJfncBq576bRm9XFlFJwotp8rk/HxtDOYmC15P1MqZO5Zbx11NbNfs9e2uXf+QVCEK9zGpMlYo6NnrvxSRh03nw+vZ8T0irEdYLm2Df9DsZls4N5yJfGPDV059jhjsxRLgH6cjNG+bTsDQtm+N7xITLRvJBl9wxIdLXuS+NdAzZqLCPdqPNs1KnVLLsn7qha+/a+178NCXFl4+T5k+CmY3c/UK9xoPPw7n2lITErP+PsL5zzJwuZvt10T1Je/9Zi5CbTeq2wiajYL7Lzvj2X2WOc87JTDtaRGRlSk7tlKb2PTkND121wo1b5+dCNi657ZpKeGeOy8d5ds+6BXuYAlRnftIVG7kqZ/T772k+kFt0mtKqyqtfZqzK5fWEhn3pafMb8i119bY49raGMQ1eA40rSdXZq0cnQD1juXWZx92544I7Wm3vutT6XP2nXOYU2UiEb+el3hrqgw6M/dxEytQah/G8bNn/HdUuK9pQ26G7J1CpD/0nhovXGejVbXrSx+4WkJoR8dRS3/ZCK5libbgAyY4vm9N4e5TV9QG34/+SFNcFxEjuZdGrS9b+96Pz2hf9YzriO2W35ZSZZaTytsqCQLEf/zFP/PaDxrU+O0kvhHJxO/wovZL3zYfWwMLGmW1E9ecICkJ5RRB+zzaPHxEdDX4Y9ul1+Paz0wCyX47JHVM39w2qd09EffWPqiJx9qJINFIt7bJB1NSaa92UoT/X6ujtU9T4yIn3CPjvvSkltKtauy1XDsG9RnB3zAOEYDD3sPS9w5S5Sw9llvHHWyyzy7ahfbcY7503dJuq800UIXfgQ/SsfC7O8/5A0x4kPARBPxEl4TskXb+IbNpLLa83D2lsmBTTgjByccPU7MAACAASURBVH/efJkV15bKsg9N6Vz41Bctl7Ihx8Y7bv3vaD6ndSR4oPTz6/b3uU+xL9W2Hr5r9BcE8fvc+droU3weXL9LYPt4ybHc2o9+laRlkpZ6eSzV9+oIbbpAD6cWHrlx2GrLqvL3QBF3/12G3GqQXznSU8geO+Uqp4Raqq+9INaJbeqdpPenfHWq/yEYXpn4wreubPoUCTxHb3Nf1oYdHymsgM5tE+xOieYSB21rSx/UyqsJ957ggkZ3S/rCjrecuLd929qnflzkhHt03Of8jAraVDpXjb1/j/sxiL9DE3zarZBCv+XYrjWWYUvLuPOTCf1vvwKTsjfV7ty7BT4BfJ4++Z+zjbjPFQurvihN4XjQ9Md+ZWxU/ahnhA0Q9/iX2uXe0lYtB/fc6yY4qXJGtK3F/rnXwkkirSrS9rl1pe6P9KN1fL1pMqW6e/p+LV4RHv4ZW8uW7v4+kHAHI+2zSD+o/2jxzT33dPfddGNLnepDWnxxS/lz25ISo/hdSx9EbPCbTCP3jLxmaeYt4963M/fV114eOgbn9uuaY7mHP+4p+ZWWdof6a4TvXlVMj2hA7yjlfSRwIAJ2g2pPJOtAqLbRVPrObfQDrRhKQFcToid+DDVug5Vp6lTkdLcNmn+eJo3w3RTu5zl22CoSUAJ2A180RY30TkxghPM/cRNZPQlYAhptj57kQ3p/yeUmsw2NhhG+m8J9Qx1OU0hgBQI2lzK14W2FKlnkXAIjnP9cG3k/CSxIACkNOFvdfoV8weLPtqjcmfVn2+CtN2yE76Zw3/oooH0kMI+AvhB/Y3bVzyuRd69OYITzX70RrIAESGBtApp3vfR+g7XtPtvyR/huCvezHT5sGAmQwF4JjHD+e2VDu0mABEhgqwRG+G4K9632Pu0iARI4LIERzv+wcNlwEiABEliJwAjfTeG+UuexWBIgARLoJTDC+ffaxvtIgARIgATSBEb4bgp3jj4SIAES2BiBEc5/Y02mOSRAAiSwewIjfDeF++6HCRtAAiRwbgRGOP9zY8b2kAAJkMCpCYzw3RTup+5l1k8CJEACjsAI50/oJEACJEACyxIY4bsp3JftM5ZGAiRAArMJjHD+s41kASRAAiRAAg8iMMJ3U7hz0JEACZDAxgiMcP4bazLNIQESIIHdExjhuyncdz9M2AASIIFzIzDC+Z8bM7aHBEiABE5NYITvpnA/dS+zfhIgARJwBEY4f0InARIgARJYlsAI303hvmyfsTQSIAESmE1ghPOfbSQLIAESIAESeBCBEb6bwp2DjgRIgAQ2RmCE899Yk2kOCZAACTxKRPDvZ3tFMcJ3U7jvdXTQbhIggbMlMML5nwG8p4rI20XkrVNb3iIiH99huyBUfi8iHxOR23dof6/JW+u/x4nIf14fU/f2Noj3/ZnAm0XkThF5vIj8upEJxsQPROQlIvLVxns3cfkI303hvomuphEkQAIk8BcCI5z/znmr2EUzXju15b+IyHt22K4nichPJ7tXfSdviE1v/73m+uTsiYV2fKEzWnvEPlhrOLxDRD4kIk/u7IuPTn388rUMXLPcEb57VScxogFrdgDLJgESIIFTEKDvrFJ/joh8exLtn0tcjcjdjSJydQcR1COKxlr/5QbAZWVkPFNEvlcdPQ+94Ih90IEpdMtc4f4yEfmiiPT2ZcjItS4a4bsp3NfqPZZLAiRAAp0ERjj/TtO2ctuLReQrhSX1ueJhZDuPKBpr/VcT7r3R3FK/MlVmmVE/99lDP/xKRD6wxxW0Eb6bwn2ZgcpSSIAESGAxAiOc/2LGnqagmvCbKx5GtorCPU5bI+5rCPe4FbyyRGCJZw8Rd0TeV9Woa3TjCN+9KpQRDVgDPMskARIggVMSOKjvRPrE8wz3P4jIl12eLETuzSJyZcqjfaeIXJvuQVoMcqfx91dNm1aR/64b5H6UyLmFOEBajf58U0TuSvQ9Ntz9eNowh0kD6sfPJyqpOLDn+aYOtOkbIvJDU0dEuHs2vxCRb2VyiFN1fqeQQhJlUHskIjbW+q+2MbRVuEfGlLYLffxvIvIl19Bo3z9DRJ4tIo+c7kcf/9GUZTdbRsvE7RGuuA79/mozTn1/6bj1Y9bagmfhBaYNYGHHqi0TkXGUqXsO8ByijTnh3jIudYPr0wr118bjSf4+wndTuJ+ka1kpCZAACeQJjHD+G+IPAQAxAQEJoQBhC/Gtp8XYXFeNtKfMRxQW9yGFJvVjT6qwdWJJHqe6QLDABr9Er8IakwQI5s+awkuRXwi5909lenuw8U4FYkm4WztRBmxQO/Hf/vQNiKNPm3bYdvlTPloYlIZLi421/qsdAxgV7i1jCm3L9UG071Vo4mQgTBDt+FV2qreiZbZwtW3AGPlwosNSgrpkixaRyjXH2P5uog48O/h5t9uc2jIucb+OE/ucbMhlndZ3U7jvYijQSBIggSMROKBwf72I+BNBdANj6pjEuakyOLkCEwMvSnBqCYQ5IvW66dWKOiuW8fuS0NTl/ueaKL5GRRGVVXFVEu5qp7UHNigb/H87eVD7bZ24BkLrJ251oIVB6fFrtdEKs9Zj/1qEe8uYqgl3bb/aa/teRawXzNoXfoxFx1MrVyvCW4W7ts+OG33GMMH0J7zo2Lb9h2g9TpPB5HfOuMS9eixkbhKy2dfBCN9N4b7Z7qdhJEACRyUwwvnvhK0KNf+umiPcayea+Dqt0IpGALWOiPDIicZaGXr6hj2/Pppf3MogN1x6bFxCuOsqibULaUiRc/xTYyoi3HN9rwLdp3XoJks/BiLjqYfrXOGeiqzr5MFODku22VUCe090XGp/alt2t0F1hO+mcN/J24tmkgAJHIfACOe/E5q5F/4c4V7Ln/V1RnLQPU4tI3KkXa78Whmp+1TMQ/Ag+pnLGW9lkBsuPTYuIdxz9kQ0TSllBOXaMiJ9X8rpRqpSSbjn7O3hOle4p2xJtU3Hjl/V0T5J3RMdl164+/7YvNsa4bsjg7wb1IgGdBvHG0mABEhgowQO6juxPI6opd0sqvncPpd8jnBXYVHrfa0zIt58WalIZa6+XPmRMlLRY+TVI8cYP0ixSW1ibWWQs73Xxlr/5eqLpsro/dExFYm45/SSRqB92o+20ac5RcZTD9dRwr0WPc/9PTIuKdxrXmnto3YO+vIJYOclJEACJJAncEDfqS913ZyqcNYU7vbEmVRn6CkgEaHl728RmLnyI2WUUon0ZB3Y5qO+Kq6iDOYI6ZSNI4R7y5iaI9ztV2D1lCOkjGCvBMYzcu3tykdkPPX0/daFO8YQ+r00LincAy9GRtwDkHgJCZAACYwkcDDhrjnCNldbca+RKlOLGPqujggtf4+Kxsh547VUmdyReFYw5t7lKPsfpg2DNiLcyiA3/LWcVhvXFu6tY2qOcNc0EEyCXmc2Z2I8/6M5jrRFlPZwHS3cc30eGVu5cekZMcc98eRRuI98G7MuEiABEggQOJhwL73o5wr3lLhQURfdaNoj3DUPOFJHrvyanXqaSWrCY0dZ6oSOWtmBUfrnS2rl5GxcW7i3jqk5wh0nrOCY0NuD0CLjqYdrbSKXSr+p2ZLiWLMtkuYDVKWTY3In9QQRn+6yEb6bwv10/cuaSYAESCBJYITz3xD6XHTRnhXdmuOuUdCUcFaxgjSGNyUiokCDVAf9cFNN3KRQqu2pOiBYnpU5bjK1MTJnpx7JZzfAomz/wZyUeG5lkBsutXJSNqKsUcLdT9xyY2qOcLfHNmLM4Bx3/UGKjN8gHBlPvVyVt2+3zS+3z1LNlpRwV8GdSgPK1RMdl8qN57gXHDSF+4beXjSFBEiABEDgYMLdnhf9QRH57SRsNUcYIrxVuFvhjCMCHyEi95ivh2rUEOIDf9cvXOK62ybxFTlnvTRgbY611qFffLVR8pJ4snZ+ZppMwEZE9MHFb3xEbjTOvceZ+Pix13qGLQxK7Wy1cYRwbx1Tc4S7HvuYY9RzqgzK6uGqE1bcj0krxjVyyvF1U4z1O92z1CPcUbYf2/gdnptcPS3jEmXVTtXZ7ItihO+mcN9s99MwEiCBoxIY4fw3xtYKDpgGkfEeEXns9CVU/9VPFWa5I+ms8NGm+mtRxtsSXzZFXi2+PqqRaxVmqQ/R1DCq+LLXebFdKz9lJ2z5yPSJeVt26loI+b/PfDo+yqDWzhYbrXAv9V+qTo0oR/YOtIypXB/U+saOMz3BR+1+jIi8cjrhx/Z5pEwto5Ur7vPtxsQB4/np07Nk2dVsiaQcqa2lelrHpfbzqhq1Nqh7/j7Cd68KZUQDesDyHhIgARLYMoED+05EAPFT+iJpa9ehzFTKgpYD8fKwFeq1di7RLrXzT5n0Hltfy7W4bykGrfW29mXP9Uuwz9Wrwje3iVLzznsmfXP6E/ei3ZGx0sNU70H78K/0fLW2Q1cBdrcxFQ0d4bsp3OcMWd5LAiRAAisQGOH8VzCbRZLA0QjUTnLZtQg9UWfqikHk42UnMjFf7QjfTeG+uW6nQSRAAkcnMML5H50x208CCxCwJ7nguM3vT6sh+P1NIvLW6d8uRegCfHqKQJoMfpCjv7ufEb6bwn13w4IGkwAJnDuBEc7/3BmyfSQwiAA2QmOzJiLF/gcpMthwfdcgW/ZejW4q91+h3U27RvhuCvfdDAcaSgIkcBQCI5z/UViynSQwiADSYp4gIg+f6sOxkEvu1RjUjJNWoznzu+U2wndTuJ90jLJyEiABEngogRHOn9xJgARIgASWJTDCd1O4L9tnLI0ESIAEZhMY4fxnG8kCSIAESIAEHkRghO+mcOegIwESIIGNERjh/DfWZJpDAiRAArsnMMJ3rybcr169+obLy8tPml74+u57hA0gARIggTEEXkjfOQY0ayEBEiCBBQk84LsvLi7eeMstt3xqwbL/XNRqwv3uu+++4+Li4r1LG8zySIAESIAESIAESIAESGDLBC4vL99366233rG0jRTuSxNleSRAAiRAAiRAAiRAAocmsDvhfu3atZvuu+++f9Veu7y8fNGhe5CNJwESIIEggYuLi6/RdwZh8TISIAES2AgB67tvuOGGv75y5cpPljZttYg7DB2RpL80EJZHAiRAAqcmQN956h5g/SRAAiTQTmCE76Zwb+8X3kECJEACqxIY4fxXbQALJwESIIEDEhjhuyncDziw2GQSIIFtExjh/LdNgNaRAAmQwP4IjPDdFO77Gxe0mARI4MwJjHD+Z46QzSMBEiCB4QRG+G4K9+HdygpJgARIoExghPNnH5AACZAACSxLYITvpnBfts9YGgmQAAnMJjDC+c82kgWQAAmQAAk8iMAI303hzkFHAiRAAhsjMML5b6zJNIcESIAEdk9ghO/eqnB/lIjcMvXg90Xk1xvuzWeIyHcn+54rIndtwNYt2rQBLDSBBPZBYITz3wcJWjmIAN65vxeRj4nI7YPqZDUkcHYERvjukcL98SLy+qmX/iAiHy/02GtE5LPT398pIh/ecO++WES+Mtn3EhH56gq2wqm+qVKuZTrCphWaySJJgARAYITz3xhp+PwnJmz6hYjcIyLf25i9S5gDP40PE757Kgyi+Rsi8s8icu8SFTSU8SQR+el0/aq6oMGmyKVvFpFHisinEwG+xxnNUdIQCHS9dKrsWuAdbt/HketzNr5DRB4tIh+q9Deuw8+WdVCkrw5xzQjfveoD6hrwZOMY0IGlujHQ76Rwf2CcW6daGvzKlML9fkrgcEVEfnh9BedLh/AabORZEBjh/DcG6rJiD57fD25kRXMuOgjKT4jIy4xg/3cj4PHrp01+a25d0ftLwv2p1+298bq9V08woajZr+MG+uJn7uIvToxrATW9DrdHAoX2/Ypx+fKKkTkbS7bbIvW6VfVaDTT/HiMwwnevOhBmCHc4tr8RkUdMs98tp8qMEMleuMO5+B9G3B/KxIqBlGOPPYm8igQGExjh/Ac3qVZdTsTA9/2tCeTURFitnlP/3Yr2t4jI550YRvT3rSLyhUDkd8m2lIQ7Ir6ICm/Rh+bGzfunidBrReRzBVC6ug/xDQEfEe4fnfroA1MdtUkWhfuSI3XjZY3w3VsV7hvvmgeZdwrhXuu3ETbtoY8o3PfQS7TxIQRGOP+NYa9FH+2+nS0KyChOFcE1gYh0jJHpMuck3FWMQ1i/p9AxmET9ahLrmCghVajWL3oPJl3/+/qk8tsigv9fSv2lcI8+HWdw3QjfXROAszDOiLhjaU6XEbEUhVQH/NjfY6nxr0TkFS6tJpXrhnt95Ab5hP+USaHAwwnx+zpjB5zAdxLX50TyHFs9dx9xr/VbTbgrCzDGPzDGvy8nlht9O/BCedUUgYGdNmoEbq390WNDrd+fIyLPMzbCTvQfNl/5/RVg8V9F5AVTFAXXgsVnEqs9nsVNIoLIDtrwTBF57JSao2XouNX+zI3rWc8Zbz4/Ahnnj+cazx4isvBfo6Oya4KuCXfUraI3J5T0uVc7kR//rYRPgw979fX85x9notqaYod3jBfPmEA8e8qrRj14xv9owJT2OKnow+XIbW4V5mu2LyXc8bubzZhD9FpXv3+U4Ao/CB+nP9/MpDYhFVbZK2vck+JdG3N+3OgEL5LCouMJfYExERHuOimAv//J9E6BjaV3MoV7rRfP6O9HFu454Wl/DyeiG1htt+OBxUZOm15j7/NDxL8EbGQnNZx8+UvbmqpzSeFeax8ckt0IFmWO/NN3mYmOtgO8sCnZvqTWskH7XR1yzh2ok63Z4W0vscASPlK7sNyKn1Tkxu7d8JzPyHWxKXMJJJy/Lv37omtRxbmmjLo/ItwhCn8wGWSFks8Zx7OHibgGf3x6jfrTXHQ1lxqizy8mTRCuELWYRNmfkoBT/9HaZyPalxLupfemZWrt0wCJ8vdttewxsbLv8J6VFDtu/jSJf/SH1wB+HKvv13bUxoTer/5d89p1rJT8OYX7KC+ygXoo3O/vBOsgUo5EHQVy8PTH5rWl8sOxExzOBk7DOu/ctRBkcNr6IrDOKCLc1a6arblh5+0CE/vzHy6ykbPJlgNRimXE311fsXjCtOSHMn2kIscc1+ppCNaWVBvh5HRz6JI2IIKe6neN4ti/pSLu9kX6tell/JjpZawvZDuWai8yHF2KpVf98VE1m7pTWzXZgAuiCaci4Jw/nnc9uSpl0t7zvtGmiHC31+GUMg3OaM6xz2dGhBqpDPixorAm0lLCXYWeF/s2Als7+UbLtf4wMsRGtG9Oqoza58Wrsim9j61w9ptLI2x03CDP/O2T744ERbwAr40J2KITR9seHRelyRiFe6Qnz+QaCvf7O7Ik3O0DakWVfYhslNNH1yHeIa40paF2rRVl+uKICveIrVHhnrrOvphyNtljNnNOFmXnbPV/s7zwN/tCsjbYl93SNuT63b7k/Ytb+aH/H5ZJD9LInrXdC/fUxicbGbXn+ttoYS0n8kxcGJvRS8A5f0R4fWTXFn0OZ2+3Cnf1dyrOc9FzBFsg0uwzVxNpKeGufstvRLR50rXj+rTclonWqPb1Cne1L7cJ1J+IYutpncCkHictH4Eh9HVtMyrK0DFh33O1MYH79H3nx4DakEt/onDvdYQ7vI/CvSzc/UOfSydp2aBoj4VKLdulRFlEuEdtnSPcrdPI2WTb5yO+Pe2wqSa5JVG0yb5Ul7ahlEbU0veWvS0zJ9xzERYb5bPXlCYsO3RPNHlNAs75R6ra+wpOr3CvpSrkcrdL+cwp4Z5Ln9EPF9U2NaIPe4T7qPb1CvecmNUx67mV6omMc3+Njhu7KmVXY/z1uYlWRLijrlTuvDLIfYCRwr2nZ3d6D4V7Wbjn8ha1u/VF1pKeULvWii+tPyJ4o7ZGhXvtJZ2zybav9FjkVjlK7fAvrpz4XdMGtMmyiQh3vHifPy2D2tQa5ZMT7qWoma1XJ1SlCctOXRTNXosAI+5ZsvpsqTjTNI1SfnQu6tuS464Tcv/cq6+NRHp7hPuo9vUK99p+Iu1I7Z+1hDvKRyAJfra0AqX2enFfE+4apEr1s/4tVy+F+1qOcoPlUrhvT7jrEhssO2fhbpcCSyfU5MQ5+MwV7j02tAr32uZUv1pQO61H3YhNIcI4+bnZVMc0mQ06262ZxBz3ZI+kRF8kUr+EcNfIuvoEu08qtQE/1QAN/LT4gFHtmyvc7YkzqbbraTtrCnfkyOuqeIqxFec4kcn+6D4vrJLiaEdsdLUHXKjg143J9l4EZ3S/VyraT+G+NQe7oj0U7ssL99ISGmqzkdLUtTa6oMtie42416L2OrTXFO5L29Aq3G0U3C5zRlJlShF3m8+unzHX0xMiG6dWdCsseg8EeKpMspdSwld9cu4jOFZwq7+pRVdTaTEatIFAtccEQyD+oxN5uSHWclShljGqfXOFe/REmLWFO/obR0Kjv3zqSulwgVSf6XjRMYQJ2jcynasnDKXy9nPCXScZpQ84Ka9z2MeyB9c720YK92WEuy41orSU2IIz1dMAStfaFwDKatmcupVUGdu+2tfe1hLua9rQItztmcr+vrnCHeXZSYFunPL1zHYSLOA8CfAc94f0q31erUi0X77Uk6vszSqWbQQ2JebtPan0FDzPOL7w9pkjTv1CdIPqqPZFhHvqnVGzz+NaW7ijPhs48QE4pDw9PNGHesqcfh8Bq6R6aEVtA66tM5UDnxPuqVN3vGl2wlj6AuzMYcnblyJw7sId+YX+Rz/AsGQU26a3qHjHGbxYGvu76QhAPQ3A1osHEGeT/3I6eQRnketyWCTvORqpjog5vwHTHwepHHU5MsIP7UM71DnBcT1l+nCRPR0h2o5ojrtnvKQNnqXdTIwXN6IlN5qPrqRWWPBSh00tfZ165v24wzUtS+RL+RGWs0MCI5z/xrCUUkIgvvVDZz7HWH1j6vsddgLtV7pUQHsxan2GnSDYIxmRQoF3iP7gGxXRjylZ/5fazAj/gzPI9UNxo9pXEtTqy1LR5Jp9YIR3i6ad1IS7HuVrP7xYGqq5caM2RyPVpVUY7ftasCs3pnI2Whapldhz+VrwxlzNuuaM8N3RVIWulla+nJoqc628cRv99PV6wZn70Ine1/MBpqUj7rn+0P4sie1a+7z4XVq4o/y1bPC2283ElplyimysikzSUv3hI/q4hmkyXZ7keDeNcP4bo6riRr+3APNs7jD+O3d8oD7n+sVjiET77Y3UhkI7sUa5+Popvkr7xOnkkDvd2e+p59kijJwqo9dbv2TTL2x77TtjRPtKgtqm+CD/G2zvMSvV1j78Xb8ki+tuc8GxmnBv3cBbmvCV8t398M8Jd+33yJdYcxH0ko12HOrX2cHvRSZ4xPfGxpxVyZwRvnukcMeSFSLq+hGjVNt1RmuP1LMOLPd7lGWXP/1DplEMf2oInC3y4ewmFJSVE3yImH7eRVeWtjUnAmvsbJtLnErtQxlwvHbJuVSWdcKpM/L13PvUSy3HuNWGUr+jrV6c+2Mc/d91peV508edrO01rr7vfNmrPm878m00tUJghPPfWCfkJvO6Ivcvlag2Agxvc+8XPMsfMStsvsl+VUzfB0+fPniVSsnBJOBbpiB8sO2Vk8iKnCyjt0IM633WLl0Z1JVQ/dva7asJVO+vU/njnj9sh7/FO9au7OK9kBPCteMvfR9qUC6VY2+/6FqLlueEe8upQblJSclGtAepPfrxKNs+z25jjyzNSREY4btXFRIjGtAxdPBw4SeyvKnX4vqer7p1mDf0Ftu+CI81jBthA8Q9/vmTArQ9+vel+9kKA6bJrDF6zrTMjfrOPdDWj6rlnvVUG+CDSterqM19u8FuXkT0vvVHfWDkHbNG+1rsha2ld4Xa1+NLlWM0vaXF7j1cu9Z7aA9tPxsbR/juIwr3sxkgbMjmCdgULS53br67tmPgCOe/ndZu3pLaKTT699Jn7zffyA0YqFH96Ak1GzCZJpDAgwmM8N0U7hx1JLAOAbuxKJIfuY4VLHWXBEY4/12COY3RNh0PqZvfn9Ir8fubROSt0z9Ozvv7Rxnn9jH0l8w7SWAggRG+m8J9YIeyqkMRsB9hasl9PRQkNjZNYITzJ/smAvZkG3+j7ou5q6lEXmwJYNUCZ6HryWikQwK7JDDCd1O473Jo0OgdENAX0W/M6Qs7MJsmboHACOe/hXbu0AY81zhKWM8Cx7GQkdz0HTaVJpMACbQSGOG7Kdxbe4XXkwAJkMDKBEY4/5WbwOJJgARI4HAERvhuCvfDDSs2mARIYOsERjj/rTOgfSRAAiSwNwIjfDeF+95GBe0lARI4ewIjnP/ZQ2QDSYAESGAwgRG+m8J9cKeyOhIgARKoERjh/Gs28O8kQAIkQAJtBEb4bgr3tj7h1SRAAiSwOoERzn/1RrACEiABEjgYgRG+m8L9YIOKzSUBEtg+gRHOf/sUaCEJkAAJ7IvACN9N4b6vMUFrSYAEDkBghPM/AEY2kQRIgASGEhjhuynch3YpKyMBEiCBOoERzr9uBa8gARIgARJoITDCd1O4t/QIryUBEiCBAQRGOP8BzWAVJEACJHAoAiN8N4X7oYYUG0sCJLAHAiOc/x440EYSIAES2BOBEb6bwn1PI4K2kgAJHILACOd/CJBsJAmQAAkMJDDCd1O4D+xQVkUCJEACEQIjnH/EDl5DAiRAAiQQJzDCd1O4x/uDV5IACZDAEAIjnP+QhpxXJY8Tkf8UkXs7m/UoEfm9iHxMRG7vLGMPt83ltIc20kYSSBIY4bsp3Dn4SIAESGBjBEY4/401+WUi8tSETT8UkX+ZIZaXauaTROSnU2G9780lyniziDxSRD4tIr9eqnELlrNEG1vMKfHABOL1U2EfdoViEvV8EXm2iLzb/O0DIvI/ReSuBiOeISIvna6/dr3cr5p79W/+96niMf7xHGDMf0lE3hGwQa/VS18jIk8s3PcFEflZoFxe0klghO/udUChJo1oQMgQXkQCJEACOyJwQN95Fe7btAAADIVJREFUWemeZ4rI92Z0IUTRjdeF0dXOScASgnSJMpTTkzcqwJZoY0s3l3h8cRLCL0mI6fdPf0NdEOtYCblZRN46VY5VkfcGJ0daD259p4jYSQLG3Q8mIf7ySsMwCblTRJ47TRxqz0Sqvto9c5+jlr455LUjfDeF+yGHFhtNAiSwZQIjnP/G2p8TYIggfnaydY5YRfTyQyIyp4y5KSBLiNqtC3d01VxOLUMzxwPCHJH014rI50yBtg/833AZ/g4BjXsjKU06PiHKIeC9cEeZKuyfNkXTc+3Ttjw6MLnU8ewnJXsYHy39u7trR/huCvfdDQsaTAIkcO4ERjj/jTEsCQ4VKSmhFW3GEsI9WlfuuqMI97mcWu5PjRsV04ikv8cV9tEpql4bS7lovS0OE5RfTWIdKShIpUoJd6S/oLxSnUip+W7mfs/jOSLy7czEgsK9ZfSscO0I303hvkLHsUgSIAESmEMg4/xfLCKvmoQHooEQCzafdk6Vp763JDjQ7q8kRA0EzPOM4X+4nmbwZZdCArGMFAjlBvGkueE/MtciyvrjiSfquzKV+wkT/cQ1/zalPXhemjOtefqw5RsuwloS7lpnLQe5R5j5/QPfdDncsP1NIpLLw0a7/6+LXGv71e4IpxSj78xMgfI8VAAjR9ynpqjQhu017VMSx9p2nQwiQo625YR7pF5Nk6mlsqAe7G9An6ZWj3rGx6mf/bOqn8L9rLqTjSEBEiCBGIGE89elf19AKqoYq2RbV7UIdwghCEWIFwg0CGSbn2zFj4r+VGs1zUAFNaKlvzCpObhHxVFJdEMs2pxpWxfEI2zET66MUoTY290izCwnzeN+wcTNjhs97SYlaDVHG397fCLnW+1RIZxroxWc3pZUudHRaXn8aRoXuBcTEb95NzcBTNVlmaRSV3SCkBpDfiMsytdIf06Ye4659tdWn1rGR5Qxr2sgQOHeAIuXkgAJkMC5EHDOH+IAEefcj89z3SOGSKqMimA9LcRHp0tR0lKqjBWbYGfFmJ7AURLumlahmwpRBoTfq6cTYFTIpcpoEe0ot0WY5cSi1mlTN/Ran4etaR6o27YP/62i/i3XTzL5eHBy4suAAP5JIKc7N6aVB+x++7QalRPHubzwWtmpyDb6HD8a1beTv5RwV46Wldark4DU36xtkY2uLeNjj35i8zZTuG++i2ggCZAACSxPwDl/pMXoaRepyiKb6JY3ctkSc4JDxThqi2zay0Uuo8LdRshtC3PCXe1L5TZ7Qr4MFWwtqyZRYaZ25fKqPScVlr79EPQ4XhB/923UCYAVyjlOa+0x0HZgVQM2lvLIlxLuyirV7tw4KK1qRNNkIptclYeuatgxiPQtnWAt+/SytAcIULhzMJAACZDAAQk45x8hUMvZjZRxymtSgkPTOmBXLfdXbc8JxKhwz3GsCdKIfbYMXI/NiC2iHW2MCncVg7mTTDwPzcO2k0AVmxDD6AtMHi0fjdLbCVWOk4pdtBen+/R+xMqPUeVhV6VyqTdLCHe7IdVG1msRd9it6W5+rKANqZx821btz9oEUXnknuW9+4lT+qhQ3RTuIUy8iARIgATOi8CBI+62IyEikb+ODbipjw0hdQDC1H64ScW+T29YS7ireI0cM+lTctDW2hGBOaFaq0/bW3swbDka0VUhrisCsPFZU+6/2qsC1k88SilFdp8GJgPfWuAsejuRgb1oQ24FagnhrmX4yUFEuOsqiE2JUcallQItG+IeH5QqTXqiE7vauODfOwlQuHeC420kQAIksGcCzHGv9p6KQN2cqjeMFu4tQsmKWuR640i/iBizMKL12U2MpS+s2lOJNPVF89A1yosoreZXq8BUEepz1mtHXtqTkdCuWgS5NhA8Dx0XqXzxVG5/rvxUaosV59hfYX+eMPUnJjJIR8FGWc89VWZtZQR16OTQs07ZHh0fNa78eycBCvdOcLyNBEiABPZMgKfKFHtPBVhKnI1OlVGhWIuAo0Fe1Kpoa0mXiQqznpxyFecqphG9xtdq9Sx01K3R7FrkGe0tpWWAxT9kvmza8uh6Hvb0Gi90I0c8at0aCbfR+9IJRSmbU+336TK1NBlNMYpOcKLjo4Uxr20gQOHeAIuXkgAJkMC5EOA57sWeLInSmnBPpabUosQp0a0GqvjObWq1DUnVo9HUyP0oKyrM7Bc99TjKyONhy8e55NYubSsmKfhbKiUlwlLt8BOFiH3+mhSP3BGWNuJdi15rv/gTmyD+H54wFKlD+MKvfl/h55mvpNoTZHCGPfY55NJk7Pnv0SMzo+OjhzXvCRCgcA9A4iUkQAIkcG4ERjj/jTFrERwqzr0IV1GEpvkIeO7UlJIor4lu/N1+8MefHQ4Bidzwz00FpUStPWs9ssE1ysnmRafONIdJqNunc9hNkNhEajnaE3Twt9RkIyfcweKHbszljkHUjzphwuHviQh3XKP97ScX+nuUjSi2Lx/iHr9/dyFXPvXoRHLc9T7tQ9QDjjlRrtH5luNeo+NjY4//+ZgzwnevusN4RAPOp7vZEhIgARK4n8ABfWeL4NCUBYivD4rIb83mST0W0At3K7CRg/wIEblnSgWJRIkjmy5RN8r+4/TlVYiyyBnnJfGfE6qp4/5wLb6qqWJco+7WLlyDtt8mIvhyrD9z3E5+cK3VCDZinZoclSZBmmajueGwAZOE1BdAWzaRlsZNLt/dbpIFx/8zMcPXctFn+lM7Vz01sYuktOjkCPfnNtLa8YYySz/2q7UtzxHd7QoERvhuCvcVOo5FkgAJkMAcAiOc/xz7VrhXTzSJ5IqjevthIPw3xClysR87fawqFcVUIavma7qEpiSUjuSrXePLRh0+BaJUht5fE365L+hqm3y7Mcl528TLdhsEK0R+KqKt4i8lXDWFJMcq18aUHRCtf5+wQYV7ZAWiNG7saoZfnfGbZJUNbPonM6nAf//3wOk3LRF3OznKRdNtmkztcbN93voc1crm3xsJjPDdFO6NncLLSYAESGBtAiOc/9ptGFQ+BBN+9AunkWpxD47UW+oscVtnjz0Rm+deAyH4sA5Wc+v196sdqVNXcK1G9Ud9VAz14R9+/JiwR2ouff780lxZ3kYIjPDdFO4b6WyaQQIkQAJKYITzJ20S2CABXXmIrrys3QREx/HhKfzbik1rt5nlzyAwwndTuM/oIN5KAiRAAmsQGOH817CbZZLADAIabY+esDOjquZbsZLSsqrTXAFvOA8CI3w3hft5jBW2ggRI4IwIjHD+Z4SLTTkPAhDHN09fyj2PFrEVhyMwwndTuB9uWLHBJEACWycwwvlvnQHtIwESIIG9ERjhuync9zYqaC8JkMDZExjh/M8eIhtIAiRAAoMJjPDdFO6DO5XVkQAJkECNwAjnX7OBfycBEiABEmgjMMJ3rybcr169+obLy8tPmiZ/va35vJoESIAEDkvghfSdh+17NpwESGC/BB7w3RcXF2+85ZZbPrV0U1YT7nffffcdFxcX713aYJZHAiRAAiRAAiRAAiRAAlsmcHl5+b5bb731jqVtpHBfmijLIwESIAESIAESIAESODSB3Qn3a9eu3XTffff9D+21y8vLtx+6B9l4EiABEggSuLi4wKfg//xD3xmExstIgARI4MQErO++4YYb/tuVK1d+srRJq0XclzaU5ZEACZAACZAACZAACZDAkQlQuB+599l2EiABEiABEiABEiCB3RCgcN9NV9FQEiABEiABEiABEiCBIxOgcD9y77PtJEACJEACJEACJEACuyFA4b6brqKhJEACJEACJEACJEACRyZA4X7k3mfbSYAESIAESIAESIAEdkOAwn03XUVDSYAESIAESIAESIAEjkyAwv3Ivc+2kwAJkAAJkAAJkAAJ7IYAhftuuoqGkgAJkAAJkAAJkAAJHJkAhfuRe59tJwESIAESIAESIAES2A0BCvfddBUNJQESIAESIAESIAESODIBCvcj9z7bTgIkQAIkQAIkQAIksBsCFO676SoaSgIkQAIkQAIkQAIkcGQCFO5H7n22nQRIgARIgARIgARIYDcEKNx301U0lARIgARIgARIgARI4MgEKNyP3PtsOwmQAAmQAAmQAAmQwG4IULjvpqtoKAmQAAmQAAmQAAmQwJEJULgfuffZdhIgARIgARIgARIggd0QoHDfTVfRUBIgARIgARIgARIggSMToHA/cu+z7SRAAiRAAiRAAiRAArshQOG+m66ioSRAAiRAAiRAAiRAAkcmQOF+5N5n20mABEiABEiABEiABHZD4P8Dontvnw1hKeMAAAAASUVORK5CYII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381138"/>
              </p:ext>
            </p:extLst>
          </p:nvPr>
        </p:nvGraphicFramePr>
        <p:xfrm>
          <a:off x="4681891" y="3395387"/>
          <a:ext cx="5723819" cy="3269642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3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9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/>
                          <a:ea typeface="Calibri"/>
                          <a:cs typeface="Times New Roman"/>
                        </a:rPr>
                        <a:t>Location</a:t>
                      </a:r>
                      <a:endParaRPr lang="en-U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6" marR="4646" marT="464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/>
                          <a:ea typeface="Calibri"/>
                          <a:cs typeface="Times New Roman"/>
                        </a:rPr>
                        <a:t>Operators</a:t>
                      </a:r>
                      <a:r>
                        <a:rPr lang="en-US" sz="16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4646" marR="4646" marT="464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07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Net Control 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46" marR="4646" marT="464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Doug McNulty KM4GC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Scott Morse, WB6EFW </a:t>
                      </a:r>
                    </a:p>
                  </a:txBody>
                  <a:tcPr marL="4646" marR="4646" marT="464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70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Fairgrounds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4646" marR="4646" marT="464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Jack Cochran, WC4J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Tareck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Elass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, K9TRE</a:t>
                      </a:r>
                    </a:p>
                  </a:txBody>
                  <a:tcPr marL="4646" marR="4646" marT="464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70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Waterford Elementary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4646" marR="4646" marT="464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Steve Greene, KS1G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Jim Begley, KQ4MHT</a:t>
                      </a:r>
                    </a:p>
                  </a:txBody>
                  <a:tcPr marL="4646" marR="4646" marT="464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2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Lovettsville Community Center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4646" marR="4646" marT="464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Steve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Radloff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, N4RAF</a:t>
                      </a:r>
                    </a:p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Ron White, KQ4IBI</a:t>
                      </a:r>
                      <a:r>
                        <a:rPr lang="en-US" sz="1400" u="sng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46" marR="4646" marT="464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5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Hillsboro Charter Academy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4646" marR="4646" marT="464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Harry Kidder, KI2H  </a:t>
                      </a:r>
                    </a:p>
                  </a:txBody>
                  <a:tcPr marL="4646" marR="4646" marT="464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88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Philomont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 Community Center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4646" marR="4646" marT="464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Char char=""/>
                        <a:tabLst>
                          <a:tab pos="457200" algn="l"/>
                        </a:tabLst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Jack Cochran, WC4J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 (relocated after close of Fairgrounds)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646" marR="4646" marT="464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444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Lincoln Elementary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4646" marR="4646" marT="464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Doug Coulter, K4AIU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Char char=""/>
                        <a:tabLst>
                          <a:tab pos="457200" algn="l"/>
                        </a:tabLst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Patrick Lewis, KQ4VZF</a:t>
                      </a:r>
                    </a:p>
                  </a:txBody>
                  <a:tcPr marL="4646" marR="4646" marT="464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897696"/>
              </p:ext>
            </p:extLst>
          </p:nvPr>
        </p:nvGraphicFramePr>
        <p:xfrm>
          <a:off x="1667582" y="381001"/>
          <a:ext cx="6028619" cy="2793723"/>
        </p:xfrm>
        <a:graphic>
          <a:graphicData uri="http://schemas.openxmlformats.org/drawingml/2006/table">
            <a:tbl>
              <a:tblPr/>
              <a:tblGrid>
                <a:gridCol w="524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0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48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SAG #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Name</a:t>
                      </a:r>
                      <a:endParaRPr lang="en-U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Position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Calibri"/>
                        </a:rPr>
                        <a:t>Ham Radio Call Sign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53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3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Valerie Beaudoin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Driver/Operator</a:t>
                      </a:r>
                      <a:endParaRPr lang="en-US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latin typeface="Calibri"/>
                          <a:ea typeface="Times New Roman"/>
                          <a:cs typeface="Times New Roman"/>
                        </a:rPr>
                        <a:t>Non-Ham</a:t>
                      </a: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3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en-U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Dave Putman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Calibri"/>
                        </a:rPr>
                        <a:t>Driver/Operator</a:t>
                      </a:r>
                      <a:endParaRPr lang="en-US" sz="120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KE4S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3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en-U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Al Carlson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Communicator</a:t>
                      </a:r>
                      <a:endParaRPr lang="en-US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NA1N 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7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Katie Lee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Driver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Times New Roman"/>
                          <a:cs typeface="Calibri"/>
                        </a:rPr>
                        <a:t>KT1LEE</a:t>
                      </a:r>
                      <a:endParaRPr lang="en-U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3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en-U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Glenn Fitzpatrick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Communicator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Times New Roman"/>
                          <a:cs typeface="Calibri"/>
                        </a:rPr>
                        <a:t>KB3UFH 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07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/>
                          <a:ea typeface="Times New Roman"/>
                          <a:cs typeface="Calibri"/>
                        </a:rPr>
                        <a:t>4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John </a:t>
                      </a:r>
                      <a:r>
                        <a:rPr lang="en-US" sz="1600" b="1" dirty="0" err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Whisler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Driver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Non-Ham</a:t>
                      </a: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93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Calibri"/>
                          <a:ea typeface="Times New Roman"/>
                          <a:cs typeface="Calibri"/>
                        </a:rPr>
                        <a:t>4</a:t>
                      </a:r>
                      <a:endParaRPr lang="en-US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Marylou Whisler</a:t>
                      </a:r>
                      <a:endParaRPr lang="en-US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Communicator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Non-Ham</a:t>
                      </a: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93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5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Steve Palmer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Driver/Operator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Times New Roman"/>
                          <a:cs typeface="Calibri"/>
                        </a:rPr>
                        <a:t>KW4SHP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93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/>
                          <a:ea typeface="Times New Roman"/>
                          <a:cs typeface="Calibri"/>
                        </a:rPr>
                        <a:t>6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Jim Babcock</a:t>
                      </a:r>
                      <a:endParaRPr lang="en-US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Calibri"/>
                        </a:rPr>
                        <a:t>Driver/Operator</a:t>
                      </a:r>
                      <a:endParaRPr lang="en-US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Calibri"/>
                          <a:ea typeface="Times New Roman"/>
                          <a:cs typeface="Calibri"/>
                        </a:rPr>
                        <a:t>N4FAF</a:t>
                      </a:r>
                      <a:endParaRPr lang="en-U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643" marR="8643" marT="5402" marB="540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B89D5-DBA4-3320-0ADA-813D068BA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700AF-A510-BE37-D34F-C8CD2676C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844986"/>
          </a:xfrm>
        </p:spPr>
        <p:txBody>
          <a:bodyPr>
            <a:noAutofit/>
          </a:bodyPr>
          <a:lstStyle/>
          <a:p>
            <a:r>
              <a:rPr lang="en-US" dirty="0"/>
              <a:t>Recommendations Before Event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5B463-F74C-7CE8-3E4D-6B6A40E6B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80" y="1604520"/>
            <a:ext cx="10972440" cy="4575960"/>
          </a:xfrm>
        </p:spPr>
        <p:txBody>
          <a:bodyPr>
            <a:normAutofit/>
          </a:bodyPr>
          <a:lstStyle/>
          <a:p>
            <a:r>
              <a:rPr lang="en-US" dirty="0"/>
              <a:t>Install and set up VARA FM, VARA HF, and </a:t>
            </a:r>
            <a:r>
              <a:rPr lang="en-US" dirty="0" err="1"/>
              <a:t>WinLink</a:t>
            </a:r>
            <a:r>
              <a:rPr lang="en-US" dirty="0"/>
              <a:t> Express, test with external gateways </a:t>
            </a:r>
          </a:p>
          <a:p>
            <a:pPr lvl="1"/>
            <a:r>
              <a:rPr lang="en-US" dirty="0"/>
              <a:t>Obtain </a:t>
            </a:r>
            <a:r>
              <a:rPr lang="en-US" dirty="0" err="1"/>
              <a:t>WinLink</a:t>
            </a:r>
            <a:r>
              <a:rPr lang="en-US" dirty="0"/>
              <a:t> account if needed</a:t>
            </a:r>
          </a:p>
          <a:p>
            <a:pPr lvl="1"/>
            <a:r>
              <a:rPr lang="en-US" dirty="0"/>
              <a:t>Consider $75 VARA license for higher data rate</a:t>
            </a:r>
          </a:p>
          <a:p>
            <a:r>
              <a:rPr lang="en-US" dirty="0"/>
              <a:t>VARA software:  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EA5HVK | Weak signals Software</a:t>
            </a:r>
            <a:endParaRPr lang="en-US" dirty="0"/>
          </a:p>
          <a:p>
            <a:r>
              <a:rPr lang="en-US" dirty="0" err="1"/>
              <a:t>WinLink</a:t>
            </a:r>
            <a:r>
              <a:rPr lang="en-US" dirty="0"/>
              <a:t>: </a:t>
            </a:r>
            <a:r>
              <a:rPr lang="en-US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Winlink</a:t>
            </a: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Global Radio Email </a:t>
            </a:r>
            <a:endParaRPr lang="en-US" dirty="0"/>
          </a:p>
          <a:p>
            <a:r>
              <a:rPr lang="en-US" dirty="0"/>
              <a:t>Steve’s (N4RAF) </a:t>
            </a:r>
            <a:r>
              <a:rPr lang="en-US" dirty="0" err="1"/>
              <a:t>WinLink</a:t>
            </a:r>
            <a:r>
              <a:rPr lang="en-US" dirty="0"/>
              <a:t> overview:  </a:t>
            </a:r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https://k4lrg.org/wp-content/uploads/2026/01/Winlink-LCARES-Presenation-Jan26-final.pptx</a:t>
            </a:r>
            <a:r>
              <a:rPr lang="en-US" dirty="0"/>
              <a:t> </a:t>
            </a:r>
          </a:p>
          <a:p>
            <a:r>
              <a:rPr lang="en-US" dirty="0"/>
              <a:t>Setting up P2P messages:  </a:t>
            </a:r>
            <a:r>
              <a:rPr lang="en-US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Winlink</a:t>
            </a:r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P2P Session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81611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2BC7E5-76DB-4826-8C07-4A49B6353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479558"/>
            <a:ext cx="1861854" cy="717514"/>
            <a:chOff x="0" y="1479558"/>
            <a:chExt cx="1861854" cy="717514"/>
          </a:xfrm>
          <a:solidFill>
            <a:schemeClr val="bg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16C8D8F-10E9-4498-ABDB-0F923F8B6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47955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E5A83E3-8A11-4492-BB6E-F5F224031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9192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98F8FF6-43B4-494A-AF8F-123A4983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18992" y="-34538"/>
            <a:ext cx="6655405" cy="6335470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B06059C-C357-4011-82B9-9C0106301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5194" y="-23905"/>
            <a:ext cx="6705251" cy="631852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AFEC601-A132-47EE-B0C2-B38ACD9FC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6886" y="-23905"/>
            <a:ext cx="6705251" cy="6215019"/>
          </a:xfrm>
          <a:custGeom>
            <a:avLst/>
            <a:gdLst>
              <a:gd name="connsiteX0" fmla="*/ 1529549 w 6355652"/>
              <a:gd name="connsiteY0" fmla="*/ 0 h 5890980"/>
              <a:gd name="connsiteX1" fmla="*/ 4826104 w 6355652"/>
              <a:gd name="connsiteY1" fmla="*/ 0 h 5890980"/>
              <a:gd name="connsiteX2" fmla="*/ 4954579 w 6355652"/>
              <a:gd name="connsiteY2" fmla="*/ 78051 h 5890980"/>
              <a:gd name="connsiteX3" fmla="*/ 6355652 w 6355652"/>
              <a:gd name="connsiteY3" fmla="*/ 2713154 h 5890980"/>
              <a:gd name="connsiteX4" fmla="*/ 3177826 w 6355652"/>
              <a:gd name="connsiteY4" fmla="*/ 5890980 h 5890980"/>
              <a:gd name="connsiteX5" fmla="*/ 0 w 6355652"/>
              <a:gd name="connsiteY5" fmla="*/ 2713154 h 5890980"/>
              <a:gd name="connsiteX6" fmla="*/ 1401073 w 6355652"/>
              <a:gd name="connsiteY6" fmla="*/ 78051 h 589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5890980">
                <a:moveTo>
                  <a:pt x="1529549" y="0"/>
                </a:moveTo>
                <a:lnTo>
                  <a:pt x="4826104" y="0"/>
                </a:lnTo>
                <a:lnTo>
                  <a:pt x="4954579" y="78051"/>
                </a:lnTo>
                <a:cubicBezTo>
                  <a:pt x="5799886" y="649129"/>
                  <a:pt x="6355652" y="1616239"/>
                  <a:pt x="6355652" y="2713154"/>
                </a:cubicBezTo>
                <a:cubicBezTo>
                  <a:pt x="6355652" y="4468219"/>
                  <a:pt x="4932891" y="5890980"/>
                  <a:pt x="3177826" y="5890980"/>
                </a:cubicBezTo>
                <a:cubicBezTo>
                  <a:pt x="1422761" y="5890980"/>
                  <a:pt x="0" y="4468219"/>
                  <a:pt x="0" y="2713154"/>
                </a:cubicBezTo>
                <a:cubicBezTo>
                  <a:pt x="0" y="1616239"/>
                  <a:pt x="555766" y="649129"/>
                  <a:pt x="1401073" y="78051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5EC453-7623-88D0-3E1D-2CCD2082E7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409" y="895483"/>
            <a:ext cx="5786232" cy="3011190"/>
          </a:xfrm>
        </p:spPr>
        <p:txBody>
          <a:bodyPr>
            <a:normAutofit/>
          </a:bodyPr>
          <a:lstStyle/>
          <a:p>
            <a:r>
              <a:rPr lang="en-US" sz="5400"/>
              <a:t>Win11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FF4E570-996C-C2AA-5C05-C9843A862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66270" y="4142096"/>
            <a:ext cx="5338511" cy="1055142"/>
          </a:xfrm>
        </p:spPr>
        <p:txBody>
          <a:bodyPr>
            <a:normAutofit/>
          </a:bodyPr>
          <a:lstStyle/>
          <a:p>
            <a:r>
              <a:rPr lang="en-US" sz="2000" dirty="0"/>
              <a:t>Kevin, WA4KBM</a:t>
            </a: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279CAF82-0ECF-42BE-8F37-F71941E5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4716" y="188494"/>
            <a:ext cx="1048371" cy="104837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Graphic 212">
            <a:extLst>
              <a:ext uri="{FF2B5EF4-FFF2-40B4-BE49-F238E27FC236}">
                <a16:creationId xmlns:a16="http://schemas.microsoft.com/office/drawing/2014/main" id="{218E095B-4870-4AD5-9C41-C16D59523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4716" y="188494"/>
            <a:ext cx="1048371" cy="104837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6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583101" y="3578317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033BC44A-0661-43B4-9C14-FD5963C2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4525" y="4910353"/>
            <a:ext cx="468090" cy="468090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E8CB2F0-2F5A-4EBD-B214-E0309C31F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4525" y="4910353"/>
            <a:ext cx="468090" cy="468090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FFD3887D-244B-4EC4-9208-E304984C5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2467" y="4200769"/>
            <a:ext cx="2769534" cy="2657232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7224C31-855E-4593-8A58-5B2B0CC4F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2467" y="4200769"/>
            <a:ext cx="2769534" cy="2657232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39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UAABoNAABgRQAAJhYAABAAAAAmAAAACAAAAAAAAAAAAAAA"/>
              </a:ext>
            </a:extLst>
          </p:cNvSpPr>
          <p:nvPr>
            <p:ph type="ctrTitle"/>
          </p:nvPr>
        </p:nvSpPr>
        <p:spPr/>
        <p:txBody>
          <a:bodyPr/>
          <a:lstStyle/>
          <a:p>
            <a:r>
              <a:t>Tricks and Items to Operate Win 11</a:t>
            </a:r>
          </a:p>
        </p:txBody>
      </p:sp>
      <p:sp>
        <p:nvSpPr>
          <p:cNvPr id="3" name="SlideSub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QAsAAOgXAADAPwAAsCIAABAAAAAmAAAACAAAAAAAAAAAAAAA"/>
              </a:ext>
            </a:extLst>
          </p:cNvSpPr>
          <p:nvPr>
            <p:ph type="subTitle" idx="1"/>
          </p:nvPr>
        </p:nvSpPr>
        <p:spPr/>
        <p:txBody>
          <a:bodyPr/>
          <a:lstStyle/>
          <a:p>
            <a:r>
              <a:t>Kevin McCrory, WA4KBM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Programs  </a:t>
            </a:r>
          </a:p>
        </p:txBody>
      </p:sp>
      <p:sp>
        <p:nvSpPr>
          <p:cNvPr id="3" name="Textbox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NwI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awQAAFwMAAD0RwAASScAAAAAAAAmAAAACAAAAP//////////"/>
              </a:ext>
            </a:extLst>
          </p:cNvSpPr>
          <p:nvPr/>
        </p:nvSpPr>
        <p:spPr>
          <a:xfrm>
            <a:off x="718185" y="2009140"/>
            <a:ext cx="10978515" cy="437705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cap="none"/>
            </a:pPr>
            <a:r>
              <a:rPr kumimoji="0" sz="28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2" charset="0"/>
                <a:ea typeface="SimSun" charset="0"/>
                <a:cs typeface="Times New Roman" pitchFamily="1" charset="0"/>
              </a:rPr>
              <a:t>1. Device Manager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cap="none"/>
            </a:pPr>
            <a:r>
              <a:rPr kumimoji="0" sz="28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2" charset="0"/>
                <a:ea typeface="SimSun" charset="0"/>
                <a:cs typeface="Times New Roman" pitchFamily="1" charset="0"/>
              </a:rPr>
              <a:t>2. Regedit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cap="none"/>
            </a:pPr>
            <a:r>
              <a:rPr kumimoji="0" sz="28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2" charset="0"/>
                <a:ea typeface="SimSun" charset="0"/>
                <a:cs typeface="Times New Roman" pitchFamily="1" charset="0"/>
              </a:rPr>
              <a:t>3. Settings: Sound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cap="none"/>
            </a:pPr>
            <a:r>
              <a:rPr kumimoji="0" sz="28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2" charset="0"/>
                <a:ea typeface="SimSun" charset="0"/>
                <a:cs typeface="Times New Roman" pitchFamily="1" charset="0"/>
              </a:rPr>
              <a:t>4. Command Prompt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cap="none"/>
            </a:pPr>
            <a:r>
              <a:rPr kumimoji="0" sz="28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2" charset="0"/>
                <a:ea typeface="SimSun" charset="0"/>
                <a:cs typeface="Times New Roman" pitchFamily="1" charset="0"/>
              </a:rPr>
              <a:t>5. Settings: Firewall </a:t>
            </a:r>
          </a:p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2" charset="0"/>
              <a:ea typeface="SimSun" charset="0"/>
              <a:cs typeface="Times New Roman" pitchFamily="1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 descr="Picture 4"/>
          <p:cNvPicPr/>
          <p:nvPr/>
        </p:nvPicPr>
        <p:blipFill>
          <a:blip r:embed="rId2"/>
          <a:stretch/>
        </p:blipFill>
        <p:spPr>
          <a:xfrm>
            <a:off x="1051560" y="881280"/>
            <a:ext cx="10087560" cy="5652720"/>
          </a:xfrm>
          <a:prstGeom prst="rect">
            <a:avLst/>
          </a:prstGeom>
          <a:ln w="12700">
            <a:noFill/>
          </a:ln>
        </p:spPr>
      </p:pic>
      <p:sp>
        <p:nvSpPr>
          <p:cNvPr id="84" name="TextBox 5"/>
          <p:cNvSpPr/>
          <p:nvPr/>
        </p:nvSpPr>
        <p:spPr>
          <a:xfrm>
            <a:off x="717840" y="242280"/>
            <a:ext cx="10880280" cy="4554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4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PLEASE JOIN IN THE PLEDGE OF ALLEGIANCE</a:t>
            </a:r>
            <a:endParaRPr lang="en-US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Com Ports</a:t>
            </a:r>
          </a:p>
        </p:txBody>
      </p:sp>
      <p:graphicFrame>
        <p:nvGraphicFramePr>
          <p:cNvPr id="3" name="OLEObject1"/>
          <p:cNvGraphicFrame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EbWQaRMAAAAlAAAANA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IAAAD3+/cAAAAAAAAAAAAAAAAAAAAAAAAAAABkAAAAZAAAAAAAAAAjAAAABAAAAGQAAAAXAAAAFAAAAAAAAAAAAAAA/38AAP9/AAAAAAAACQAAAAQAAAC4AAAAHgAAAGgAAAAAAAAAAAAAAAAAAAAAAAAAAAAAABAnAAAQJwAAAAAAAAAAAAAAAAAAAAAAAAAAAAAAAAAAAAAAAAAAAAAUAAAAAAAAAMDA/wAAAAAAZAAAADIAAAAAAAAAZAAAAAAAAAB/f38AAA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9/v3ACEAAAAYAAAAFAAAACwSAAB6CwAAxUEAACYhAAAQAAAAJgAAAAgAAAD//////////w=="/>
              </a:ext>
            </a:extLst>
          </p:cNvGraphicFramePr>
          <p:nvPr/>
        </p:nvGraphicFramePr>
        <p:xfrm>
          <a:off x="2954020" y="1865630"/>
          <a:ext cx="7737475" cy="3522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lanMaker.Spreadsheet" r:id="rId2" imgW="7762875" imgH="3533775" progId="PlanMaker.Spreadsheet">
                  <p:embed/>
                </p:oleObj>
              </mc:Choice>
              <mc:Fallback>
                <p:oleObj name="PlanMaker.Spreadsheet" r:id="rId2" imgW="7762875" imgH="3533775" progId="PlanMaker.Spreadsheet">
                  <p:embed/>
                  <p:pic>
                    <p:nvPicPr>
                      <p:cNvPr id="3" name="OLEObject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4020" y="1865630"/>
                        <a:ext cx="7737475" cy="35229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Add Labels to USB Audio</a:t>
            </a:r>
          </a:p>
        </p:txBody>
      </p:sp>
      <p:sp>
        <p:nvSpPr>
          <p:cNvPr id="3" name="Textbox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LEc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agQAAOsLAABkSAAAXhsAABAAAAAmAAAACAAAAP//////////"/>
              </a:ext>
            </a:extLst>
          </p:cNvSpPr>
          <p:nvPr/>
        </p:nvSpPr>
        <p:spPr>
          <a:xfrm>
            <a:off x="717550" y="1937385"/>
            <a:ext cx="11050270" cy="25114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cap="none"/>
            </a:pPr>
            <a:r>
              <a:rPr kumimoji="0" sz="28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2" charset="0"/>
                <a:ea typeface="SimSun" charset="0"/>
                <a:cs typeface="Times New Roman" pitchFamily="1" charset="0"/>
              </a:rPr>
              <a:t>Use Device Manager: Find the Hardeware IDs</a:t>
            </a:r>
          </a:p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cap="none"/>
            </a:pPr>
            <a:endParaRPr kumimoji="0" sz="28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2" charset="0"/>
              <a:ea typeface="SimSun" charset="0"/>
              <a:cs typeface="Times New Roman" pitchFamily="1" charset="0"/>
            </a:endParaRPr>
          </a:p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cap="none"/>
            </a:pPr>
            <a:r>
              <a:rPr kumimoji="0" sz="28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2" charset="0"/>
                <a:ea typeface="SimSun" charset="0"/>
                <a:cs typeface="Times New Roman" pitchFamily="1" charset="0"/>
              </a:rPr>
              <a:t>Use Regedit: </a:t>
            </a:r>
          </a:p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cap="none"/>
            </a:pPr>
            <a:r>
              <a:rPr kumimoji="0" sz="28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2" charset="0"/>
                <a:ea typeface="SimSun" charset="0"/>
                <a:cs typeface="Times New Roman" pitchFamily="1" charset="0"/>
              </a:rPr>
              <a:t>Computer\HKEY_LOCAL_MACHINE\SYSTEM\ControlSet001\Enum\USB\</a:t>
            </a:r>
          </a:p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cap="none"/>
            </a:pPr>
            <a:endParaRPr kumimoji="0" sz="28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2" charset="0"/>
              <a:ea typeface="SimSun" charset="0"/>
              <a:cs typeface="Times New Roman" pitchFamily="1" charset="0"/>
            </a:endParaRPr>
          </a:p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cap="none"/>
            </a:pPr>
            <a:r>
              <a:rPr kumimoji="0" sz="28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2" charset="0"/>
                <a:ea typeface="SimSun" charset="0"/>
                <a:cs typeface="Times New Roman" pitchFamily="1" charset="0"/>
              </a:rPr>
              <a:t>Edit Friendly Name and DeviceDesc to match your sound device.</a:t>
            </a:r>
          </a:p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cap="none"/>
            </a:pPr>
            <a:endParaRPr kumimoji="0" sz="28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2" charset="0"/>
              <a:ea typeface="SimSun" charset="0"/>
              <a:cs typeface="Times New Roman" pitchFamily="1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Title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ZAAAAA8B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wAMAALABAABARwAAuAg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r>
              <a:t>Get your OEM License from your Win 11 Machine</a:t>
            </a:r>
          </a:p>
        </p:txBody>
      </p:sp>
      <p:sp>
        <p:nvSpPr>
          <p:cNvPr id="3" name="Textbox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EbWQaRMAAAAlAAAAEgAAAA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O0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u+DjBf///wEAAAAAAAAAAAAAAAAAAAAAAAAAAAAAAAAAAAAAAAAAAAAAAAJ/f38AgICAA8zMzADAwP8Af39/AAAAAAAAAAAAAAAAAAAAAAAAAAAAIQAAABgAAAAUAAAAiAMAAOsLAADzRwAAbiIAAAAAAAAmAAAACAAAAP//////////"/>
              </a:ext>
            </a:extLst>
          </p:cNvSpPr>
          <p:nvPr/>
        </p:nvSpPr>
        <p:spPr>
          <a:xfrm>
            <a:off x="574040" y="1937385"/>
            <a:ext cx="11122025" cy="365950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cap="none"/>
            </a:pPr>
            <a:r>
              <a:rPr kumimoji="0" sz="28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2" charset="0"/>
                <a:ea typeface="SimSun" charset="0"/>
                <a:cs typeface="Times New Roman" pitchFamily="1" charset="0"/>
              </a:rPr>
              <a:t>In a Powershell Window: </a:t>
            </a:r>
          </a:p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cap="none"/>
            </a:pPr>
            <a:r>
              <a:rPr kumimoji="0" sz="28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2" charset="0"/>
                <a:ea typeface="SimSun" charset="0"/>
                <a:cs typeface="Times New Roman" pitchFamily="1" charset="0"/>
              </a:rPr>
              <a:t>(Get-WmiObject -query 'select * from SoftwareLicensingService').OA3xOriginalProductKey</a:t>
            </a:r>
          </a:p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cap="none"/>
            </a:pPr>
            <a:endParaRPr kumimoji="0" sz="28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2" charset="0"/>
              <a:ea typeface="SimSun" charset="0"/>
              <a:cs typeface="Times New Roman" pitchFamily="1" charset="0"/>
            </a:endParaRPr>
          </a:p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cap="none"/>
            </a:pPr>
            <a:r>
              <a:rPr kumimoji="0" sz="28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2" charset="0"/>
                <a:ea typeface="SimSun" charset="0"/>
                <a:cs typeface="Times New Roman" pitchFamily="1" charset="0"/>
              </a:rPr>
              <a:t>ShowKeyPlus located in MS Store</a:t>
            </a:r>
          </a:p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cap="none"/>
            </a:pPr>
            <a:endParaRPr kumimoji="0" sz="28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2" charset="0"/>
              <a:ea typeface="SimSun" charset="0"/>
              <a:cs typeface="Times New Roman" pitchFamily="1" charset="0"/>
            </a:endParaRPr>
          </a:p>
        </p:txBody>
      </p:sp>
      <p:pic>
        <p:nvPicPr>
          <p:cNvPr id="4" name="Picture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EbWQaRMAAAAlAAAAEQAAAC8B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AcAAAA4AAAAAAAAAAAAAAAAAAAA////AAAAAAAAAAAAAAAAAAAAAAAAAAAAAAAAAAAAAABkAAAAZAAAAAAAAAAjAAAABAAAAGQAAAAXAAAAFAAAAAAAAAAAAAAA/38AAP9/AAAAAAAACQAAAAQAAABmOlJE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Lvg4wX///8BAAAAAAAAAAAAAAAAAAAAAAAAAAAAAAAAAAAAAAAAAAAAAAACf39/AICAgAPMzMwAwMD/AH9/fwAAAAAAAAAAAAAAAAD///8AAAAAACEAAAAYAAAAFAAAAGAqAABiFAAAL0YAAJwo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888480" y="3313430"/>
            <a:ext cx="4520565" cy="328803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9">
          <a:extLst>
            <a:ext uri="{FF2B5EF4-FFF2-40B4-BE49-F238E27FC236}">
              <a16:creationId xmlns:a16="http://schemas.microsoft.com/office/drawing/2014/main" id="{D5A978A7-7036-C7D5-B451-59E413FEB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>
            <a:extLst>
              <a:ext uri="{FF2B5EF4-FFF2-40B4-BE49-F238E27FC236}">
                <a16:creationId xmlns:a16="http://schemas.microsoft.com/office/drawing/2014/main" id="{312C71B8-FE93-189D-A9C9-767B6D633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7F47B6E-0303-5A4E-190C-8539D422D4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479558"/>
            <a:ext cx="1861854" cy="717514"/>
            <a:chOff x="0" y="1479558"/>
            <a:chExt cx="1861854" cy="717514"/>
          </a:xfrm>
          <a:solidFill>
            <a:schemeClr val="bg1"/>
          </a:solidFill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DD93683A-F11F-6494-E81B-24F3930C0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47955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BAA1F32D-7CE0-8FFF-09D0-7B3100DB41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9192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DB84B94E-EBB3-6EF9-9FA3-B99B21EE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18992" y="-34538"/>
            <a:ext cx="6655405" cy="6335470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B0A9A9BF-6B0B-7CE6-BC0B-B123FAC70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5194" y="-23905"/>
            <a:ext cx="6705251" cy="631852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BB1A9A3C-89E2-CA64-AA0E-F269233C5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6886" y="-23905"/>
            <a:ext cx="6705251" cy="6215019"/>
          </a:xfrm>
          <a:custGeom>
            <a:avLst/>
            <a:gdLst>
              <a:gd name="connsiteX0" fmla="*/ 1529549 w 6355652"/>
              <a:gd name="connsiteY0" fmla="*/ 0 h 5890980"/>
              <a:gd name="connsiteX1" fmla="*/ 4826104 w 6355652"/>
              <a:gd name="connsiteY1" fmla="*/ 0 h 5890980"/>
              <a:gd name="connsiteX2" fmla="*/ 4954579 w 6355652"/>
              <a:gd name="connsiteY2" fmla="*/ 78051 h 5890980"/>
              <a:gd name="connsiteX3" fmla="*/ 6355652 w 6355652"/>
              <a:gd name="connsiteY3" fmla="*/ 2713154 h 5890980"/>
              <a:gd name="connsiteX4" fmla="*/ 3177826 w 6355652"/>
              <a:gd name="connsiteY4" fmla="*/ 5890980 h 5890980"/>
              <a:gd name="connsiteX5" fmla="*/ 0 w 6355652"/>
              <a:gd name="connsiteY5" fmla="*/ 2713154 h 5890980"/>
              <a:gd name="connsiteX6" fmla="*/ 1401073 w 6355652"/>
              <a:gd name="connsiteY6" fmla="*/ 78051 h 589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5890980">
                <a:moveTo>
                  <a:pt x="1529549" y="0"/>
                </a:moveTo>
                <a:lnTo>
                  <a:pt x="4826104" y="0"/>
                </a:lnTo>
                <a:lnTo>
                  <a:pt x="4954579" y="78051"/>
                </a:lnTo>
                <a:cubicBezTo>
                  <a:pt x="5799886" y="649129"/>
                  <a:pt x="6355652" y="1616239"/>
                  <a:pt x="6355652" y="2713154"/>
                </a:cubicBezTo>
                <a:cubicBezTo>
                  <a:pt x="6355652" y="4468219"/>
                  <a:pt x="4932891" y="5890980"/>
                  <a:pt x="3177826" y="5890980"/>
                </a:cubicBezTo>
                <a:cubicBezTo>
                  <a:pt x="1422761" y="5890980"/>
                  <a:pt x="0" y="4468219"/>
                  <a:pt x="0" y="2713154"/>
                </a:cubicBezTo>
                <a:cubicBezTo>
                  <a:pt x="0" y="1616239"/>
                  <a:pt x="555766" y="649129"/>
                  <a:pt x="1401073" y="78051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0" name="Google Shape;90;p14">
            <a:extLst>
              <a:ext uri="{FF2B5EF4-FFF2-40B4-BE49-F238E27FC236}">
                <a16:creationId xmlns:a16="http://schemas.microsoft.com/office/drawing/2014/main" id="{DC8812FD-6F55-989E-AEFC-3CB88E31E7F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42409" y="895483"/>
            <a:ext cx="5786232" cy="3011190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fontAlgn="ctr"/>
            <a:r>
              <a:rPr lang="en-US" b="1" dirty="0"/>
              <a:t>Club Business</a:t>
            </a:r>
            <a:br>
              <a:rPr lang="en-US" b="1" dirty="0"/>
            </a:br>
            <a:endParaRPr lang="en-US" dirty="0"/>
          </a:p>
        </p:txBody>
      </p:sp>
      <p:sp>
        <p:nvSpPr>
          <p:cNvPr id="108" name="Graphic 212">
            <a:extLst>
              <a:ext uri="{FF2B5EF4-FFF2-40B4-BE49-F238E27FC236}">
                <a16:creationId xmlns:a16="http://schemas.microsoft.com/office/drawing/2014/main" id="{227B485C-B55C-F134-B291-A34FBA7AA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4716" y="188494"/>
            <a:ext cx="1048371" cy="104837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0" name="Graphic 212">
            <a:extLst>
              <a:ext uri="{FF2B5EF4-FFF2-40B4-BE49-F238E27FC236}">
                <a16:creationId xmlns:a16="http://schemas.microsoft.com/office/drawing/2014/main" id="{60954D66-D8BA-84D3-A116-3E23C6CD5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4716" y="188494"/>
            <a:ext cx="1048371" cy="104837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12" name="Graphic 185">
            <a:extLst>
              <a:ext uri="{FF2B5EF4-FFF2-40B4-BE49-F238E27FC236}">
                <a16:creationId xmlns:a16="http://schemas.microsoft.com/office/drawing/2014/main" id="{CEF47153-BD77-8229-E923-BE933BA78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583101" y="3578317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36049E4F-A6AD-D21D-E45B-9AA525A95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57483E4-390D-A328-B8FA-A65048BA7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F7E5210-0B51-00F8-C288-4B38C163F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FA7594A-3D16-2B10-1BD2-5AD53552B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97412D5-68A1-E963-6A7A-3470944987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119" name="Oval 118">
            <a:extLst>
              <a:ext uri="{FF2B5EF4-FFF2-40B4-BE49-F238E27FC236}">
                <a16:creationId xmlns:a16="http://schemas.microsoft.com/office/drawing/2014/main" id="{17EA22A6-E3D5-F997-A03B-505A14628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4525" y="4910353"/>
            <a:ext cx="468090" cy="468090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2A4772F2-8182-B71D-AC52-3FFE53185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4525" y="4910353"/>
            <a:ext cx="468090" cy="468090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E4F6BF13-AA26-C7F6-A24C-74E4AB059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2467" y="4200769"/>
            <a:ext cx="2769534" cy="2657232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8056B079-01D4-A77B-C0CC-DE789835F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2467" y="4200769"/>
            <a:ext cx="2769534" cy="2657232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782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89B9D6-E849-ED3E-4836-5747B8D0A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11469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LARG 2025-2026 Programs &amp; Events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DA3F701-8220-FD54-65D5-62E3873FF0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981600"/>
              </p:ext>
            </p:extLst>
          </p:nvPr>
        </p:nvGraphicFramePr>
        <p:xfrm>
          <a:off x="455166" y="836722"/>
          <a:ext cx="2123177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23177">
                  <a:extLst>
                    <a:ext uri="{9D8B030D-6E8A-4147-A177-3AD203B41FA5}">
                      <a16:colId xmlns:a16="http://schemas.microsoft.com/office/drawing/2014/main" val="32922225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dirty="0"/>
                        <a:t>What do YOU WANT TO SEE?  What is of INTEREST TO YOU?</a:t>
                      </a:r>
                      <a:endParaRPr lang="en-US" sz="12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89666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Antennas &amp; Feedlines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52935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91440" indent="-9144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/>
                        <a:t>Digital Modes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70043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Shack automation/software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84332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Portable Stations/Go Boxes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16122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91440" indent="-9144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/>
                        <a:t>Public Service/ARES/RACES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75322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Test Equipment</a:t>
                      </a:r>
                    </a:p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Kits, Soldering, 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07246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Solar &amp; Emergency Power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04493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DXing, QSLing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73609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POTA, SOTA, IOTA, 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3483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Road Trips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47775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91440" marR="0" lvl="0" indent="-9144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/>
                        <a:t>Satellites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6802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200" b="1" dirty="0"/>
                        <a:t>and much, much more…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55186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dirty="0"/>
                        <a:t>Which topic excites YOU?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dirty="0"/>
                        <a:t>Prepare a talk for the next LARG Meeting!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427115"/>
                  </a:ext>
                </a:extLst>
              </a:tr>
            </a:tbl>
          </a:graphicData>
        </a:graphic>
      </p:graphicFrame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2079E734-8431-46F6-60A8-EA53E78F93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133088"/>
              </p:ext>
            </p:extLst>
          </p:nvPr>
        </p:nvGraphicFramePr>
        <p:xfrm>
          <a:off x="2743200" y="836722"/>
          <a:ext cx="8915401" cy="5771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3133">
                  <a:extLst>
                    <a:ext uri="{9D8B030D-6E8A-4147-A177-3AD203B41FA5}">
                      <a16:colId xmlns:a16="http://schemas.microsoft.com/office/drawing/2014/main" val="706201558"/>
                    </a:ext>
                  </a:extLst>
                </a:gridCol>
                <a:gridCol w="2588979">
                  <a:extLst>
                    <a:ext uri="{9D8B030D-6E8A-4147-A177-3AD203B41FA5}">
                      <a16:colId xmlns:a16="http://schemas.microsoft.com/office/drawing/2014/main" val="3764337097"/>
                    </a:ext>
                  </a:extLst>
                </a:gridCol>
                <a:gridCol w="1924212">
                  <a:extLst>
                    <a:ext uri="{9D8B030D-6E8A-4147-A177-3AD203B41FA5}">
                      <a16:colId xmlns:a16="http://schemas.microsoft.com/office/drawing/2014/main" val="3247349412"/>
                    </a:ext>
                  </a:extLst>
                </a:gridCol>
                <a:gridCol w="2739077">
                  <a:extLst>
                    <a:ext uri="{9D8B030D-6E8A-4147-A177-3AD203B41FA5}">
                      <a16:colId xmlns:a16="http://schemas.microsoft.com/office/drawing/2014/main" val="1389138298"/>
                    </a:ext>
                  </a:extLst>
                </a:gridCol>
              </a:tblGrid>
              <a:tr h="28859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Meeting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Topic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Speaker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Other Events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5275543"/>
                  </a:ext>
                </a:extLst>
              </a:tr>
              <a:tr h="490611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200" b="0" dirty="0"/>
                        <a:t>17 January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/>
                        <a:t>ECHO Link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Steve, N4RAF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LARG Elections</a:t>
                      </a:r>
                    </a:p>
                    <a:p>
                      <a:r>
                        <a:rPr lang="en-US" sz="1200" b="0" dirty="0"/>
                        <a:t>January VHF Contest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6883395"/>
                  </a:ext>
                </a:extLst>
              </a:tr>
              <a:tr h="490611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200" b="0" dirty="0"/>
                        <a:t>21 February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/>
                        <a:t>Winlink P2P and ALZ Ride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/>
                        <a:t>Win11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/>
                        <a:t>Doug, KM4GC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/>
                        <a:t>Kevin, WA4KBM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7030A0"/>
                          </a:solidFill>
                        </a:rPr>
                        <a:t>LCARES Meeting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8952260"/>
                  </a:ext>
                </a:extLst>
              </a:tr>
              <a:tr h="288595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200" b="0" dirty="0">
                          <a:highlight>
                            <a:srgbClr val="FFFF00"/>
                          </a:highlight>
                        </a:rPr>
                        <a:t>14 March (2</a:t>
                      </a:r>
                      <a:r>
                        <a:rPr lang="en-US" sz="1200" b="0" baseline="30000" dirty="0">
                          <a:highlight>
                            <a:srgbClr val="FFFF00"/>
                          </a:highlight>
                        </a:rPr>
                        <a:t>nd</a:t>
                      </a:r>
                      <a:r>
                        <a:rPr lang="en-US" sz="1200" b="0" dirty="0">
                          <a:highlight>
                            <a:srgbClr val="FFFF00"/>
                          </a:highlight>
                        </a:rPr>
                        <a:t> Sat)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VA QSO Party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Henry, K2BFY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VA QSO Party 21-22 Mar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6311094"/>
                  </a:ext>
                </a:extLst>
              </a:tr>
              <a:tr h="490611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200" b="0" dirty="0"/>
                        <a:t>18 April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/>
                        <a:t>Build a Flowerpot 2m Antenna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Kevin, WA4KBM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ALZ Ride Comm Check</a:t>
                      </a:r>
                    </a:p>
                    <a:p>
                      <a:r>
                        <a:rPr lang="en-US" sz="1200" b="0" dirty="0"/>
                        <a:t>POTA Weekend – 18-19 Apr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8499699"/>
                  </a:ext>
                </a:extLst>
              </a:tr>
              <a:tr h="490611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200" b="0" dirty="0">
                          <a:highlight>
                            <a:srgbClr val="FFFF00"/>
                          </a:highlight>
                        </a:rPr>
                        <a:t>16 May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VOTE TO MOVE OR CANCEL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Alzheimer’s Ride 16 May</a:t>
                      </a:r>
                    </a:p>
                    <a:p>
                      <a:r>
                        <a:rPr lang="en-US" sz="1200" b="0" dirty="0">
                          <a:solidFill>
                            <a:srgbClr val="7030A0"/>
                          </a:solidFill>
                        </a:rPr>
                        <a:t>LCARES meeting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4235282"/>
                  </a:ext>
                </a:extLst>
              </a:tr>
              <a:tr h="490611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200" b="0" dirty="0"/>
                        <a:t>20 June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/>
                        <a:t>Field Day Prep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Steve, N4RAF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June VHF Contest</a:t>
                      </a:r>
                    </a:p>
                    <a:p>
                      <a:r>
                        <a:rPr lang="en-US" sz="1200" b="0" dirty="0"/>
                        <a:t>Field Day 6/27-28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4920492"/>
                  </a:ext>
                </a:extLst>
              </a:tr>
              <a:tr h="490611">
                <a:tc>
                  <a:txBody>
                    <a:bodyPr/>
                    <a:lstStyle/>
                    <a:p>
                      <a:r>
                        <a:rPr lang="en-US" sz="1200" b="0" dirty="0"/>
                        <a:t>18 July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13 Colonies Event 1- 7 Jul</a:t>
                      </a:r>
                    </a:p>
                    <a:p>
                      <a:r>
                        <a:rPr lang="en-US" sz="1200" b="0" dirty="0"/>
                        <a:t>POTA Weekend – 18-19 Jul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2443084"/>
                  </a:ext>
                </a:extLst>
              </a:tr>
              <a:tr h="490611">
                <a:tc>
                  <a:txBody>
                    <a:bodyPr/>
                    <a:lstStyle/>
                    <a:p>
                      <a:r>
                        <a:rPr lang="en-US" sz="1200" b="0" dirty="0"/>
                        <a:t>15 August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Reston Century – 16 Aug</a:t>
                      </a:r>
                    </a:p>
                    <a:p>
                      <a:r>
                        <a:rPr lang="en-US" sz="1200" b="0" dirty="0">
                          <a:solidFill>
                            <a:srgbClr val="7030A0"/>
                          </a:solidFill>
                        </a:rPr>
                        <a:t>LCARES Meeting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6884106"/>
                  </a:ext>
                </a:extLst>
              </a:tr>
              <a:tr h="692628">
                <a:tc>
                  <a:txBody>
                    <a:bodyPr/>
                    <a:lstStyle/>
                    <a:p>
                      <a:r>
                        <a:rPr lang="en-US" sz="1200" b="0" dirty="0"/>
                        <a:t>19 September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Sep VHF Contest</a:t>
                      </a:r>
                    </a:p>
                    <a:p>
                      <a:r>
                        <a:rPr lang="en-US" sz="1200" b="0" dirty="0" err="1"/>
                        <a:t>Ocktoberfest</a:t>
                      </a:r>
                      <a:r>
                        <a:rPr lang="en-US" sz="1200" b="0" dirty="0"/>
                        <a:t> – 25-27 Sep</a:t>
                      </a:r>
                    </a:p>
                    <a:p>
                      <a:r>
                        <a:rPr lang="en-US" sz="1200" b="0" dirty="0"/>
                        <a:t>MS Ride (TBD)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4579567"/>
                  </a:ext>
                </a:extLst>
              </a:tr>
              <a:tr h="490611">
                <a:tc>
                  <a:txBody>
                    <a:bodyPr/>
                    <a:lstStyle/>
                    <a:p>
                      <a:r>
                        <a:rPr lang="en-US" sz="1200" b="0" dirty="0"/>
                        <a:t>17 October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ARES SET</a:t>
                      </a:r>
                    </a:p>
                    <a:p>
                      <a:r>
                        <a:rPr lang="en-US" sz="1200" b="0" dirty="0"/>
                        <a:t>POTA Weekend – 17-18 Oct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6518270"/>
                  </a:ext>
                </a:extLst>
              </a:tr>
              <a:tr h="288595">
                <a:tc>
                  <a:txBody>
                    <a:bodyPr/>
                    <a:lstStyle/>
                    <a:p>
                      <a:r>
                        <a:rPr lang="en-US" sz="1200" b="0" dirty="0"/>
                        <a:t>21 November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FF0000"/>
                          </a:solidFill>
                        </a:rPr>
                        <a:t>LCARES Meeting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6159778"/>
                  </a:ext>
                </a:extLst>
              </a:tr>
              <a:tr h="288595">
                <a:tc>
                  <a:txBody>
                    <a:bodyPr/>
                    <a:lstStyle/>
                    <a:p>
                      <a:r>
                        <a:rPr lang="en-US" sz="1200" b="0" dirty="0">
                          <a:highlight>
                            <a:srgbClr val="FFFF00"/>
                          </a:highlight>
                        </a:rPr>
                        <a:t>20 December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>
                          <a:highlight>
                            <a:srgbClr val="FFFF00"/>
                          </a:highlight>
                        </a:rPr>
                        <a:t>NO MEETING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highlight>
                          <a:srgbClr val="FFFF00"/>
                        </a:highligh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Holiday Party (TBD)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645016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1FB56FA-2B7C-F25A-D3FA-3FF3F73E7612}"/>
              </a:ext>
            </a:extLst>
          </p:cNvPr>
          <p:cNvSpPr txBox="1"/>
          <p:nvPr/>
        </p:nvSpPr>
        <p:spPr>
          <a:xfrm>
            <a:off x="-547574" y="5983833"/>
            <a:ext cx="41286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Motion to Change May Meeting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Motion Ref Dec Meeting</a:t>
            </a:r>
          </a:p>
        </p:txBody>
      </p:sp>
    </p:spTree>
    <p:extLst>
      <p:ext uri="{BB962C8B-B14F-4D97-AF65-F5344CB8AC3E}">
        <p14:creationId xmlns:p14="http://schemas.microsoft.com/office/powerpoint/2010/main" val="3747261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3C374-063D-0C49-5FCD-842340AF0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LARG Events Support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B695C24-DEE5-7597-D45A-27A5C6FB46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174901"/>
              </p:ext>
            </p:extLst>
          </p:nvPr>
        </p:nvGraphicFramePr>
        <p:xfrm>
          <a:off x="609120" y="1418401"/>
          <a:ext cx="10972800" cy="37874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0982">
                  <a:extLst>
                    <a:ext uri="{9D8B030D-6E8A-4147-A177-3AD203B41FA5}">
                      <a16:colId xmlns:a16="http://schemas.microsoft.com/office/drawing/2014/main" val="2616864643"/>
                    </a:ext>
                  </a:extLst>
                </a:gridCol>
                <a:gridCol w="1026059">
                  <a:extLst>
                    <a:ext uri="{9D8B030D-6E8A-4147-A177-3AD203B41FA5}">
                      <a16:colId xmlns:a16="http://schemas.microsoft.com/office/drawing/2014/main" val="4254409471"/>
                    </a:ext>
                  </a:extLst>
                </a:gridCol>
                <a:gridCol w="2764325">
                  <a:extLst>
                    <a:ext uri="{9D8B030D-6E8A-4147-A177-3AD203B41FA5}">
                      <a16:colId xmlns:a16="http://schemas.microsoft.com/office/drawing/2014/main" val="505949318"/>
                    </a:ext>
                  </a:extLst>
                </a:gridCol>
                <a:gridCol w="2764325">
                  <a:extLst>
                    <a:ext uri="{9D8B030D-6E8A-4147-A177-3AD203B41FA5}">
                      <a16:colId xmlns:a16="http://schemas.microsoft.com/office/drawing/2014/main" val="732335350"/>
                    </a:ext>
                  </a:extLst>
                </a:gridCol>
                <a:gridCol w="2897109">
                  <a:extLst>
                    <a:ext uri="{9D8B030D-6E8A-4147-A177-3AD203B41FA5}">
                      <a16:colId xmlns:a16="http://schemas.microsoft.com/office/drawing/2014/main" val="1458990580"/>
                    </a:ext>
                  </a:extLst>
                </a:gridCol>
              </a:tblGrid>
              <a:tr h="6110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Date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Day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Event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LARG Lead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Notes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053" marR="9053" marT="9053" marB="0" anchor="ctr"/>
                </a:tc>
                <a:extLst>
                  <a:ext uri="{0D108BD9-81ED-4DB2-BD59-A6C34878D82A}">
                    <a16:rowId xmlns:a16="http://schemas.microsoft.com/office/drawing/2014/main" val="538850457"/>
                  </a:ext>
                </a:extLst>
              </a:tr>
              <a:tr h="6352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 May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Sat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Alzheimer’s Ride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Doug, KM4GC</a:t>
                      </a:r>
                    </a:p>
                  </a:txBody>
                  <a:tcPr marL="9053" marR="9053" marT="905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53" marR="9053" marT="9053" marB="0" anchor="ctr"/>
                </a:tc>
                <a:extLst>
                  <a:ext uri="{0D108BD9-81ED-4DB2-BD59-A6C34878D82A}">
                    <a16:rowId xmlns:a16="http://schemas.microsoft.com/office/drawing/2014/main" val="585217798"/>
                  </a:ext>
                </a:extLst>
              </a:tr>
              <a:tr h="6352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27-28 Jun 26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Sat-Sun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Field Day 2026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Steve, N4RAF</a:t>
                      </a:r>
                    </a:p>
                  </a:txBody>
                  <a:tcPr marL="9053" marR="9053" marT="905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Sheriff’s Station</a:t>
                      </a:r>
                    </a:p>
                  </a:txBody>
                  <a:tcPr marL="9053" marR="9053" marT="9053" marB="0" anchor="ctr"/>
                </a:tc>
                <a:extLst>
                  <a:ext uri="{0D108BD9-81ED-4DB2-BD59-A6C34878D82A}">
                    <a16:rowId xmlns:a16="http://schemas.microsoft.com/office/drawing/2014/main" val="717753275"/>
                  </a:ext>
                </a:extLst>
              </a:tr>
              <a:tr h="6352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 Aug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Sun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Reston Century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David, WA4TXE</a:t>
                      </a:r>
                    </a:p>
                  </a:txBody>
                  <a:tcPr marL="9053" marR="9053" marT="905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Net Control Location?</a:t>
                      </a:r>
                    </a:p>
                  </a:txBody>
                  <a:tcPr marL="9053" marR="9053" marT="9053" marB="0" anchor="ctr"/>
                </a:tc>
                <a:extLst>
                  <a:ext uri="{0D108BD9-81ED-4DB2-BD59-A6C34878D82A}">
                    <a16:rowId xmlns:a16="http://schemas.microsoft.com/office/drawing/2014/main" val="1436047886"/>
                  </a:ext>
                </a:extLst>
              </a:tr>
              <a:tr h="6352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Sept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Fri – Sun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Ocktoberfest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VOLUNTEERS?</a:t>
                      </a:r>
                    </a:p>
                  </a:txBody>
                  <a:tcPr marL="9053" marR="9053" marT="905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Support and Booth</a:t>
                      </a:r>
                    </a:p>
                  </a:txBody>
                  <a:tcPr marL="9053" marR="9053" marT="9053" marB="0" anchor="ctr"/>
                </a:tc>
                <a:extLst>
                  <a:ext uri="{0D108BD9-81ED-4DB2-BD59-A6C34878D82A}">
                    <a16:rowId xmlns:a16="http://schemas.microsoft.com/office/drawing/2014/main" val="2854753890"/>
                  </a:ext>
                </a:extLst>
              </a:tr>
              <a:tr h="6352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Sept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Sat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MS Ride (Tentative)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53" marR="9053" marT="905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Need to VOTE on</a:t>
                      </a:r>
                    </a:p>
                  </a:txBody>
                  <a:tcPr marL="9053" marR="9053" marT="9053" marB="0" anchor="ctr"/>
                </a:tc>
                <a:extLst>
                  <a:ext uri="{0D108BD9-81ED-4DB2-BD59-A6C34878D82A}">
                    <a16:rowId xmlns:a16="http://schemas.microsoft.com/office/drawing/2014/main" val="140400375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FDAC870-AE6D-443C-FBD6-449B3B6E1C73}"/>
              </a:ext>
            </a:extLst>
          </p:cNvPr>
          <p:cNvSpPr txBox="1"/>
          <p:nvPr/>
        </p:nvSpPr>
        <p:spPr>
          <a:xfrm>
            <a:off x="-480" y="575140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Motion to Support or not Support MS Ride</a:t>
            </a:r>
          </a:p>
        </p:txBody>
      </p:sp>
    </p:spTree>
    <p:extLst>
      <p:ext uri="{BB962C8B-B14F-4D97-AF65-F5344CB8AC3E}">
        <p14:creationId xmlns:p14="http://schemas.microsoft.com/office/powerpoint/2010/main" val="1537019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AB5A7-E09C-12B6-2B9F-5B38E3F1E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 </a:t>
            </a:r>
            <a:r>
              <a:rPr lang="en-US" dirty="0" err="1"/>
              <a:t>AdHoc</a:t>
            </a:r>
            <a:r>
              <a:rPr lang="en-US" dirty="0"/>
              <a:t> Events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9F4FE03-6DC5-68C7-567C-4CED92C7DB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648413"/>
              </p:ext>
            </p:extLst>
          </p:nvPr>
        </p:nvGraphicFramePr>
        <p:xfrm>
          <a:off x="609120" y="1418401"/>
          <a:ext cx="10972800" cy="37874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0982">
                  <a:extLst>
                    <a:ext uri="{9D8B030D-6E8A-4147-A177-3AD203B41FA5}">
                      <a16:colId xmlns:a16="http://schemas.microsoft.com/office/drawing/2014/main" val="2616864643"/>
                    </a:ext>
                  </a:extLst>
                </a:gridCol>
                <a:gridCol w="1026059">
                  <a:extLst>
                    <a:ext uri="{9D8B030D-6E8A-4147-A177-3AD203B41FA5}">
                      <a16:colId xmlns:a16="http://schemas.microsoft.com/office/drawing/2014/main" val="4254409471"/>
                    </a:ext>
                  </a:extLst>
                </a:gridCol>
                <a:gridCol w="2764325">
                  <a:extLst>
                    <a:ext uri="{9D8B030D-6E8A-4147-A177-3AD203B41FA5}">
                      <a16:colId xmlns:a16="http://schemas.microsoft.com/office/drawing/2014/main" val="505949318"/>
                    </a:ext>
                  </a:extLst>
                </a:gridCol>
                <a:gridCol w="2764325">
                  <a:extLst>
                    <a:ext uri="{9D8B030D-6E8A-4147-A177-3AD203B41FA5}">
                      <a16:colId xmlns:a16="http://schemas.microsoft.com/office/drawing/2014/main" val="732335350"/>
                    </a:ext>
                  </a:extLst>
                </a:gridCol>
                <a:gridCol w="2897109">
                  <a:extLst>
                    <a:ext uri="{9D8B030D-6E8A-4147-A177-3AD203B41FA5}">
                      <a16:colId xmlns:a16="http://schemas.microsoft.com/office/drawing/2014/main" val="1458990580"/>
                    </a:ext>
                  </a:extLst>
                </a:gridCol>
              </a:tblGrid>
              <a:tr h="6110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Date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Day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Event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LARG Lead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Notes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053" marR="9053" marT="9053" marB="0" anchor="ctr"/>
                </a:tc>
                <a:extLst>
                  <a:ext uri="{0D108BD9-81ED-4DB2-BD59-A6C34878D82A}">
                    <a16:rowId xmlns:a16="http://schemas.microsoft.com/office/drawing/2014/main" val="538850457"/>
                  </a:ext>
                </a:extLst>
              </a:tr>
              <a:tr h="6352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 Apr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Sat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LARG POTA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Steve, N4RAF</a:t>
                      </a:r>
                    </a:p>
                  </a:txBody>
                  <a:tcPr marL="9053" marR="9053" marT="905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53" marR="9053" marT="9053" marB="0" anchor="ctr"/>
                </a:tc>
                <a:extLst>
                  <a:ext uri="{0D108BD9-81ED-4DB2-BD59-A6C34878D82A}">
                    <a16:rowId xmlns:a16="http://schemas.microsoft.com/office/drawing/2014/main" val="585217798"/>
                  </a:ext>
                </a:extLst>
              </a:tr>
              <a:tr h="6352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May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TBD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Fox Hunt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Steve, N4RAF</a:t>
                      </a:r>
                    </a:p>
                  </a:txBody>
                  <a:tcPr marL="9053" marR="9053" marT="905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53" marR="9053" marT="9053" marB="0" anchor="ctr"/>
                </a:tc>
                <a:extLst>
                  <a:ext uri="{0D108BD9-81ED-4DB2-BD59-A6C34878D82A}">
                    <a16:rowId xmlns:a16="http://schemas.microsoft.com/office/drawing/2014/main" val="717753275"/>
                  </a:ext>
                </a:extLst>
              </a:tr>
              <a:tr h="6352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18-19 Jul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Sat or Sun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LARG POTA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Steve, N4RAF</a:t>
                      </a:r>
                    </a:p>
                  </a:txBody>
                  <a:tcPr marL="9053" marR="9053" marT="905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National POTA Weekend</a:t>
                      </a:r>
                    </a:p>
                  </a:txBody>
                  <a:tcPr marL="9053" marR="9053" marT="9053" marB="0" anchor="ctr"/>
                </a:tc>
                <a:extLst>
                  <a:ext uri="{0D108BD9-81ED-4DB2-BD59-A6C34878D82A}">
                    <a16:rowId xmlns:a16="http://schemas.microsoft.com/office/drawing/2014/main" val="1436047886"/>
                  </a:ext>
                </a:extLst>
              </a:tr>
              <a:tr h="6352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18-19 Oct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Sat or Sun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LARG POTA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Steve, N4RAF</a:t>
                      </a:r>
                    </a:p>
                  </a:txBody>
                  <a:tcPr marL="9053" marR="9053" marT="905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National POTA Weekend</a:t>
                      </a:r>
                    </a:p>
                  </a:txBody>
                  <a:tcPr marL="9053" marR="9053" marT="9053" marB="0" anchor="ctr"/>
                </a:tc>
                <a:extLst>
                  <a:ext uri="{0D108BD9-81ED-4DB2-BD59-A6C34878D82A}">
                    <a16:rowId xmlns:a16="http://schemas.microsoft.com/office/drawing/2014/main" val="2854753890"/>
                  </a:ext>
                </a:extLst>
              </a:tr>
              <a:tr h="6352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Nov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TBD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Fox Hunt</a:t>
                      </a:r>
                    </a:p>
                  </a:txBody>
                  <a:tcPr marL="9053" marR="9053" marT="9053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53" marR="9053" marT="905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9053" marR="9053" marT="9053" marB="0" anchor="ctr"/>
                </a:tc>
                <a:extLst>
                  <a:ext uri="{0D108BD9-81ED-4DB2-BD59-A6C34878D82A}">
                    <a16:rowId xmlns:a16="http://schemas.microsoft.com/office/drawing/2014/main" val="14040037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54005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40817-688D-98A2-F84D-4EACA0CCA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QSO Parties &amp; Challenge</a:t>
            </a:r>
            <a:br>
              <a:rPr lang="en-US" dirty="0"/>
            </a:br>
            <a:r>
              <a:rPr lang="en-US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https://stateqsoparty.com/</a:t>
            </a:r>
            <a:r>
              <a:rPr lang="en-US" sz="1800" dirty="0"/>
              <a:t> 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4C78574-68C2-7D6B-18D1-50708CBBBF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071126"/>
              </p:ext>
            </p:extLst>
          </p:nvPr>
        </p:nvGraphicFramePr>
        <p:xfrm>
          <a:off x="609480" y="1600199"/>
          <a:ext cx="10972442" cy="31089702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1614085">
                  <a:extLst>
                    <a:ext uri="{9D8B030D-6E8A-4147-A177-3AD203B41FA5}">
                      <a16:colId xmlns:a16="http://schemas.microsoft.com/office/drawing/2014/main" val="1173402526"/>
                    </a:ext>
                  </a:extLst>
                </a:gridCol>
                <a:gridCol w="1614085">
                  <a:extLst>
                    <a:ext uri="{9D8B030D-6E8A-4147-A177-3AD203B41FA5}">
                      <a16:colId xmlns:a16="http://schemas.microsoft.com/office/drawing/2014/main" val="1332767470"/>
                    </a:ext>
                  </a:extLst>
                </a:gridCol>
                <a:gridCol w="1614085">
                  <a:extLst>
                    <a:ext uri="{9D8B030D-6E8A-4147-A177-3AD203B41FA5}">
                      <a16:colId xmlns:a16="http://schemas.microsoft.com/office/drawing/2014/main" val="939849030"/>
                    </a:ext>
                  </a:extLst>
                </a:gridCol>
                <a:gridCol w="1614085">
                  <a:extLst>
                    <a:ext uri="{9D8B030D-6E8A-4147-A177-3AD203B41FA5}">
                      <a16:colId xmlns:a16="http://schemas.microsoft.com/office/drawing/2014/main" val="2124302227"/>
                    </a:ext>
                  </a:extLst>
                </a:gridCol>
                <a:gridCol w="4516102">
                  <a:extLst>
                    <a:ext uri="{9D8B030D-6E8A-4147-A177-3AD203B41FA5}">
                      <a16:colId xmlns:a16="http://schemas.microsoft.com/office/drawing/2014/main" val="1976663682"/>
                    </a:ext>
                  </a:extLst>
                </a:gridCol>
              </a:tblGrid>
              <a:tr h="60960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Start Date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Start Time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End Date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End Time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Contest Name/Link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6412614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2/28/2026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1500Z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3/1/2026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0159Z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South Carolina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02098277"/>
                  </a:ext>
                </a:extLst>
              </a:tr>
              <a:tr h="304801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3/1/2026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1500Z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3/2/2026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0100Z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North Carolina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79570104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3/14/2026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1500Z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3/15/2026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0200Z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Oklahoma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22302227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3/14/2026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1600Z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3/15/2026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0400Z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Idaho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49344731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3/15/2026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1400Z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3/16/2026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0200Z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Idaho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91507612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3/15/2026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1500Z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3/15/2026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2200Z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Oklahoma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89322381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3/15/2026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1800Z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3/16/2026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0100Z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Wisconsin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43271644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</a:rPr>
                        <a:t>3/21/2026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</a:rPr>
                        <a:t>1400Z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</a:rPr>
                        <a:t>3/22/2026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</a:rPr>
                        <a:t>0400Z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Virginia QSO Party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22624179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3/22/2026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1200Z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3/22/2026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2400Z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Virginia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95664476"/>
                  </a:ext>
                </a:extLst>
              </a:tr>
              <a:tr h="304801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4/4/2026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1400Z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4/5/2026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0200Z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Louisiana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01571168"/>
                  </a:ext>
                </a:extLst>
              </a:tr>
              <a:tr h="304801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4/4/2026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1400Z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4/5/2026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0200Z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Mississippi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34031140"/>
                  </a:ext>
                </a:extLst>
              </a:tr>
              <a:tr h="304801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4/4/2026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1400Z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4/5/2026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0400Z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Missouri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65389934"/>
                  </a:ext>
                </a:extLst>
              </a:tr>
              <a:tr h="304801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4/5/2026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1400Z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4/5/2026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Missouri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18983494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4/11/2026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1400Z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4/12/2026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0200Z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New Mexico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63165419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4/11/2026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1800Z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4/12/2026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1800Z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North Dakota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24762153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4/11/2026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1800Z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4/12/2026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0359Z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1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Georgia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7062235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4/12/2026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1400Z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4/12/2026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2359Z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1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Georgia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11882295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4/19/2025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1100Z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4/20/2025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2259Z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2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Nebraska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04667416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4/18/2026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1800Z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4/19/2026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0500Z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2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Ontario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00839246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4/18/2026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1600Z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4/19/2026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0400Z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2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Michigan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02286438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4/19/2026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1200Z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4/19/2026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1800Z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2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Ontario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65910564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4/20/2025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1200Z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4/20/2025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2200Z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2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Quebec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06888362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4/25/2026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1600Z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4/26/2026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0159Z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2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Florida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2560783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4/26/2026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1200Z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4/26/2026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2159Z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2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Florida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92188609"/>
                  </a:ext>
                </a:extLst>
              </a:tr>
              <a:tr h="304801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5/2/2026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1300Z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5/3/2026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0700Z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2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7th Call Area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28817352"/>
                  </a:ext>
                </a:extLst>
              </a:tr>
              <a:tr h="304801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5/2/2026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1500Z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5/3/2026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0259Z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2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Indiana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7158014"/>
                  </a:ext>
                </a:extLst>
              </a:tr>
              <a:tr h="304801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5/2/2026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5/3/2026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0500Z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2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New England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368389"/>
                  </a:ext>
                </a:extLst>
              </a:tr>
              <a:tr h="304801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5/2/2026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1700Z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5/3/2026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2359Z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3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Delaware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18641002"/>
                  </a:ext>
                </a:extLst>
              </a:tr>
              <a:tr h="304801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5/3/2026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1300Z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5/3/2026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2400Z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3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New England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72264231"/>
                  </a:ext>
                </a:extLst>
              </a:tr>
              <a:tr h="304801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5/9/2026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1700Z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5/10/2026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0300Z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3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Canadian Prairies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57940085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5/16/2026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1400Z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5/17/2026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0200Z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3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Arkansas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51834791"/>
                  </a:ext>
                </a:extLst>
              </a:tr>
              <a:tr h="304801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6/6/2026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1200Z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6/7/2026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0200Z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3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Atlantic Canada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37387846"/>
                  </a:ext>
                </a:extLst>
              </a:tr>
              <a:tr h="304801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6/6/2026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1300Z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6/7/2026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0100Z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3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Kentucky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75306145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6/20/2026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1600Z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6/21/2026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0400Z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3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West Virginia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01496798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7/25/2026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1500Z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7/26/2026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0300Z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3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Alabama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13147695"/>
                  </a:ext>
                </a:extLst>
              </a:tr>
              <a:tr h="304801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8/8/2026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1400Z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8/9/2026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0359Z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3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Maryland-DC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54535948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8/22/2026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0400Z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8/24/2026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0359Z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3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Hawaii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32916986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8/22/2026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1600Z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8/23/2026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0400Z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4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Ohio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60319625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8/29/2026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1400Z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8/30/2026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0200Z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4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Kansas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86644229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8/30/2026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1400Z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8/30/2026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4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Kansas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10953448"/>
                  </a:ext>
                </a:extLst>
              </a:tr>
              <a:tr h="304801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9/5/2026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1300Z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9/6/2026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0400Z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4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Colorado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37651650"/>
                  </a:ext>
                </a:extLst>
              </a:tr>
              <a:tr h="304801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9/6/2026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1700Z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9/7/2026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0300Z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4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Tennessee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6290629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9/19/2026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1400Z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9/20/2026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0200Z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4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Texas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32417228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9/19/2026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1400Z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9/20/2026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0200Z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4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Iowa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19777153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9/19/2026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1400Z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9/20/2026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0200Z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4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New Jersey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29855527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9/19/2026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1600Z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9/20/2026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0400Z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4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New Hampshire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36767963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9/20/2025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1600Z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9/21/2025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0700Z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4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Washington St Salmon Run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85089866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9/20/2026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1400Z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9/20/2026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2000Z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5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Texas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43250693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9/20/2026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1200Z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9/20/2026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2200Z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5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New Hampshire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44547299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9/19/2026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1600Z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9/21/2025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2400Z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5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Washington St Salmon Run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1597104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10/4/2025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1600Z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10/5/2025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2200Z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5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California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23920963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10/11/2025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1500Z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10/12/2025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0500Z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5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Arizona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44599187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10/11/2025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1600Z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10/12/2025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0400Z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5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Pennsylvania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36188824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10/11/2025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1800Z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10/12/2025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1800Z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5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South Dakota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22708557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10/11/2025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0300Z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10/12/2025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2100Z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5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Nevada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0455888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10/12/2025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1300Z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10/12/2025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2200Z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5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Pennsylvania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03173526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10/18/2025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1400Z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10/19/2025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0200Z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5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New York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52712267"/>
                  </a:ext>
                </a:extLst>
              </a:tr>
              <a:tr h="609602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10/19/2025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1700Z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10/20/2025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0100Z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hlinkClick r:id="rId6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Illinois QSO Party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149740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56437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EEA37-DE29-6E34-8F2D-48F1D444E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</p:spPr>
        <p:txBody>
          <a:bodyPr/>
          <a:lstStyle/>
          <a:p>
            <a:r>
              <a:rPr lang="en-US" dirty="0"/>
              <a:t>Other Events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C6ABA4D-B848-D85F-7D27-B586F2D8D3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35696"/>
              </p:ext>
            </p:extLst>
          </p:nvPr>
        </p:nvGraphicFramePr>
        <p:xfrm>
          <a:off x="1033629" y="1770839"/>
          <a:ext cx="10124142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7421">
                  <a:extLst>
                    <a:ext uri="{9D8B030D-6E8A-4147-A177-3AD203B41FA5}">
                      <a16:colId xmlns:a16="http://schemas.microsoft.com/office/drawing/2014/main" val="4212288657"/>
                    </a:ext>
                  </a:extLst>
                </a:gridCol>
                <a:gridCol w="4672007">
                  <a:extLst>
                    <a:ext uri="{9D8B030D-6E8A-4147-A177-3AD203B41FA5}">
                      <a16:colId xmlns:a16="http://schemas.microsoft.com/office/drawing/2014/main" val="230684579"/>
                    </a:ext>
                  </a:extLst>
                </a:gridCol>
                <a:gridCol w="3374714">
                  <a:extLst>
                    <a:ext uri="{9D8B030D-6E8A-4147-A177-3AD203B41FA5}">
                      <a16:colId xmlns:a16="http://schemas.microsoft.com/office/drawing/2014/main" val="1703378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6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15 Mar, Sun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Winterfest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Vienna, 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44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15 Mar, Sun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ARRL VA Section Convention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Vienna 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31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21 Mar, Sat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FredFest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Amvets Post #2, Frederick, MD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262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 May, Sat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Great Hagerstown Hamfest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Maugansville, MD 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646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15 May to 17 May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Hamvention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Xenia, OH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6859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 Jun, Sat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Ole VA Hams Club Hamfest / Tailgate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Manassas, 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4789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54052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AFDB9-D73F-37D2-0610-7803BD3A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</p:spPr>
        <p:txBody>
          <a:bodyPr/>
          <a:lstStyle/>
          <a:p>
            <a:r>
              <a:rPr lang="en-US" dirty="0"/>
              <a:t>ARRL Year of the Club (YOTC)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93C52C-DF2C-27F8-D350-53899BDDFFF1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1604963"/>
            <a:ext cx="5354638" cy="397668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Club WAS250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Club callsign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Work all 50 states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All modes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All bands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Validated in LOTW</a:t>
            </a:r>
          </a:p>
          <a:p>
            <a:pPr lvl="1"/>
            <a:endParaRPr lang="en-US" dirty="0"/>
          </a:p>
          <a:p>
            <a:r>
              <a:rPr lang="en-US" dirty="0"/>
              <a:t>Operate as W1ASW/4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11-17 Mar 26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2nd week of July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From QTH</a:t>
            </a:r>
          </a:p>
          <a:p>
            <a:pPr lvl="1"/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838940D-A887-8D2A-70F3-CA08A87C6E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8284923"/>
              </p:ext>
            </p:extLst>
          </p:nvPr>
        </p:nvGraphicFramePr>
        <p:xfrm>
          <a:off x="10876647" y="2803061"/>
          <a:ext cx="1189412" cy="1580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857129" imgH="9126316" progId="Word.Document.12">
                  <p:embed/>
                </p:oleObj>
              </mc:Choice>
              <mc:Fallback>
                <p:oleObj name="Document" r:id="rId2" imgW="6857129" imgH="9126316" progId="Word.Documen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838940D-A887-8D2A-70F3-CA08A87C6E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876647" y="2803061"/>
                        <a:ext cx="1189412" cy="158049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02C6A15-4260-B0B2-44F1-771BCC11B194}"/>
              </a:ext>
            </a:extLst>
          </p:cNvPr>
          <p:cNvSpPr txBox="1"/>
          <p:nvPr/>
        </p:nvSpPr>
        <p:spPr>
          <a:xfrm>
            <a:off x="1136283" y="5864414"/>
            <a:ext cx="10592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Anybody interested in leading one or several or all of these?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FF936C-153F-27EE-8A06-02366B9A6A3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32525" y="1604963"/>
            <a:ext cx="5353050" cy="3976687"/>
          </a:xfrm>
        </p:spPr>
        <p:txBody>
          <a:bodyPr>
            <a:normAutofit fontScale="92500"/>
          </a:bodyPr>
          <a:lstStyle/>
          <a:p>
            <a:r>
              <a:rPr lang="en-US" dirty="0"/>
              <a:t>Club Website Contest</a:t>
            </a:r>
          </a:p>
          <a:p>
            <a:r>
              <a:rPr lang="en-US" dirty="0"/>
              <a:t>Club Newsletter Contest</a:t>
            </a:r>
          </a:p>
          <a:p>
            <a:r>
              <a:rPr lang="en-US" dirty="0"/>
              <a:t>Marconi Program</a:t>
            </a:r>
          </a:p>
          <a:p>
            <a:r>
              <a:rPr lang="en-US" dirty="0"/>
              <a:t>Club Photo</a:t>
            </a:r>
          </a:p>
          <a:p>
            <a:r>
              <a:rPr lang="en-US" dirty="0"/>
              <a:t>Amateur Radio Activity Report</a:t>
            </a:r>
          </a:p>
        </p:txBody>
      </p:sp>
    </p:spTree>
    <p:extLst>
      <p:ext uri="{BB962C8B-B14F-4D97-AF65-F5344CB8AC3E}">
        <p14:creationId xmlns:p14="http://schemas.microsoft.com/office/powerpoint/2010/main" val="4092789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3733814" y="467972"/>
            <a:ext cx="4724372" cy="102708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None/>
            </a:pPr>
            <a:r>
              <a:rPr lang="en-US" sz="4000" b="1" strike="noStrike" cap="small" spc="-1" dirty="0">
                <a:solidFill>
                  <a:schemeClr val="bg1"/>
                </a:solidFill>
                <a:latin typeface="+mj-lt"/>
                <a:ea typeface="Century Gothic"/>
              </a:rPr>
              <a:t>Any Newcomers?</a:t>
            </a:r>
            <a:endParaRPr lang="en-US" sz="4000" b="1" strike="noStrike" spc="-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7" name="Image" descr="Image"/>
          <p:cNvPicPr/>
          <p:nvPr/>
        </p:nvPicPr>
        <p:blipFill>
          <a:blip r:embed="rId2"/>
          <a:stretch/>
        </p:blipFill>
        <p:spPr>
          <a:xfrm>
            <a:off x="1434353" y="2043952"/>
            <a:ext cx="8964706" cy="4346076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Box 3"/>
          <p:cNvSpPr/>
          <p:nvPr/>
        </p:nvSpPr>
        <p:spPr>
          <a:xfrm>
            <a:off x="717840" y="370440"/>
            <a:ext cx="10880280" cy="1506651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4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CLUB SECR</a:t>
            </a:r>
            <a:r>
              <a:rPr lang="en-US" sz="4400" b="1" spc="-1" dirty="0">
                <a:solidFill>
                  <a:srgbClr val="FFFFFF"/>
                </a:solidFill>
                <a:latin typeface="Arial"/>
                <a:ea typeface="Arial"/>
              </a:rPr>
              <a:t>E</a:t>
            </a:r>
            <a:r>
              <a:rPr lang="en-US" sz="44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TARIES REPORT</a:t>
            </a:r>
            <a:endParaRPr lang="en-US" sz="4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endParaRPr lang="en-US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2400" b="1" strike="noStrike" spc="-1" dirty="0">
                <a:solidFill>
                  <a:srgbClr val="FFFFFF"/>
                </a:solidFill>
                <a:latin typeface="Arial"/>
                <a:ea typeface="Arial"/>
              </a:rPr>
              <a:t>JIM, N4FAF</a:t>
            </a:r>
          </a:p>
        </p:txBody>
      </p:sp>
      <p:pic>
        <p:nvPicPr>
          <p:cNvPr id="100" name="Picture 4" descr="Picture 4"/>
          <p:cNvPicPr/>
          <p:nvPr/>
        </p:nvPicPr>
        <p:blipFill>
          <a:blip r:embed="rId2"/>
          <a:stretch/>
        </p:blipFill>
        <p:spPr>
          <a:xfrm>
            <a:off x="10611000" y="5359680"/>
            <a:ext cx="1032840" cy="1032840"/>
          </a:xfrm>
          <a:prstGeom prst="rect">
            <a:avLst/>
          </a:prstGeom>
          <a:ln w="12700">
            <a:noFill/>
          </a:ln>
        </p:spPr>
      </p:pic>
      <p:pic>
        <p:nvPicPr>
          <p:cNvPr id="101" name="Content Placeholder 1" descr="Content Placeholder 1"/>
          <p:cNvPicPr/>
          <p:nvPr/>
        </p:nvPicPr>
        <p:blipFill>
          <a:blip r:embed="rId3"/>
          <a:stretch/>
        </p:blipFill>
        <p:spPr>
          <a:xfrm>
            <a:off x="2327970" y="1970781"/>
            <a:ext cx="8032927" cy="3388899"/>
          </a:xfrm>
          <a:prstGeom prst="rect">
            <a:avLst/>
          </a:prstGeom>
          <a:ln w="12700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18D6A1-C3F4-FA9C-F02F-0BFF1F97E700}"/>
              </a:ext>
            </a:extLst>
          </p:cNvPr>
          <p:cNvSpPr txBox="1"/>
          <p:nvPr/>
        </p:nvSpPr>
        <p:spPr>
          <a:xfrm>
            <a:off x="0" y="5876100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Motion to approve minutes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89B9D6-E849-ED3E-4836-5747B8D0A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11469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Treasurer Report 20 Feb 2026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0BCDCE-360D-06F9-68C8-6A1527B9F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114698"/>
            <a:ext cx="7886700" cy="53556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Activity since last meeting: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INCOME:			</a:t>
            </a:r>
            <a:r>
              <a:rPr lang="en-US"/>
              <a:t>	         $  </a:t>
            </a:r>
            <a:r>
              <a:rPr lang="en-US" dirty="0"/>
              <a:t>390.00</a:t>
            </a:r>
          </a:p>
          <a:p>
            <a:pPr marL="0" indent="0">
              <a:buNone/>
            </a:pPr>
            <a:endParaRPr lang="en-US" dirty="0">
              <a:highlight>
                <a:srgbClr val="00FF00"/>
              </a:highlight>
            </a:endParaRPr>
          </a:p>
          <a:p>
            <a:pPr marL="0" indent="0">
              <a:buNone/>
            </a:pPr>
            <a:r>
              <a:rPr lang="en-US" dirty="0"/>
              <a:t>EXPENSES:				$ 254.84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Bank balance as of 20 Feb 26:	</a:t>
            </a:r>
            <a:r>
              <a:rPr lang="en-US" sz="3200" b="1" dirty="0"/>
              <a:t>$10,983.07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5E424E-C032-82FD-4ADE-1960E30FE885}"/>
              </a:ext>
            </a:extLst>
          </p:cNvPr>
          <p:cNvSpPr txBox="1"/>
          <p:nvPr/>
        </p:nvSpPr>
        <p:spPr>
          <a:xfrm>
            <a:off x="-818147" y="19130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44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3BEDA-06F6-1C63-E987-9257D7059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28B3D9-4039-D85D-B731-6D3FFA125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11469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Treasurer Report 20 Feb 2026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2CB5238-153A-6AC7-13E1-A77CB275D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114698"/>
            <a:ext cx="7886700" cy="53556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Notes:</a:t>
            </a:r>
          </a:p>
          <a:p>
            <a:pPr marL="514350" indent="-514350">
              <a:buAutoNum type="arabicPeriod"/>
            </a:pPr>
            <a:r>
              <a:rPr lang="en-US" dirty="0"/>
              <a:t>Past month’s expenses </a:t>
            </a:r>
          </a:p>
          <a:p>
            <a:pPr marL="971550" lvl="1" indent="-514350">
              <a:buAutoNum type="alphaLcParenR"/>
            </a:pPr>
            <a:r>
              <a:rPr lang="en-US" sz="2800" dirty="0"/>
              <a:t>website fees (26.50)</a:t>
            </a:r>
          </a:p>
          <a:p>
            <a:pPr marL="971550" lvl="1" indent="-514350">
              <a:buAutoNum type="alphaLcParenR"/>
            </a:pPr>
            <a:r>
              <a:rPr lang="en-US" sz="2800" dirty="0"/>
              <a:t>Ship mug Gary Quinn (12.34)</a:t>
            </a:r>
          </a:p>
          <a:p>
            <a:pPr marL="971550" lvl="1" indent="-514350">
              <a:buFont typeface="Arial" panose="020B0604020202020204" pitchFamily="34" charset="0"/>
              <a:buAutoNum type="alphaLcParenR"/>
            </a:pPr>
            <a:r>
              <a:rPr lang="en-US" sz="2800" dirty="0"/>
              <a:t>Income from dues &amp; donations: 390.00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2.  One member paid dues  in cash last month but not recorded – please see me after the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669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8CB67-2CFC-61F2-E13F-83EFEE85E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72D89B-113E-8992-2BF7-81D138B17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11469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Treasurer Report 20 Feb 2026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70BD5E-71FB-2F01-D8CC-A49050935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114698"/>
            <a:ext cx="7886700" cy="53556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Club Mugs available after the meeting: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4400" b="1" dirty="0">
                <a:solidFill>
                  <a:srgbClr val="92D050"/>
                </a:solidFill>
              </a:rPr>
              <a:t>$6 cash  </a:t>
            </a:r>
            <a:r>
              <a:rPr lang="en-US" sz="3200" dirty="0"/>
              <a:t>(pay, take 1 &amp; go)</a:t>
            </a:r>
          </a:p>
          <a:p>
            <a:pPr marL="0" indent="0">
              <a:buNone/>
            </a:pPr>
            <a:r>
              <a:rPr lang="en-US" sz="3200" dirty="0"/>
              <a:t>OR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4400" b="1" dirty="0">
                <a:solidFill>
                  <a:srgbClr val="92D050"/>
                </a:solidFill>
              </a:rPr>
              <a:t>$6.25 via PayPal </a:t>
            </a:r>
            <a:r>
              <a:rPr lang="en-US" sz="3200" dirty="0"/>
              <a:t>(sign, take 1 &amp; go)</a:t>
            </a:r>
          </a:p>
          <a:p>
            <a:pPr marL="0" indent="0">
              <a:buNone/>
            </a:pPr>
            <a:endParaRPr lang="en-US" sz="3200" dirty="0"/>
          </a:p>
          <a:p>
            <a:pPr>
              <a:buFontTx/>
              <a:buChar char="-"/>
            </a:pP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8682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71516D-F889-4CE6-67F2-33F3E93D71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br>
              <a:rPr lang="en-US" dirty="0"/>
            </a:br>
            <a:r>
              <a:rPr lang="en-US" dirty="0"/>
              <a:t>Education Committee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4E58766-34A1-85D6-82C0-A4B1B99264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Steve G., K1SG</a:t>
            </a:r>
          </a:p>
        </p:txBody>
      </p:sp>
    </p:spTree>
    <p:extLst>
      <p:ext uri="{BB962C8B-B14F-4D97-AF65-F5344CB8AC3E}">
        <p14:creationId xmlns:p14="http://schemas.microsoft.com/office/powerpoint/2010/main" val="40166708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6FAEB-CC83-EB48-9B40-76C5D67CF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39147"/>
            <a:ext cx="7886700" cy="839874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Education Committee – Feb 2026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9C646-7A31-AA31-7704-ED6BCE827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145992"/>
            <a:ext cx="7886700" cy="525480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Email me if interested in:</a:t>
            </a:r>
          </a:p>
          <a:p>
            <a:pPr lvl="1"/>
            <a:r>
              <a:rPr lang="en-US" dirty="0"/>
              <a:t>Education Committee</a:t>
            </a:r>
          </a:p>
          <a:p>
            <a:pPr lvl="1"/>
            <a:r>
              <a:rPr lang="en-US" dirty="0"/>
              <a:t>Elmers</a:t>
            </a:r>
          </a:p>
          <a:p>
            <a:r>
              <a:rPr lang="en-US" dirty="0"/>
              <a:t>Help Build List of Resources for:</a:t>
            </a:r>
          </a:p>
          <a:p>
            <a:pPr lvl="1"/>
            <a:r>
              <a:rPr lang="en-US" dirty="0"/>
              <a:t>Study for License (Tech, General, Extra)</a:t>
            </a:r>
          </a:p>
          <a:p>
            <a:pPr lvl="1"/>
            <a:r>
              <a:rPr lang="en-US" dirty="0"/>
              <a:t>Exams</a:t>
            </a:r>
          </a:p>
          <a:p>
            <a:pPr lvl="1"/>
            <a:r>
              <a:rPr lang="en-US" dirty="0"/>
              <a:t>Skill Development: CW, Digital Modes, etc.</a:t>
            </a:r>
          </a:p>
          <a:p>
            <a:r>
              <a:rPr lang="en-US" dirty="0"/>
              <a:t>What Are Your Ideas? What Do YOU Want?:</a:t>
            </a:r>
          </a:p>
          <a:p>
            <a:pPr lvl="1"/>
            <a:r>
              <a:rPr lang="en-US" dirty="0"/>
              <a:t>Demonstrations, events</a:t>
            </a:r>
          </a:p>
          <a:p>
            <a:pPr lvl="1"/>
            <a:r>
              <a:rPr lang="en-US" dirty="0"/>
              <a:t>Lend-a-Rig? </a:t>
            </a:r>
          </a:p>
          <a:p>
            <a:pPr lvl="1"/>
            <a:r>
              <a:rPr lang="en-US" dirty="0"/>
              <a:t>Host VE sessions?</a:t>
            </a:r>
          </a:p>
          <a:p>
            <a:pPr lvl="1"/>
            <a:r>
              <a:rPr lang="en-US" dirty="0"/>
              <a:t>Contesting for Beginners</a:t>
            </a:r>
          </a:p>
          <a:p>
            <a:pPr lvl="2"/>
            <a:r>
              <a:rPr lang="en-US" dirty="0"/>
              <a:t>VA QSO Party (March), 13 Colonies Event (July)</a:t>
            </a:r>
          </a:p>
        </p:txBody>
      </p:sp>
      <p:pic>
        <p:nvPicPr>
          <p:cNvPr id="6" name="Picture 4" descr="The Best Handheld Ham Radios (2025) – Ham Radio Prep">
            <a:extLst>
              <a:ext uri="{FF2B5EF4-FFF2-40B4-BE49-F238E27FC236}">
                <a16:creationId xmlns:a16="http://schemas.microsoft.com/office/drawing/2014/main" id="{A714CFE0-E697-500E-D084-AD120D6BA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8" t="4420" r="30981" b="4214"/>
          <a:stretch>
            <a:fillRect/>
          </a:stretch>
        </p:blipFill>
        <p:spPr bwMode="auto">
          <a:xfrm rot="1026998">
            <a:off x="2060618" y="151873"/>
            <a:ext cx="38432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IT Professor Walter Lewi's Physics 801 ...">
            <a:extLst>
              <a:ext uri="{FF2B5EF4-FFF2-40B4-BE49-F238E27FC236}">
                <a16:creationId xmlns:a16="http://schemas.microsoft.com/office/drawing/2014/main" id="{49151EDE-E55B-93E8-04CD-F2ECC8163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594" y="216627"/>
            <a:ext cx="914400" cy="68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bbon: Tilted Down 10">
            <a:extLst>
              <a:ext uri="{FF2B5EF4-FFF2-40B4-BE49-F238E27FC236}">
                <a16:creationId xmlns:a16="http://schemas.microsoft.com/office/drawing/2014/main" id="{D3B79C5A-072B-10F8-0490-4FFDDD5F593B}"/>
              </a:ext>
            </a:extLst>
          </p:cNvPr>
          <p:cNvSpPr/>
          <p:nvPr/>
        </p:nvSpPr>
        <p:spPr>
          <a:xfrm>
            <a:off x="1954094" y="6094476"/>
            <a:ext cx="7886700" cy="612648"/>
          </a:xfrm>
          <a:prstGeom prst="ribb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Contact Steve KS1G, ks1g04@gmail.com </a:t>
            </a:r>
          </a:p>
        </p:txBody>
      </p:sp>
    </p:spTree>
    <p:extLst>
      <p:ext uri="{BB962C8B-B14F-4D97-AF65-F5344CB8AC3E}">
        <p14:creationId xmlns:p14="http://schemas.microsoft.com/office/powerpoint/2010/main" val="36494871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Box 3"/>
          <p:cNvSpPr/>
          <p:nvPr/>
        </p:nvSpPr>
        <p:spPr>
          <a:xfrm>
            <a:off x="283678" y="208080"/>
            <a:ext cx="11908321" cy="19040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rmAutofit/>
          </a:bodyPr>
          <a:lstStyle/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4400" b="1" strike="noStrike" cap="all" spc="-1" dirty="0">
                <a:solidFill>
                  <a:srgbClr val="FFFFFF"/>
                </a:solidFill>
                <a:latin typeface="+mj-lt"/>
                <a:ea typeface="Century Gothic"/>
              </a:rPr>
              <a:t>MEMBERS SHOUT OUT</a:t>
            </a:r>
            <a:endParaRPr lang="en-US" sz="4400" b="0" strike="noStrike" spc="-1" dirty="0">
              <a:latin typeface="+mj-lt"/>
            </a:endParaRPr>
          </a:p>
        </p:txBody>
      </p:sp>
      <p:sp>
        <p:nvSpPr>
          <p:cNvPr id="92" name="TextBox 9"/>
          <p:cNvSpPr/>
          <p:nvPr/>
        </p:nvSpPr>
        <p:spPr>
          <a:xfrm>
            <a:off x="1306346" y="2250540"/>
            <a:ext cx="3551040" cy="32151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t">
            <a:normAutofit/>
          </a:bodyPr>
          <a:lstStyle/>
          <a:p>
            <a:pPr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1800" b="1" strike="noStrike" cap="small" spc="-1" dirty="0">
                <a:solidFill>
                  <a:srgbClr val="FFFFFF"/>
                </a:solidFill>
                <a:latin typeface="Century Gothic"/>
                <a:ea typeface="Century Gothic"/>
              </a:rPr>
              <a:t>ANYTHING HAM RADIO RELATED YOU WOULD LIKE TO SHARE WITH THE CLUB? PROJECTS, EXPERIMENTS, ACHIEVEMENTS, ETC.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93" name="Picture 4" descr="Picture 4"/>
          <p:cNvPicPr/>
          <p:nvPr/>
        </p:nvPicPr>
        <p:blipFill>
          <a:blip r:embed="rId2"/>
          <a:stretch/>
        </p:blipFill>
        <p:spPr>
          <a:xfrm>
            <a:off x="202680" y="5604120"/>
            <a:ext cx="1032840" cy="1032840"/>
          </a:xfrm>
          <a:prstGeom prst="rect">
            <a:avLst/>
          </a:prstGeom>
          <a:ln w="12700">
            <a:noFill/>
          </a:ln>
        </p:spPr>
      </p:pic>
      <p:sp>
        <p:nvSpPr>
          <p:cNvPr id="94" name="Rectangle 93"/>
          <p:cNvSpPr/>
          <p:nvPr/>
        </p:nvSpPr>
        <p:spPr>
          <a:xfrm>
            <a:off x="10444680" y="3062520"/>
            <a:ext cx="180000" cy="23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57F01E-E12B-DFE6-A0E5-33FCE14C8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355" y="1875706"/>
            <a:ext cx="4855340" cy="28716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CA2EBD-43EC-56F8-A0B1-C9A874998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838" y="1568742"/>
            <a:ext cx="5404455" cy="42662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31C4BB-FA1D-F043-F170-DDD9E3E704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5438" y="1517380"/>
            <a:ext cx="6943882" cy="460316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A38ECB6-C9D2-F070-E103-E94B2A3640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37793"/>
            <a:ext cx="9144000" cy="24200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dirty="0">
                <a:solidFill>
                  <a:schemeClr val="bg1"/>
                </a:solidFill>
              </a:rPr>
              <a:t>Any Last Thoughts?</a:t>
            </a:r>
            <a:endParaRPr lang="en-US" sz="6600" b="1" dirty="0"/>
          </a:p>
          <a:p>
            <a:pPr marL="0" indent="0" algn="ctr">
              <a:buNone/>
            </a:pP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5040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/>
          </p:nvPr>
        </p:nvSpPr>
        <p:spPr>
          <a:xfrm>
            <a:off x="1143000" y="389520"/>
            <a:ext cx="9905040" cy="323496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2400" b="1" strike="noStrike" cap="small" spc="-1" dirty="0">
                <a:solidFill>
                  <a:schemeClr val="bg1"/>
                </a:solidFill>
                <a:latin typeface="Century Gothic"/>
                <a:ea typeface="Century Gothic"/>
              </a:rPr>
              <a:t>THANK YOU FOR ATTENDING!</a:t>
            </a:r>
            <a:endParaRPr lang="en-US" sz="2400" b="0" strike="noStrike" spc="-1" dirty="0">
              <a:solidFill>
                <a:schemeClr val="bg1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endParaRPr lang="en-US" sz="2400" b="0" strike="noStrike" spc="-1" dirty="0">
              <a:solidFill>
                <a:schemeClr val="bg1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2400" b="1" strike="noStrike" cap="small" spc="-1" dirty="0">
                <a:solidFill>
                  <a:schemeClr val="bg1"/>
                </a:solidFill>
                <a:latin typeface="Century Gothic"/>
                <a:ea typeface="Century Gothic"/>
              </a:rPr>
              <a:t>OUR NEXT MEETING WILL BE 14 Mar 26</a:t>
            </a:r>
            <a:endParaRPr lang="en-US" sz="2400" b="1" strike="noStrike" cap="small" spc="-1" dirty="0">
              <a:solidFill>
                <a:schemeClr val="bg1"/>
              </a:solidFill>
              <a:latin typeface="Century Gothic" panose="020B0502020202020204" pitchFamily="34" charset="0"/>
              <a:ea typeface="Century Gothic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endParaRPr lang="en-US" sz="2400" b="1" cap="small" spc="-1" dirty="0">
              <a:latin typeface="Century Gothic" panose="020B0502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2400" b="1" dirty="0">
                <a:solidFill>
                  <a:srgbClr val="FF0000"/>
                </a:solidFill>
              </a:rPr>
              <a:t>Motion to Adjourn</a:t>
            </a:r>
            <a:endParaRPr lang="en-US" sz="2400" b="0" strike="noStrike" spc="-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601"/>
              </a:spcBef>
              <a:buNone/>
              <a:tabLst>
                <a:tab pos="0" algn="l"/>
              </a:tabLst>
            </a:pPr>
            <a:endParaRPr lang="en-US" sz="2400" b="0" strike="noStrike" spc="-1" dirty="0">
              <a:latin typeface="Arial"/>
            </a:endParaRPr>
          </a:p>
        </p:txBody>
      </p:sp>
      <p:pic>
        <p:nvPicPr>
          <p:cNvPr id="105" name="Picture 3" descr="Picture 3"/>
          <p:cNvPicPr/>
          <p:nvPr/>
        </p:nvPicPr>
        <p:blipFill>
          <a:blip r:embed="rId2"/>
          <a:stretch/>
        </p:blipFill>
        <p:spPr>
          <a:xfrm>
            <a:off x="182880" y="5131080"/>
            <a:ext cx="1580040" cy="1589400"/>
          </a:xfrm>
          <a:prstGeom prst="rect">
            <a:avLst/>
          </a:prstGeom>
          <a:ln w="12700">
            <a:noFill/>
          </a:ln>
        </p:spPr>
      </p:pic>
      <p:pic>
        <p:nvPicPr>
          <p:cNvPr id="106" name="Picture 6" descr="Picture 6"/>
          <p:cNvPicPr/>
          <p:nvPr/>
        </p:nvPicPr>
        <p:blipFill>
          <a:blip r:embed="rId3"/>
          <a:stretch/>
        </p:blipFill>
        <p:spPr>
          <a:xfrm>
            <a:off x="4016700" y="3429000"/>
            <a:ext cx="4157640" cy="2818440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D63BC7-3902-636C-F419-08BA7BF7D2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LCARES Meeting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DEE9D51-B913-3DCC-7BDB-1DB3A828D9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36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066801"/>
            <a:ext cx="7772400" cy="307917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LCARES P2P </a:t>
            </a:r>
            <a:r>
              <a:rPr lang="en-US" b="1" dirty="0" err="1"/>
              <a:t>WinLink</a:t>
            </a:r>
            <a:r>
              <a:rPr lang="en-US" b="1" dirty="0"/>
              <a:t> Exercise  Summary</a:t>
            </a:r>
            <a:br>
              <a:rPr lang="en-US" b="1" dirty="0"/>
            </a:br>
            <a:r>
              <a:rPr lang="en-US" b="1" dirty="0"/>
              <a:t>&amp; </a:t>
            </a:r>
            <a:br>
              <a:rPr lang="en-US" b="1" dirty="0"/>
            </a:br>
            <a:r>
              <a:rPr lang="en-US" b="1" dirty="0"/>
              <a:t>Ride to End Alzheimer’s Planning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3886200"/>
            <a:ext cx="6400800" cy="2286000"/>
          </a:xfrm>
        </p:spPr>
        <p:txBody>
          <a:bodyPr>
            <a:normAutofit/>
          </a:bodyPr>
          <a:lstStyle/>
          <a:p>
            <a:pPr algn="l"/>
            <a:endParaRPr lang="en-US" dirty="0"/>
          </a:p>
          <a:p>
            <a:r>
              <a:rPr lang="en-US" dirty="0"/>
              <a:t>Doug McNulty KM4GC</a:t>
            </a:r>
          </a:p>
          <a:p>
            <a:r>
              <a:rPr lang="en-US" dirty="0"/>
              <a:t>datacomsys@comcast.net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520E1-4542-A6A2-2825-8886AD231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C62323-BAAD-63D1-EF79-82B074B9A7F0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Primary Image for AJ4OO">
            <a:extLst>
              <a:ext uri="{FF2B5EF4-FFF2-40B4-BE49-F238E27FC236}">
                <a16:creationId xmlns:a16="http://schemas.microsoft.com/office/drawing/2014/main" id="{59730FD4-526A-86CC-A166-3B763FA81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1376363"/>
            <a:ext cx="6877050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025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844986"/>
          </a:xfrm>
        </p:spPr>
        <p:txBody>
          <a:bodyPr>
            <a:noAutofit/>
          </a:bodyPr>
          <a:lstStyle/>
          <a:p>
            <a:r>
              <a:rPr lang="en-US" dirty="0"/>
              <a:t>Approach for P2P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80" y="1604520"/>
            <a:ext cx="10972440" cy="4575960"/>
          </a:xfrm>
        </p:spPr>
        <p:txBody>
          <a:bodyPr>
            <a:normAutofit/>
          </a:bodyPr>
          <a:lstStyle/>
          <a:p>
            <a:r>
              <a:rPr lang="en-US" dirty="0"/>
              <a:t>Purpose:  </a:t>
            </a:r>
          </a:p>
          <a:p>
            <a:pPr lvl="1"/>
            <a:r>
              <a:rPr lang="en-US" dirty="0"/>
              <a:t>Gain experience setting up </a:t>
            </a:r>
            <a:r>
              <a:rPr lang="en-US" dirty="0" err="1"/>
              <a:t>WinLink</a:t>
            </a:r>
            <a:r>
              <a:rPr lang="en-US" dirty="0"/>
              <a:t> to operate VARA FM simplex peer-to-peer (P2P) operation</a:t>
            </a:r>
          </a:p>
          <a:p>
            <a:pPr lvl="1"/>
            <a:r>
              <a:rPr lang="en-US" dirty="0"/>
              <a:t>Decrease LCARES reliance on Internet for transfer of text-based data</a:t>
            </a:r>
          </a:p>
          <a:p>
            <a:r>
              <a:rPr lang="en-US" dirty="0"/>
              <a:t>Sequence of activities:  (note: event was fairly unstructured)</a:t>
            </a:r>
          </a:p>
          <a:p>
            <a:pPr lvl="1"/>
            <a:r>
              <a:rPr lang="en-US" dirty="0"/>
              <a:t>Check in via Google Meet and the 145.185 repeater</a:t>
            </a:r>
          </a:p>
          <a:p>
            <a:pPr lvl="1"/>
            <a:r>
              <a:rPr lang="en-US" dirty="0"/>
              <a:t>Try simplex connections between participants on VHF  &amp; assign operator pairs and frequencies to QSY to</a:t>
            </a:r>
          </a:p>
          <a:p>
            <a:pPr lvl="1"/>
            <a:r>
              <a:rPr lang="en-US" dirty="0"/>
              <a:t>Participants exchange </a:t>
            </a:r>
            <a:r>
              <a:rPr lang="en-US" dirty="0" err="1"/>
              <a:t>WinLink</a:t>
            </a:r>
            <a:r>
              <a:rPr lang="en-US" dirty="0"/>
              <a:t> P2P emails with VARA FM</a:t>
            </a:r>
          </a:p>
          <a:p>
            <a:pPr lvl="1"/>
            <a:r>
              <a:rPr lang="en-US" dirty="0"/>
              <a:t>Trouble shooting via Google Meet and/or 145.185 repeater as needed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CD6CB-2E2C-725E-C199-6E38D01AF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2F632-E8AB-4BF3-D607-EA33850D9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844986"/>
          </a:xfrm>
        </p:spPr>
        <p:txBody>
          <a:bodyPr>
            <a:noAutofit/>
          </a:bodyPr>
          <a:lstStyle/>
          <a:p>
            <a:r>
              <a:rPr lang="en-US" dirty="0"/>
              <a:t>Results P2P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E1ADA-03B4-1DE1-7FEB-D1862F24C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80" y="1604520"/>
            <a:ext cx="10972440" cy="45759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Steve (N4RAF) &amp; Doug (KM4GC)  </a:t>
            </a:r>
          </a:p>
          <a:p>
            <a:pPr lvl="1"/>
            <a:r>
              <a:rPr lang="en-US" dirty="0"/>
              <a:t>Successful </a:t>
            </a:r>
            <a:r>
              <a:rPr lang="en-US" dirty="0" err="1"/>
              <a:t>WinLink</a:t>
            </a:r>
            <a:r>
              <a:rPr lang="en-US" dirty="0"/>
              <a:t> exchange at 147.48 simplex from home QTHs</a:t>
            </a:r>
          </a:p>
          <a:p>
            <a:r>
              <a:rPr lang="en-US" dirty="0"/>
              <a:t>Ron (KQ4IBI) &amp; Doug (KM4GC)</a:t>
            </a:r>
          </a:p>
          <a:p>
            <a:pPr lvl="1"/>
            <a:r>
              <a:rPr lang="en-US" dirty="0"/>
              <a:t>Successful </a:t>
            </a:r>
            <a:r>
              <a:rPr lang="en-US" dirty="0" err="1"/>
              <a:t>WinLink</a:t>
            </a:r>
            <a:r>
              <a:rPr lang="en-US" dirty="0"/>
              <a:t> exchange at 147.54 simplex</a:t>
            </a:r>
          </a:p>
          <a:p>
            <a:pPr lvl="1"/>
            <a:r>
              <a:rPr lang="en-US" dirty="0"/>
              <a:t>Stations needed to be very close – potential RF or sound card configuration issue  </a:t>
            </a:r>
          </a:p>
          <a:p>
            <a:r>
              <a:rPr lang="en-US" dirty="0"/>
              <a:t>Steve (N4RAF) &amp; Jim (N4FAF)</a:t>
            </a:r>
          </a:p>
          <a:p>
            <a:pPr lvl="1"/>
            <a:r>
              <a:rPr lang="en-US" dirty="0"/>
              <a:t>Configuration issue</a:t>
            </a:r>
          </a:p>
          <a:p>
            <a:r>
              <a:rPr lang="en-US" dirty="0"/>
              <a:t>Frank (W4FWD) &amp; Doug (KM4GC)</a:t>
            </a:r>
          </a:p>
          <a:p>
            <a:pPr lvl="1"/>
            <a:r>
              <a:rPr lang="en-US" dirty="0"/>
              <a:t>Coordinated separate session</a:t>
            </a:r>
          </a:p>
          <a:p>
            <a:pPr lvl="1"/>
            <a:r>
              <a:rPr lang="en-US" dirty="0"/>
              <a:t>Potential CAT configuration issue 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168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9C1C1-ECF8-9197-C580-D8AA08212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E6743-B74B-E76F-1D37-ABDBC8BEE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844986"/>
          </a:xfrm>
        </p:spPr>
        <p:txBody>
          <a:bodyPr>
            <a:noAutofit/>
          </a:bodyPr>
          <a:lstStyle/>
          <a:p>
            <a:r>
              <a:rPr lang="en-US" dirty="0"/>
              <a:t>Observations P2P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5D059-65B8-8C60-1ECC-DA1A6ABBE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80" y="1604520"/>
            <a:ext cx="10972440" cy="4575960"/>
          </a:xfrm>
        </p:spPr>
        <p:txBody>
          <a:bodyPr>
            <a:normAutofit/>
          </a:bodyPr>
          <a:lstStyle/>
          <a:p>
            <a:r>
              <a:rPr lang="en-US" dirty="0"/>
              <a:t>Computer interface to radio sometimes is challenging</a:t>
            </a:r>
          </a:p>
          <a:p>
            <a:r>
              <a:rPr lang="en-US" dirty="0"/>
              <a:t>Having good RF connection between stations is important</a:t>
            </a:r>
          </a:p>
          <a:p>
            <a:r>
              <a:rPr lang="en-US" dirty="0"/>
              <a:t>Steve (N4RAF) &amp; Doug (KM4GC)  </a:t>
            </a:r>
          </a:p>
          <a:p>
            <a:pPr lvl="1"/>
            <a:r>
              <a:rPr lang="en-US" dirty="0"/>
              <a:t>Demonstrated P2P over a repeater</a:t>
            </a:r>
          </a:p>
          <a:p>
            <a:pPr lvl="1"/>
            <a:r>
              <a:rPr lang="en-US" dirty="0"/>
              <a:t>Extends </a:t>
            </a:r>
            <a:r>
              <a:rPr lang="en-US" dirty="0" err="1"/>
              <a:t>WinLink</a:t>
            </a:r>
            <a:r>
              <a:rPr lang="en-US" dirty="0"/>
              <a:t> coverage over most of the county - better than standard simplex</a:t>
            </a:r>
          </a:p>
          <a:p>
            <a:pPr lvl="1"/>
            <a:r>
              <a:rPr lang="en-US" dirty="0"/>
              <a:t>Also conducted P2P over HF – also extends </a:t>
            </a:r>
            <a:r>
              <a:rPr lang="en-US" dirty="0" err="1"/>
              <a:t>WinLink</a:t>
            </a:r>
            <a:r>
              <a:rPr lang="en-US" dirty="0"/>
              <a:t> coverage over much of county and outside of county (see following slides)</a:t>
            </a:r>
          </a:p>
          <a:p>
            <a:r>
              <a:rPr lang="en-US" dirty="0"/>
              <a:t>Steve (N4RAF) &amp; Ron (KQ4IBI) &amp; Doug (KM4GC)</a:t>
            </a:r>
          </a:p>
          <a:p>
            <a:pPr lvl="1"/>
            <a:r>
              <a:rPr lang="en-US" dirty="0"/>
              <a:t>Gained experience using “ping” and “auto-tune” tools in VARA FM (see following slides)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015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576A7-10BC-883B-6CBB-14A1EC6B7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2CCED-E3C6-87DC-A44D-2F47CCFD8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844986"/>
          </a:xfrm>
        </p:spPr>
        <p:txBody>
          <a:bodyPr>
            <a:noAutofit/>
          </a:bodyPr>
          <a:lstStyle/>
          <a:p>
            <a:r>
              <a:rPr lang="en-US" dirty="0"/>
              <a:t>Observations P2P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7E826-EEAB-7A77-DDF0-D574FC4C9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80" y="1604520"/>
            <a:ext cx="10972440" cy="4575960"/>
          </a:xfrm>
        </p:spPr>
        <p:txBody>
          <a:bodyPr>
            <a:normAutofit/>
          </a:bodyPr>
          <a:lstStyle/>
          <a:p>
            <a:r>
              <a:rPr lang="en-US" dirty="0"/>
              <a:t>Computer and VARA sound card and settings must match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798017-8A41-8710-8A60-A2EDCC6B5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479237"/>
            <a:ext cx="3808781" cy="23969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996803-49FB-0619-7990-46725696D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019455"/>
            <a:ext cx="3326678" cy="15654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AEE4EF-12E9-11E3-C980-72EA98B96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6412" y="2704818"/>
            <a:ext cx="3029373" cy="20195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12E9A6-5DF9-B6DD-2C52-3EC6E285D1C7}"/>
              </a:ext>
            </a:extLst>
          </p:cNvPr>
          <p:cNvSpPr txBox="1"/>
          <p:nvPr/>
        </p:nvSpPr>
        <p:spPr>
          <a:xfrm>
            <a:off x="7303511" y="2065854"/>
            <a:ext cx="1985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Computer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3238F3-C9E1-5A0C-7E92-B757491DE076}"/>
              </a:ext>
            </a:extLst>
          </p:cNvPr>
          <p:cNvSpPr txBox="1"/>
          <p:nvPr/>
        </p:nvSpPr>
        <p:spPr>
          <a:xfrm>
            <a:off x="3277960" y="2296696"/>
            <a:ext cx="1985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VARA FM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CDE2B4-AE4A-DFAE-CF6C-765EDB2B8C09}"/>
              </a:ext>
            </a:extLst>
          </p:cNvPr>
          <p:cNvSpPr/>
          <p:nvPr/>
        </p:nvSpPr>
        <p:spPr>
          <a:xfrm>
            <a:off x="2539338" y="3401090"/>
            <a:ext cx="2696447" cy="17043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BB61598-5629-CD39-7154-B80A7212F5C2}"/>
              </a:ext>
            </a:extLst>
          </p:cNvPr>
          <p:cNvSpPr/>
          <p:nvPr/>
        </p:nvSpPr>
        <p:spPr>
          <a:xfrm>
            <a:off x="6476999" y="3653746"/>
            <a:ext cx="1653024" cy="7137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F162860-6DB5-5AB5-44C4-2448C61222E2}"/>
              </a:ext>
            </a:extLst>
          </p:cNvPr>
          <p:cNvSpPr/>
          <p:nvPr/>
        </p:nvSpPr>
        <p:spPr>
          <a:xfrm>
            <a:off x="6588842" y="5867333"/>
            <a:ext cx="1653024" cy="7137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355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DA25B-CF5F-10EA-496F-D5CF31AB8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C4682-4E6A-381A-512A-D9B641551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844986"/>
          </a:xfrm>
        </p:spPr>
        <p:txBody>
          <a:bodyPr>
            <a:noAutofit/>
          </a:bodyPr>
          <a:lstStyle/>
          <a:p>
            <a:r>
              <a:rPr lang="en-US" dirty="0"/>
              <a:t>Observations P2P Exercise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CA3F70-BDF2-4236-7A8F-A17140600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PTT computer USB and VARA PTT (e.g. CAT) comm ports must match for your rig (my usual problem area)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A12480-FD18-144B-DCC8-FECF43BA2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482" y="2576892"/>
            <a:ext cx="2803259" cy="38342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AA6331-6F9C-4153-8C3B-F16F3E689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442" y="2576892"/>
            <a:ext cx="1863558" cy="42190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387337-1DC7-22C8-66C4-717E5DA8B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0345" y="2366244"/>
            <a:ext cx="2934109" cy="442974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40F621D-6D67-2CCD-91DF-0A9F4BCA18BF}"/>
              </a:ext>
            </a:extLst>
          </p:cNvPr>
          <p:cNvSpPr/>
          <p:nvPr/>
        </p:nvSpPr>
        <p:spPr>
          <a:xfrm>
            <a:off x="8707582" y="6098399"/>
            <a:ext cx="1898936" cy="6254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1A287D-3344-6BEB-CF03-C148FB01BB90}"/>
              </a:ext>
            </a:extLst>
          </p:cNvPr>
          <p:cNvSpPr txBox="1"/>
          <p:nvPr/>
        </p:nvSpPr>
        <p:spPr>
          <a:xfrm>
            <a:off x="4909710" y="4023174"/>
            <a:ext cx="17820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Computer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73974B-422D-2E5B-1F1F-2CCA1CDD9288}"/>
              </a:ext>
            </a:extLst>
          </p:cNvPr>
          <p:cNvSpPr txBox="1"/>
          <p:nvPr/>
        </p:nvSpPr>
        <p:spPr>
          <a:xfrm>
            <a:off x="310098" y="4023174"/>
            <a:ext cx="17820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VARA FM</a:t>
            </a:r>
          </a:p>
        </p:txBody>
      </p:sp>
    </p:spTree>
    <p:extLst>
      <p:ext uri="{BB962C8B-B14F-4D97-AF65-F5344CB8AC3E}">
        <p14:creationId xmlns:p14="http://schemas.microsoft.com/office/powerpoint/2010/main" val="5715715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orthern lights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ustom 13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thern Lights_win32_LW_v8" id="{3A4E34A6-668B-44CB-918B-D16B4D66424F}" vid="{9B1B68C5-1665-4FCB-8595-B203B3662C88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535379"/>
      </a:accent3>
      <a:accent4>
        <a:srgbClr val="737359"/>
      </a:accent4>
      <a:accent5>
        <a:srgbClr val="939339"/>
      </a:accent5>
      <a:accent6>
        <a:srgbClr val="B3B319"/>
      </a:accent6>
      <a:hlink>
        <a:srgbClr val="009999"/>
      </a:hlink>
      <a:folHlink>
        <a:srgbClr val="99CC00"/>
      </a:folHlink>
    </a:clrScheme>
    <a:fontScheme name="Presentation">
      <a:majorFont>
        <a:latin typeface="Calibri"/>
        <a:ea typeface="SimSun"/>
        <a:cs typeface="Times New Roman"/>
      </a:majorFont>
      <a:minorFont>
        <a:latin typeface="Calibri"/>
        <a:ea typeface="SimSu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DF7986"/>
        </a:accent3>
        <a:accent4>
          <a:srgbClr val="BF59A6"/>
        </a:accent4>
        <a:accent5>
          <a:srgbClr val="9F39C6"/>
        </a:accent5>
        <a:accent6>
          <a:srgbClr val="7F19E6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ACACDF"/>
        </a:accent3>
        <a:accent4>
          <a:srgbClr val="9C9CBF"/>
        </a:accent4>
        <a:accent5>
          <a:srgbClr val="7C7C9F"/>
        </a:accent5>
        <a:accent6>
          <a:srgbClr val="5C5C7F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6DA6DF"/>
        </a:accent3>
        <a:accent4>
          <a:srgbClr val="4D86BF"/>
        </a:accent4>
        <a:accent5>
          <a:srgbClr val="2D669F"/>
        </a:accent5>
        <a:accent6>
          <a:srgbClr val="0D467F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53ACAC"/>
        </a:accent3>
        <a:accent4>
          <a:srgbClr val="738C8C"/>
        </a:accent4>
        <a:accent5>
          <a:srgbClr val="936C6C"/>
        </a:accent5>
        <a:accent6>
          <a:srgbClr val="B34C4C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6D8FA7"/>
        </a:accent3>
        <a:accent4>
          <a:srgbClr val="8DAF87"/>
        </a:accent4>
        <a:accent5>
          <a:srgbClr val="ADCF67"/>
        </a:accent5>
        <a:accent6>
          <a:srgbClr val="CDEF47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9E9980"/>
        </a:accent3>
        <a:accent4>
          <a:srgbClr val="7EB9A0"/>
        </a:accent4>
        <a:accent5>
          <a:srgbClr val="5EC9C0"/>
        </a:accent5>
        <a:accent6>
          <a:srgbClr val="3EE9E0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209020"/>
        </a:accent3>
        <a:accent4>
          <a:srgbClr val="407040"/>
        </a:accent4>
        <a:accent5>
          <a:srgbClr val="605060"/>
        </a:accent5>
        <a:accent6>
          <a:srgbClr val="80308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666A6B"/>
        </a:accent3>
        <a:accent4>
          <a:srgbClr val="864A8B"/>
        </a:accent4>
        <a:accent5>
          <a:srgbClr val="A62AAB"/>
        </a:accent5>
        <a:accent6>
          <a:srgbClr val="C60ACB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A07E88"/>
        </a:accent3>
        <a:accent4>
          <a:srgbClr val="C05E68"/>
        </a:accent4>
        <a:accent5>
          <a:srgbClr val="E03E48"/>
        </a:accent5>
        <a:accent6>
          <a:srgbClr val="FF1E2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8686DF"/>
        </a:accent3>
        <a:accent4>
          <a:srgbClr val="A6A6BF"/>
        </a:accent4>
        <a:accent5>
          <a:srgbClr val="C6C69F"/>
        </a:accent5>
        <a:accent6>
          <a:srgbClr val="E6E67F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8F7F4F"/>
        </a:accent3>
        <a:accent4>
          <a:srgbClr val="6F9F6F"/>
        </a:accent4>
        <a:accent5>
          <a:srgbClr val="4FBF8F"/>
        </a:accent5>
        <a:accent6>
          <a:srgbClr val="2FDFAF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535379"/>
        </a:accent3>
        <a:accent4>
          <a:srgbClr val="737359"/>
        </a:accent4>
        <a:accent5>
          <a:srgbClr val="939339"/>
        </a:accent5>
        <a:accent6>
          <a:srgbClr val="B3B31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2788</TotalTime>
  <Words>2443</Words>
  <Application>Microsoft Office PowerPoint</Application>
  <PresentationFormat>Widescreen</PresentationFormat>
  <Paragraphs>696</Paragraphs>
  <Slides>40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6" baseType="lpstr">
      <vt:lpstr>Arial</vt:lpstr>
      <vt:lpstr>Avenir Next LT Pro</vt:lpstr>
      <vt:lpstr>Calibri</vt:lpstr>
      <vt:lpstr>Calibri Light</vt:lpstr>
      <vt:lpstr>Century Gothic</vt:lpstr>
      <vt:lpstr>Play</vt:lpstr>
      <vt:lpstr>Symbol</vt:lpstr>
      <vt:lpstr>Times New Roman</vt:lpstr>
      <vt:lpstr>Wingdings</vt:lpstr>
      <vt:lpstr>Office Theme</vt:lpstr>
      <vt:lpstr>1_Office Theme</vt:lpstr>
      <vt:lpstr>Northern lights</vt:lpstr>
      <vt:lpstr>2_Office Theme</vt:lpstr>
      <vt:lpstr>Presentation</vt:lpstr>
      <vt:lpstr>PlanMaker.Spreadsheet</vt:lpstr>
      <vt:lpstr>Document</vt:lpstr>
      <vt:lpstr>Welcome TO THE  LOUDOUN  AMATEUR RADIO GROUP   MONTHLY MEETING</vt:lpstr>
      <vt:lpstr>PowerPoint Presentation</vt:lpstr>
      <vt:lpstr>PowerPoint Presentation</vt:lpstr>
      <vt:lpstr>LCARES P2P WinLink Exercise  Summary &amp;  Ride to End Alzheimer’s Planning</vt:lpstr>
      <vt:lpstr>Approach for P2P Exercise</vt:lpstr>
      <vt:lpstr>Results P2P Exercise</vt:lpstr>
      <vt:lpstr>Observations P2P Exercise</vt:lpstr>
      <vt:lpstr>Observations P2P Exercise</vt:lpstr>
      <vt:lpstr>Observations P2P Exercise</vt:lpstr>
      <vt:lpstr>Observations P2P Exercise</vt:lpstr>
      <vt:lpstr>Observations P2P Exercise</vt:lpstr>
      <vt:lpstr>Observations P2P Exercise</vt:lpstr>
      <vt:lpstr>Observations P2P Exercise</vt:lpstr>
      <vt:lpstr>Ride to End Alzheimer’s Fundraising Event</vt:lpstr>
      <vt:lpstr>2025 ALZ SAG and Rest Stop Operators:</vt:lpstr>
      <vt:lpstr>Recommendations Before Event</vt:lpstr>
      <vt:lpstr>Win11</vt:lpstr>
      <vt:lpstr>Tricks and Items to Operate Win 11</vt:lpstr>
      <vt:lpstr>Programs  </vt:lpstr>
      <vt:lpstr>Com Ports</vt:lpstr>
      <vt:lpstr>Add Labels to USB Audio</vt:lpstr>
      <vt:lpstr>Get your OEM License from your Win 11 Machine</vt:lpstr>
      <vt:lpstr>Club Business </vt:lpstr>
      <vt:lpstr>LARG 2025-2026 Programs &amp; Events</vt:lpstr>
      <vt:lpstr>LARG Events Support</vt:lpstr>
      <vt:lpstr>LARG AdHoc Events</vt:lpstr>
      <vt:lpstr>State QSO Parties &amp; Challenge https://stateqsoparty.com/ </vt:lpstr>
      <vt:lpstr>Other Events</vt:lpstr>
      <vt:lpstr>ARRL Year of the Club (YOTC)</vt:lpstr>
      <vt:lpstr>PowerPoint Presentation</vt:lpstr>
      <vt:lpstr>Treasurer Report 20 Feb 2026</vt:lpstr>
      <vt:lpstr>Treasurer Report 20 Feb 2026</vt:lpstr>
      <vt:lpstr>Treasurer Report 20 Feb 2026</vt:lpstr>
      <vt:lpstr> Education Committee</vt:lpstr>
      <vt:lpstr>Education Committee – Feb 2026</vt:lpstr>
      <vt:lpstr>PowerPoint Presentation</vt:lpstr>
      <vt:lpstr>PowerPoint Presentation</vt:lpstr>
      <vt:lpstr>PowerPoint Presentation</vt:lpstr>
      <vt:lpstr>LCARES Meeting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WECLOME TO THE  LOUDOUN  AMATEUR RADIO GROUP   MONTHLY MEETING</dc:title>
  <dc:subject/>
  <dc:creator/>
  <dc:description/>
  <cp:lastModifiedBy>Steve Radloff</cp:lastModifiedBy>
  <cp:revision>62</cp:revision>
  <dcterms:modified xsi:type="dcterms:W3CDTF">2026-02-21T03:20:36Z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Widescreen</vt:lpwstr>
  </property>
  <property fmtid="{D5CDD505-2E9C-101B-9397-08002B2CF9AE}" pid="4" name="Slides">
    <vt:i4>10</vt:i4>
  </property>
</Properties>
</file>