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62" r:id="rId5"/>
    <p:sldId id="271" r:id="rId6"/>
    <p:sldId id="272" r:id="rId7"/>
    <p:sldId id="276" r:id="rId8"/>
    <p:sldId id="275" r:id="rId9"/>
    <p:sldId id="274" r:id="rId10"/>
    <p:sldId id="277" r:id="rId11"/>
    <p:sldId id="273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2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9F5E-AC05-4E44-9BA1-A57A5A45019E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5233-C192-43C0-949A-ACD76F648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2438400"/>
          </a:xfrm>
        </p:spPr>
        <p:txBody>
          <a:bodyPr>
            <a:normAutofit fontScale="90000"/>
          </a:bodyPr>
          <a:lstStyle/>
          <a:p>
            <a:r>
              <a:rPr lang="en-US" dirty="0"/>
              <a:t>Wrap-Up of LARG Communications Support for the Ride To End Alzheimer’s Fundraiser </a:t>
            </a:r>
            <a:br>
              <a:rPr lang="en-US" dirty="0"/>
            </a:br>
            <a:r>
              <a:rPr lang="en-US" dirty="0"/>
              <a:t>16 May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Doug McNulty KM4GC</a:t>
            </a:r>
          </a:p>
          <a:p>
            <a:r>
              <a:rPr lang="en-US" dirty="0"/>
              <a:t>LARG Meeting 20 June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A1953-047A-2244-4728-96D94C87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35351-0283-3759-5DA0-CD8BBC5C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>
            <a:noAutofit/>
          </a:bodyPr>
          <a:lstStyle/>
          <a:p>
            <a:r>
              <a:rPr lang="en-US" sz="3600" dirty="0"/>
              <a:t>Hillsboro Academy:  Harry Kidder, KI2H &amp; Kevin </a:t>
            </a:r>
            <a:r>
              <a:rPr lang="en-US" sz="3600" dirty="0" err="1"/>
              <a:t>Macxson</a:t>
            </a:r>
            <a:r>
              <a:rPr lang="en-US" sz="3600" dirty="0"/>
              <a:t>, AK2M (last year)</a:t>
            </a:r>
          </a:p>
        </p:txBody>
      </p:sp>
      <p:pic>
        <p:nvPicPr>
          <p:cNvPr id="19458" name="Picture 2" descr="C:\Users\datac\Documents\Ham Radio\LARG\Alzheimer Bike Ride 2025-05-03\Info &amp; Archive\Pictures\1000007795.jpg">
            <a:extLst>
              <a:ext uri="{FF2B5EF4-FFF2-40B4-BE49-F238E27FC236}">
                <a16:creationId xmlns:a16="http://schemas.microsoft.com/office/drawing/2014/main" id="{FC63009C-A714-12E1-CCA9-3F059FD8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98" y="1143000"/>
            <a:ext cx="4665663" cy="3499247"/>
          </a:xfrm>
          <a:prstGeom prst="rect">
            <a:avLst/>
          </a:prstGeom>
          <a:noFill/>
        </p:spPr>
      </p:pic>
      <p:pic>
        <p:nvPicPr>
          <p:cNvPr id="19459" name="Picture 3" descr="C:\Users\datac\Documents\Ham Radio\LARG\Alzheimer Bike Ride 2025-05-03\Info &amp; Archive\Pictures\1000007803.jpg">
            <a:extLst>
              <a:ext uri="{FF2B5EF4-FFF2-40B4-BE49-F238E27FC236}">
                <a16:creationId xmlns:a16="http://schemas.microsoft.com/office/drawing/2014/main" id="{D0E778BE-ED56-D93C-94BE-12F500A3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9977" y="3030125"/>
            <a:ext cx="4873625" cy="3655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095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/>
              <a:t>Lincoln Academy: </a:t>
            </a:r>
            <a:r>
              <a:rPr lang="en-US" sz="3600" dirty="0">
                <a:ea typeface="Calibri"/>
                <a:cs typeface="Times New Roman"/>
              </a:rPr>
              <a:t>Patrick Lewis, KQ4VZF &amp; Tareck </a:t>
            </a:r>
            <a:r>
              <a:rPr lang="en-US" sz="3600" dirty="0" err="1">
                <a:ea typeface="Calibri"/>
                <a:cs typeface="Times New Roman"/>
              </a:rPr>
              <a:t>Elass</a:t>
            </a:r>
            <a:r>
              <a:rPr lang="en-US" sz="3600" dirty="0">
                <a:ea typeface="Calibri"/>
                <a:cs typeface="Times New Roman"/>
              </a:rPr>
              <a:t>, K9TRE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2B5A6-0F30-8B0C-0E41-87B88C053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39142"/>
            <a:ext cx="41148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0A675-8467-8347-704B-330D4533F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9550"/>
            <a:ext cx="3581400" cy="2686050"/>
          </a:xfrm>
          <a:prstGeom prst="rect">
            <a:avLst/>
          </a:prstGeom>
        </p:spPr>
      </p:pic>
      <p:pic>
        <p:nvPicPr>
          <p:cNvPr id="3" name="Picture 2" descr="C:\Users\datac\Documents\Ham Radio\LARG\Alzheimer Bike Ride 2025-05-03\Info &amp; Archive\Pictures\Lincoln Acad Patric Lewis.jpeg">
            <a:extLst>
              <a:ext uri="{FF2B5EF4-FFF2-40B4-BE49-F238E27FC236}">
                <a16:creationId xmlns:a16="http://schemas.microsoft.com/office/drawing/2014/main" id="{9E419EDE-71CF-2A90-4DA1-CB56E0081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261100" y="2914650"/>
            <a:ext cx="29464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/>
              <a:t>SAG-1</a:t>
            </a:r>
            <a:br>
              <a:rPr lang="en-US" sz="2800" dirty="0"/>
            </a:br>
            <a:r>
              <a:rPr lang="en-US" sz="2800" dirty="0"/>
              <a:t>Steve Palmer KW4SHP (from 2024)</a:t>
            </a:r>
          </a:p>
        </p:txBody>
      </p:sp>
      <p:pic>
        <p:nvPicPr>
          <p:cNvPr id="21" name="Content Placeholder 20" descr="Ride to End ALZ SAG-5 cockpit Steve Palm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0877" y="2895600"/>
            <a:ext cx="6770383" cy="3810000"/>
          </a:xfrm>
        </p:spPr>
      </p:pic>
      <p:sp>
        <p:nvSpPr>
          <p:cNvPr id="1026" name="AutoShape 2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18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22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24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26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28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30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32" descr="data:image/png;filename=n0pJXFWhghQbKt0q.png;base64,iVBORw0KGgoAAAANSUhEUgAAAf4AAAEfCAYAAACgd6QCAAAgAElEQVR4XoS9B5Dm2XXd93qme3q6e3KOuzM7G7C7CLsIXOwCIiCACEwgiQJBEiBAAiBIkQ5yyXZZlkXZRYkURUtFUjTJYjIlG5RcsqvksmhRkpkEEIFIi807OefQPT09ocNM+/zOeffrXpVc/haDmf76+/7/93/vvhvOPfe+od/7n39z8eqVi+3u3YU2NDTUNm7c1Hbu2tOuXbvWNm/d3A4fOejf3blzu42NjbW1aza2kZHhtnr16jY+Pt7m7sy3y1cutJu3brY1ExPt1q1bbXb2jj6zqt27d7fdW7jbdOE2PDzS2mLTa6itWLmyja2eaEMrhtqGdRvbvcW7bcXQSv89PzffbszMtMXFRd1j1O/Pzs+2u7rOihUrdJ1hj5Nr8Pe9u/f0vXsa411u0+7MzrbVo6P6fvN7XGeF7uM76wNDQyvyff19795Cu+f3FzWqle2urrMwv8AQfY1ZXcvj1fcX7s63bdu2tdu3Z9vVq1fbqlWrPJ67C/f0WPcG1128p7HoubnH7du3my7t72/btt2fHx1d3RYWFtqaNWvaxYsX2vz8vMfJ3HIv5izv3dMz8rwj/h4PxLMMcU99Rg+tMS1ojvhea3Nzc31+Vmo8uqn/t+hrMVfM342ZG21sdKyt1r241sLCvOd77fr1vj5j9sSxXvrO17/6jfbv/+wv2pmzp3wd/0r3Wmy6/2KfU/3M9K6WTPB9rssnNNP5cP9G/Zzf613+0he1Gv07fruvUa7NuvrjvlSu5zlgnP11T/PdbzR4n8/Uut+rectgXvvqz8sKehye5jxhbqwrM/fLXh5//13GyMcHE5Of880aVsbMZ5EUjXfpM8sv3Kd02bzyW68lMjiYW/3IhOtzDN9zoT+f/OTH2obtG9vOHTvbzZs3LQvcC3lf9Ge0Rtqzlk/J1pDGtFJrxnX14Tau/TgimWasK4e1t/Qf8oucsw6jkps1E2v8eeTV19dnDx082O67/35/b2RkRHK24BHfujVj/XDr1u12/fp1y/vk1NU2umrU9xsdXtX27Nndjhw9GrldOdxWaW9MTKzVvrutP/Nt5cohPcuttm7dOo9lTnpg8tqk74Ue4Jpr1+jzc7Ma36j2wKz20bivx1hWrBzRHslY79yabes3rPfneP4R3X9sfLXl//DhQ23L5q3t4KFD7fArh9of/9svtNlbc+27vvP97aM/9D1t/bo1up72leZuXte7o/vM3r4j3XdLevGOxnbL12EPsrfvSlcsLGStF7XvGC9zZn2jxWePew9rXplbf06TtnbNOu/NM2cvtfd94K+2ac3bhbPn2vkL59rk5LV2Uzq4dOAoekFzwFqhX/i+9a2uj75mv8/Nz3k9mJd56eSpGzc9jvqDfLGerGN0I3+v0Lzrmgis30P/SYb0PX4e0T1HV61uW7ftam9/5p3tTU8+qYtojplr3WuV5pVxo9uHh9HTw9YzCCB2g/Fx6bt30T/6/KqRdvXaVa3/CunVK773unWs02rf9/rUVFu/cX27OXMr66j5Xj026muMjMg+6D32KOO9JRs0Pr7G+4I5n5qeahvWb+rzu6hxr2rz6DzJkfeW5x3dvuD3sF98747kDyFepfHOzkqvao6j1rAlK33/Ffre5csXJbOjlrHx8QnZjvk2ob+RxytXrrRNWzZLRu7oPhqLnmOtnmtea7KSMWuQPCs2Zp1sLvKPXGqwbXxiXHtlyvLE82ADGCuyu0r/RhZnZCOHZWNHNLbs85X63Ip248YNj4nxS7K836anZU/1mdVj7P9F7+mh/+1ffG7x7JljFhoecmz1uAa8Xb8c1iTfkvDMt1u3dRMNjBnlc3NzEno93EotFg+7YkWMBRN++9adgSFjo2JZx8fW6nqr9XldIypci7lJwnQv76+QQPCffr5xY1qb4l47ffq0hGaobd2yrc3cmJHymB4YtmzsVd78CMjIKpyAlVaTCAELXFoXIWesCBkTzSRGKTD2hXZTzybJ9ZhRjEwKz8TkcX0EjTFxbZwarrtehpJnYQEQ4Ex83yAYVF2Xjc01hxEUXRfDzme4vzeWJBWFyDXLaOd9jUtjZYx8nvuPSRBwgHhhgHGQ7um+q0blTHl/Sog0h3wXwWYdanNbSWpT8pm7+h73WsW19cxROox3XsI2YSXAhl2lueVzs3fm2u/85u9J8ZzVOGajIDwT/6Hh13e0BpgLbyhdl1UeGC0M/DIFY0OI/cQeWXSiYMqg8/soo25jfdPI2MBxWG4IfdelV31mufGN07nkNGB8u4n3PGDe73VHxX6F7XvkqRyagdH3B/prYOhxAuL0xPHQFfu4/Zz6zV2ey45Kdxj0d/dJ7QzYGapr9+sO3qqf+5zV55DjlUPD7e/+ws+2haF73i84g1b6GBsZAK+p5Pq2jJVfeqa1MrA89IIMLIpv/YaNVnBS8VaoXgOMJg6dvn9vXtfys2W9pqdv+O8ZORm39GdCTjqO8ZT2KdfjMVDWm7ZsahcvXZZeGZXRvqqgYrcU4Lp2TAYfGUfxM9fsAxQZcnlHhhRnFMeBZ0DmUZy39D6Ki32zdu1aOwTzuhfGdd36Dfqz1gY464asrNBe3SADP6ZrymnQNbZrjCu1Jxkf+m5Ccv/cs8+1C+cutL/4/JfbwVeOt53bd7Wf+elPttc//pD1AJ/F8Wcc7AP2JH8w/AQ5GI35uQXvWxt+DDx6QeNiDllzggqvvR2/JWeA5eAZea0eHW9vfOJJGY47fr4LFy60i+fOyzBeadeuT8aJ13Ohe1YRAElfMH8YIzuU1jn3rO8w+ARBszgm+jOP8bdTkvHUXlgp3cCi4kDUHos+QRfIoOrarBO6qbXh9sY3PiGD/3Tbf2C/7rNgw4We5jsY8PVrN8Tp1s88h/WY5Aw9MyLdNz097b0wrPfLOee7GE8M17zWZF76c07ryPsjej7mEIeEuY0OxUgmWGJboKtGNCfcB/mcnLzaNmsf8MwEj8j7HTmOY2MT/sD0jeuWLQZya+am5XVCOha9iGzdmJlumzZt8lhwEId0bXQaz8LcYf9WYhtuzrRRjWHlyjjMrM8886Fx4IDOoNslG7YPkuv1Mvx8D6M9pOsh8+zLTVu3Wm5xbpFv1gZdggO0WvZ4ebAz1G3NkPY9z4p94YWd5l6j2EXN2YwcgGHZpyHtAWwla4msrpa9dJD827/7a4vT0xIqDIKNvYx16TU9QAwIhoiHi9eaV49Au+fCKMoAbt68RSjAxXiKepAN67fqsYf7Yq7wfXgwDP1qRRobpHQ0D9owcjLk4aNgMPyTU5PahDsswLcVOayS8E1OTtl7qUhnYg0elhZIEzixdk0iDo2fiWehEDYcFISJ5/CmZ/Po76nrU+3C+Yttx47t8mC3+Rp5Dm0E3Ys/RiE0qURRLAze2iY9nyMwnBWNuwxNLRCbAY87Cy7HR0LGtXAAEGA8N154wpOTkxaA5Y5Dbc5yVGosXIy5qJc9R6MO2hB6Jgum5tQbSs+MAxVBkoCwMTD+Wj++MyxHgevxTGwoT5rWe1RKn0gL5YJS/N3f+P129NhBec/T/Voxvt3EO7ZfIYMDQoDXjgFFIFdi6LuRs9KwoY5DwGsJHfBPg02bOexGl390Q1hR/PJov+a7fpd5iQPqNbHBZYP0iFuDw1O/JwvL35gy/o4sD6Y1YIbmbRGHpSL+gTPyWoRi8K1+gUIYfMdutev+C0Yw4g7Zy5DDzMZc1PwN6aZBamLZgzwsbUXvOD/Pax0q5AnH7u/83b8l+UexYaTk4OEAcrkuD6xBGRi8jTtyAuw0dOQMA4eiavM430KGJLO39TPGdXHlYpuQUVqtPYVTu1YRMEYaJxPEa1j7eU7X26UInnkj0ro1c1vGa8KGCDlEHkAG2DfXJPPHTp7wfpiRU43yWyW5I5JepwgehILvMVdz0kc4vnNSWuVo4DyjPJmvbVu2OvI/f+Fi27x5k2dsWEaMa66WwZ+T8p6T00KkyufQBxgKDPPtm7fbYUX5L734cvvT/+cL2lv32ge+473tYx//PilpISDoPD0PUZqNqMZABFeIxNzc7Sj7+TuaF7nD2lvMxz0MrPY/xp75xyBHVyQiZx8kyu8IEI6BPv8d7/+AItzrbcPmjf777NmzbVKRI4b/hqJZ9BfymAABg4yzHz0VnaE/Wh90+G0Zp6CvRP0gETgXrEUMy4hkBnkaxsBrvlfIeVwkgNOb7H9kCqQQY79u/cb2zDv/Snv6mbdbx8zyvLof0ecNoQgYVxxBnBAiXjvSGtfdReliP790zqKupesjM6zPPc0Tjoh1BOPAAdG4piQb6J3RUZAmjVjfR086SsVB0HfiAMmggUYhW3ZQErwxFwSsK6TfbsjAI7+jcoTPnD7V9j/wYNd1i7YjIEAElWPjq+QgBU3JHuH5E0RNyD4hvze7jiYowrAiE3ZANB4bcqMOGl9HjBPBz+va2pN68Tk+j8Nz9cplO+E84xoZd553QTKJjbkpR2RE+4LglT3AnvOz6nogdHaQum26q3ngfjgT2G87yhornwetQB6ZV4LQBe0B7m/VwxP+3M//16x2F8K7bfPGLVpYRXsSHDxZb1zdDI+IBSTCxQFgQxhK7h624SWEQdAChjbGUMZI3pDMgIy7NqXeYnB4MUePHRUSMCaju8swyewsXt5tPzwRAd4ukzuuB2fTAcXi0THxPBwvBIcXwshmjven6L4LABOE8CIoqNEymigBFCYTskGLz+ZYHnGWMseAI1gIDy+iDsa/a+cuRR93vADcswSm4FWM6U15g0ThhsakVPmDQt28ebMVHnPD892Q4AHj8QxeGKILLSZzi5LwIndItp4laY0lA8rYavzMiU0ZHiibRPOycePGwaIzN/yeZ8arZg7sOaN8UEZabxQkws14/vKLX21f+LN/385fJB2USGXplX9zPSKRERwGp1LwIZYMpI2nh2uLPBg77+R6elrb+CghK4MeWeLQ+HOWt7zqM/X51xr+pd/HlykXJe8zOGBuXxNnBHjN48jfjBHHkxffJQrO/cGkXusg9C8s/dWdA94YwPneXX5CO7sDJ5E7YfR9yziITMJiN/pZQ0azNNYBSuLraVd1o/3444+1z/z0p4PUoOgdVeL0KTrpStKQqJ2iOA7sCStTXQdlRCSAwbh1+6bHaOTLKFkicmQViBOH2Wm7Wk99f1wGlrTVk4pWiehu6TpWVKBvUm7IPrJ8VelDFPnXv/mN9vhjj3mvo3w3bNjgOUTXAO2uUyDAvpmWY75Ov5vRXsKITV2/JtRAMLJkDMU2rf1EZMwYt2/f5mtgrGeU0iJlyWuV7j+rdOSI0DGQARTgWgUIJ46daSdPnmpf/uIX28svHGtbN21tP/nXflzP8LrsTz0fczQnHYBuYU8zBxgI9MKCjCnvo/cC78eYL6AP+7/jeLOvtJ/t9BH5Ixz5d5wAoHmM13D7vg9/uB0/fqyt0fguXbxkHTiptOLMzHUZ8tnBZzGcWXucgKSi7CSh+7T+1j+kRkg9eM8mUFpCJgl8OtzcjablScZf/+colwl44MCj7dvf9a72+je8viOjSUmwbtx7TNDxRekF9IvXRLofI829HCR5bHGsMYRE0jzbbTkxht1BfNHnHmNSFegr5t2GX/OEUSUIqUh/1LozhvSK5mabouV6Nr7HWNCzvIcDcPnq5bb//gNeI77LPCFL3B/9Zium+4LgxM5NSM9P6jobfH8MMTKAowsqwnNgaK3jCK7Q1bomjoHTwxo/ehXEhGic+eA+Rlr1TOyz2wSq3FvfQ++DmuHAgpxhXxa1JpPaK/x+46YtQVusDDKvdiAYg+esy1hP4YzKCUuKYjbX0vcYE9e2HWIOUIO/+Et/exEjnwiVB19rwb8muGR2LjA0X0Ywx8mJaXIZPJ64oc3+h9+zGeaBBPHCNNgJee8oNyA6FAkKg03N5N7QhLIAeMhsfBQTgwVimZDhAd65pYc0hKV/k1u3stIG5nP8m/whUMF6LTZPg4dlmEjj4P4VEVaOvCJp5/nZf10g2bwovzLg5Y3z7LwYk9MCElgMNfe1IAJVgip0KIxnLKFEAY0oEmJ6Nur5EJg1mo/afGVoCu4vwS4PGA89G5Y8fxwMR/KgKN2ADCJeNm3fwIbo9WdMa4jSj9nLKwiIBJjckpVC0h8IIfOJUg93IggB90Lw/5ff/Vw7deaU4eN6lcGuCH6FpJBxDtshWRonvzfHohwVRmT7HwdgYAj7s8YJTe7N36uc+7LPRtPlkq9xQ7pBL0VQ82Vj768kh+nvcH9kAMXMeHuEPXg+/QOnYxDxo2x6lLZsSgf/LEcMB4WoKs+FM0FEH8cBqN+RPLnUQaRflyguQTf0fcT1gDVXNcxCiOCq/NCPfqR9+7vfJSUkwwbi1edhAU+fn3XvoE1R/uyDigCS4lJai0hORsN7ndwsssCelNEclYLHobPcdacaPLMiMIz9FkWpBw4csDyh+K4rAuTzOLVAq1s2bxso3WkZ5vVr13kvYTxKMbLu5CFJf9/WHo8CC6y6YV0UMSgdjjhByAYZ9wSMSmXo+XC2Z7U3129S2kLjQz/NS09t0M/3hGSQesDov/Tyy+25b77Y/tX/9W+EVNxt73nPO9unfvxjuu6YxiInRYENOoa9dEfXA9rl59syJOwTlDnGAH2ZXL4GTITfYfR5IvzOPbI8NDnjPdKPDGBs8jfXAXl493veKxBIulDRNSjgpUsy/HKmZqavS+/M2GECxXH6EA5Gz8VHepSX1nMyNnMhMJ7obfgElvnk7x3JdplGbgbyDQLodCDpzZH2zDve2Z4RnL9JHK8ZIbAYCxs/QfGI1lIAEIPNPjwv5BQnjLlZp7+T05ZThhwpTZnUCw6pDK/Sqyv1HjoOZ4G4wCgMul5/7mjNkfsYOPLgd2yXeJGuIWCsyN95bwUpyBHfHdZ1b8p5xeGZkaOBE/jgQ69zGhKEb1iBqNOlvld0rFMFDh5xhgPnO5XCmPt+AXGe014yXI+O1O+wByAsQxojRh/UjNQByBUeHmOHG4MDBNeB8TAfI3IAeGHXeEYcW4IvHMFC2c6fP6cgcav3JHtiXGkKcx4kD9jPGe0vnJNy4HFKS8ez3mfOnPH8b5S95d98Z51+JiAhmBn6B//of1icmrzohceDxlNmYSHzhQQRIhwb35Gm3sG4zis36LwtRKEOFzlP0mFsBgoUY9hBk8nmndX34h3rgSFmGLqZl2Hd6k2Ah1KRL14QBEMUVgQNoo8mGtTBxJhEPDaEGlSRZoqExmRXfjB6HvdoCcLnZzZF5Y0G1+obs4QbRcHvGAubi+8hsLMSEoRuXkphoIQ7LOyf9Z3NUjjTUm4o0b2795iPwPzZAOsPnukVwT68f1UKEsfBqRUET78vXoCFhPf0+3JorDRsrGNIHZ/2iJk5KaKRiYf6XZHDGFcIknF+Ysx6/lE/Jw3RvXR9jvn/l//iD9vzyoNeEzmrHJblEbLvLsUCRDii64ZMGcidV82Pjb2NedCi5S+icCLwQN7dYGqrFhnT0bANWn0vFy8jV9dacqw6smDvwKHzIOIdEP70HorYCGd3REDg82/JPM4UUQuyUohIORwdMgWGYr6Lw8BmXsAa+RVjvkTq40Y1vYm8B9TBPld5unJ4+kowfivO/ls7MuFjML6f+/t/S0pilww/BDNIcSG+Vl658oDL58iOXo8aUYDhzSTvelOOOute0GDyu3k534oS1Xf4zOTktJXKyEjgeZPpiAb1Hs7ljHL+5ConpHTGxkfbmRNn2sOPPNQOihTIviC1h8zDm2F/MwYjBBht6QYMGYEGeXqcUFJ7Tk/dndN3Npq8xDPPSbcYuZIzy/jZ15CsblwXydDQsaLTsxfb8WMn2isvHWlHD5+04vzsT36yPf3Uk74Hq3FX93QOX8aGiJGcrcl86EMMao9KgfMHZDoIvhqvdQaogh3XGJUY34runReMcyUDBUkYIzkh0uR3fOD97ciRI0ZAiKIvKuK/Kpgfo197mYjeooDTZcGJYXJqBwdCKCQ6O0atkLXiz6AvSfFFT5hYq5/RDaOa83Wa/+/67h9o73v/dzjqR8fhwKK/mFcibAIkZPbG9RteO3g93LN0pXkPmiOvpQzuuJ5rAaRIUDs2AxQKmYLEB6p47NgxETz3Wq7Qd055msMQNJb5xi5hi4rsh2MS0ih8K6EPMr5sKoIX7319n7kg1QtClb2bbcd1IXGjd9HrbD72OMFXgh+lsbQe5ptogvlM8UpMXO3IxLAMN9sVBIvnCTINrwZi+rRt4lqh2MWVYc5wwk0qBV3ryAPPhSOAnCJfEPmwh8wNc+bQBO6d5Bvk+4rmDRtghKyrGJMSe4obhZsUdPYpf5tjof/MH9B/PNu4rj/0a7/xy4tHDr9gTwWInUj1isg4NvSaMTaxFYAFLrAgE8jDIYAwUeEXALetgzULhNM9qnENiJ9NeiH6lNcDIhCWJ1CJICsTbchPCxIEKkJ56fMnTpxwhMkkwRkgNwdUD6qAQmMJUah8PzY9HhyvyvV4HETO+Nzy+CsCrMqAitIYB2P0Ru7KFWeFNADRjD3/7lEzERiFDSINTQuGuiHPyx6dnZ9Ab0sRJ4I+0vbu3WuCI8IF2WaN5hmBYzFYGCKVC/LwIeHYoLJ4Nh4sHdeMIeXF7xk/8NcSzBelzHpUFQBjsDOjMUH6YH5rg6JYufdy9MAOnr8fIguf5XMI4Pkz59u/+t//sB1Urt/M0258lxtdxA1UfJVJoGELLzdUJnYqoinOwSCu7c6K9KTkA8OY50RxLRlrblm57dc6DHEwlu5VaE2tbf2dGcocLRl+DJgB/AHZsD7HZsFjD6ywxMYvtKUvhv9aTgB0GorPL0MQuIPn3gsYRy3ORabSvkA3/HX/Wu/6OZEViiCEQ8+Nfn7DE29o/+nf+E/a3Tk56+TtcUQ6/ItiKeSmnEIjHp1rUNc2c7+jGSj8OeVwMdpEN+VnhW8Sbo6dNvSBmdhXzULGkFW0NAzcKGQJuTbnRDfaqZTe5asXpXaHnfs/f+5sqg3kaUGcmzAbm/z/lHPXKGAbfe1/xmIOEuRb7ZdpRT3btoq8JeMfhv6wHAgUJ5yCIJcYQwIPkEzm69KlK+1VMfY//ydfVt58qr37Xe9oP/apH1FEpH3ZHR7SlugY5g1i65zY3eyd23ICyMEm2pcu03iJ6E3sNbk3ufuQbmPwsTYVXAQZTSoNZClGa1HpiR1+xgcfedhziyNy7bJ4R2KLX5LxnxZXIshDiHlJMYRnVWnFOByJWhP0WO17LhMkdIPXU3DoDOsOzQm/37l9Z3vyzW8SP0RBGwRMoQ04QCupyjK6A3KJMwbxOSTC1YpinVPWusMVADFCfJEHdCnw/UsvvSSjvkdQ9SZztVgfOBgTMmAYzK1aPxBH2wfN31ohQKwz+hSYG94Xckm0z/cnxkETQho1EtxTyxUI8Te/x0lhzQg8kVPWn6CTebaD0IOukuuqXHHA1WWHNFVy9KSSqXoQ094kvjgX/EHuxyYgbAsV68hw9D4ohlJhRnRYdvarEA0FykUy14B0PeYTowwhPmkRghCQA6omeNAb2j8gB+NrtL+MqMtZl07imXAEuK65W45N4ugx94zvW996tr3hDW9MIIkz3vXeJaFI+/bvb0O/8Vu/vvj8s19R1L3BhvaGqP+rYdp3SBRvHiFhA1a0CBMfjx7CDoaM3AU5YcdjmqTA8CIq8Efw2k0ZyJ07txu64DNlSMnZsUd27hTTVzA4QoDXSH4KQ4pXyTVYVLyhwG0iuRB9dWjNpUdW/Naqicz6w9ZkkCfnhRDZ2dXz3BVEN6RQj3ug5BPRsalTHsZChNeQMgo2K/Db7t277QwwTkqOUFJsjDHNgdEA8nUWwpAi+f72bTvaJnEnmCeUgFMDNsiQM+Z8/eMnT0bB6eeBQTU8F+EpRV+GrKIxK5f+zOXYDBwPjJAtSqBu7lOksSIMLo/mahMVa5Z720nSfD33lWfFev6Ldv7y5dcaDtuxGGyi/tFRpQhi2QYG2RGxnZcuoF6pwN4JPoDfcQqWUAIjFQNrGANh6M2fS9SUUrvcu555cI/uUJRxWw6V13rbofbu7JuUmepG2c+O3BRigDr1RzuM3x1Efl/j9Fr09SgEAMetIu/XuCwd8q/xZdz5KbfMXJQML3cEYsTZ7Svaz/7cf9v27tvr3D4vco6Dkk/GLDlkDcvJq/sM9fUwG7o7CvX9kNH8ya7sgKYj1yj3iigIAioVyPXRETji58SQ37ZdhF6tFxE9e5v1v6c1ZI+NKl137sw5Q9cYAu4Poz2KntK8VVKs10Is1CggfLFnHFVJuRPxYaBIobFnMEg49iZZofzgFcA1Mk/genvl5UPt2BHl8z//VRuin/jsJ9pb3/Im7wfrAo2J+YO0d0dVSUT6s2Ksx5hCDgxLPnB0Z+pTUetoG2MbY1DOk5V9lxPPJDIhnUQFAkoePgIojEl40knf/wPfr+j3uOcJeB89c03PT/ktxiKpTcaX6qTlJMGUpIXPEyc4MpPgAL2XlBnP6YjfaJ8cxte/ob35LU+I1LzVaOYwZDDpxMw/84LTcM/zi0yD5PL86L610v0gBjzv9cnrivBxnoR+ghDzWSO9S1VWlEDyMykTnCvY8k4peu6xFxAQKWOT86f3IHg6uORakDGlJxMFJ13FuK5cuerIl728RijQSn0OxAhjWrl2ov4zIonvUIkrlVk8q+F0IULr5GiY86XlYdxDGh/zvnXLFjkZ4pVJv5MX9/h6KoC0AWgGtoD01Walr0iDMM5C7nbu3GluxnWlpHBsp+TIogs2CUknpW5UC6RYjiWoBggPQW2hocg6rzUa3zoFzpSzUkYL+sU6Ym9dXgjXDheNYI0KM1D1nsK1PtKYcJ7hK0C4ZN+eV4XIbjljRun/+5/7myJzkpOS0lZ0V4SHNRMitHkR82BsRrMo7RWRxyTqjkECDkEg8Pe4QccAACAASURBVLhjkIA0KAkTE1+e/4QGwEQ4YtD38LJSp5uIFPgOqM0wnwSInMap02dEEgorFQPM4trwK9cftmy8GLykkN2WlHIRDZ0vt0ItFnqUKp9PBKl8kq7H5jWLFa/I3rs2tP5s2646TI2TjcFkBn3YqJwMXimRPizO5KYKeh2Rwokh7iV+hvw3tV079ljYvcj6D8+M+1F2AYP6mqD+U8rFMCdAojhMNjLLvPd6nkTllUfuubP+rMuNEM9evAVYu0l/VEVEIsZSDjV+B6E9mkskFGNExDN17HL75//y/2jX9fwp7XMYmg8ghPrnCMoF1IMvYqD4FfdxNUVfIxt93o7RXv7y+7DdFRsuGT0G0asJItMDO1gIwmufOx9IWoHrO9PpMZanb+PlyDdjN1GmjP7g+q/N8dtd6cb/NYOuH2z4cz1HCv2fRDRZy///Vwz+0rPW/CxHLphH1vOpp59pP/2f/4T2yW3n941csDeJLrtjiyNQCJwddIh5XuOUcLE/LyvdBP8EaPSyIGYUBobA4wVBwLlDJgwTB23gXihHM5JNAkxN8pgM+C0ZT0rrrly9JNkXOUkXmJE875BSZC/hLKOIp8Rcp3YaGJ9roAcIBGCIM2Z+R636We0LjAkGv1KFW6Sg+XegVjkQMP9NYlJOGiKfWOSvHnxVyu5i+7N/98U2fW2mfeCD724f/diHbVgcbWmeKyWAHoB0hmLluWyMegBh5j75defuO2PfDkCP9jukX0iK1xrn1PIdOYM9zvPAFzIk7kh+vj0mA7xSuXNQzWtXJ5UrP9uuyLmelMNyR0EO3CK4BehLnIBKMYRMGISTF3qQ57GT3aP5pKCCADnS1TO/9S1vaW980xsGTg+Ow7TgaaLMWyZRh7SHsWM/UODJ3yOkZShd1B+Ql8iQov8RyGoq2zMnqAIwfV7rxV65i35E50o+V47oWpJLOw22IziTRLJCMIxEJGofpKr4jHPlkVlzTrrzk7RDyN71qu9Zf3PNPg+sR0HxVGW4X4scYlIc9I5Yo4ga5wCHhvcx7s8//4LmLNUSIRui1xXM4XjpxkY5GI84MEY+cLQk17t37bKx3aXU7mWt4y797AoHfQ80AxmGCEvgCjmR8lYQnBC+O++DdcamaT64/4j+vqCqFbg3IC+kvEBIUmaeUlgc2vAV5m0zcZRAx/h32QuC6DHZeBztob/38397cY0MNvWuTIK9RU0mRAA3DtDFXGsOCxwDqYcg94TnBtGOyUCoeLmmXpNVbNfyOvHYbODksbPpyaWElLHaDoMbOZBb1oxuElEPBi5NBy5JIQFfQgBBEYUpGqOHhmChS+DtIdr7jefNYi2RUCKkxQNg01UEZAGSsikyk50IXWu9IECemXsB6yBkXIO8D8988vglR7erRgPzV07NxrIvoCNwbTxyjI88/KiFFAMIskJEYo4AykvPwXvPv/hiamId3sdMVBS//O+CbSvaL8FfHtXx7+WvmOBszDKDzKVLazxvuRdjZHOR12TO14lU49QKkdTCynb99KX2W3/wz9rMHE2WwrWIcc/fGAnXGmMflqENIcQEe3BE5N9F0DPWODDBD8gjB6WJE1C/5/Mp/ylHADQqDkKvJMEo2QnqBtSf7Q4GhrmbXyMEoDvlMPbJcgTFt5dF8sUbyI0r4mds/Z7dyak6/l6i4NuS77WjmVH8R17dIan7d8O/9Gk9R3dEBvOpZ90ulOxnf+5vtlUy1jDJnYPFGUfZ2vDL+abMDhnmfdJqbvaSElvXVfN7fTf7NOgJkTSyyd4n4kRG161X5K3PF1egg/0D5zMKvNeSO4AYNXeF4MHpMjn9EI1wAJ2T1tggyCJnJmZJ6RFB8ZhE7Rs3brZiRF8A2RN5Ef2jVxgPe8zNsXQ9Q7vkgmVUppV73oIBlXPx0kuvtue+/lx74YVX2wP7Hmqf/vSPtPv27Qk62dOL6B2XCstxMilLfwPvc0+XuOqZy2lyXw5H2xXd9/p8oP0edXtvWX6sLTzHIQgD62/3M81q3MgDjj2pgh/84Y+2s+fOuKEZ5XuXLl9w8xeiUngGrB/NkKhJB+olFcp9GCO3KUPvChX9grmJg5Z6d9YFo/JtT31be/T1j7U1Cipqb1HmGIIZelQNvlSax/XR/VyL3DLI5ErQXPYOpYKaH/QzeyH2gfclf3oHYq+DCfLKpBY0Pp6BOS8ujOdV+w70o9bPPIHuxBTRs56B6zP+MuSgXNgMjHV6liTtPLo6KWU78XKKXdGleSCdQLCFTkqFWkrTWRsqJki7os8/9L0fat/42tdtMHEqz5w57Ws4eNCDXNe+IMWEjaO8lPts3LBF94LEPtHOqdfJ2bMXjKScP3fO6Qs7IObdyHmTczSmoPYaqTEZf2wC+zHp6uhqytyxwfAj5iUrm8X0Z41ZH5Pq9YyUvd7Q81PNED5d1px1NLmS9AREd/PQaCR0WVH+XgfW2G0QBpCtoV/9lX+4aEICG7tHknhfbEyULMQcNzvQ75P3ToMGEzs66WJETFg28cxNLQjd+5xPSWQNcQIPCsY9QkCDh1vyuug4ZBinbz42P4sH69wQiD6HA0LZXxHwvAntveEIpHnOTY2zFA/3cEOaLgCMqYwjm9PQjv42g985r+V56BgTxrxtx7YQSjQmlA5kkIo++T2C+MCBhyz4EHKuXrnkiZZ0SVgSwTr6IqLQZkEA779/vwknQH2bNqmkb5kCw+gT0bz48kvZMJIDEA6cnuoC6GsmPP3/fNVmqc+WI2AjxtOhEDCosg7OqfcIwfChfl9EEMwjeTwEB6/RUVU3EGPaVLcvTrff+dw/a2f13IuL4mvY8PZn7s+eDeg3/SrnwJ3i/D+URBwjIwOFDvDZ/ns/rx2JKBFfqhvZQnicJuAz/L0M4Um0asqjI64y2lzEDiPRWzdEmdfOIfB9cDZKNrpH0++diDwPVXyQ/vD9Pe+7IAhcB0PcnYmMP88XBGL5uJgH6vlf67ANFruiOSma+/Y92H7mr3+23R1aaJs2yEiq/wWRPQqUzozUY98V9D23IOdtBXB89sG4cpKk8tYox44cRnmpFEvzS4SLIkUp8lorBYhTSuMTHAmUDE4FsCIQfTlDLlPqJF6+h5K9pEgH0hrpQJj5sIq3bVVTMDpx6jPoFpz/CxfPG4YkGMA4DLg5im4hvAEzlwPGmpEnBh3j3uhK5PWqIN9NItEyfpybY0dPeD9+9S+fb+dPX2wf//hH29vf/taUV3Wj6LXT1M8qkoa1TloSclU1vkF5uiOokb9wBhZh7zuH3xvwYEReA/EnsHBu184hSOhNR/LmKbg6gHLA1Ncv3h1q73rPX/VcbpUSh4NwTg4AY78uJyiNvdIsyMRCDAhGv6cPLd5OUyYdZ/eYZ8TYd4OPgXrm7U+3t7z1SY8N484a4jSgGyFYh9eEbgyznf3u/QFvgABF8nCHhjWdS7Ug/gcBASRcyr7J8dvJ0TXQyXduSga1pgQVyFMgbCJ9zaV0BYgCc1PlhPzAeFh7nGQcO/RRGWuXJ9tJpzsg9f+q8PIcppMstsroKcRiOsq6M2oIpuZQSR5BjhdkfEFrvc+NYoEIpvENdm2tUskP7H/AJZ5PPPFEu3ThvHPsOFsT2jcgvwOum+71tW98vb3pjW8WQnOhbdxKXxdK++ZdlfGt55+1YU4KICkL1pJ5wnmM48SeW2o2xbiQNxxf1gDEJTaFvD0dKHE6Y1NBZOz86fvoEztRemMpEEwKGxSP6grsKKjgWOffDclJHvqffvUfKrVKM4V4KMknRxEnzxM4K+SOTtTTZCA4k/LkN8gxiHeojaeHx1tkIoEYWAg25aDO3l6dWJdAchBciCJhS+q+fBYtOTFGi8KUvgGbnzx1ynmSsiAWhF5FECMSQ1uRGAvFZkGAqg7fcA1KRJ9CqOMpBfKeFykqSgxyCoZaJTWb1gumuaJOZMCJd+1hGmbXcyYnleiKeUktPw0WMCZEPpm7YjeXgUIBsBmYR0qT+IwrGLQIlKiAapw+c7bnKdnUIYqUR1/5wyoZRGi8+dkUHn/mYTkasBwBWIL1+RSYe0G3+b6NFWveuR3esHwSr5d16qWKOCOjem/TmvXtX//R59uf/vmf9uqP/zjpL5YOa2rXI8Z7yYovLZ/HHocga9mfpz6fJR68BtB3D5gHYuC7xIjH2ShHLF+t6HlwoW7oyygv3SH/KoA+hrwciSVvxv0KfE9tyn7P17pnXT6NNmSO68ruEewBVeqD38TwV/+BPELWBdl533d+sH3vh7+nTc2oAYn2HpE9hj+D6HMno5KmHequKUeBOxtxAbiVfJKrBCqEfMe6ev/KKSfaqdpy94zQnrFTBIKjPQnTmVex76uMlb2MrHEtjP05lSLtUa+LOSmkazLMW9W7otAGHAs+e1ataNmrOMPkWHnf/Ta07hhKDFF1pTOk33tZnNIe2XvfnjT0civTTqwDhTt5th09cqx9/s+/0D703d/VPvCBD5h3Qk600orm2EveQf0oKb6jsWP4XR6GQ4NhNwy9dN3k9SuaD6pocl83/Ib2MV7dMed6PAPPHWOvPL0cZ1Ki7mp4b4Udrve8771Oa/D900pt0gIW3hOBRnSkHBLy+5D7TJjmT6QnEH44KDFi6dAGxE7k9/a3v82QfpWvEqSFzxJEMfpOhpTxaH3T4IfrovdJyabpkL/SDbV1TnfEeX4aN90WckFqxdfSd+BqIIuubOmVKE5RyK4Yw7NSifHnuZFK/qZBE8hCSmGVFnA5qZxMHDpSFnyxOxGQ0K/LJoAS0TmvCHvIE3NAZDuuXjEp+2SdpEd1J4jhpFUwhHYuukGFWMpzI+/U44N8kDriD+89q4omkKtdu3a4rwRjMdImWwEEf9999wWFkOxvlYP76ssvOhVA6rzm0qkjzU9aDiulLlvAv7FFTujanoQLQlSGw+Kx2+6EawGPgXvjwDIXtqvaJ+G5dUegRxaRcRxnAsl0YMT5NRcE+/nbv/GPF+foxqeFwIPDY2Jjk3erxSk4tpQWgk+eAXiQqLiMGA9fOeXqtFRd6ip3tl0963kBM7LR+Ny0Sn4iuCkfY1NuVCRDvSMOxNGjRz1pgTzStIfrUa8P8aEqDcLK7BtTz0PU7gkACpRgLjHecQA08bO0AOVqIZbZuMsJYgyMja5JQHOl2LrGjueNIbAjs0Qwozc1YykjXRE6mwJPcPu2nZ4zb1iiJz3PwUNiyus6e3bttbOA0rRycpkkn0k6pfL7BeHXmixPZ1QEv9z4M2ZvMFj1ujIbKiV82fgu6AEG5v3eCph7oWgHFk3fhEXKnFRjCBSPS2Bu3W1fEvHvK1/8utZRCIBqlp0C8MtW1c9jjxal0S1ssS5eY5b9Q8xmD6qXKABlXf08ufpyY897+dnh9LILVCqgVq/7IEu2e8kxqZt6GD1sH1jxZQbbd2HdKzXRGQTRTYNX7HA5IfV93qox1kc7wpDRe7MCseZpZCTkPH/7X3lne1r15uvklGLEDh860nZIEcGJCeFrGRlSz7GghlhNVRJE/nbaNC4M1W1FFERK2TPkZZOrxwAvlzNDqEZFIj+wi11iZSg4CpX3uTf6gtx1OcibFAEBC7u+X+gWbX/dyMRVPcqJKl12RVyCYhvzntuKal4g+7nBCo1OaFai7zqNQGqvR53U+BMxuqW4jCpO85HDR9qhVw6rTO9U++QnPqK9JjKxunGCJBbXgsXBUeDsDyIrHJ859wehs11gYJ6p2N3+2wY/HA0jR122Bx0a+zwwHyCKRgxFIuPlfLT01x3pH/dsx+DhMOheP/iDHzU8jKE4p7z++bPn3e3U4+qOSAw/5XJBIHDw0pOdRjK0wo0znf2+Ukjl9vbUU0+1N7/5jWnepefCkQJ5oqXwCukn9Ke5TJILImGcPeeqNQ9sOvYuKVg7N545SvZSXZEOqOmaByfMeT0Mut4HGYHfgzGszonoGUf7doxAEECgJAv6LJHyZvWyhzvAi+/gFC24h78cQufUO0HYXB2g8KDBThEJGQaBoeoAnW1ugCP58Bl81om2EHISwi3fp8xZzpMuZjRTcsO6sh9mdZZDBVE2jBqT+2CAtEB41Gcx5qBWF4QG7FCqDdid+QTRJnceh3BRKPVh21E7GD2o5PndZpfg0L0JUoVRyAcIME5OfqarK2fGsF48Y+TGTagoGKFSRuPGMcZh8zkSGi/rYmNvDlAcKvZ2bEgaUtHe3mXTvyXDf0cLYriFLkS6qRn89riAWNj4GWxB4/zMwGqT8H7V29uz7rnPIluwsKWY7B3rz7yMNrlzPNHtKu1go0MgxPtyLh0msAwL5WTA6UTS6B8mx3WWPdcPVIZRd658MMaQ69gwgwZEROa+dxH+wubE6LlJA602u8cFqY9NjPcM2QmBTF40LHnDac7L0D86/ZwRpDL0QRUCXdoY62fKS+j4B4rhqLrPAzAS1Qw852lBoofl5Liczk5Fz2/T8GVZRM98Bo7rpLFl1qYQgtfA/I7Y6TkQogeRB8IQqBADR+luiJLZhGGBA0vZcGOw9XtILG5HrPuiHKzI3YRDnBAhAKdOnbHiPSwlfEqQGTmxRbd4hvzI3IUQWBB+oQq2g4bQezjDky+3oN0+LrP9S9b1P/hXvhaF6BdRApvASq2/O3AQOtReiIT/LoNbnkH+9vjyr45JBJovB2EAanSkwkiBfYfM72A8y97z87AJ/R811uQim3OMDz30cNt5/+62/8F9bY9Y+9Smu5RTc47S3CqlaYheiqxSYcgr+X7GiMIi4vCdu+wU65m1RTGB2JG/R8mmPeui6+5RhCg0IzD6P3dq03+k/OwQ9pdJb0Tp+ozzjNofrqXvsp2IJHXlzIHPv2Cv9n4esJ/ptOYDqnCku4EgWHAL6sot6+sYgwt67vVyfDYrWoaMh2NxTgjA8eOn21e+9OV2QOm0D3/4+9UzYNyIH5Eb5Cpu73a6GHIpUhq8QIy6rb/n5SDR0pa0YQx/OBmoiQokYuSRlSKDlmjhSEQJ03eESJsuhlX2x14xrI8M1vPp84899njbqpw/aVM6FZ45e8aR46TqtJmvm64qoJwwkX45JCwRepK9mw6ccSrvu+9+tdR9h9KPD2ges4fQWXdl7K2jHUhEHm30HV3SrjeyDikN486cubYcp0LXdXle50NknZkTrpnW3pXyCYkw+rkaBEHwZde79bK/11EUrb2dCGBneqDgU9qQpVkZGwAdD7qUxl8c0oZBDPHPKJAmAug9pGxg/uhDy530uHP7wP26HM4HFWeGz6nOwPGByK3Iv8iRrMNtUj4w6E0ilyOoa3F7kw8NqacNMc7Uqn6gWqqkmgms2BkfWic7cFbrSYqE/U3wythLvonoRziTwPIWVMldT2W7EqGnSyY62ARJUiOO+lWDr0B1ldLq1mkO2Jrz/egB9hA2qRyzQSM2ZMX7LXvVCBHOxa/8o19cRGAnteExNnTN44XQJueLNxED5g5yCLA+V04AeQiE75pOzeIBeHi+66jZhISc4hflmYc1e9MCBFQeAqEFURNCzo+HxlDyYuL+8A//tTawWJe9L8C8FpwmEpAq1tBHwAKiMWvSU4oBK1IerTY2vAJDh/J8HBl5A4TVmWeIg4ARr5TAiOB3evdfFzvTVQTAL3xCE7ZFCpfxo3zNiLfipkQxCtiRswkz9FUmV8UhD/FC79t7n8kbxaXAEJOvgXFKuSIK9lnlh1xCw8Zmgfq8lR1bHtWXcSxFW5u6jH8p/UIAisfBZIXd33Pjnr5A1vaauS8wnX6+KTYyG6caTzB/KG47dfbwZfipr8Yb7/PkFsf68m150VOTM+qjfsm55cvqD3HxwhV3sLquZkBzs1K8NlR6VrusUWYIWfKk3TD73xmjXwM4wD/kPb/q83nfJtvWNRsFT38Qp3M9OwTLvu6PdoPP9z35/Za+Tz9roHvTNb+DD2Vw+f8uW2HFJ22WsQA7q+RoTCVnggt377mvPfDAPhNwtqvkdfvOHWY/zwhRu80pYXoZIOp7hzmm7IjOd+RwgQTL8PtUPkd/SwcteSxaS9YRiJQ9Ut3H2O+u+QdeNTdGSBbvubomPb5ZAisM/X6DTkkDYseQ4KgQcdHZjhLXOm/CTr0+b8XVc8buG6H9h8ygIPnDWHml7E4dzvrfVabL/kSZwXRnHHAGbug7G0S6RT6JkFGwp09ebi8/90r74PvfpZPiXm9labRRn4E1vU/nA6BbqiQPeaP7GU4Dhge2eQxhDL57w3cHoODXOKiRwchld141ftdgK5LeJOVvsmBHGVMZUHX1kSPmGIfrQyrfw+kBSj4jx4XnuKYDbm4K9md94EBh/IC/l5fyQiZGviqHvf+BB9o7hATt3XefS+SsD/w/dAdle+SUAxUjhxl3RBQDiMFHVtDXrA1/cIicMuhlf8zj8qqN2AFxMnDqevRfKKRTMnYUsBG9eydzm0HZEJcjXjLLmOI0Rs5SehjjlPES9caOuLRS8zOioAPCnLvB6hnqdFZXleh3nBFQ/Ubca6EfisTn2S9Es9WtD0Rl1949Ip/LuS0dg8NQQVXfFzyvg8SuN+Cxsf9wEuhRUURpKlAgiJrgiMYwiTbVNIb2XfUWeWCfJeWg9zQmxgz6vYbeEgS2mjlSH07r6GpBwEKkx8FfJXlg7iDkgtzYudBEsqfd1IpgVD/jLCbYDsJAEDH0B//09xZJ/MPgxSjB5vaNDDngbSAo8SLD3o8mLEXE5zh0g85PBfuwUGxsBCTHzQamKWeBa8STjBSaRNMJeUAe6b/dW4bqAb72tWcFiW2yh8zisjmYVASXHCabjeiVlTO0YzgvRBrGx7j5LuOhpwACW6/cG686ET1s2rRppIsTPfp7bbbzRCH/eX/p//g8UUyRCFFOwDKJeiLIV69MJuqXMt+hZhlr1673OIh8DLFKoPk8Xci45pe/+uXeLz2eX9YiRsyLqufh+0vRfqKQpdxxvN9iWWcdU3UQr5oSvpQyeR37BrV7y2rUtex09P+MtmQjU7IJe5rrk+ZZAUQLi1QRFWtO442gOxBEb1m5MT5HiyAJrgMP6XFGRKDrU9NyBi5p4ym3xmmFHIak9bx964aJZXi05Dhvw2ymNIj5D3i7RBXg3+UT5DdW0NFAydIHVYhZLvh6KXW1DFHphr6Q/qUvJi+ayy4Z9zhViZz8fOTUbOwFx6Is5Phh+Cjz2Svjvkf56a0ij27ZvsWwPU4s8pqNiuGFDJUbVU+HRSkyFJX3mhxsznsg8qnKFcbE/gUls7OuMZViDSyYze+oQfAxhN06iwE5Ai5HOSG7bnqj8RRaZ2dS17ghdGB0VdIBREs5zlTkMzkoXC+lXOEDFYTPfABdU3O9f/++pNw6ExzCHzoBDhC96PG912uPsidwhOsAFz5Tip/Fw9E4JgRweupG+8oX/lL7aLz98Mc/rOuoeZhg2HAZQuBiH6MsNwtBgXkOkZifKS2myojcO536yuj7PIbuYJVxr5RGNkt0QZ4zXdC2qa0tBgEEArlEF6SXfRywuo73Kyx+QfyU7eIsXdBxu6dOnW5XRYac6sfumtDXUbVaO8QN7lRg/yY06MH23ve9zy110yskOgnCG/oTAxuDooOXNP/ObWuMSXXKKQTts9ObKD2OWvrKp1V479/Ro0MevdAP/jbiJzkbuMjWL6rD1x43Oc2yRPowEHXNb1WOLNkBrhz9xDPWOGITEg0PDsNxWR/lfDL+GiN61Ex/6Sa+585+3uSkrGmERgl6ZD69FqI/cfjWS0/7o3ZQVLatII+qjkJE06iHNU4pLB+2wbXTAzEcNConmPKsbjvsBlar2skTx+1oVZ8CAj93qO1paMoxyfET3OEMEyR5PrSOfJ8eNklLC5nVXmWfBn0VUV49E9j7hDDmxWksDlalF+ukwppr8xfg7fX7ktIzEuKf9Sif+ye/u8jRtBi+LTpjeVgDrXIWaP88OAY0BKGwYXmhjIs9ShhVkHEZjiptco97bQQ8tsr3syjpdheFyWLEOAAfr5QR1GTAh9Rn2JwvvPiqPJqxtkW5w8rdoHgKHipoOteaalcmL7ujIBA6DkGIcPX5eKzufd0VkXuTmyyTUhFKb2jkcOToEQuXhV1/s6lTwpV8Y4h+6UdgxQ+kzyFEiuIh7WDEeC6uvSBBIhdEWgMPLwdPkGcPK9XtR7Vpn3v++Xbm3CkTOegRUB6/9Q7bpM9ZMdj5PvesY1LLKFXrxkIIPG/UynK8r3Nm3ZB1BWV2ve6QnFEdwpKx+5p9U7mcUp9kA27RswRZEVFTcrHClRZRfjgIcVLSotKtWbWRXPNKtOAyJ4mw2NI4cDy7o0FBeOQ4OQRpSk4Bp7w5ClRkxn1mb+eMgVtSMERsc9oo8+oXkYZJPe/snG2OR2UByI3a8bFLHOjTUVx3DPxsZcytzQyB5PeOVMyE8BrbwdSbwPJxxlCCo954sLNpXDOhUqO99+9t2xS9b92xQ2RR+szDnqajXI2n5+T0DPSzz+EmuTbwezrABSHjWUalAECwKAMjjQSRCAcpp8clsixkDYNEZFksb9ID6Z2R5ixEKkTYbgrSHUv2K4qVFE45MyhVnMQTJ461Daqy2aSGJRCEypGi/AhUzMQ2/alWrBgvHwii/UfP/uz7tMum7p+xYvhZZzg6ifooIdYxu3qW4uVYsWvm2a/8juY2Z0WCO3HkhPrtH2lP6vCYD37wvTb4pNAQ4TjB0VM8x9S1KZ0auMtwbaoU7vj4WBAQOD4uhSylDGzfjX9666cnQvWKMGKkfQM3gAYw46qOwDkFRUCmQGkqlbjc6Du4kB585zPvsHLfLD3GuE6LxX9BXTEvT17pRD5aBadJz1JJKvubPvQLriR6z3vfIz29JccRM1bJPAYEeTH5Gs/A+jWwNPMd5yUGmPXlRaWAx9h1CvrfOWLnvsP/KO6Iv6/rYrD4gjkY+reNNc4qsoPDZScxckuPek6ddFWTPohRqFk5lAAAIABJREFUdQrUjlyqNXBkXKrdq8kqsClnyQiCnZToJUfVtPDVnjGZUM/ENUATaZJmFr3eo2GQhUEvmgbBJ2NDozrdaAjGvPVhGuLskRNGcxv3sNcnHaTqP1KVNujab/Oaf6LqOkCN1CbyANeAFDXIpzs+uhFUqiDmgPUZs/Qi+jEIWvhTDg5sS6QH3I0vFWtpWJT5YS1IfbP2dSR8SpBFgu+n/nGNqr4imDaJE7ukZ4zxTxvipD4g8XJglfbK5/7J7yzeUEOWh1Rnfk0NNe7ckQA5Yu1RVY9g+HlWDSUsVC7vgpyQ870NEXZF2gOvhGMoRufarWqd96hogJlITX7PqfXvoyxQambF6/s4CK+8etSdvB565EBHIhJ5I0jVirZgbry78kgr72gjMICNY0LLM8Kgm9xm4907Ib2m3jn9n0uxBqrMQR0VFSH8Pg+ZnJ6MU3W9cuTRowOcASoV1sAg7WU3Balj+PkdwnDoyEEjKLsEH504dbynJ5a6pjm3h7H2aDEeieapa+V1Rx2hKqfqPFAhBAgc840nW2vb83d8b+BQeNliFKtPfpwJPUuP5M3nYJNx5CMkIj2/eSGGB7PhQtiK4CHceT5gr9QAG5WBkUrNLY4QnBKcQTtgtRY58IU5pGyLa9NZDeM3rR7s01Ket6SE6fmAc2kGNSWccibmVcqGd81EJUpZOuOB9wyLIrs9PRFrBuydXB5KYYxWpSKbrdExtBgeGOu0NuWMeRTqps0b2kaVCG1UK1Kf9W0/4Z64GqdN5kRRMA8gGusFky85vvG6M4bAkm7yQ3SkK7izpY9URQmncQ2lqlcFe+/ff5+hfjs5uggyWIRL9wBnBD3KKjiTiL7ST+vVFrb4OPF3Aqk6EyGj5pIlpoJ1QSFp3i5duujTNTes58S7JdQJBX7Lvcm1lqVwzA1IFYgNnp7L3c30vhWn2eOJrFH6RKk5iCWKqk4VdNmTfgY6Zt5OnDipU/ReaKeOnW6nTpxtP/KJH24HHrhfiFk69JmQpaY9AzSI6iS9bkpeUNzk3nHUXY0kR2tSyEl68YdkVXC/jQ6L079vfMnRjohS9BTRveBgcMJaOoGmBS9znYZRcTgKESw9s+/+B9qTTz7h7yAoQPznZGyuqXzvmhAIkEajL6BaNtTZg5BqX/e6R9oT6jS49759ej9neaSjXFIqFZSwh3mW6nmQ1GycAO7LfKIf6hltCH1ITuD80gFpO97rSghahBiAVgxrTetZMSbRPenxwWzHYOsf1lH6PmRAnEuEy6nFNAwLIpjAo372+SdaG/Y+qEUc+aRh0myJVGx0iRvrsD66f7oR6rmoEutO+2Ac6DWqrBgnUXjZKD0vlVTYDnrRkDa7rD11z3qVZ+n6Fn0DOY7urB1iJ0ViZA0dqH+D8oL60nSJwA7in8NgnCDtJ/BNrleBA2tVDasqlZQj73UGgoJOgnDQaRwr5gB7QRMkeB8835iqFdKWN3Pj/gQEH/ABdA3mkPszZyAGcUpC9BxTxRzvraJb5ud+/7cXyTWuluIapgbyrh5WAlUKoWDDnDWcntl1SlPlTupgCNKFVVfNxlmQp2IyGIzPDi9RqgKBgjIblDqRCIqNvUUOa0KeIo0KMAKVs7yqg0D+8kvfas+8620WmGyMGCtIf0kbRIHhHaHAnCpgQMDQCKIjlZSJuK8/54jTi72z8sP8XFA0cNmnfpm8h8cvI4LnygZz9Kz7pI1nmNTcm/HHg4uhTWvPeNhlVAtydx68hyXjIl8xPz4z2uTGsXbo8Kti+54zdMi6IFyB7SiDskn2fNoUazy8bwXd2a4+4rNDRaWAuPcGkajIpd6YAvoLiZP3XY7myXwtNJlOe6mfH6QBrNA4qxrSZbgcpIbcyxsFwn/OLXKsezYuYwAmg7wSJivHY6YJC/PArRM1wxruDlj3anDWnJPTC8+8jm9lLefnaa86HXaz7lEnHwbJyamEOFAgP1NKTQwt4mTedR/w6hdBJ7KLIlVtkDGEBMb8u3WpEAJK4TxnihBwWyM3IYChXNdo8yyW4sNzJ2UieTun5h0opu1K60TB0hCL8+NvDJAOI06Wj5xb4QiXSI92tpobr4dKIDBMgR3T/x3nB8Y4yqzQAIwn+wmFTJtXjBzzVH3ncxCWnAtv/rDncWTizKFUcfLV+1sowKDbpBGONC8hEtok54bT0Yh+cKxNshLJCEj+/LnTur+UoJQUNcOwm4lGibBJ89DF7x4On+bvtNqnPqC8NEZo1Mdzgy6oKZRSPDhKIGFAxegEEDeMwIyCkSMivD73rRfawRcPty0b1wna/6ivzfcdaWq+TMbqDHFoZSmVjEzTKY1Oaq5K0NiB+Smdw1hAqEK5O1K1UxzHmCVgzqlCmTUEvqCjU7ck4sXgo2SlB9JICKuHF1X5/+R2ExDpdE6V737vhz4kR/6Eqx/OnT7nZi/nL50VfHvNbXu9/qA7vbIAQ8G++sQnP9Huf+A+N5vB8BJBhtBMqVuqbLz3enBSeijrS3vaO474nCazt4lPA7cKNnwcPzg2RRZ22RfzrnVImkdcCyqtuiOPXPHcOXVO6IeMFQcwjQgBCxcgfTVMerTTHSfKJ/TZsY88ol+JxpHfOOIx0DhiqTAJQbuckjijENqi/9JPQnLoHH8n3Hq/9aDQPnxQgjrfgCkpNMHBR3c8vKc5gA1IXfes1FKluUw0dRoP5GJejt8mI+N06CPNxVrnCNy77bQIzthHdBDk2qBZOE/pk1PQPNfrHrYdlwTB9L1RKkKIn5FT0BejIXJgHVAK/ZGdHvSYgFgu3QLXra4Nvy16NIcPRVeTFuyIqG7KMwz909/7tcV18uQpPaChwy2xXBeHltp6lsdqWEKLAVmOjUs0lHygSvuEGNCeFwO0WoqEFpMmASk3yajTwKB79PZUwrj05NPpi2Y2evgxGfzVWki6Q9WRvHQ4oj3ps994SYdZ7LeC4oUML/caHZH2TeuDCxAwUANDEEM6IOSCJ87lKxJ2ziPw5ugGHr+MiJRrFLzP2O1o6O+K7rkav69T0BBc4NA4Iyl3KiNfXjstQtlIKBhg7SL+gIAwZ3RTwpMjfwPicVTQKimONL5Ij2+XO0oIgHI4RTHnrqfOH+VnQmB3NOzlIzA9IhxsHj0uOSePFa+UjYSSt5LAvheMG28/vfBLPvN5GwcppZwkJSUqDxXYyR2+NO8h1SjtoTWtfCDrsE7GJrB0TvhChgq+QzYoazJLli8zfl0Phci801mSMYcj4MpfDU6b7MwJR3z8jiNed6klLP9Gqfg8d82TN5Tz7avdjWub0jijklGXzUg4cAzwgjGc6fsueFoRGGxz5hAHD8jNjIfO32BsRdg0YUff4eXz5iUDO1RKVsiH51X3qgOZMofLyk6tJDlpUcbH69WVA9FPJxmhSC6cvzTof19HNtPHG4WPojBLXWRKnBjmjNQKz0P0lCM/0ysjtfc5QpvoD6fBeU/l2u00anzFzIfLwd6hHagdui4Tlhs/V1NO85ibVhWpcEZcDKcAiSJFwAJm3aROfIwZ5fjKKy+ZhQ6qGCa5IGPkRfsfRcX+TBOXe4qGL6tK5JhOhvxWe+XFl9t36Ojad77raT+DGwo5Ug1HgSohdBg6hJKxInMiKpCfOEDMDhf7W3v00qUL7g9CmZ2PB/eaJL9d+4htwb7FqaRvOjopLVsxqHTgA93IHimDUg5/rheDQF7/1Vdfafv23S+jf1b94/VHZbuTIrimQ1/V6SdY4LlWiU/xoQ9/n8rGdugZgf8j16AOyAPOJI5P9kUIxQQxgzw6a4WxpY+B5ylnCoCwcEQsc1717+5VXzpAhr865SHbeAroOFacj3jfwNjviMgCHQU1D+g4nwDX9WVF6Tgeq+WM2ilDJ7OftF7ocZww+p+gZ5gDImMf8kWcbD2ctGPNicmhWmccbLPm9eznRZIkdUW0HUc7ZMVxyUE512XDqjqC9eK6zMt1OeTIO+tcSEShpPk7bctH9O86gI10CXPE2lGNxdyho3GwXlUTNtaj+m4Uuoi9QGeyHubrSG6Q4XC1EkAyJnSWG9513g/7sUoS2Ysc1uPySc0Nxxs7ACCwBr0g1UNAamcja4yTcFON9Xziq9YRHp9TCZ/7/V9fXK8Id3hYuR/yErLVEEFZaIyUW3526LeE3qQHLTidilD+N25O+Ya8UNJ4hC4fIDroXimDIBqZM9SUBTW8pAkA1iCfsl25q3Uqb+NlGJ/jD/G4tZAnTpzzeMjzlyDEcEXorVyJkDQxMOWBbRFU5051vanpSefeUZAs5oZ1Uux0ncKz76fG0dzB0ZcWid75HD7B9QoC8wairlKfA7nwAUbu8U/JB8Y5qYko+8CkZgmTg9VGOa9OZdjmrT6kI8cV8/woO+aDJj/c/8WXX/CmDbkr8GtBaQgOwsYiYzwRFDdN6qQuolwrT2BUnzKmz0ix0xIUIbHz4ZwSJK1OwGF7m+Rn1Z7ooSszg19WCoQHcbhcBqNxrVOUNjWVAz7Gdf3BmqIcNMdRjul0aCjUYx93j3ZyV3FOiDZpzbp0clbquNMLmwhgQjDtIJrTe3jCQFhnzh5TMyERiXSdG2rmwYltjN31wFqPHUqXMJ83pXzOqAqDaJlIFqXpXJ0RB5w70gshCWEMIF6xvsgneU2XRkEo6q1Ma44wrnwfxw1PHUO7TfJZ6BByEA8/kGwc1Y6weH4TWTqPr70y+LwUPcdej46GBc9YdqgHRFsRIupNkSL5js/P0LMMSnhwzlEEQMZOkQTZojqAKAq4G2eB56OM1HOjn0kw0IHNp4N1Eu5NsZxJW3GCHM9LhHhDyhFZs0OoPczYjhx61aeAXZEhRd6HVSeMDCKP5FNJAWxUmuCSymKB/MfG1WAG/o30xHUR9LgG8kHDLHLkjz/+mP8+p9z3yRNH27Nf/Ua7euFy+7Ef/9G2Z+/udIUDqZP84RhC1qXTHdwQ7rlJjg9RGPLP5DqNofGeV9TvI2AhT+r7nHN/VnA7cgOyyPG7bjrDd3BMZZyQiS1qm+ryLvLCms+k+oBT82L9ah3L6FfggC786A//UHvxRQUtBw4YXaL8EFTo8lUR+sRHsuOCLi10ULI4IqP/iU/9pOF9tEmhEJYlfRa2v/k/3WmkPDFwcbgwIX4KjaAtsvY76EilumCvm5Rr5ziQvvlW6Ev2DqVzklXk1d0cZRDolhgkkUBEqVRH2CCqCb6CJBDRygHW/Lo8XJ9LSikOZ2rJ5aToS+ggvodeghTuage6mtLx1ddJDxGQF0fG+qwJ0YypV2O5UobcP7pftqIqUHwYFGlg/d65dnMdQoDk50TgIcVVGsqIMwZYc+15NYcrVQtpNEf5Ky3l79kooz/Qv6SLHJjIeeZ18dL5dNvraWzkP3EnCxUd6tSEe6QE+bDDqrlxQKb1g6/BPZir2+hBc1eE/uFAyX6ZswZKqO+iw+yMsC593ujbAVLoBl1ywtnXGHpkgPsjZ9iMoX/+v/7m4hoRFYiIcOE11YK2iNqWPNlSVgyE3MjU5NW20V4JCMBNLWCY6wgU0RCCWPkmjB5Eo2xWvO0cfpH5SIlCkeN2SDHv3LHVHhMbDy8Kb8d9hyXQ5y9eMVGiGvEgWCwim89APhA4npRJfUwsi5g8ON4ZzGfgSdqBslGIaJIXTZTKSV60Hd4lxWgYHCPTS13wJBEa58nJ2fTUQhqd9LxwV7zkrYmpzV8gQrBQpesf36/cG8rYUKUNQmsnTioiFUGMyAcl7XahaXboe9aJV0EXsjHSqRB4p7P37T3GI3cKQl933k/kLOYqtafZXFY4QOP6fXn8bEqgbg5V4VXzMKgKoOyxDL8Y/EldhNjIWqJ0TYJ0FFLtkxMRcfgQ82UlTYmL4f4QHHFwipXLZianBdEFmQIFMYys56Fc02Wg2jxnz5wszetrm7gmWSu4k17xGONJKZgpGWZIeBvl5KK2gOlcT9yJRSWvPstbjlUd14nRvCej7Pw269vl1p+XUkQhsJ6Hjx1Sy88D/m6RosrYh6SUSL72kuH8KreyAUERsXZCRWRoWPSFBU7iGhYR7JrP3E6JDfqH3wVGzoE0WacyPJXDr2gA5417Q7jEKOR7pNME3dPuF+UJNE5UQ1Sm8TLfHJ3K/JDCQS6QIXNMyCvqM1dlvDAoe/fsEeR/yvKEHGKMk6tN5zNK3VjbCRF0LyunjSOwiAEgnUUPcc6lp9JA6YPDBw+5e9qkqmH+5N/9adstxvUP/8gPOC/K2nvMGgPjYZ9My5FPu91UR5D/xMHbLqfPyro7WtzD1RDSc1V1g7NyRjLEs8bR48wDKV/JMUxvXugv9jJzAqmvcsB1eqI/A3u6p7ZsUPQzcvaRj3ykPffcc87Rc8zu6dOn2jka9Vy+ZOXr0zh7qmcQ1Q6P6bjgn2xPvu1Jz7ENmwnKYX2nERJ8GzRC9Enaucqg6d80C0IWxpQmNOlTMkVAgj6l1bn3utbvuowWMkAUSNCF0b6qQ5UImmjOZhKm/vNperpmHV5DH3muge5yr/lu2MMfAI2g/XIQ4yBxRNSUU6t5jz6P3nUJMEew61hlR9Q4Yx05YU3TLEh6Hgezo5BpQOaNEk6H1yTVCGlKFF6Qe9U7FRoyd7gtOB3hMFRZt+e9oxk+8MaHyAGRy7lwpU2IgKAVnLgK8kq6EvvNPjJRV3ODTCLD6G/k49TJE0ETnG5Nu3Oj5dpzXkM7xAkCUqmTVKX7A3hOaLylHUdAQErWmiD7HT3p7i7oiR6MgZ6YLIh9NRoblVjBauxgCOqslzuvKvga+q/+xk8sPvTgI4JJ9yrC1gOs1Aldyqm7e5MWBAjEi4kCwrMmp6vB37iuM5ZF9uNBXEanhSM3vVNQ6jUpVXKARMbUJRLVMc4ykNVoB0VN7pRcFo0sdooRTaSNV7tD19mmyPjCeYhF6+0FvSTYD1YibOJ4kjmcIAKa1oVsfJ/yZU+fOmG68OU4TQQWiL9KUUyG0OlKw+roxIucE3CMPVg9ExvU067BE6VUH/NSsvnbIp7e9xhfR8wxwo4GMNJEyfqPqI4FM5ohoUiJY06lYpExcowfUp+RBH2WKMOVBEDohn6XDnVIVJ7jhG1AbZjiYLi6wnm/CA4fqNxbCCDhJOQ4TLgGqfFEiNeKwGZlQ8RrdngaeVRPb1ATFFcaTwiu0oXHtUEQqol+3KX5AXaK4gCZc6Hxo2CWIu0gNvZIdd52z8pYcjnZars6kZEbxAHkhcJmXgFVeLZzMjYsQEHkwP7pA5GcO4gE8/eKuiOSow7q0dMaoDfIJU4L0HSPGojKQGSKBU6EEjQJdnDWjMiXw2AYCxyDY8cPO5q0POs6vIgSfS63DUPGv8ReXg4pI18hkOJsWTatsEAk4Mik1wMpNsp4YmTw6jmu9Y4NjMs+pUDYF9WzIiVOHIQlB0/XmlM1BA4vhtnG3IojSiL9JlJ/zal2GHQifbf2VVAQ4lCIo0SJVmga58mTx03E3aHPHj9+UAz+KRtXouPx3nrbEKqeh2cgMnK7a8mcU1faizTZYX4doaiC4+ArB5XW+1Z76Zsvtu/8rve2d7zz27zvMFIIECgjzXKoYkmKMYGEy/UcjecgH1CNXRxOYh5BypJPq17+URlhUBz2F0YMR+S0SrCQt8vU1gPri0dAmgK5RJmS07ejxi4ekDKDfOWUvKVDwXAc9qo3wwe/6zt1QNDz7ZFHHvGhO+dUxUC9/kUhH1MytO7q1xHBKrMdHhlrH/vRT7e3PfOUCKpxJszCllxXAJIcvGSXVJ/29Gp0sSI7HDdQnFkCDX1vlDNPjOQkGiZoY/5JYzEfkAarG2LSBRir7lBoPoNAKJiTMSKCZIzFwOdslxx1nrawaZJGdcHtHAHrCJVUJTKT/ik25AraMProq9KPpbeQReQslVYxjBhrOFYYvDKi4XGVA9yrrUAANc7A93AFsP2p36f8E32ADJlA6ShbvRxkl5jH++/f5z0WHSKiJgROmu7YUdd+kxys1LjHiLx1YZxzqm5SRinCKk5AJ9qyX9g7jNWweu+sZ06L1vDyZbWv3rJD1wGVI3iMWSeNE4QE/cGz9w610gvpvUL7bMjk8Cd6ilbfBHlBzxlpc3otuoeXnb7usPIz1+RusRH6+Zf+wX+3iFC85S1PWTEOSWBOn1dkTeMZojMWAiKFFpB8btUT35GwES1YaByxhRTDw0xCMjKrN60RDSuZZCDoB/KdvlN13ZT04EwAX0Mi2aASGfJ0IfzpvGdFa3yPaO+lg0ecyyWXUtd1RycUGycOOWipvHSiAgweY0EBoZTw4ni21RaURGvz8jxRpDgX3cVygw1yX3wX7xYHwlAW4m7BK0jfYJwVIzAXC1OGPx8OiZHe47McUwxLm/7SJnSkXrOiweq5jVFlE3FQDmkI1w5zS5yIrGKUWTwLbzrXpKKkJNzVbpkPpyY8r+TAOulQ73P/vDf4iO/lW/S3cspTHBY242pVDyDYKGAIWJOqLaWZho0awqz5tBesNZuVocB5QAAD9QfdqI1r8om+F3JjYDEajzCZCG4pmuQocw8rBbnDyN5ZRVDI0zr3mL9nIwTBjbI6Ni98k+uS02tyKkktGA5Vn/SKriCAIJeeG0+riGB0kxNLH4iRU95sJDv6w9whh0VCRNEQwXHozYB42OepYP26V+UZk+OPIszvwKoSUaJEfVCOFAaQKhudJjScI35DxoIItiJLlBVM++ozX+vLdZjLmmMTZTV+l+np75K1Krtij1KGlLMkmuWeCD2oGS2dU+IK18bweTI+jsqpQ3/owYd7/wW169beTznTrElsjANSEtEjaTgY0EDRN3XYDim7m+IkhMy4oh0/drIdfvVwe/G5F9rp48fbT332x9XzYLch4CoT47pwCIhIOUI3FSPpiofMIGNE6+6HLvm7Xzl1HLLVjtAWVfuv3u663x4hFDCcT8lxoUX2FVUtUHq7ShPgGno7/mrOQ6leR8PKWQWZCbIS5V3RlGFbOTVPfdvT7fHXPypH6Hh78MEHXYGBwTe8L6NPGgQOU/gvy8i/ivQ/8anPtje/9c1Bhnx9UkA5qMVOZkencNCqdBX5IV0zXmepOAUTfZo9JHY3z8aehRSn0mV0h0s+FflZrQgeTt4YfpKCPLhbHZ1CfRA4lV49p2ehN30hhPlOHPjrCgY55XVKzgX7hzHkRDuMIM6LEAFzWEAyUmVTnKOsZcrQUuodh8U5cA0S5IDnJ1oO4pkUDkHIpM432LldCE+3Lz3a8RhxkOjQWH1k2F+sLVwHHAHQKsZgx5byTs27T1HtSALVNKRB0kIb50r2iT79OGaa67Xa+9eRKz0jp1DOKOrHJrFXqpKMgAq9YS6PdCV7OCW40c/MCSheKjbkFCmNgjNvB9Up0zS74jo27l0WGGvKKeWUaV5s1JFNX5jeAOXA8W1SOUFQzPD6zV//HxdZsDe9UfmkFVKWUpBnVH6k6/nmwKzuy6wXAnBFNbBc0N2SpHydC0Mwrb4kRJ0By0QzEJc9iTjEwiLEGAILiyaSSY3CIjKH+UxdrxSUJgAlgYBjMFHodBS8IkNxRrm/5GzSgzxGHfICjOVEZzwf3hekmESaYVkiNEQteQ/WtGBdE5/S7AG4kU1hhEMLV9GCISJ5sHjEjkDtTcVaOB/VjQYC6uja85tUAQoWj871l8rRUo7GnPAqRn9SCokQndrQs10V8lGfS4lTJxkSpQO1dwVsNME/4w3yQy+ZIb+r65Q3GBJJ8lsoN3LZwMcYEwS0DBFs6OTs4ijkxQ/p9V4KwD6Hfq4cVHnyzI2NtIQZUhfGlk3ks9Q1BzhQGBQ2iTu60bCEpi2SOx/AxOShzLX4hYiU4Xd5Fx4xp8/p3nfkiF69dmkQkU7Qgx5yEhwPjY+I/4WXXlApnYyQm8/EQUtOPOxlOyJ8WDJwSUzvbVu22WmAu4TSc4fH7njUueZFtAQRQk5wGFMFEaemIpZBVcNrYH6UNooUiDb8E4+BqEGERdciewOnixyExO1CwtLMhLlNdILRr9xlRZysFOMlD79UrwxPIW1eHVl2wXGDnJ5yM0lU8gOSsUHRDFBm9gFIVCpZqpMj0BbPx7jIG+7aucfOx5XL2pecnaHvYuQnFERQ2QEJC11FdMJ63lKETzfMffv2OQVzTwcKcSLac998oX3tS19p2+VMfvLHPiYOjo4Fh+NjRylOPDnx2zR4UlRW7VbdrqejF8wD+5y971JIfX//gwc6GhPu0MnjJ+xowHI+cGCf5imlXdPaD5d1JC6HznD8eDXlisGvpl0412HeF/KSFAP7Ytjtgsmpgw7tVZdOUISzYnmfVU9+nKRp9aWgCqZIr9EbOGVr26d/6qfb6x5/xKhk7R9kgwABFv+Ax6RnhyjL4ToETeuVguLYXkiS4I3AzVStOO/tNEF4MlSz0CAJB35MfQHcf1/OD/dCh6Pnc8BY72AqpEHaw7lufgf5NG2Qrw/KBY2YyolB/nE+sBc01iESxmkmQGMtclx7cvzsk4tKsezYsdPj817v+6uc5OqNQirA1QKOxlMthPzShRHjzLOCVtqh0XWRi0pjYhOYhzsy7kT3dH21PZHssX45Cn1W1Tzi8wg9gi1P2eqYS071HD3VMSey+4CfoP2APONpQiRlDOjsmyAgWqfTQmp9jkIP6hwESo/QxY+R49BwPb5fnKXofZwiuC5BPIK8pQQxAR7GPJUYPpwKRAJOFxig9YYuiZOEvif4xMxje/iO7UI4HLYH6EA+/wd/8DuLz7/wbNsraOzAA4LB6Mx2gyYX1+3ZTMBmVVc1FJL70WMG2Ijy3ogU8OjwnFj05NsXFT1s6kYnBwzgjbhtoP4DGubBiBiAkNi01e2K704oV/uAWijGs0unMYR4qyIEaqr/zz/8IzPgKwoDJeBEq9FRvKpAgih08nYhc3D2AA1EArni6cXZCFOfV/Ke/TCTZRFpcjLZROSHCy2IouF8gihA+uUzAAAgAElEQVQTjFExURHmpAQwXrl++p5rmTocxjiIQONYeJUTcdqBimd/5NhRR3oV2ZtyVNE43pzzYg74jXT4/p2rYMNGPkqfZ7Fzbw9lQBQymYtyS7q29TkL96KXS2JonE8M+zXwMohFGm4Mrst4tVYuvSwD2eGkKoFz/o7BaqykUwyYaDxuVyzlkENidGZBZ8iaICTFvXPH7tQPIws9OiLSZy5QwIx/cuqy5Y455cSu9UIPWOP770+9OwjEvn0PKNK6bviP5yuyHZssCoUyoWHV8l40m98tfvuGy9kK5OOSz8cb4DlRbDwQ5C9eSATXWGo3GoNekUmtXREXAxvbVc66IgNEzBoT7/E5mhTxntvZeg2CDDgK1e7l0I7lTbFqncrpTu4wXc1wvpBT9pWjK6MMId9aWXRmcPKw3QnnvAwZNJd+BT7yXmFfXdTBMjRwYp22KzVy6oS66UkXEOkThXFIDv4o+VJ3hdNzJQ8seVOAsVPlkxdF6IP4duTQofbnf/wltd19b3vf+97lfQVEjZhwfdA69MCMoH2g1+AzeZXhX4pAQ+Ii8sIwgtbtF7Fu715q/sOCP3LoaHvTE290Rz8Y/ydPHvNhPVcE+18SCRSHpe+WKODe59/dPQfBS6JRTvcEzv/AB9/XvvnNb+o+IAyrdazrZfEeLghRoA+/jL7mpnpsLE91ja/Z1P7af/bX1fBpd1J0WrMZoZroB+9XyH+dKMf6ljEnaCquFBH9GhncquV26Z6UvqtN5OTM0o1U/8F/getAHwLLPsaDVJv+DZRNZImTtkJVXaBPTDO6dffuPQOi3JUrIEJ0joS4h15LhUPVovtMEGRK4yNthSyM9yZNtWZHDr+iNO4uG2pQWActPbr3M/d5sAPcdV450a4WgbCt72BDRoRgsNYEFkTuyDYI4g11g0SOeN88g/5vrk+gy++4DmkLyj1xnEBKqOBg/1UgBI8HRwHCNCgnc0rLazefkm3E4cDZw1k4d/a07V3mIsY3EDyVRXFarOkJwIzA4PSk6Rn2J3ounA6eF9QX+Y2jSL+Z9M/h0Cv0tyN74knrmZyj4F4E/tm/MLkX3g7zSPmjnQFK63/7t//x4vz8LRHLXhFhb1N7+u3v17/PtEOvHtKC6yxpcq/Ow9PsgPaDKR0j2rlw/rwfFBiQF/3HydXRzYpBGtKhflgTnOYqIX8kJxk2O56iBQjVSeSpwe6/j5rq9PoHGtshxQLsvV5K+U8+/0UvLoqWXB+tXFcp0t+4JQ1iIox5+HsuJ4R0KOjKh/D0gyBQ1LJFwCTrN6jOuzdzcMcxCBYgGbeDEMTN5HuJgolcwhjORMeThfAhGFObFIISKYFhKTdqwIksnHvSf9x/SiU8CA+RL3MVhR6ng5wihpgyD+AyiGUQ1MwC9fRg/HuEY3y+OwN46trgdbBPGXC+FyUDB4G6Y0GAtLHsm8tz1ctDuJYhTqf2gi440qHYVS82CWMoIcY424PHKdLYy/BXhIYHC+eBXgUWRuwGBlbyUw2Ekh6Qg0Hka6QmnQW5N1FKCIqqFpCgImOp6Y8DulZRD0b2zNmTsbq6NtGmu5XRVEPG6sjRw4r6N7hV7lU1+wEKQg6YE0OhIs9V1QZKequqSup4WLfEFEPdOT7Jsk/y4jb6Dzk+r0YdcFDgn/DsE4oY3Mvbs5XKiDLEqbFO06KSfZoOrVsXLgrv9Ys7p1udyq5Py6E15E5OVmhGT3UQrVNfX7XshY6YmEm1Bs62U22Bog0Z6ho4xQUZs+/g4LjDWEddSPV5b2lvgH6hTFzdAzLS5ZRI6cyZU1bUuxXVImsQJYmQUH6Qd9OZDMAy7bStNzQHODOsJ5U9F85fFRxOpP9NReHH2mc+/Sm1oj1gaJ+1BLIkmqSpCcfnMufoA/sfyKHTRmVKeA/vN/shSlPVLFLqjmwl8w/q0COi8Kr9P/jqQfX2f8LQNFD8UfFA0ANXpddy9DdGh6P54iBh9FGcBdHjzK/V3vze7/se76+TJ0+2x17/uJ1OegRckDyxRhclJxAQXa7mPRXFj3Lfun13+5n/4r+UXqNTYzn2ka/ov+S7a58tPa03sNMeyNhqBWjsW3r8O53Su/A5+tW8VI4e+Setu1HtjW+pMiRtZ+n5Ln3kNGbSFXwP4jORPPs4B9dw2JKcaw52Ul8CHM40IyoELR1E0am3xf2ioVVK11SF4Htwxjy9HdaYC4I+BMU1Csd/DmRCRCOwdMWVvk/a02Q/jT2pqjQjwnhl3ySSjqEmjXTDbcNJBYEKrhG3hzVJGWvQBlKBzqnruXEq69RRPoND7ZJrOSWk3Nx5UNdHX3Bf9jtyN6P5Ib1nR01yBmfimg5ZirMC54OeJRzcI14N/Ch0azfEfL8qEXg73U5pFATiG5Ki967mgYAzlQpJP4EeM1/ul+NAEUJDbFPtUZAGG3v9wVnhVQhQUq9CMX/+F/7O4m6RqE6celUDXmjveOb9Lhf6N3/0x+3NTz7uphFoAh4iRjpEBPJkRWa6LPJKQW8EMbTWxDNBEHxgAOUwMjJEC0TQQPJVgoSCWq332Zx4xVcUSW1Tw5AtQg1Kcbphish1KPFDR460S/LMWawwRTkrHCWbox09qWC0nqTe+nKZhuB+LhvRiz7IsCJjCMO4ZmPDPuZnYCrgdtdYEyHpGaw8ia6L2KNFXtuNfqK2KH4UsBmiPkwCwc1pTU55yBm4b8/DFm5KQorDgKNhQpFeeKm0pmSTmdGK4cczdD0tBLcYEoQpkT3GWh6sDAoGYIv6eNcBSIbk4FoYXOCzUpywQHVRvGQLWu8IhmE2V4FUDgOxnkqpX3e+k3Pshtw5Vo0nhMGcZsV7TsHQu19rlhwzzpc2sg8ikVPgOZfyEvSLkb2tFAhKZnoa5CDHt1rp9R7dVgBSNsCHQP0Pv+5+CX66evk0OZSL5o85BcE4L6cUxbVJSmCNvgNpJ81wgLupsw2UBjzN5uYgIVrtRqGItQz64D1FOSYliWnuc1HsbLQs56mzrsgGLztUqubwJtV3Klqpsk6iyW2Kggtp8oEiNGgiasTLt4xCkEqXNHL60B1YZ5Am5s9Nj/Q5eC9E0I4c9PyBInNsdQQlJ9sl8uKYaZAB1jlOY6U4+DeyguNCFGOnBAjUSEiIjE5l4VRK9t2dUeM5duy4EJW9HaLVftEeOfjKiz5Sl/kkj8411mvPgsogh+mtQe3ySh2he7y9+NLB9vk//oL4GWPts5/9lNdqlHIlqkY4hEtRL/uP9F+VYVm++jMU6lbRfyE0Ffnz7DwXER319+sVEb/udY+1Hbt3OvJn3g8dPty+7a1vcwBy+tSp9sW/+ILL/HAa3NPDedcoYJ8oaEcqqY53v+vd7ZFHH25f+8uv6YCl3Y5c4axA3rsgg48OpGpgWs9ACVrB2qwfSOCjj725feanP2vdReTn3gzYBs0v90fW0Qc481NCq6iwGKBslpVF3eucdSzPiTFjrRkbcwa0zRwU656omJQpqQTm15UNfYMb+ZTM3FRDLCBvR/BEpH7u+cGZJUTKXB9ugMsD9QdHLgc0EYil6xzjpIqB/cR9qmSTzxHB4gwid+wB0IeUwPHsyJp4XXAFdCw78fG0Ugs+74UbaJ7cqteB0ohJk7w4HY9f39T5HlQmbBeaUIRJ9htlt1u37vBzV/8VbBhjPXTw5VTmkCO3MwlRLOlUrmGEyjYLtEqNpbQOfBeUhYZOJW+kFIoEm1JKnX2jYIHyUzdn0ndcCaFnrD4hHDrF7yGzOzWsJ3ZJqVHfODa2Q6wdzpfGAsqBLUQC6BtCkINxT3m5HCmnBegLQnM8ISIaO/NLKt34olEGyeAv/8rfX5Tjr0WYaReunG17d96vKG2tNsVxQf/7O8Es9X8o7Cj1nNaWxcIDw5DGYyUHAusxx+SmkQYRAQPGY8b4APFicIAFeZFbAY5CsVzVZ4d0L2qyWZCz6mfNw98nqA4UAYjl1LmT9vLccEXd/tjYkEkS0SAfBdWR06Gvc3JXRpyZXEN0IZHwfnJKgnPv3tHm0NGKmvCQyXrjCxvGkCtcHsKGpAMdMDA5NBudwExE0Pw9IMiAxujLpWwdccqkbt3yoKC39TYYRZhkLiDnxeDoxMOpS57DnAut9IBgKIwvqAJQj/e/FQl58SAcSwYnY3UeyOzw5LZ8wIRTEShhbSjdB6cgZ1sTkQMhpdNizmyPp5xTGCE8pcuYO7JJ0RBdkGNkg8wJ9qT3PkqyUg8Vifnzeg4UOsOen8ODjROJgjMqwVa355/WvHe0DnSry2EZvVOiZOAtb3mLovON7Ym3vc6bg2NlWY9xbQ6gUYiFwPxVkrVeRvqwov+KNm9oI/HcOI9sKBTnTuWqiaDxmtn0kD8xYPa49R6yduTI4XR11HwkysihPEZL9NwgHETXkyp35dhSO2BKBcxICXBtoGqQARSI02L6JvcCbke5gSZ5nnGIFIlwXd5HYeJA0qiHf5PbTGlmUDjk0MxqR06QMTnEirGA0OVgJDvhRjzgg2Se8d4wVn5u3CHKs/QcM7oHe9MOhde4l8nqnkTFyCjPBUsbxceegSiHYsL5SJUGrUWDdOF0bSAPLIPE0bpf+8rX2uf//Ivtmbc/1b7vwx9y6SrOTdY5CAJGn2ctAt+Swa+GUx1b6U59pVXY4amrDyeCtSXC5JnQKY8++no3xSFoQXaOHzkqeXqrHUrarf7bP/q/DYc7sjK3JmuUPg7r2lNPP90effx1qjz4ptf/oYcesoJlXpA52vBektG/qjQG7VeBWo3NEVhAgr433L77+z/SvvO7P+BOjUYQtN7VNZGIHCfIvCLJT9JBQi093iAeyKWND50rO1fELHZdxynEMXQz8x4SIfoWGWM9J+k2B9LK4T36XfFwkHv6A6C3QAhwwnNqKScPCo630Uh3QwivVGGtU5+TdPiLQwlRcrdy5u5zoE0ePoAOXkKnwRmRPOQ0RPYoyE5sBryNtXTAo45d/yatg6HmmpRgYxeMfrBnQEYs51mflCdDaoaIibwktWQeAHwijXv1avqaiAPhtDMp5zhZ6J8zKr9jXkBgMZo+RtrVYP20Ufak3sfO8TmQLWwYMkL6mfVwxRjoseaDByfyhxgOmoSdw/kkMF0jhNdn12gfjApdY/8YlSFgdao21UDIXiB+6UaNGQlaqevgwFR1A/v/1KmTPhkQe8SewYF1O33rExpzXQ/iZwItyERvUgSC98u/+gtKI6pEQdDpKwe/ZaW2fctOMfNDyoDh6xIZaubpmTzIu8QrYbNSpsBDlzNQUWBF0GWUUSycLpaT75I/LKId3/WBC4LFLstbZJPmuFqxw1kMTdDR48dT4qdWl85nkJd3fhoiQxrloEDoaJRGLhzMoY5JkL0Yd4eV6rQkVs1nFeuUMYh3BExu/9ghJ0u7BT4R76D0rufC3d+uIGyifEMuOZucZ7PHrIm3oSDC7DlmbMXY2AYhGw+ZZFLMYDsalAdpA9A/+sTZV5VvBAFIRGBiJF69DXFIYBhxw0Xzxnps3PDIcQxANFyN4EgXJS+IDfKOPu/mHqoyWNNL93IYD07YNa3ndSMHeJDllMxI6BBizq2mdpyfSWlwHbpk3dHcU8KFEmR8wJu3OJZXAkkODGHM4RPYnXQU8xG4NE+youYxo+S8W70N7Nnk/0EczJpMW+Dde3a0z/zUx7XW6s7HrvIGX21DBgMXb55SN+5HtP6SOmqRr+cebGQ3+ejoBHyV5dUVhvw6+lOlSCjhXTvFOeA+/QAclGt6hUuO9YfNOoQDSYmZSDzIMs4WBmCL+zOoukCKw6V6WgOXBuoz7kdBKsFQMCkpZK05okEJ79R9MQjO8+lZSREBLwaBChrA/LqplltWw4vIgSPpqwChdJ33ihEf5xTpbSEHopNwebAQXnuPBVczUH4V9KIgTCLZ3buJqCJP7AmcRB/aBWnWyFRORFtLYxNdl+6Hkzpn4MUXXmwvPf9ye+WFV9onPvHx9uRbn7CsVj4VB5L1M9rVzxeoAqWQZYvIh6zG8PMaGH2LTqDWgvxd7y8FSAkd+mHv3n06l+RhzenOcHu0r1548fn2hjc+YUcRXUVlwdEjh9xoitQDZaUHxNCfEPH4G0pNIIMPP/KwETjKlTlHBKNPN8DzIvKRo09nyt6JD+dcc7hu3Zb2qc98tu17eF/WGSTOe4MSRPRcmpuVonZ7axPqZnyiHAZ1XM4/8gU6ZB3noEU5X06B0z2uXBFBTXoTWcTpIfUCuTOpkzRLctkaHfy0vrRKZn4wvGb/S59cV18WjEiOdVVZLGkf3ZFzMWCZE2Ei7y5XZZ+g41wjrpw0ZyJoTjHE1UfFR/VKNvjbuWb4HpLF9H0gR64yQEWxfJ/9RG57PT0jdF1y9cDl3CdcG9IfuRf6BIfykoil29XgavrGNXPPQJQ59Iz+MqSzKNmmpwRj2rhhi9fq4YceVcWMUjJy9nB8qXog4sdJxSEziVlrRNUPep2wBH1IoEB/AQiBm+UcWz8YmUw6G/Y+FWZ1aBLrfvrUUTsBcJhwjiktRgcWusY8JjgMyoKdcMpLLw4hm4VsKMSK31FhwxoiF+hW9i8HXbHfau2Q2wMHHnE6nvlFntDVxQnxnvnFX/pvFjcDq2hSaSE5qZPt3vT6J+S5XnW3LYSKxb5/3z5HnjndKVFANt3ShhzksPpmtPq2IQ1kGtyYqJYThEI+wQHIZxJd4x1evXbFuWFqpYEoECQejvafE6or/rMv/bEFoohIyWXTbCMC6Dpu/XdtSikHMUNZVN63EZNqwDkgEuIzKMc7cyJRkfegQJzcdSd3LD0jn0obW4TPLExXM8iIAoOTd7fnxzNijFGaIZyVYkIhReHGW109vk59xx8MdEbE6qiqpwjENIZkdu7iyXb+8il/huerCHFR5yksLmDE0hjC+XQ9Tw484ShOGnCwcUPOYyNh/HmfSHZSG52NvWHDGpejzFAaJccBTxSDdE19HGD9o4iB5rMu4WXgJLrzFZA5xhhagJQVs8OaGkrSRLnGlHSBnsuEFr+Yq2WyYI8/75fyNjfD85hX8TXMNejOF5uG9fzYj364bd6+3uMhl7lSsnJNxpL2qoDClB2xXvBEIHFBiqG8ZzVHBXc2rPPz8Ac6MbUInyW75cSmu1jyfOUUVCqqcuk8Cu/hsLIJk5uUPAqVYv2JxGHNr5ZynJFjxdwYAcHRpBRy4PTkuU+qtzvKhfE52tMLY49yRPHAT2ECM785TIW5d0VAjySIuMivEslwP/YzhiGHtWS9rGx7Iy2eJTKZo3HdilnPQjkvUDypDmBliGB8jsgCGeCUPpdTuU4faDERKvd6UYfrnNbxs1/8/JfMRfnsT35GrO4dRgXYU3BPqOfnZE3WI4x6EjJLUX01aCmZ8H50tB9ZKWSp5IZnNWNd601DMZfISs5xDfbv368yxEdk0FX2CdlYhvDVl1+2zD74wAMm/TnK1HNMSW5IA6ALSRk9qCqBu5o3oq9rivquXLqs1KP+6G9quHF8ve8dgWtljDIutifEJ/jRT33ayt6nxzmlkTJiyiCZyzC6iYwJZpLeQyYw4vAiMNh29HV/9E/9nnnDOKIP/1+y3gTKz/Ss7nxLpVpVe5WqtEst9d6t3jf15g03xu2mbWzT2OCYsQGzucHGYJMBDHE4gYFMcuYkZ4aZMxzOybAnmSQnYGMHr+3e3Xu31Nr3tUqlUi1Slba5v3u/t6RkyjSSqv71/3/f+73vs9znPvcBeaCrowpq1cAsQkD2n34uLjnq/nBITIbj5yBIPH+XCOT8xscPl/Xrrtb5kR/QPgYhJHPmzBKoEPRA3MO5UtYgeOU+uCcLkOkzsCGgTag0WqQJtLRBXJHaJcPnfiBse6CP7ntCDhnkIuXBkBs5P9gs7pu+egvq0HGmi4HgOyCHvqCMn04fSoGctZkZiRTpeiMR3yp0Y8Qo0oqxDUYQ+TyerUtknCO6jvTc6bxAnMcZNItmHgUBqkSo4LNRk9fzoDuicmYIwAhESDIpVVCiS8fYBQUXB4WQjfrZDMjXVj0YUJ4oKmZqYspqKaku6p3o99lTnDOCpUqyhiRPkINTZ0w2Sp+sBzokwyPD9imcX+6fAAukB+5DJbi3fPkrn7m0ftV1dgpnz86I/LC/3Lb5Lr34opz/MavYUUqGSEBkj5GJNn2cWj10ZhFe8VWla2NAY8hqGx8LHog3tT+MbR1OUWeBEzX30g8uZ4/DpC4H1M0GeXvvNimlbXPEa2Z8Q6jgpjC8bABqXKdOa4oZhCoTOfQQjNtFe5qovUtR4JBqczBV5/U7kMxMPgPScpYdKK5qCpi1LsjV8JLeiqyWGk0brE02A4iDpI/5ORDnlYQ3rwHf5T04+C2K1LrHpFtArThjINl0ZnbKYPCwV69ZVU6cPOKs2mI71qFm0100Oaq2pHGN1tPWPcXxhnWO02YT0qZFLZ2ACwdgcwLcyxW5NEJUUTPsGqzFAXueMzerw+myQROgsKb+DXsaK//bkYRDUB16prPVgOny50byN10IDQP1CifPnqnOvwYEdvzOnJL5Yxhvv+OG8p73Pez94yxdn3tqWopzGh9LoMjewAFzrXsF6dkImrDTEDf1XpMKcICtTTJKFOKvywFAMhQ+mzWuLXBcl/daw1YPjJu5FKxHFWrK+2JMVTrStQDzp10rI2qBUXnWvD5ZllQWhVbg2Hfv2aVa+vrFfnIHTvqciIfA/GfcdYRCQIQpuWGg+RPjwv3zGZUo6zKVO1Coh+p3bRzCAOeMQUCrmhwwo8kuRjVDwUGsfveIoNxBTRkkgyQrWTgLjMhQrc5mtLACBf2PwDes6QvltVde1VS9t8rzzzxbbrrxpvLEx54QEsCzyQATMl6ycWBJAldngd6fcez27d4bKalk33oljBgZOfLr8jycMTW1eBt3CLMykMhX4/i5R/bKpo2bynoFALRvkomxruyLgwcO6FwrEWjIVGjKrxTKiIOkDZGAZ1JnCqgXvRJq2ceVWZEtB5lsApHGHDLN8cc++v6y5qrVWrsNruc7k4f5rfsAkmbqaUqBcJ9UStMeGB3F7hIYKgtvujdmZ4Vm6flyjrlf6vGsPf9m70FiZu+xx/qUIbI/2J8w1fk7+zB9/xJl0zOynolVKhkz3K8ui8MWAeKskT2zdv19Q+ax9CpLdQcMZS+hUByJoUF1tBDI6zPHTxxyUhbCYEpNLhEuZs+p4UdHQntHawXKfEK2l2vgdTw3l+kkbU7Gzv4ARWSvYsd7xKUiiXEZXmsH+lQTQs4W7dv4pfkFPaNTCh6agB6l2a6u3jI8sNIozPLlQu503SfVms76uC0QFVVIeCqLUo41M1+fYWlgyL1NB1aPAhruD95PWgTDsWIhCLinhTIQ0KWjIK2toHMEPZQ5eGW4M5VrBnImXpue9zSEW+3Dof6Mnwfls8gSnQJNWdlTBu3vapeakFhQb30Pv7xzx9tK0jfa5oaf0e+A2mi9Fo73RMOi5dd/8ycvbVh9vRa1T+MhT6pOs6dsvvE2GQBlhtJhH1e0h7A/jhrDh2NrU50ERwqBAGUk6oFmnrpWkYNJFHlSvw8EgSRwryK4ozokq0Wuqc6B32fBmJbFRTJgpEJ1PJBuGbU+P7wQg2xQ5Kwd4QChKlCZFPOZmio3VyVx589N6eeqV+kgADsC03SZeZ6bZkPCWsVBgzhMz/C7tMDJkDe6BDgsBw2NVGZqPEhUBsa8qAwZiMgQvF4zMrxC7WQ8LEErbcv072FFWDKQRRCsIW5GVBJ5cjiRQSXyjwgIBwGeAOxl/l0heYwVhs9ja2GMOzvDcAu9sJY76ohZ80WnqudwRocKOIvPPapDBHyKZ2CzGMUggrXAR3gYZF6W/NTn0KICIpG2mB5NRXvVjsESAUSAOGVn80EuMLyBagOhG/nQ//gzoUSQgJrJe9OS0duiJ/PxE9KL2bw2DDhLE1XTheG8zv/Om0YkiQyktXz5n33BRgS47bhgTuRgedGQIuvKRifKBz7mfYE+aXWkc4IDSK/1oPYdZSsMLhlG5neHqIgRJXBg/rprfVwH0ZK+qhNl7+NczCFw1hZj4GEdDaM3zGyy8vTRwlw2aalZH7Kk6DEEzpxTPzkZPeRI4FO+MNxHFNFzFjcoIOjtT6CAo+dZTqP9rnOBkeezMvAmcqJ2jrqWDHlBThdxlYw6ZoGDTmV/4Sgc9JKBNdkOvdBcFxlLrY9bk0HPj8DFAZyuv1UcEfYYmdmOHdLaf+6V8tKLL2tQzePlwYcecPZahWg8UVAZNXVcgtuQ19jd1dGn/JDMvgaI3Ez2QRw+LiDPw/C5z6dKLVpnlz+aJCOT7MQb0f0ja0sNd+PVG9XGvN72C4jW/ddGeC8jUNxLuh5AJaYNr6IuOq4sn1GuMwrQOKeL58H7M3vn4XfdW979w+/WeZy2M+1ZRhBFktOUmmRvMMQglJ4Q52ul1VcOvQORsoinIfjDGeXPWYa4qISF0iLcBWxrcyh8f5BSp5Xp1t5z9oLVHRtJY5Knih6B8gwr8ATyRiqa88r7kmGDhMwvpLzkAEAOpEdJSofs76S4R0oD3XE0JRtPuebKoIuR2B6wA7xslUaeTkrDbut2EhTBt1nNeYl9zBTPyIen1ZUWO/yNfw5i2qDG4VzQIZCumJm5UxbfAbUVFCCEZ9L20XtJ6809d7TBxpcCn661Q2trH6DAFrto5VOInNgbPqeWinQPnQh2wVUD+eJMaX0JRLC7lGO5Nqv8QSQ3EqQSnLqFWEvrlGiN+RO7AmLoPWtUmJZZVHEj69uG2JgCSpQyUbSc8cCqXttugvNhKf65pKLzcOjYISfCIPH4Q4ILlGXZo/v37xbMf22jY0MLLc9x3naR8+ZpriRJv/5PP36ps62vbL7+9rJD0qPnz58pt9x4u6FwoqvdB7frKckQKSplJTkUIbGlL3hoQJPICr2+YjBCWGikZoEhjk1IFUvQ62839AoAACAASURBVLAglg2CjGy6m4gFA7VDvepTkyI8ybD1qrVpWBsUw5BWiLRb4Ba6zSaOnCw3YkGM8SNexDGyNa0ysAZO3C1FcuKdnXKuDNNRSeCkSge1vcLZqK8jDsvwF0Zcsr3cL87HbSo6CETSPBTXe/Sq2qNqQp8gRAcNCibKpfaye9ts2XLvO7VxLwgCFJmR+prXKTBeDBhtUU3fuMHxSEDWWnOYqFieOOkk01fWMxtXWtMgm7vLX9wTm/mg2pO4KbTsqxBJnFEcP6jGw+9+l4MgSFTrBYnvE+RVW8Yg6VwQsoE4xre++Y9+BjjiShzMQJk4t9opsNhOladsh98ka82BrcY55RWzsHE0Lh9EbKJm2cmqY9SBH7vlwCAocXDe3r49mvZ2/i3lF578aQWTY4ZbaWViLSkPITzC+9G7zEQvOk9McHJ7XLQSOHj0XFPHwyAn4b+cQbJWZAMDEqCqbU5AgO3NREAHYzLirKHRAEo4oDbU/EBL9F9YwTDkQ4Y1OtEQJytLO042okzmmGhN3vY0tw0NupTNgONlUBDBKe2eta0JEh/vBTLFm5jTgmnW53oiH5+t9+WM0FMO/4F7PXtWwleNYa9rn77/oEeQi/g+huL4sRPlqo1XJ+OEb+AgNv3GXK/7zvWeC+J1HBaB721p7j/31AtlRoz0n/v5n7GKHuWnlPTOO8PHqMFYJnDzXvIzz86pnJq61euzqefCrqTJ9GvwFDU9pimC1MWJ5jmkI4eAyQI/ZMKuq3dYwIXaPl0adCWQcSaKSDAEx4LnC2pG8AP0P64MnwCgivdUxn6CqEvlnvtuL4984H0KAJTBKRCyLDWtwh0DfoYYa5y4HZOcyemZE97/F3RtnSJW9/etcKBbW5/DCEfvXsiQXs91ELTi5Ll3HBdOuGaukOr4XfYcqKS1G1gXfebY6BrbQrJQtjsZ9bycJujourXA+icCz+v7F8R94vPOnVOnjdcbOXQmLZ5TwLDC73P8+EHDyRkPDvSulmUGouncdXYsk30MEZXOruEh2WoCKZ1HHDclAkhwnhSpLH1ZZ59RgQWE17SnmGfP+hGkEwizf06cFLLQ1ef75dlOnqZd8rj/jg8huyfjJkBhzXn2EdlaoXugHk5pUCiVfs75z56IamCCl7Qos7c8edP3EVvC8yJgZH0gCXq8uBE4kE4gedkBne0TEwe9/ygZrF21MS2ltDUTGMNpkH8B0eDzUUUlEeoTspJUKeRt9jmBk0noWj/WCIVApovWTiSC5uXyf3NCoQYllkbphXbGlavUvix7CALEM0EsjWTdw5t0vy5X/tbvferSuYVL5fYb7yr7Du8XG/Vo2bT+Whn9Pov3vL3ztXLmvDJGjqMMJhficxEf5K8c1DiyNklP8rO+ZUOCxKakDTCsjYxiFDX1sELNVJeBmdNGZgHo1SUqIYpx/ZgaECxuLea4amsY15U6nENq8cPgHDp+2CpefPzKlasM33UrkkOTvJ0o0ypHETjoVdTkecXAsiLKAQPRS+8om359HQYyBKJeUASCDTJWAoaUJ0K2CTEvN+358o2jALp7e+vh8sFHPlOee+llT9Zyq5teaUfj7ofA74uwkN+mWbzGGeOgPX2pycASE2dtXcfUvfz3xZSsfXgIrKkUpHTIxgU/koEdU/vYrCLIRNDJTk2ssZgQqnbKGrQRplTPZ9NjkNxnTvshG90Hj8w7ZEPLGMT6+vXJ4HOjgfsbnoNeE0PYOHfgO60pWUyV8qWNjWie++0ThDi2QtMK9bw4KPTJMu+6FzRDffSdiuo5ICtWjpX9mmz2L//V/y4U45AjdfptH3nfQ+XWO67R3mxmH5iFHbavI23qdvqT8Z1EzGTPDvj037jYt6hKLjowonoiGf0fmSEZ1fr1VwXqb77MZWgOaALCSLteKZqDYwxRbs61R9arGhMHPDxLXWNIPUE7QBai1JipZXA8mK7F/jE5U/dBnQ6DmtajBF5sFyMRzWFMMEFwpYmJIqO537fJZDhTRqnctaDpjnQXEISYR8M47sDkyZQjdTqvllIynJVja23wIEpBcKoz69PWRXujxKb02Hcqy9+9c48Cxm+XseHl5VM//ckyoPZcYGkCPdbSSnkYKaDMhqSL1nxsSI5GdeoJfuveiyhWXXfvRZdXuIZG4lbXnRo1v5OSHfvUUzLdNaAzr31GdwrESuwNpZ4hnQeSjghU5RlFe2TezhNOBq1lUQWELV9LQ7ELZMq33n6dAup7SkeP2r+WLnPt2QEl1yCFwtYl0iLpU/1VCRLw7sJ5AihB8LrJaZWoXPoUIrh8ZJPbvsj8iLghK3P9OEAcJfYTZ+0MWB/PXqZfnX3jfaefUaphrY6fOKi9JzKxnCqv7+nuV7B1Snv/qBKXQdtm3u/UlDpRtLewHTz3fk0vPXP2lNce54hTY2+OLd8QZyimPCVSt2q6jVplVwiK1Lob0h7wNCQ8guF5kV3DD5Aj1n2cnh737zDOfe6syIUQ1JR4d+s6J6eA+hseSauIyg3PC60U9GZ61ALaqSAKB3/xEtn1BSPVoyL4TcnxsygOXGTfz4sEHaSBpLBFZcA1+llfk8AGcazt3ZzRSh6syHVKKNoTDoAWPH7YyZOeK+hQAjLdgxzuxUvsF0o+U7pPojpxAkTi9p7SOvncgwroPC0Twh7z2QT0nlWREswyPSO3VVPe1XMPAVj8IsidSn7oEqjjwKnbwy3x80J7gGxe5whiHygl9oNWYp6tORJ6D4S/Wn5DGT8XtHHtDY4OyPY4fDdcd5M35PikWlOmDgmuYlpao5NMtmVMrOkL1L+t/tU4PPdSow6kwwy0yc0QvUBIQAWsS1FtJU3BPudiiFowZhlw0GhFY9yVMY/ICPL6KUle0ppHVH5AbX44ZHoh2VxMT2vT4nBgjEyQojYIxSLBUBvkhEg4BAocjBEZJhwSC+IeTP2coSaTOgRM6ZuYOqaDPqGFn1xsTwTicYjjjc7DgMg0pA17Vdm7W5AZqlcyGBANaZtxPzqlisYwB7a80onGYEFMq1CWcx69jJon7VVIOVpWF/LHFb+76I1sLNXfrcjuJKQ8HV5QjmkZF8Pm8ddeQ/5unYOYWP+X1hifF68ZtVMfeF27J0GBtmgDZTqe1koHl2yjg2xZ90aLC4fczlbrSMbJawnkqtZDJglWuVPKH/QY46AuqsXqWomdHFdm31XWXbXWxJkBBZ2QeFIVix45jvEv/vJvy1/91d/42riPzbfcUD704+/QazCKmdLFXfHa9DdrwpwONDDtIeml47Q4HExipP2PmiRfIeqlewMoEePOnrqy7s/fM9Dm8vSx+vPqqOpQkhAbQQBoB0xpwt0dzhziWFgDSg1oYlwODvIzo0XxgK6Dm5nNc+F5YMktVpXe/RpUVl4E74WhIeBNBh3niXPnfnm/tGY1k99wljLuwMGQRCuLP7obmkcglGC1lPao9eNkrcnhmmrmCmBw5jRgZ8+u3eWVH7xZXnzmeemBbCmPP/5Y1ltGh2sD1mbdcfzA2FZgc7rAbcZ58A8Thi1UlTIdXw6D+X7+AafdnA5qutgYApUwosMzyX/hnfAezvxZ18bxE5yRtZM9c/77haSYyGz0J2NOq+N3uQdBqYZbET5TAq+OziVl821XlZvv2eQgjN/vRB5aBFwg56wnpT2VGucmy5pVa2SjhmSs9zm5IphifWCg01FwUcnJ8OBVWlPJzC5bHkPeoCRk1UDjEL3m1CLK+mETCKpM+KTTQ9kyrHYMPR0vXPu8Xkfiw7VZGtvPOYN0+L2VK9aVg4c1GExnGe4BiAH71pC11pfni4M7pw4P7HefnAx7mjG0o8s1LlprgVMECcw9hAcGQpDyVvaZyxyIZrmEpjZrpLcvCr2alnKe1qxtCYFXt0sMA6pzH1eCx71SSkipGT7CadvGnEUIdbTtCZ1Wa6PFguR4vcdl4wk0LEql6yHwULFF9mClHb91JTSQii4WvmrgjrKoy40IGbHu2i/wPKw+SRmmQZ+5Z85GJvotKbt2vawkYkzP9YDXjufa06PR7/J7XFOvMnrWAQ4ATrxPCTFlEDooGFDGvYDCgGoM9I06kTF/SNfC2l7QuduxY7tUIm9o2iTR3QjK/eZbr6rjSERm7T/K88tVdj45OV66GhuIvLcJgqyjzjxaFXL8H7vEIq1ZcXXZsHZTOapIYVxwzwrVFFYom57Rgu458IYjf7Kh2s4H5JeJYXKA1kaPIEqdH28xAjJJmPYOFHBs2qjKRHJ2aT1jcEq4BNwEURoPq18LltY4RYewI+lX1sOkNoZi18EjB9yCksVSq4vZihfKKPPXXYbWQ9Hv1LYpbtZwLg+pgZghK1WjXYld7lvlM/VZnpQHCZBpeO2KFMVkhgA4dWpcnw2vQMp6ZuRi+FTjH7lBxCCxX7WZMoI4zvZKR1//zverM3bwhIGzo4i2ds1yXBeSMyUT5rqt2dR4aCsBgiTgOpv6MdDplGqOlCxmRVAaF3rDITeZkGvRM0LaE8ds0hetIIoKMRSGOXHeyoj5TLLzLkH9NSgKKTHEF5ARApt55sbD4qbvH4gdOJ7auf5Ly4lqUEDfYrXzJ5/b5p/Lcerx9qmjgAfmrNTrIGRCh4bAozofDDlT9yDT4Aa+84/fK5/5uV/2gWSR2S+/9c+fXKzzg0gZ9tOBMMlS1w3JkeAL4hb347Y/ZUcQr+gbp9YewxTiE//REQAEWEljVVDoymeK8XIGQ/mgycD5uQmhWk8yMLIFl4YcqITwxO8EHlRQ1/A02LOXn3+Cw/qaK/cNEHVVAiMwMh6kvZMhLFH18gwIPVcPwmpaJ89BFgJVgNuhNQdNoMOjEoXM61gkxoGERTUOJ0DrW5WbdahI9qN9VVnoBFgnNKzouadfLNve3FF+4ic+LLj7nvTnu0VJim/ajyaaiqyGca0dM7m+lHXY9xaK1F9aocNzb0BNuie7fBxr43BrKYW2Vu9L/xfRFZ+RBilgY1WnT/CMQacmT3Y1IXKXWeWUaBjXrf1ojoAZ77VM0Lxfg6R4fLT2ycBwd7n1njVl/UZB35ckSMNsgFbaF/UEdJ7Zr62UP8k0m7bii+IdDQlyvnhJnTfTJ9JdIRI1mf05T3ATIVKIJOWc01No7me4DXaXa+XMguSQcYM+cK0QzCzBqjWbOHnM9w6q41KtHChlFJIlyIddytKBfFPGQZdFrWWNhsIpcblgqUNeZsUpl508KbjYRLTIrFszA3Z544ysNGoIX/LMkPOach17/dIlJQokYnbykP2ScMyL73BWdrRb1+I5GJxqCY/R2dGzjFIIWa0SQ/2E4Iw2uWhWIMkrXyG7m1JVAkM+f+EcIk06z/InRk7g6JiTlGymu2tQr+2UyNIqn0P2SUe7hu20D7tsBpQesRxG8RLUg5o1PSV8U59Dps2mQjPEg4ZkB3k+UYtdkKjV836eQTLSwTUmZUbOWQay4fcgTTIAr1VJ5wY9F40bl6+lVj87IzEivdfwsKbk6to4CGTrSZDCM+EZsEemRLyEiAhCBfFw/4E94vxca9SBgJAXduo58bugPwQTdGyBDoA04ctF7nviEtF+V0dfuf7q2wyXnxRccuTYfmdst2y+u7zy+vd8gx5ewgGI9WuyEm00WvL0feoVLCqLw6IvkOFBjmtqjVGnQgAihh6jwyYCLSBwQCwFZzrYM+Y6DEQNCH44PQsq+PAFagamPaE6hmVdlVXQSzsqbXeLNhBoNDCsHxKkH5OqmLwUMgVbok7HSoaVYRtVc/pKWNsBBK9vYNAVUmDDSUK8YnH3qj5+6pRGyR6X2hqqcE2/KsvkDFKbwKpUdvhNROB/5YsAKUuaLCK93MgXR4SDazaLHqYxgZZLIhkSwZd1quXYWFTLihJh64p13h19EphZ/9yoBu+dyWCZkhV4189AhpX74rUdqhvX4GepDhJEScIH4GNQEuYitAPZs95NVA8i5GEQXi2eaf5Gm5QzXf3kjGrAOKYenBKoka7jnOSRiU6PSnVrqVTmgP34XToRcOSs9+F9BySWcrWf8123P9CQaQL9/tLnftJrYOnoJmjgXinH8OxxTCb/iYyFepk1I5QhXjlQI8OM0JLQ9ammOTw4qqASMkwEMeqgkeqEvWZau2QiUcVrIJPF5xwUIYhJnFuQlGTmTdeES1+pJ6ZGf3mPpN6YEk32Ulpn62c7kG1qjLVGX1+LfDFcBIIoasDTmrcxKIPpM9gEmawxjx3Da74JRKwc7gQQOougApT8KAERSFGb9jXqHnj2e/fuK3t37XNAtiDFT+r56zasXRzPigOljemU0DprD+BQcZ6Ydq9J/kt9P9m+7zYSmF7WIB/8/XI7aG3X45r5u/N63avRKgfIvDyBsnchdX7a4JTlTgoZmxRBD+efkeFJaHjGnirZcA4SMMSGcd6ojbKXIOk++tEt5apr6HRiCmUG81DSIosOp0fPTcYbNvjSVrog2F+xOThmuBY4RpBTjn+y3EF3PLBeDO5BkIb7Tvsd5GNlsW1SxhM5GMcCMtbajlNA012ZrZxnaytBrMNBfT+tt5wzura4N4IFz1vQ71y8CF8D8lh09VGEI5AH6h9UyW18XOPV9YwJ4HhPOk1aliAtC8kZMihlERIkbFGn1kb2T/dNhk4GD2rKpbBnolMQ3YjWJSAzkM4UvGv92zuE4jLGWY4Q5MOPW7+IrDDZOVyti4LptZpGFrEJ2KCTkwd1nhV4XaD0EgVNkjKumUA4rY8EYZyTEOGwRewFShUj/Tf5fjt87UoOSPR8/jKCGNvItRB4EcgT6MAZAhUxGVp2kQAJxcB9+57RRRPc53nRsjk2Iv0N88TgecAZo3NOcuNaZ67xLLy5JpBl7QgQQAk6FfiAYMGRQP6YNb7QdCx0dw9J3ZYyjYSRzBNBj4M/s38vCIH2OGZdIxwuhphFXjmB1cysyKkKEFt+8cnHLtH32S0VudZWsiSyslbXgU6dHi8bN1xX9klIBqfDTRmGw9joAPPAgZXZnNaTDyrraASHixPny3VKt3Eog9JreO2VTE5H5dTM2K6NUWQjyaOUoWVqzRJcw8OyY2wq3dzIHuljO/rz4ciEOjJaGw9IHWSWGEw5nZPSageuwplWPXbITpau1IPm9zOsJwQ5S8M2jjg1QyDWlDf4fjU8VkBjk84sVZmEOll6btnwqe8n0yYzoZTA7YEIEOQsVb9+RkA2UrNalwwFIvUhQGLELe1YKX8YjlIkn80ZIhP72GuiP91l4eehtdJh4XrJDmn3MGwrp8psbyC9bmB5/dtkN60P/eVLVVOP3nNTp7dIStPjqr/OeFQw5LgQ0AJbMCwjG7DDkW2jS816IbRBGQd9AD3fOoVrcLkgdIIYBzxaAwIxfeYpRcf79x1SL/U6HyjqXOR91IKRdWZfweH44GNPlJ0ijxkO1yse/8h7ymbJS/tZ6zvZ5NLyx6hS25XxpmY/c0aTJYvIZOrIOHduiVAc5EU52AlglmrP0bK2WtC7a2x20lnnaJbDXo7KYLKmOI1atqr1ca6LgJZgqTowXpO1qaqS9ffSplYDPuruOItA1pHXjVPP/ieoxFCHJRwn5amReh68h3aSSyRkKOwfnj/rRzsREtCIr3AekPx1kNAEAQ7ogaSbIAUUgTLE6tVrTNAd8vCiTP+z4JXWZdeOvWWr+t+f+94LZYWU1j71M5+UDvyQA1O3Dule0IOg44bApiIEPhPx8i6ZxfEHvUqjVoKAy3+yjM3JZ3a5kaeMrK1onW2IfmdJ4+wTKSSgdjeHux1E1FPJh6SB1j6cgqcqaj04H5R4Tkpxj2sNWS3EyLvuudMO/YUXXjKHhkDo8R/fUjZcg5IcvBi6BaQX4tbiXHtmQmQaWlubyKmyYWfOMNgJxysytKDcMwvKzrSOCLrMijuA88bh8AyGVOM+BmIHWVnwuKyJvs8zA1XT4DTdC9mcLt8BJfYWSHupHH/r0mgxkMyxBrVTiMDEQZIDfvhOTIbL9+BI8fdwfSiZpfZ8TmelS0kAAfD8PIEusD8BMoEzCR6k5yRb1Lb5vHbZkYuSv6OFDh4wXQZ0H5BpDg+sUnlWPf9tDM+ZdTIAIrJCaC2lTQIrAgsHT94ftJALqexaoYBcrXdzquGLTDLUL0LvCWD1dK1c0DrNnTnl8iuI48JZGPlac1oX5TixY+xb+GQDgyvUZTaqEvJNth+zkgk3ko3ZdZkiKFT9M4Ow0jraTgABMgNCLUSU5z2l1sFDh56PhHiTpfOa9qUQDEWklLMlqKJ7jABiQNc+LpXcFt1HNPRTeoGQ7O4iSpa6XhKr2n4HL21ZT/gYBK5k+7EzmV4Y6XmSiIzO5rnwM8iz7GW6mShFsb8mJkSM/+Jvf1JnCpbttBZZKlVifXo4yUXamICwQp5IZByih2eUY+ipI4nABJRvdSPq0Dga6sEmI+Sw88X3gOoxiBBRiJ4DH1ed8hxC120UCZqYRbbRNlj6OtMuSNYABA17Ex348XFBHmRv+gyLJeiOOURcqCFYiIIQ/VAIBArVZ0EKRNmINhZY4Dh1Q/pNloAh5XWG1Zr3qdAfjoQAxTVDvYaHYhjenQEoSLHJlC2jf29Szly567Y7tKnHnE0NqD1rUjXFRUQAu2tDlW4J91Ozjo7Kow/NACI06KtYEQfQzHCiTeRa9VAdGIAA6EBaTpNJZp4vABwVGWPKHR7y0yRStXZvFrn+V5XSvA60F9I3q+zD0V5yMKMCBBd8XjXKHBTDnLpWsk8CKFo8Pb+a2rYCkMBk6XGnXoiRTZ27ChwRbKTMMTVFFHzJY1mBpTGsjO7lsul9XypD8L/+wb8qf/Hv/jJ1Qt3cPfffVn7o0Xf6mSAQxPOiLsfGd83Rnysdg3mC2YM2TCtXjpbDUoCk9hUWPKOc58vVV91WDh3Z7QONsab1kjodAcfSVkGlMiLAa+n+uDzimT3DGrI2zjJtQBIckMHBuq2KgFXzoqIHrk074G2CuKyuD3lKA8lCGODT2pbsFF1RshQyKMoFi50q+j0QME/04/Mhyer92CtuQ7X+PCiADLydU3r4U4vm80Oyo8WOz+c6OIs8n9qhAHy87a1tVuF77vvPlwe33Fc++OHHHVxURzI7e8Ztb5DhqDPXgN6JuwOYQPl81XVw5u0uFgP6zU/zJ8FbDcJ4vpcUSFsMtzlD7HFn+c78eVOQp8gfswZkvBMq0zGeFmfKiyxKAwqG8VaA4sFFTful711vCtn0tjs2lwMHDpetW3cqg0JHvr88/sSWsnIdbYugQmhDRDAIg8y+nzfRinZhZVnI2hoVQ5FO6pb6HUh2U6eZ+xDbOM/UQV23EQdl/4Ni9vO8eP+QLiMA5exRZ4By1LD66E9OHnNGTobNnBOUVqnz47hBGubnUxOX3bfDd6eLHAp2GdvFweIeObPEXASGXDe2ou5pbKtbmSU33KIOL8iPZMrAz/19Y+FnkQy0UPrK4DKSNq6zCPJHeyS18/Sag0BhLwgi0VwhmPacEg/ESrJyOQAl2ybQEdJCeU9rBHQ9M63rbUkpjr0NzM3cA4IqgjAye9aK77ukhn/gnOn3+3tXSjX1utLWArIMSiNbqddQjmZfcKbYr1Vvg/unHMoZxLbbL+gckTjho+bmTmjg1NP2m6A5nFPsMffNs5mZOdnoG0i6WHsSuWIPsnOwnlIWz4Hkg3tE3hw/5kqFfsb543kHOc6YZvweapx0GcFz8MCi5sulFu+rCCDZDusDONNj6AXoz5YvffnTl9qXMPZSzNFLIm+p3cGZNxkH/ZRkO3pTIuR5CXYMDYuh3xYIkhdS761wphNiMvomMLDiUuOAbQiJoBWRwFJMXTVQaOZA57/ao+kav45uf5cILqXPMKUPqd4HaANd6bNErYJ4PBiElg+LVMSodMHcdPkABS45K0oHfmBhU+MByfgtoSgHl2uhfUuStE15oZJ82Di195XAAHISa4RMMYQJfm/P7iNlxaqrNa5UDxniiP7Hw7jv7jvLLTfdFKgVbWttSmcSEB71ujbVv/k7hhoHH3EH5ifHQ7uO78QsbXA1u8wzTrfALBrbVvsKKWmeNiTxKU5L52CpHBHEkKxt41zs7BN0Mf6UbIobwrCT2VgyVO8OQsC+vEgWo+8QiRK8dctw5Jknu5+ttWNIKDLItF+y2RyJ+3UJbrD1bGq3iBkOrV0JibAJButc+1mtF459mdZ3YFDoi66nlx5wXfc/aIDU5578QoJH/aBT5Yff/r3PN5BX0Bj+Q/M8ToZNf9pEmqUdCIDQgsk6ZYJWDJnm2PeIVKP/nTl30vfGHoU3AUJFO02gbpGniMrl9DuUebUtoW5KGyvKXpoiSLDAWsup8qdnLOjwn0VZS+9TnXhEjjLCGccIK52goRL12OPUb7EIdf9xT6j+seYn1F4H89+kQZfOtFNMJhR7V4ExBgKVRbJbhgNxHTZuekfO5XkZbQiPPAtKdY4Im0CXnXVYREhq+67FNzVrDPoZkfhe/sGr5cXnf1B2vb27/PgTHy733ntHI8EdPQda9SbVxkf2hsFP+YE97f+fqWKUPZzLRZS3CvEgAGTchmth97P/CKTIrN2fD6ck/B+/bS2T8b4gXTWy1W8TLDBuF3szoXp11S6vXAvunf0IwlcDr8vtuwlIRjWx8XY5/lde2aqS3kHf18DQQPnJn/5AWbkGsRyCfwWVQkiXdcs2tpLlV90K2Z+mayLZWRAOFOVGxKE6plY4boJ+bQIlk1nRmfDMDBIZgjI5QxIAweCU/QggLEtLMCpnT+zTIoi5t3fY3RfO1BVguNQHqqCaOiWA9jahuqqBc+axt9SlaZvj9/ulY2GxI71vShJpA3Mp1vszZYzTU0ys42ml64qvbrHTER2CAK1UxyTgXtlqptcNDa00qW5WewbInn578wOaMls6X1DCBEEmI8346QS8abG1XolJ28wZkKKrUASMVa+y3ymRsEks+J1JQMfTKAAAIABJREFUwdesEw4OpAt7PaLPp2TNTXKdTloJ9oSErFuxRWdW8wF0TjkjdHZkz0s4yYcUZBY7nqAZW8P5hQtFOZPzRCswf5+cPCTi3bfNGeKMxDdybgm+4MIRUBILESxJSErJBsFLpijS3pt2S8rZJEaUQEB6zaWBVOrSr56b/areX59BAG9lVn0+62mdAbWkE8SAOs8IXSCIhMCKTgV+jkCvp3tQ+jonSsuv/NoHLy1tSx0QZ+n2Nct1pg2Kw8JCUncdkYb/uGAN3tSZNsIpzTQyw3S6uVrTz9zxKElBIrJ4TjMopDKWcQyV5ewIryklQOig9xBjAFw01rfJ0RAa5XVSF8ZkXq/bfWC7nCfRDWzStGdYtEQPG0OBaaEXvkPEG4yzISjVTvg+US+GhPsMqYNWKrShgXTTt8n3rLcuI1bhSaLVOkbWWv96j/ETk2V4+cZy+OAJPYzA8VzP+x55V3n3ww94Q9pesU72v9lcTk6aqniAaqK/mMQ6Zzke3y/Mn/pi5gHSjOzRf/N//WUZEnz+8Y+8z1KWZ2nF0jUtKDrnOs/oYNpG2uHbylJab2BW+2hvdt6L8gyoSkhS+R12Ldn+rIwksFKPN3yEeWZlWCHmMM+7S89oQEaM78+rbhyyVXOv+sODkBTVp1bNZVSYO0EXe8jfwoADFWsT5wDJONIpoAfdrf9QSnv4/ne7xbDWrH/zd37VRpf3drammyIYql0iew/s02GTwtzpt3SgUp8DVufnIEm0+1BjnZ4TQVPGhIgcQR4WPUNC0hbJXqBEE9EasoKotVmulsxZGc75hZRZwh6W0ZIRp/2IuiJM4uwr+uoX1EY15UAUqJb3iIM0hJTOGK9DsoOUpULe82daDMUPyevHrgGp6kJGVe/EnPHRMQlLCWUiqLCmPrBis//MbTGXBMWy7Cved1xw95j6hfk5aAVCQhfE6D6sdsptb71dnv7eM+oYOV1+5tOfKhs3XWXmPteHIWJfcobYKyY0ulwEcETpJJMRM040gVFCAfZ6gwR4AyTg5aIwjq7TNvocbqPz8jUX3ByIIAkgIbkPoGz69U+JFIdhJ2DTIvk6sTnREkDHoCkhcjYaJKKiEfx79dqV5fbbbinf/PYznkkCWtinDPmzv/IL5XaXl0hcIJ/R8aA9L6LfGbWnQT4dV7DRuhTJ1v0WwKGnvXUJY2ulSirHNTOrrhvtJ9rU6CIhQKZND8cBrG5CrPbgtGrllAYsMKazVkQOZIoj2bfbNpGIbmdOhiR09frj4wdjO5vSQ+Rtk/FGDhjuUGaxoF+QATeIsclmU/JwEAqEnsCeawTNOTUlfQ+tP8S4iHKx5gRPufbubkq4ahGV2We5LU2rZ372LM8FIRyIxjDV5UgpczToDOcimhScIQWo+vwrNR9g8+PwkA42ogKRXNfF+enTOp6QtDAZeW29JtkAlRoZXqlOnt1G7pDczbhg+YDzS8u1m7AfaXFMdqxOH+2HLgaXaVUrmkcilg6HdBHh+J0/a31BU/n59u1Pa9/vMseI90tNHZEo1rzaCJ67EDohdrEVIfdSdyf5AFVPrZ6fM95YiYueDeJ01njQuhgp1v5eJj/o5Fev6fOkPtlI7LzeH46D/Ya+R7dATcozO0JItoJTuDYtn/38+y/Vxv700NOTCskFJxnoalzylLSEEIEPMTsaWFoPngyQLJWLcnuP/rRAhW7MNcT6YA1Jp3ZFVolRc3+4XkGU4yi0Qn+6MfcQQ2rQAegVAtHXvdrsZOpElBwgTlDDZQGOTx4pB4/u9PepUecrU84wGJYZ9qGmlheonpY/DB2QNpuIg7t0STb6+fMQCelSAC20K0o2QPaqzwVuc4sa78GhaGq2ZnFPS1XpwLjXD6SDn2++8bryP/3kR/W5EdDZJ8hw9aoxyzfyIZmvHIPkGqj+xPHyecn5m2QsntvGjcwG4gtzuHlmr7651d0Mt95yvT+TgIjVn1Em4qgRiJdP4QJAVnirxkCGcJaMjIMITNZhhalac1WQQFCgnxJNkgDSq0u2au1wG4io8fXquRMAGNrFAgOPsdBGc2Ko2XzsFzN99X2iXQLLaOU3wQ7btnk9681KkEEPy+BSVqKW+aH3PV6OHERoKNnVRz/2mKamXe33BfKjpsZasC9hNFOiGFu1vOw98IKcModM9VaRjC4sLHPb3slp+p2rNgEHH0JSev7r3oYLsCAYlvd3W58CALOBtRZ1ymICpkij2gC55U3woNaNoKcTLg2cAgWfCzLuy4RosV5dMqa9vSP6vSBp7AMHo/o7aAUGmmcItMd6ZKxy9m9KC6yDAnQFXiQcPCtaVi9o34V5nO4L9pDnSzDG2fuArDqtbmQUEN7IKNxNomys1hJ379ipTP9lMfefL0Pq/f7kpz7pgVlkJnyd0X5EZ4CWUsp/tKESYRDELJIbfeVB9mgVdoBH/z45g41Vfl6vy/vOXSTpTPH+9T3ziqBQTSiboJx/6UeUGNHmP64+c2q6tX3NHB29bgG+h7oM+HKrHd9vvipXwvGuvn/VVevL7XfeWv7f//RVS/mePiV5W2XIn/70J6T8t8azFjgL2Aagb484FtKExK8dhewUKBrPqF9yx1Zi1LlNlwiZXManTih7PbtwXO8/7v3DZy1bFuKYOzAc5KU236b24QWtC0S4TjL5LmWi4kJFeVACMTr34V8h3SyFObWS8Rlnlf1fVJ0bO0lfPmS1fmWps/oZ5VfQC0qHVk2V02DfeHCPmeyaA3B6v+5zqQNkgnLG+HZ1SBjH/AsIiLQYal3177alyqa1JzsUkCB+tEzMenQBILISEJxRPZ7XEWB0qncfuXiCZFoeLyk45prrqG+efY8c1lmRA43YktFqfeACrBxVsiX778FlWp9awnQJ1dLDQvlAeGUzgPs5zxfOt5b1q96p7SL1WTloAqe0HKaEkcFnqfVXmL+StEmAa9kb7hSI6da3vqu1PGEIHToOKAWaApSg3dWishq8iBMSneOeTbhWMMJ+oYQC2hg0N1wUkt0qi8+1UEphhQmYqqgQ101pol1cCZ8KvQHSyw7+mo4iEm2CKJAe2P4kb4yHN7r+q7/x6CVPiAP29Q03IwjlqF3joEaqnwEbYICA2ciIgZvYICEehexk0hzfs7Rt2LaWB2XkIRFOPbRG6mRwdN4ghJF1u29WDt9DTWS5At8zcpSMqdcbnGgMR4Mz4WH1ymCfl2jC61ufsWGjNEHmP32aqXDU1dTip/GtGd2IrUgtnS8cSm2t4rrMhLUBVaYoCMhBgNYCQQ2cNEZxqQw2kRNklsXfZYM1WdeyZSvKq6/usACDnbY+q18tQr/9xc959jXOa+++g2XthtUaFqO6jDYbDxiDhZHxNbg2xncwcPnTPjCXd0U00Py9ceSND3AUfkbO5pDaRJYI+vEACiJ3YEO/b4w9qEQMqXdcY/ZwCkFtYN2b2S1Hw8ZE/MQaCVyISSKZ/c4mWowqLTtLe1UGMLFXWBuMPxk29+hMmpGT1Pf1WW5LtKNs2Nw25bxv0xGgvcJeY1/wO7wva/8vv/JH5av/8b+aSMk9b3nw7nLXls2G1UFkeB0BCnsLw4PmPR0JBw6/IWWtt404XLwoRS9NTDtxcrtLNnlocea1NMG/Dd/p+Tsj17VitEEFnGXrmjKURBmFDqiZ53qAZsgrC1oiIwaBEhZ1uwJCm0hKIlpPjF60AzBGBAXSVJ8lIMKBow1BG1ImMdKK1dUpghTEUe3JBErJkv2lP7mGHh1yjzdt4ETPOCBgkPMMBB2/6dqizuhplVT4PQbV8KyOHx+Xmp1U2WhlJDNUZ8OObdvKi8+9VF55/iVlubdplO7jhg9TN0VgZNrkWZwsuu6O9XjuPMfqVO3om3Y8Z4qB8x3E+Pobp29oPyVGAjwHiuanNJGq7yZ/T5Zfw+MgUNSqkQqHmEjyUAmYyeIvlcHh/rJ/z0EPa+IaDGn7GmsAnHXgi/163XVXq8Z/e/nTP/1zl7lOS8inT8770z/7ibLpmnU+KyActXTJ5aRfPVA4n08wRCmP82Sd/IY/wM/5PXN0tLcW1FNOsIa8atAw2qB5rgjjqE33zJRamQ9qjTkhabMbk4Jeq8oABBwIDdF5xQMA9neSI/vSJ2ln9hmDhSgpMLiJDBOH3doOYofDWloOHHpDn002CgdCKoI6pzD5WWiuEacCqgNXifIJ3KjBgQ120GfksIH6W6RWmJn3jY79RWDyWSWMagmV4+a9Ob+Q9Ai6QCVwYOkIaEaNa+cMqM+d0q3nEmiHjAyt09Cy7f5MbDK+xqOE9VkjUnyd0bUhZzwyslafo7KeglCiQJLFaZHrKmcGR9jVvqpctf4ho29W7zSvItcV7QdPA7ENoWaPfws3Sf9W0GY+lrYgw8DO6t527fy+7JvE5hRoXrgIEbNVZbhRB5zYlVOnD9sOs4/xT/iqdAkxowUeUPQMjCpozxEs4YdYN57VcQUMmQKKf2b2TEbDXxJ6DdHTBGzZHDQXTqtdD31+Mn8EmhD34bNM7jMKKVRTraQtv/y5RwT1027QROZAwPo7+SgRCRsTeV4YpxOCHQgSWpXpsODu4ycDM6kFZ5j+XpiKFtfAyMgAmsVKW13DxiVSz6jYKLzhINzTCj6kfyNBirGzjwFy1/UMdqlFSFEpxBNe5LkBuqFeRdevyfFTx5oTTKagtaxZfY0Oh+rwLbQeEbTQLxmVrpQZGlKFM43aPqSP01kjKwsjMsECLS3AKiNSH+vsBsYl8NFiX4CAFGQAbWpaUVqXaJNNQ+aiBY9WKozrhfKlX3tSLFS1UgFTVqO76Mwbp+usmFu7wrs3kHe078N/QMfAdf9q770aTaBghynHrfsYVznmopxTMry0B5L3cwCcgfE9BxVkXxjq8C1cb6JMQHaKQJKYtzxXenxpz7SBrtfafF78ThwMjtIIRmPYK1oyI+gXEh1jfftUg450MotxmRXP++TuL2dyKXtIvEkGiOzZB1Hv/d2vf6v88e/+fjkv3gk/HxQS9cXfftJGmN93O47u46iY0SsEd9MGhLNtaz1Xduz/jo5Kh6Qtr5ai35tyMIIMdVjIFIEyubalen5W8dO7YbxdCxekXUmptuq+78YRNf3dZH81OPDhpD7unvBmxncz3MosXj3L7i4kPHXIZXg45JBsWYRWEbOAKAmDyAKW6XzAVaFfmcidILRHgQytShf07Drb+9SlsE48CEGygqOXq4acgDHPlSCPzCNASvYF78fP6WDgevbt2182btwUopBeR/vjDpH4ntJUvX07dpfHHv9A2fLQgzIo8BmC8M1pf+BoZ/UnXKCK4Nue6D2romDdsC5jNOtWHX8CrhS83IWhfY7TgoNjNKMJrIPj1+w8u35RCVHPyLV8tfiOC95P3ROmNIEl5RnNQ9e+47737TyyeO6d8Ve0cfGZXnb+mzffVG64+YbyZ3/2Fw7mOA88p5/5zCft+JmKxpcRF11aJe6yT2pixPsTjEL2PSYl0hGV6NhPODyfZxuFlIdCtGRBMq3UqnL6N3r7nEcIXTxPSiokLxMiOPMzyIUrmlHDdGG4zXLP7nJY+gpTKtfg5AlYeyW+Q7fTrAK6VatHXNrDgWFLR0cRrJIKo5CJ/kEhrGoKAOHCYbd3ABVH6pff50xEpC1KkgSK2HeCk7YOEoflXi8CDUpjnD3bSAUyKe8SdGZ6npNAn1nZGAXIJuO5cwGOyHmr+CGAdHpGz80lWFGpe4WUCZWbgxshp0pwRHALodFBq4h/XDtQ+mmJsMX2Q4RT2aJ7vQTrHrYeghEhEgSfudqNRh3+TFm/dn3u0XFhBNTaFJwkUeRhE9hfkDz1t/XvBYumnRfnDMeLhH1Ii0xHVanGKKHQcAud6exwJtnjTauweTTe77XDTKx9+B6yQXPqljivFuPR0avdIXNOnRVOsmWPO9QxQoJDID4jIiNSyG791vtw7QTktZOIaxmUxP6syIYtvyTHH9IRtRto/7C5pUEveAnIG1IAMD8fxIhQq0M5GkdYpbeprySby3jP9LHyhTM/p9+v/zakqJt1/zSbnODAxWZmnENaijGqbGIOCgpkbYrI+jpHJe9K655qWiJ7mKigAwh0tmP3y2VKDxfH6B5VBRCecmeDkeyAzMHEHX2uGf/oFkN4wog2qEb4ACx8hjvUFieyqAUtPOeROfVtZNJo+8/FOZrpD+t2tlMw/s1l3171SSqadCas/z7+kR8rt99yc4hJQKtclv6f4eyadOvNIQ3WPm27Pw6A7p1+drtJi1a0KAihraOSohBOyptgLlxA0HpOCjqbF+nHjpX4HmOKgdIOl3CD5XAbjRRHuWZT63WwVjGWEyIx0RKY2eAkEZmoR6bLs7egDnuGDCPpmp1K5T4sCqlwTYZBcVoZNsK/CQZhwTritf/PGFbfCShKDSrI/EEGdE2nFZ1DJu1Q1H3qxKnyicd/vAjw8WbH6Pz2V76g91G2rmeK4wcmBX67RrO3qV3SaTIlXe9nX/iqjN5KdS6oxspcCAVuSKlOiCHN4Ycc00pbDFfjtDp/tWqjswwIkCHZhWNAIKuaeMu4DGxqosCQPG9mN7SLwIlzbVX9t0frNTmr86N9zNt2ULeVgQRNMZFO79WBsiVQPPuZaF2GDFiR+RPj0jqgq6DC+wQUEJ6WyoAul0DJwrxEQCQSc0aBb8067WwJ7PT2bTJI7chqX2xKK2QKeq4EHJwlMkzkdA+qJPXiMy+XN19+zfvin/z0J9yfTw0ZXQeQB2qi6IfT3UJQ5h1EMG3nnJp5GjL198a5ptDE88yfhvy9zFo3B6hVQOeywJZf5/8XDk8cY+B+vg+BEA19VDkR9krgGXXDzZtvlr1S7VMCKWnLvFgO7jrRnBaMfVpus+0a5K/5O59zq+r7GzZuKH/+//yt0S/sG0nQz//yp8p1129SopHkBydkh6C/1y6h1MczdyLZZAw9XyQGdW5IlPloC6S9LgqUBHcI0gyPjPn8H6SspYOCjQAVoMTC802rMTA2PKrZ8tZbb4qkJoEzTdoDdSGjvfH660VMPGCYeFqOcpN4GdjqUY1GfmvrVsPROMURjSOe1POkPIHQFiTnQREZr75utc4cg2IIgsna1e2l529Bn44RPdskcNh0EJ+5MyfkL3Do6TbCpqesB9sfHkOkZWljS+bKgLBM9SNbx2lCxoMnlqxbRD5mI4g/EF8iRr2yYtT9jkndL5wBRopz7sU3gZOk63DJQT5sWo4O0qHb2hBkUwfWmpVbPDsAlCSoUIPSOOhH/TXTW8MJoUQteXnxHBbDTp9TVDCny2uv/b3utXKAEsBzPuCkgYYReC7rTpcapUrWiF593jtSvAyOYjR6hkdxpnuE+M3K1yLK1KFSzrxEii5dQHZXszrc/cA10oY9ahPF2qcThzPFOeL5cA7aTVBmrWlNXSIhI37W8oufl+MHhoUVCDEKEo7uDiM9MjymhT2mQ6VpbwfOqn1loHT3pTbLwnDArP0LsYK59zDota8xHhCxfPB9gYFv2ah8jlmbMDaReTRpQt+jRcooQOD61NPD4DX7HZKU/utQTYP6KOSZAbXk4RiRxjx0ZOdl+FiHDKOZNpk8EDYLzib68hxQho9ECINaPnUZbBIOjQW149YdEvh0yHDzXwgggeo6VbMxs7Vx4sB0qEMN9Nysns5x3WegPbzaA/fcVT70gfennYT/GtiyIux8PpcFZByt/NRhLAcJBG6DlEE2cfENLInNTIq8+GXoXI9wUrDzLPKY1NkB+smcuKPQFRrnmvzJ/fL677Q2DuWIZchzyhAR8DGtL9kiPIzGNdvPVw34OH3+Hxv3gvp+D6rXGQc3uhzWebJLjJsJJhxyBIFMD26m+TXxj2fNkyUCvTYBiyu5LgXgdPXeGhU9pIxkWFPiHn3Xj5SJo8cXJyp+5CdU5795kyF34K1jmhE+IsVFAtY5EwXVssckrwUNIjm3KyUsHTT0z3skkwlRb1ZEKsaLshdBr7gvIHu+eP48H9fsw5Br1l/rS1BHacyvATYk8IzRt3Fj/VFuU2Zyeo4ylzoUIInqfahv4oC8fnAHCDx0YPHXS7U3BoQ0TMthySXqGQGJKjihswDuhpAx5EAh7QwoM4JLwvUS9PBFUISzxkjTRhbCl9omZeApk5iApTatvh4FQsqQkFk9fuR0ef7pl8oLTz1brrv22vLETz7hDgKXWfTZOJBJQYoYNc5HFC9JTBun7tNea/nZHkGJqtvn3w28zi4g47PWvgIlPZMqspJN3ez4K96/MvhYUzQkjp+QjYKHZAJfarOjmv/wIQXckNJ2791evvu9r+r7nO+LZdfWo3YSrMOi7gThSlMOqJ/J9d6h0sZqqTj+9V//R9fdKXthrD/3659V/V+tUfoeDhJ2OOW0PHu0F3BQKVUQbLNukI2jspcAnNNXxcSqE2fULe2j/YJp9x04WA4KheG+mDDHunvqHjZR9pX1IiiAMwCB87vf+47WesHqdRdlz5KdR32TVr9+BQwTCo6WCxm4/tqrhNRMin1Pt4tsvVAIEhGCKDRMZuhukp4LteR+nbXTCnhIK+6+5zYFAEvVwURr8g7Z5Thauqzgl5wU+ZuWNYJM9BE8tE3+gMSOO3bioes3053ngaQ7XVDaD+HLCB6nc0W/jw03sVazZLhXuA6cVz6vZ9mIeTgeY21o+4RfgzY/cyM4K9NKBvt1rvnTg4r0Wf29Y7qNHrXz3eL75DwTrLoTiBZRyqCymThu1ovroqx5Ts+ALhsQGlpUu4U+U1Y8enxvefW1r2rM8zVCDxnOI8GxMc4Ssy5oywMlRI1QAbwcLnV47AJDhggQItur8cCyQZxVSuqI+ADf029Pt0SfuppYG/hXo6OrfLYItBFoMvFRryVwiPaNut4UjFAmyF5b6hIPk28j/a2Ag3P42S+899JS9Iz1wOl8JSqrbGwfTjyFNu2tN76rHFR0NTGxzRHWpC4IdbAzrnmjrhcIGSLIKWWLQFvuJZbzItM3/KC3cnZN/V61DxaEKI/FwZGnxSn9lxy6CJWIzQghwwGBdOLl/GGBcpPoGXcpkjqtaH5aE67IBtMDGuiUa+CU8TC9QfQgraOv1/mhanlR3GKj4fgTxOAIEgG6VqaHh2gNtVwnJ2R+EL70PUu6aovxgK1roHUcWHZj2bn9sFniThT1C6vVTvW5z36mXNBnEOjYWTuTDLzpwS81s7Sxu2w482L7wfykOnlnxf//L14Hw3Ne0NopMWcNoum155tRl34v8xwu/3aMMLeb76GTDnnQwxyazIwPJnsFsqLcU19vU87/+WZxOmqdo4ODlsha370iODmtrAR+hqc8OtIOBO5ngZqYrqFbRiLUrYQXWQ9ltoib6DPGVYcGTfqDf/5H5etf+6pQJaL7i+XOe+4uy0eXlTvvvbUcO3rEDm9I45FBGZjwt/WtrWK8Q1Laq0tV1qffYa9R1mlZogO6AJpFoEffcsYno57G8nCdEN0wvmk/DfueAIkyFwFD9PjJelDCq8+LQCbZBFkeBxxJzjZB9bwphoJDyp7icKeNEJZ39r5RETnjM3PAtAS/Dvu8OjMNIjao+iltOhg9M8QXGKYjCNRkNlAjkaY8LZKJl3QOcB7gmOgz9ExV+VNGMeMugMP7TpWXntpeJo+fLo899mh5x7ve6SAqYlSQP5kMOOUhVu4uoHylR1RZ+dw4zyjdgSBJ2bR130ahr8n29TNLVYOcwObWnrDt8e4EBsoubU7DFZs9pFqyWZ7zSQWatTWVc/jO97y73PfAfSHe6g1o43zm+9+SJvwRfUZL2frKfnGDmKFS0YMEJ4s8kxxNn5u77rpDbXvryt/89X+wdgja7qzHF770pHgja7yOLo2aja7fQ3/e3KZwdypnijWidJHbAiGKpHhgcgLsAUHaQyL3ndYQqhPK2pvgRE/HA7yMvJEAZGw1xC2rTCrIpfPiuee+L+7Qcu2d1rJBHKIzQiKA+EmucHCHDx22pj/IztUaRzyvxG7/gf1CMEUCVcDYLgSTsiyB+YSmi3IPy8ekEzABtKzZ8zpLTIRE4nufygjrRXpcu2GsPPTwbeX6664xnD+hQWcEsbQpzs5FrGheWTp9+ARcnbo21ssJme8J7X0GRdE6GORpQQTBKlhVg7IOabmckWNbsL6/+C8iwfK70xKYI8CFvT+hqX2sD2XeQ4f3Wv+EQAz0AKidtV65Yr3uf05l16vKquWbnQwYUUZx0W2FyAQLlZM/IuDplY/AdzGdj38TYLGfLCMuNIbnfuzEvrJ91/ec3VMKgcNBXb9TyQ17kfcDSQFFadca7T+407Yfpw9qQ6cHrfTntC7wqEwKVSA0eXJG10OJUeiQkk6XAbR3IAWyZ9iLiLm1MS/GRGlQVAiglOCFcMErQfJZ/izjwhGwQoANnRsFWr/6Gz/s45UItUbiZAoRsQFywimzOKclgkHkwptNoYkMic+HV4dVm55+aLci6PVsOOoviOQQyWAcjRKA6+qRENUSDZMF9iqjIXAARmNWNsGCexoZi2hWI73AwMpSl5IaEoYYI8e/bdT0YM/LaZgExoLDqNYmri0eGKFOjC4EQMgdkpt1MEHNWl8WlNEB45rdPgQkqvehpSIjPjmgmUWAsY+6HgRGspMIq8CGJSMdG76tvPHGPmVkZI16avRqyvr9s9/5TQUtyvz4HWPbqV2y2exueQpYSYgRNpo47Bik5scxns6a8hqTkPhmfVFjJC/wuzogxxQQoXXudqimjubSit+m+dzFX64ZLH3GqmNazyFG2a1++SU74hzMfH4Cg+rZfROpidWfY1z9d34/98tht6gPwZ3Wg+cLeQh0w+NS5eBtiJv6NF7logzHsIqObaATei8yvb//u6+X3//KVwS3AvNdUOvV6nLNdRvLLXds9EGMTLE2vw4AkOyuXdvLzZtvLNv3fVN7hWEZkegkWOSeUJqjD5/ACecPEhDOtmcEAAAgAElEQVTRDNAMiXI4AAxfgn3M+8ZRM0FQxsWEVIajIELUOD4HxMp8BIfOSE0MxIrPWlB/MweSDMeCK0bQcBrNuhLH05GCkdeEL8h+E5MHHCigiMgCsY59yg76pQQGIxrjwPm7eInsgetEjlQBjF4O6Y0sqEv7GlcPPM8Tn5PhB27fs+ft8spzh8qu1w5pAtvy8rGP/0RZu36DAwWCHLIvUEBqokyLI7gxRFrrRSEP+Bw5WGv2l0da+We1tq9nCVrCEdB7kt3jtM1/YZ8tkvjyfousff7mfR59jAll+IcPH7ID4/fgY6xYtbJ86MMfFhKIhkecLu9CcPPM098pxyd2eX1ffXGPr9NHh+ukeydbF93DbN4mML77rjvLgKZF/pf//DWTRJlOCOLzP3/510WCVB1b750plpznSB7XIVhVK96dNs0wGPZKrinCSqCGq1evda/7C8/9wBwi9lV9P4w7MtxYfQcT+tOzN/Q56PXT571q9VC56cZV5Y03X3Kyw74FLT12hCyYAImJe2fFAdEMFO2LVVonsj+4ECC88FJGNPl0iZTnZkUunTtzSZkmdnmwfP/pFzyTPoPHzinYWefA5E4RHp96imBjTVmpstlm8SAe+aFHrPfSrz5+7nlsbEQjwvcbcZgQ72BuXo5aJL5ZyQSbB+MJkGKiK/tfULDKdZt0aJsCMTFoZxGS6i4iJXp9vaNar+s1d/4VO9oRDaQ5fHS3HR6I1orRDeYOzKnjgCSToAOhH7cyQo7TQ149dlcZHdqk7hNaTiO8hOBSHUeNXTDJvBFL417wH2wSt3L7f/JR4qLt3femOoJ2qTymbgQQOZ2PPmXzBDjcCxk8XUMEd+if0MKJX6W8EpEtqcqKiJ2EIEEg2fyqFRvkY8fdh28VRrdswilDuZOSFdLJ8VEgKiCDZxVkcdY8/MiBdKTiWUK2EIkHaaY7qn7jtz6otY2iEcudfnZglsYRsElp67NBQ8BBi2cYnl5iFjT9xOfsADVWVTCptYoh+nCo9L5IsuoKzBnAOFJXxfETkZtwgkoeF87QG70Okh8Qj6NBakG6FIgbOFyTSrgGGSPqlWwew/Q6C93K/i9q81bEwmNPMSb6L8IKITq5vUefxwYLBBnIDVSAL4xyakliNSt4MTlR0ZrBcqMSyWA8AcptNiGAdeh1l86rHNKxWqRA+rwT6KhtvPzcpz9Z1q1eLU6ElMMQXkD9zk4l2SD3DYSdzPmy4XHdkI3WXKtNH46QdydKZguSLepgEpUyo3lKBqpXzNuOAXEhEOrASONWmkCjEu5qVl3bz/g5RoI6UhSlHGnYOFm5qvkOQUQMRhy5r8mBSExmWrOaf/iQNL/Ja4Cimqg6SoIQDlW/b1ACc2bk3ENOoRSTrJDX9ArlQX8fZgDPar/q0B/64IfE0IaUR894a/nh9z9Sbr5dDH4dFFjJLhXp2b/5+lvO0NatX1u27vqWYMp9PsRVatqT4Az/qozTMZg+YxkM77nG0dPmxn2G9Z/7w9FaTx9USQ4cRwujmr02NjKq8cjSdUBsRRmeA09iOzvzCD+RhfPAeZZkCguqcZoMKOIo/w65LVMryaacMWn/40c5h2T7XWoRpJ4HG5ygw4EFCJ6ZwNQ7U8ZCvpN1ch1Re++YDPglMUFfe+WV8voLx8vU+Gx5xzsfLh/4wKMmS8E7APnyDG8ZSVrk6MowesdpwLA0jpLn6C/dnysj/4Pjv7wbOKraEQ6AwxVybX8x4MnbVDjfN2oPTVAAAqeBQEImxsXaN5cHvpD+e+ihB8r9D9/vZ2huDmfPZ98UVpUunirHT6ocqFLID57f2Uz/i9P39TYlqUgcsVwh2d0tAa5+kef+7r9+XWdXPdW6TYzwb/3ub8ixRVG01vJzHuAcKOlREAkEzZ7MeUtQw33Sg5+xvpwdbMtSMcP3B3aGD9N0BDjL0+sJ9M4oK/QQGDkWyldbVZtHTK21Zb7cd+8N4jdI3pfSqf6z5Ks0LSakd8FnTEmSFoidIVoDIkN36PMOHj7iNlL6wPsYVuX5Hsk49x08Zl37LfduKc8++4LLDMNysG9t2641mNQU0j1lk1CDo0eOuUWRIAMbDLJwy+23lIff8YDsAx1BdFedNP8CqH2dAnPudXT5WIOORX20W1LYQU6iUkewQNA6MXFI66jMV/ewZ+9WJ4S3b37YhN1Dh18zybyvZ9gKiBDCIwNf52bUdmHmIZBhS51QiSUckBUjUlNdfq3tSoKzjC13IqcH5POKfdaPwrtgomz0/3m+PM4ks11l/+GtupY3wdBMRjRqpBf09EJWR7dhqcoL6tLwhEYF2tJ44DUDIll2yqaS3OJreG1MKRoL4rbpXt0dAWKufeXAQSgDOgzj2ofMdGB9LbHuQBDuRIiUnHnKIpU7YSEkAgQTWelOk0f5/Jce0/uSgRPJAEHloNd2NTatmZj6BRThqmF3JkQLkIkZKERJZ1lGoR/JXN0hBhCTH1ZqnBUOgRoJn4FBwUCCGqTPOCqAFd5hMSBeWKISuEsRERvQwgiNhKg/SA+H/mS/N10F8Ah8iBUYiHzhqN+OX3AOUVLTXeBruiJTrtOTzENoCD+G9EWEwnGG3JdAhvUANuG+0/ebf3tE6sWesmr0VvXzC+oyVwAbdqm8773vKe98cIvrTDaRTooSRLBA1XFmfK1IO/ovbHDVrHQwLYOLIdf1Hzx2uGx7e4fgHEE6KqvA4kXgY0DQFPLExzV/GdnWn/rlnyontYnc30pG44yKYRGR1HUAQQkFIQrdC3W91IC5vtxrncZIHFBbUbil6tht+M3haIy9fimwXXOT3u41b4tJJ9IGOar3zBJk7C6DmfyhDnas0EZg45ITkxrllEFW+B4Bk6L1hx94p6JtsWkhLOpZ3HPPPeXGW9aUVTIy1tjWh5D1g2CgrQ1BaN+RF+WQ3zJqQ0a6RIcFh8YacDAw3DhNZ6/OOmhnEinGBMeoEVpQQ+9NDdWtdbpuSIIuq3B+XBvUgbb8dB0X3TDs9fvtKi/MQ0DSp9TfZz9YlU0Ba7cIfuw3I1AyRt363jSjWL0+mcrXr3rwQJ/qiXL6J4+qZWpYZCJlOpbYJhunJUlJQntn+DVk+ZSsMCzTU2fKsUMXyotPv1wO7TlhwZ4nnvhouebaq23oquMEFeMMs79pXQKyNQu92QGVn5o/A89nKzTBabO3kwQkM3ZPvtn7SRwqa98lDNcImh2Tv3qNMKZTsgfMUpiSbnkdrjM8Mlh+7KMfVheDxpw6w+eX014clCnv8MoLz0miebu143/w/I7mZz55DWqV15nz4jOd83Kfpgx2KjH5h699s+wTQc5lDzmG3/+D35ED7vda8ry4fxBMvwf7X2RfMjcrUTb2DbIaXSnHjum8in0OynHy5JQCmXEHmBD3+AL14txh67hP1gd7CMoBcort7ZJj2idRqkcfuV2MbnTvpzXaWjV9lUM7OkH8Uo45p44Rt/qdYg67Oln0nNkLR1Qi4XzQmgdxbVA8kXbV9OEKyFoKYbuge7+/PPW9pw0ZEwBR+9765rby+us7KArrPY6p/szEN8HKei9LmCsYW7NhXVm7Zm35wKPvNdo5qQ4E9hROLvww7UcyWwTU4A7BypfzJyCFgMsa4czWrVvvhJO2Ucp/56V58NLLLwqxVUlVmh4z0uI4rfr4MUlv0x54thntDo/nsthbZsOQ7VpXQzyWTevfofMn9JA2W9pjdcbhkeF/gpQFLabtuPrBHhT74ITA1dBz5TUgM7t2v1JOzRzQqFvNaVHiWVvXYd4j1ct90EnBmhNoRRSM5IZSMcjZWWt0ZEicAhQ5dGsK4M88vCttfvgNcwL07CHYs47uuCMJUvJ7VsgJ61NVBhP8h9/G79GNQkdIHcXc8sXf+bCCXshtUXdLTThZkg29sz2mw9E/eNnxR7s5Ri6BQ4hzrm/h2HH+OGj3KGaMq08xUIum6EGU8ZAJvQ64wopofg8ZOUFLGJq0N+goUzdFDGFxAEEGvvBl6FrXz2HzASTYQFaVHlEOiV4TPX4yJqKrqn0eKJ07zhzpsD5zkTEC7pm0YhvZbiJxxt0CZfF9MlKL7sjAOuDQdfapjaVz6UY5Y2ow6bUms998ww3lox/9YDmhtsKzMp4VYjqn9ZnXv8+qdDGvdThLb7/RiSAvl1Rz3nKNxl4qguPa/+7vv1b2SDq0S866TZGdfJZuUC1y+uPlN3eWt3YfUvDVV+6QzOjPfvlXywQbojp9IztNhuLNjcJdgic2iKdhuX8/DH4yTRTYOPB2uEJTbBBlHj2XwcFDQ9LiPXQNZPMMp8mzhB8SJ26hGD/LDNHxuFqyWf0SGx0HuUxZpqsddhaZaogzX2wJ0+u5jlMKeNB0GFH28vnP/nr5b//w93oOmVB19z13yCH2lHu23JrDoSiZvUlnBjU1RoLOzR8ub7z9Dev5G0FCKU3Gln1bW7tSM06vcGVmKx/x/S+R+pp1BihxWVuetYoIh12WrgMUa6myrtPS/3ewaBlUpDZztlgL9iPlCP++5reT/REIdkgCmBEXLVI741xYN53xsxIeScBMu12Ly2jRtddz0sEGIY3zi36Gfy7jMbaCsofgfbUFgZAdParxuJOafXFMmt36HdT9gLT5nYwyTkdJCE8YLFq50pHi7hCXi4xDJfMnyCCIhLjVnB6XrZrn6GNvhIDXRiYboSBUyXyuLXFN2HAZHbL8ri6O3+VsTSprPHxIGaC4FHx/idoyb7tzqNz9wO3lxCntUfV2L+sSQU2qdjhVhEqshqjMlefxgxefEwlwtyDdC+WVl/ZkL/L+DkjyzPy+RgkuI1k4/nbB81+TTPQBMetBIgkO/8Uf/Z4CLTGslZB4z2hJ0E64UjPE9+SMkgBb0LyIwUD9yNhSqnzl5df9Pe7x2DHY29HQx/nx3MnuOUeZFohGfeWYIGbWXXbv2Vl+6TMfLAtydCAMyYyPCNUa034jqJgoB/YLWoZ0Jx4Eo8VxXAiyLethhOyUHH6/IfKVgv8ZNoQvOHtWyMrMQrn11lvKq6+87u8NDingEaH50D51F5xtL0MKuDJOdrbs3KMSkSY00qK2foMgahFH2ecdsiWf+vRPaVa8mP/6X+SCQxisffNsGNbGw2Ygifp5RLfBSaCfBRLSBCpt5ZpNm4y8UG9HrTQ+oMWtd2vWrNagtEMmqcLVIYA6cFBzN/QGqAJOiRNw6tRxvfY2XQ0lkXR6kU3TleHSG6VZ2XEyauvLcB86Ezh+9gXBG89oSKURJHufevo/W3iJi7T8ue4HzgLiRjDtrSYoB41gEqdg9UopaWrOAHYDEaNz50GG3fWt35NWRxfERRFpZefQRnCLOx1BRqUh+ChJUfIScjRBbtKwae2B7GeCxEgW8yP+BF2kjN6vACRKobI5v/ZPH7sU1bz0jVLvI/uCSLdMfesLivLZZO5vx+Rrc5FBzcqhuEUJYQIcNJfhzC9ENW8gwT98aKugFqBCt7NAsqNBlKzOtXiwLIwGhjTZBDUWIPZkm9TbEfmR44Xx3NRiWWi378EW1cMh06VePCioiswAxw+0xQZLwBGjFIiWwx05WQyW9QW8KQMPuk3LWtQ1+0imjCKfOQi6Bo8T9u+kRIAxJ2MEyusXwe+oo2/V88gQde2Diro+8/M/V3YfzgbooPNBUDIZ+1LG6jbEMDK6MyJ+zaEloOvp1PVtGhPXQhvp3//tvxd8rPqRSErd4ikQqU+KiHP6tVfKNWtWlCMi3ZyX3sA/vnGi9I9eVf7wT/64zKilz85V65ohHWmHMaztLcc9pk2KYMsTp7w+odWxHtS+rVgFctCgLM7CtCOQdsYhMO3POZ/e19MF/RkR5qm92153slo6JYCrndllgBAHBEJgix1X4O10EeSrvhf+hNLDMj0L+bTyV//ub8u/+d/+tUlO/N6adavKBrGw3/XDwL6SvdS6sx/piV+mwT9wScZP7S/b935Lzx42PhAaSECGXCwyjOcV8aNmNs8gKMGRysCBzzAUEO3a2tk3ymCakgfGgM6PSuziwI2KSXtKtVvUIHuXyUg5yNJFS9SEtqLz51EUWypZWWn1n8sUMjJqCGKR/aQdM46DPcd7Qx7ieVzUmWP4E5yVKWV79PGSVY2LtW1BELTXKce5NJUBNy5J6H8YJJfZUNeU0cW4ABF78p4VL9P9wfq5bOb3SJtdnaUQpCpPx90nlNGac0+mgiPEEIU/EeJvHdhEaXClNPBvvPnm0qXgBFiX6wbC945UQBuXn3LaEY2w5WdAuSCEPUMXyp0PLS89A9HbOH8Owlvut11tZAQXBEpM6pwUWQ7Vt8N7TmuPUGY6X157eW+cO/9rghx/boMOXD4XEoa6917xhtrl+P9R3TpHbM942R/88e8L/ta4Yq0z56AGPNnrSSpYu0oYJDl48cXXnd1Na088IwVEnlev9hg6CBWy7dF6EORgG5kkaOfqCWsgctM+hyAlxF5jy/vKbZuvEZRMgoShp/ZLGRMHlfbCQwcn9HeCiW4z96dUi+7pVclMz+jEuOSHtUaDg2Sz0SMBYSBRmJhUuVDiYzMTjFkXYtWNomN7mZ6YLWeml6rOvsIoA4Fr98C5svXto1J1fLvct+VuoTJHRbpkil6L1miovOe97yw3igAIO72OUTYxVmsXPZcgSPgBdzW5JZtySA2mgwpZ9U/rQTnSAbsCARIVtBHYj/BPZhRIrVg14iC7R9fPGq9etdpTXAk4OScHpckPCpLWcrpwUIaMrTquAGztWgbVMewnAS8ljG5zXbKPQQfRj8Gh/91X/0zrwuwPqTQqwMIXYicsYAWkrr3Sq8mnExOHlXmrO0JlCVj73Z1SIlyQ1owOGi17tOT2oU0g0Sm+B+lwVsJD3DdEeBBCjgQnAz6RR6crCIUkSsl9TvoJOYME6+qO8CTYzGsws1/7AVGkCclXI0Blx9+Y/+jpMwgFkp4iU4gaOPOM/uRwxQCQbWa4STOpCIeuDcPmjXCPDpWMDweP4ADREbKCdulWTyuSRB7SEb2DjcBjPHhH/xVpaEhodAkwJIbghOgSI4HBosY/JOeHQTwl0hTRrqcWLUaJQKj0xGLcggpgHDB4JmuB+TlLTURJwMNix5Y1RCP9jciKxXfPv3vdI6gSaIs6UjoVMmGPjYTy3xr1lwu+0ejX6mSBzr70+SfVQ7xPr5Mzlnzlecl09mlzXpKxkg6NURfWuH/tNaVnxVrNqZ+TNoBqehKn2b71LdViXyvdrWfKw5sFiS2bF8Q1V158dntZruxzbGVv6VEGMqHD/OIPDpQT08vKgx/5RLnt0Qf1bPR8yNA9nCMwKPeYhLxmbaAQuS+2V9T00kte66bAXzi6RW+sV05IIdFyuCNioxperc4edv9ZEV/UCjoxU26+eoWyr5QFFKCnTVKHElEg6s4e7JOz7z22GGCY6JOsjC+PTNUzXqaMjq6S7Vu3l5/62CfE+IUcBLTaonrvQ+Wh99ztAAR4kz04oACgRwewRQcDOPz5V/9WGRQZFlk3ZCr2SKB9nrGldIVIcahwmK3ikyxIc9wtT+7OaNoulaW3q78eGBxdCwzZ2TkOHyqWrGOyeVpvcMjUX9FOd1eAPsv95r4vepZD9qF1aFqGCeMEKQsI9aTasciSeSZr16wq65TdDAhmhRxH8MgTdaal66Veekqvp393uYhpoBM4WwzdIWVOjPPlC8MEtMvo3JDqtM66v9Hlo4tZf1Tm6h7PM+D1GP04yMtfTZLvoH9RFMdoSNwij5IgHr2ATpjdCtCHNLWwX87hhs23lKtvvFH79FI5sHuX24O5/yO63nGVrtgczG1ft6m93HLfqM4J+vBN7VLIWsp9gmL1eRhxZ4/+TIRyZND3aX+fEVFY9uf1V3H8xiMamD97Lq2n3A8/zHl+6MEHjUR84+vfVu35kKF+vv7wj7+ijFNMbroiQFoaJA3SVv0yUmTjQsZ6VG1fW23gDxw4ov3D/Sng016g84Sk66BmIeBcyMz379/v66n8Acpg/AyyFwtP69y6NWNKKLrKtdetUoBzSK/HvoFuYpcvifQ2ISRoXrV1ug+EqKn8d45aMlLV2osT4+gSnC8333SVEAPZaIliuG3MfCFIn0IxJgW1K0PsW442SqfaAWfK7CkyYqlMal8SNPeNiAw8KLnyQy1CGC6U3Tv22RfAZCfLnxMa9853PFh+9AM/7OtwK6WeVdCjrHvKy3GU2ChsMf7AqrJaK5y8bZV+xmAlZ7fwgUw0TsLB+WcdKVeSkKQHPyiyOVt6Du7oktPmdVGaDYxeeVZeO5eqI/bG+vP6Dgubpb2Q+yZAg7uGOBBjhlHISwDD0J7jdtp0DcE1QktgTi12F0y+k7S5iLozlN3EC4B/kDklujxpa8BT85hzBYoXL6ijSDYMoH1ACqNOoAnSZS8H5cTZlwiWXRC6cVHKfwQrKR+Hn0Jm3yU5ZHPNtL8JpmzLQSc//5uPXYomfYRZWk0kykhK6ldEfWQE7ieHiGXZVv1yozXPA8apXEIgx8EBU/3y8CCReE40Qg1+0NroujkYiatGR11rNg2nyezrQifzBqbNcJ85RUGD0q0+KxgPJ8PO58HRHgE8HgEMsvbA2GmBEINSi0vm7wlIhrWBQihRALVF9CXT8Pg5fbHMH+D9ISqSATIkiC4FkAa6GpQ9CK0IiQKizJgMpx4496/PBpKEONFW1otdeq2MlqLeZtG1uOWfPPGRsleOatXYoJQIdY1eT71Ea/SsjNGqlcNlpZz3jJzbBZjUaI4LokOc5ZSCiK//zX8pNw5M6LDPlOVqv+mSUtvRMlZOSsry/vs3Wr1u185tZUjM1t175svh2fXl0V/8uNADkS1tfBM5Z8AO5qmRyiWbM6wLQRFZ2WQ/uF9nLlov1+WJMFGuitV00MQN1Ol+BmpBUgiiyIS11i+9eriMjPaUNWP0wAZtuaifk7WCmnDS2YhEpoDWsFMJHGlzhsHvDggSyPqZzjRF5NT6L4Nlrx/ff/f9YqcjJ5rJfzfcdGN56B13ax2kI6Bf5lY3rNtgMRzq7vTh9slgHju+z2QbGP5nBQ/Oi8eBfv75eXElWnpEAJxzDzFOG2iWLJLuDj6jz1Kg0iVvIAn2kZXwiNZNkL1cNnCwSfaLfgUIkfY/+9q99e6PVoYmJzgpRz03k3IUa02JqwVUCya+nk8VU8I4YoyCoMXR79m1S4Q3jXnlubFW+j/2w6qVy416gTiTzTFMarkU2jDAZIeciyPSRnCWiiPU2jOpjGdj8lfTAlsz105QBUGtM7rePnVOXHv1BqMPnNWjem+cEZ/PDI/jxyc0OrZPugWQ8IAwu8u3v/0cu9D2gPvgGXYpGLCkrR7UDRLMGRTsjG04eOCA1fhAFXt6Reza0lsGVzRT2yix6awZbbPKZgy/a7kuG7KbIiuNlsXhXToDOP5pOf7X9zkIqhk++6nC/j4VOhz13/fft8X75+tf/6add8R5Svm9f/H50j8EJwVRFPE51G0EjIrIC+3PsPKoo69TrZu2Y9QPTwviPXz4uIM6EhUIe8C4aI1w/2T6vD8ODpgf9jfBj1vNZCdoK8Y29wimJ/laLridM3fbLTfIWezXeUu2GKLqBcHeqjHLaaxdt0YOCAU5xiM3jkaLf/Sw0CMhIFdtkkSzas0zYttTMnCpwWqkKiudFJNeg3D6RpmBoW6uSUkiH2XYCwigpGz1+tHVqj9L6Y+9/cZrqsO/KPKk1gAtBVQked7vetfDKifd4T0THlVIjyYR25bkXCfYIdkITJ3hU8nMHdgR7DnAx/SkY8bIK8itpaqb0hokNvyYvp9hXFk7vsj+w1uZS6lNCEmG6eAXII8vLSNCZkCpOUeUBDnfIApcLxkzqDfnGBSGhMgdB7To6ZnRvkdSgzDPrKY2cka//Z2/NwcnXIcZEx4XBPND2IUbd+kiKLvKCXpglJSHB8dUklFHhNaLdlu+Fs5PeZ+wNvhmuEMr1NfPUCgIjgTVBDLuxNK6rVyxzsO1EAjrUYBGkuCBSrQj/+qX3p8cV8EpddcMj0Arnx5d1dthFuvntFqwCuhD48jdI9xEx1wIjsMPTd90nZEP1wcNeaoT7RswoOmXrnUHkVsclYW85UOov6MyCwxaI0LUiIjq+HyTMeyQUxem5kPkigPL4AcY+MmaUFXCaUBmwGgDP3bRngjrVQ8EhMKsfuqnDVoxqLYLmM/0ZPO2XBKHgPfh86iFYRw7O5FZRbKSckW4DkSo1E+pLb71g7Plkff+qB5u5Da5dwQ+Hr77LtX/FaSoRq1CWWnV9XMPN25aV555/pUyNNAjhb9ry5Rqc7t37S3HZCROynhSm978vveV//An/0f5+A9pkw7Ol13bp8pMx53loff+SPlPf/nnZVOP4MB5BQUbby6Da28p3/jarrL22lvKnY+/u0zrWUbYNkiGTxpPsyFBcQD4FsSQyLc2jGhngNkcDhgcODVwNYfU2XleU+ux1fETGC7BmAl6oxWGNSMbM9GQTaw6J9eTPeHcywNW6tUROGAcMUSWCCVKddkgdT9qsW0EWTIIv/jpXyyvvvCiDzg3svnWm1RrXF2u11oOaP/hvIi6T4pfwf4hSt69S4Od9J7Dw8vNsiZAA0Jk2hlte5R6UrvPXqyKihVyr9KycTawk9He1nXq92iTwiF1Kfic1tpS+2UwDGRV4NsFXWeC3ZSouOs6qIjl9kCVZu6Bxa5cA092Q+bX26OgRxnX0SNHDE2yaBURSTdG/UrglkDOT3zxJ5WU52843ag/4hl7c+RMNuegoc1dfs56Cc+z2UrNL6fds3agVNg7WUYebiD2ul+QHhZ/RM+/kySB9iud0evuvKmcVJvh+AkprqnmObZ6SXnw3TeXjp4WdXJssxPwPJAmc6xzzF3KIFBtynYE86m/XyiHduncn5HegjLgt96ANX65jn9lTX9x5RqE6YH771dAeL78t298S4tnzTgAACAASURBVNyIE874sBdf+N0fVeli2uRf0Cts4KqVNzg49CAvEgqPapYmxJKu8o1vfF8k1HnX9GHDu+SpfQmcTL38uDoscFq01Z0SCsOXRcw8iRG9EHVFyaZhVykpDStBWC8S3cTxSSnzXaM9KHtw5pg+k0wYe9rqMscSJSzrhRDRBoqTdnJDRq/2QnjXc2rb6xMnhomVZ6VjwXp1SDuCoTKgf1PHIVe3y/FTepW66MRcGT+Sct1yOTiSuKFR3Ysyfkpix491lO9+e7vtIvoofRpFTpB73Q1XCz15QJnqYJC5xvF76BBcGs4ae8cbs+HM8D3ZXs9VoS2Nn+tn+BecNb+DzefsVc0Q7o3fryJgAXEaroX3X1GZQhwz2QDKe5xr2uQcZDQ+DBSDRJf3prbPuSZzp50T5j5BNzMATqhj59Dhg+7mynUSTKNNEx0P9imKitiHPpUZXVbS/YFIrVBw3aLvLxfaw2fhd9IqiE8sZeu216w2SpDAECWCxHNKTNjjR44pcBWUP9C33Jr8reK7dIjDA/ckyAW2nJJXEt1o01BWYRQ7f+pzcPyeUYxkoluL2HCX9ezhPbuGR1uQohH3u5stGGESM5FhHbqFJDrKl1ndug1dCAEFbEcTsBor5IWUEWSjcbFESudkiIWayinT/85UrkhS0nJj1uUVrU9YJ/MDdOAWmsEPGMzU4BqVQN3oHBGg3o/Wj1ZlayAQSCGy8aIUJ8QCx68dgcAFrO/TeghcJ3OgMfo+KO4xVRY1MKLID6WlhbRP4TS1JhnUonqXAqXnnjpR3vfuj0goBslhDqs2qf6jne++u28t28SKBcLFiAyrJQfnf16ciatGNNpWh/zkDrGO9W+QCzL+TVu2lI6rbiz/y+/+oRzhvrJxtLVs23287JxslXb6HerLHStHdx8sdy+XQZThuPtHfrr8n//6L8rPfvHJsqRPPbRqTSMLp+WaBNqHQffLNXAQaN268itOhCBOBhrDr1p4NfAZ+oJjCNRWPXVIUgQDcRbOPB0EpgIKLEbsbsaq7uuclQ7DXPWcaTuevDfGhOfSpx5cQLCzgrIc3unAtzc997DxeQ0Z6J/+yf9d/uTf/lsTCzm89BYzlOfeB28vO7bvUxvSTrGadWh00NC8Hx0d1rqP2MG7RksggXPlYDYOge/x3DnQOCOy5k4dRHdFKABENMjGQ8+dyB8oHoUs9gFQeuKlqjlP/TWelYjfky1NXIUgGQ0Bc0vMbExZymRTvRZj4MKHDDq1xmQ9Kg3oeg6I07Eojazfbz7Ca8UZvGHzULnuZrUsCh2yA9f3KffU1/kxGgoIoYlAjn8astSfnHk/x4argcHFeDhj8FX5HXxNDhJ8uAPhWnteBDNexywBhHP2Ket+49mTnuRXOzW4pjY4DdoD6FwA+6/eKMlh1k7vs/6m/rJ2E2ONVYKkL1acFQR5uM6wrCHl1lGyzGegdEiQKpIfXANGcsuo7HpdyM6MVNeU8W9980Cu3Gv23wcA9fsVDXhgy/0S/pkpT33naYm1ZOAJ9vGf/v7jel4QKmNHQBCXSWaWteIaXFbjmSrAnxHB87WXZsvxQ9LvlwIj2SK2D/vF33EwrnXr9WR0lh3W+ywTtwpNDV4HitTZmYFmtK6Njva7JECZBwW5O2+7rhybeNN7A2SLh8Oa90kYiFIaQSekOqbaEegyLbVd74e95IS2aqAZctfcd7qV6ITqKLvfYtpbXxle7dOrRGROyo4KVPXMsdk4oq6es6qrj0rRb43aZvcpidlqThhkxFWrx6Rrsq1ce+015Ud/9P3iJYw4CEzJMbso2X6eA3vTQUBFXXzuM8TNpYGm3FyTEOJJcwHI2tmnIG1NUBFDlWFLvC9+BnuOjoEDa/mbtNPCw4qUMGsJKdyIt9aeszk8pGClyaQ557Q7Yz8QNGJEeFqbG/Iy/syBjZ6n/jelshjBD88Ve8t74zsoW3u6qs55pImjdMuflP1GlqtLRfuK4NBEau1z9gDPHMSZIWp0us2DHoi0iE/iWidOaRS0k3IGSmW2zpRInNT9LTuscify8i2/8sUfkV9tBvRoAbLhE3Hh8Klh+YI8bzpwSCDdZBaux0DGQG7RrN7o4Nc2NyAky8jq4fE56bsliyFrTrtBajmRxKXcwEWbvOEDrX+77hqkwJPfZMDd8uLrjhqUDbV+Th2LTcRhIZpEmxoJRw5Tq1jWVX6VnkzaH4jWWSigTSImRoB2iDg2LQiHgIUgh+8729fmodYCrMJnoArlCX6MXqTFRo6cB/nis4fKex/8mAwGsok6hHb8OIKL5Vee/BmxebcLhh32wx8/Oq4fLJS9214vN8rx36ks9fjOHWV2994ypGznkupZXYqsR9713vLVr363PP/cdxTZK2tUieM46nqdK8qjn/y0HJEcyYG9KsFoeldbX/noz/2CCH6KKmX0D6j9SYTwPNdg/BFI0kYnEq0GsDr8HJcw+E0nwcFzx1cYyXwjLHKCPhs8H+YcNENwrI2i4TMyOETsZPcoTiFkcV7P3nKcet6UhHjAbntqggd8CC08BH84ubSQaR/qfQYUoLnZDieoz3paMOov/9KTcigauOFWOvVf33dvGVk5VN58Y4eEfda6vcitqnqegRAtYGxDingHe8HEJiEzHCiEUfg+h9ItqQp0QBSos4MUeO5Dg4BUwqjRMoJoBYz+HB02rrn+vBp3M/uVVVF3B4VyecowpCA51UU54JwDTxlU1mV9d60989IxVOYAaO8APRJs1vOGUbIUrNby6uvGyq0PyRhglAh84TsshbXNjzMnw402jaGtxoIzEiPmB+I9y1lOxUUGX1UMAsdFAEF/SaAP/yN2wdsGQ6vfodTGhywRkRXkbcdbI+WFbx61YzEhyu1bGkksQ3ZI0P6oRF9Wbxwr3cMd5bo7Vpa2bmVl+gyITGRDC3RlND3tnDkCgmT60ZtIX71kjFWipNxiByQu0M7X1O41B2l4oWx7Q0JIzTnItabOXIm9cUBxRNT4J9Ry951vf0/QK0TPdGZ8+Y8/rPeetD1kL5Dd8Ts4EK6rXQjXOWtBEMiek0xwW3n7TY1uVTIAe5z2Kt4fZ8ae4xqMnOr9FtsDZYtqEpOSZHq2kdFesVIolhUkZaNlCx77kfeXN7e+6iyfALi3r1UktQz04cxBAOUDcEpkrGjw06Jc1R1ZBrhTEdkCPo++xJG9aE70SuY3/JwzsyqttNA1EBs+KhuDY+O1ZPZ7NPnw6edfF7o25b25evWoGf9XX3Nt+fEnHi/9cppxwPiYzG5JR0VsTASz2GAp23Ke/Kjg1mDzzWbxsfJnpuMmQaCfm2dcNEEFgZ1ThzqoKsq0Y+piCR+AMceR2uYaaC8fUpsgzzH+SUG8zh8tdthCSjGUXjxBcUhTPZXxz8iv4KfgPkG6tC3VGYQ8yRlOd0LWKlP9sq84M8nQm5Hpug8rmep/mVfDPqOTLug6dwI6lOumLVGSwlp3hs+xH7DjnBNaT/HV5urBs2CCpta5S0EeCqGU7yAHLmb8LADrTRsZTtMXxnxyQ+lNJqcPxxA7KsRxNtESmsyeZAZbuNHcZjG4SaIcIm/rcMO6Bf4wGzFGGKYvhpUHx6HCsLrVi40BoKGDlElxyJXmfailY5B5gGT56Q/F0KjWCPkCZqSXkL53RYAKNsYRUqEtrcm4rMV+nlGpWnwTFdUd4ACDxddoXx1M5BENvei1U/o3uw1CmWJDOVgFCHJAp6YgXKF1z8SowDlvvn6oDLTdUm698y6RrCSbq3Ug+GGS1y985tMapLG77NS0s1EdvoNqjzkgIs+4HP0999xaHn33XaVVkN0SGbe5vTtLt+Cai9K/v7jiqrJNJLHtzz6ryH62HD4lQt9ob3ns4x8sA7c8XHQey8Xx/eXQW2+VBx+5rwwoYsz8cZFNzuuBc8iatA/H2K7nzIQvMvIeQX31sMS8k6kRryR7D8ztt2qi88BYHAKjP9rsXUgom82v8ggseQ4V88M9gKalvPTmjnKTRpzulejO9ZL77Pj/6HoPOD2v6tr7qE7vRSNp1LvkIkvuRTa2sQGHbnBCuAGHS0JIuSGVFEhubsJ1PsK9IQlphARCCgkQamxcsOXeZcuWbMnqbWak0Yw0TSONynzrv/Y5M0N+3zfEkTTzzvs+z3nO2WXttdfGQQqyHNRzPCUHSTbDuxOA+bDkcoOvJqMILifoYDeyqa0fgCKdkBbtl8s3XO2BGRaO0u9cd/2mNH/JAhkgtTopQKJed0H7jz+HdcCNJBGkAoMx7x2Sj36XZ0Qpy4ps2TmEk88qYmF2HHTEXgynXIJZzk4EKdk+6ZrpI6YnmLoc6wlMTZ2wSTAfWQWtREOCdylnEAyMKOjk3PE+nJEJ+B6jrGcCUkHkjlgT54ky2ErBva9v35mzhtlp8fLWtH7TMbHlWU8Ckelp9eoYXML1jo7SqknwGs+Y9zyv3uOaylCFw4BCRAruLVAoczPUk1xT6t9heMOICao8FUEYAT5BALX2UVQYybpRMNPYUoz5rtca01M/oI89UI473/Xm9IIcBXuJEbBz1Kkwb1FbWn71HAWuQu+kQkjrGXaAAS4kBTFzI4KTKqFCIQeePceUdfe51L3BP9j5cq+esZCbUaEOr1Djj6FVFpuaCoFwV9np8+emGzapdHMiPfrIY3L8TJMj2D+XfveP3yPnfjaNgOohbmX0IAiy2KpxXTfQvbkfyvqf3nw09RwioSGBiSCW+vfiJYvFZUBuNq6DIMgEPqMwIeMc8zoIsoPAuPaiVeISML9EbWgK+MfUq79h/QY5geMaC75NP6vR7IlqqVjWmbyJ3kddbQwo43lVKRMHQTWvh3ZRh2qRMbOKCFgx9rdJQ2xODeI0qpXhtkg2V/tHlw7Pydr5sMuzohwQOCp8r0tf5MGHX7RNxHG1quUOlOHyyy9LN9/yJkH9DeHAuV/9D4ibUiZOkO4i9n1BW5zBw3XCdunv1s7ItXv2kgMtItIcacZ5zYTNzAWKrpSsQKo/0dsHkSNZ4fU8K5woY5xJGptFmMUfcc8XlAyQfLgEqmdwQiU8D6nS3sa/HTi4z4ljOP7gEuH0J8mtcd2BJEZwwleMmY7Saiijxr04wC7cEz0Irj14b5F8u/ydy1i0IvJFkOfv6WcenJdVFrGjnIuYccJ1qWVadoYuESOSv/a771CiQ9YKZBWH3lflAzFpwNxry0PIdWJLnLr+BCQUdWH3XNv5A9GH6tkJtaog1lIiSOaSs3g4bOce+pwSEZGNc1jMqCSzl0FnYZFppEZ1SgImng+Pip9uANZo/0mJX5A1yLAS2UKAQeCAXnh2BK/jZvt1KILcIWMnBmRba0M6OiDCmkoQw27Tihpt5QxpkF+oF/GrL7VrMhabYs2cyrTjiA6QugfQfUfX2jrZSPWycSwCERAZJ3Rk6ELat31aesc771S2oHKGM9MZaah/JN180/Vp8yOPpgUdi0yQHDgxlF588SX1nV+Vfvy/351OqM7cclb1vj2vaLSmdMh7JYqk/suFatvpUJ3sqFplqjVfu0m1adrTqKu9vPt42tM1kt60oTM1101mLlwLTZgDYvKeot0nw7yUXxCuYNALznoU5yWHwPOKSY1hCgjiuG6b+GwMnaXQwqfnw7NCAIR9QmTMs+kWwaujjRa6MKyhae8007H6qAhOVA2LTC48B88VkJQn6EmLWuB4HQcAYQrGWEZ0T+gEkCf4kixPf3IPRll0ze977wfSa69syaOiU3rTzTdLQ3tvzkajcwN518gSwkATiEbbZjjDcGJkOwHDB1G0sHuDkMS/nXk5s/RR99o42/TvhefB4MfkvsiAWQOCLMOaOFa/MF5sBE2GzCRU6tw6H/Vy7OwnjCL7myyQzJ79Rsvqvr271Jv+QoRpNgxxTZE5TUsr13akjTeT5cq4aHQvHIuzgpmHTwn6GzyfViylDVcolm6hsXFmkr1OixZSPkG3gexH66ul0fh6nTvRi2qiCyYY+rlOb8QDB5XNhtEDKQSeQdBGdc0aDFwZuqNrk23Y8Wp9elKOH6IfxhXUa6beg/9431Z1FLTObUirbmxLTWLN821QCAKqs5oKV4GmvPbWrFkgVUC0BAKh/c7zKQFa4WUULtD+bYw2FTyqPv5tr+ybyBTjaXHdkwHARBCs979h0yY5hb706KOPWcMe6XLO82//8Vv0LNSxpP08LAIX902PPvB6aIYoq3L9OPQEvv31F1Nvt8jK6irgmZ5UZg5peo4y5j6p4ZXPh8w1KAiZFfX+Ip9ykBRIBvnVfMHnNbXiPmh9sN0nT4yltWtWGU19SSqMy5cuUTDPsC0mfqIciW586EeQBAXxdrKs5cmCRhyAJRVYNyznBKYF0r1/Q2p9/Gzx0sVq8TsmJ34qLVm8Unr9+2PQExoD6XRaumKJx9F+7wcPqZWPkkaIyVBGBMUiKLz7pz+Yz4VQDZTpcpktMvXYO+Vc+Cwass5hiX4OWQ4JY9vxjAjw/H2k/LvZTnEq8t/di48dlP/AZoVuPjMLQiGTmS98JpkwmQ3y8R5MpPMH9A9CgY3htYeOHJCUbqf9CcH8biGzJMz4xvKMuA/QkEANImALMZ0oo5RnGobC44xsZymhwc0oAXER0cOuANFTYnIQSUldryPhcmCUARCSYc6I7TScMz1r0NQQXQuyX7Hl3t+/bsfPoQpJvzhUIURA9O6aXW5fK2ISOH9y45nK2CBpQT4hiw91oiABun0PQR3dLDUJt3GZbUtNTgdGmR7kkRPqKy0zigdVu8MBBwlNB1oPxZA/jE5tFGoqDXW0MaifWZFOe1uH6m4aPwmk4fG4XmVHkig+eYCQauyGtRVwkMmxcA3TR9KGFZ3pmf0ICKEKCISECUVChT5WnJUEQVRjA4GYBitecGmP5pO3aiIgsDAkHYyXx2nSVw77X+8PGXBcRu/5x/vSrbe8XUYXQtIRZ/VDan278+3vTrfcdG06plabpUsXGR4DKpuvlpuDJ86mA0dPp4sXq67ZAplF61Bwds4kHAuT74DJwlh5Kpj+HCVThbgo58ZmZKPR540q3SkFOgPiLpxXYGXoTO9MpFgjCCs2YtSHQyUqEB2eO5smYGQ2LLoM0dfK5ozJcrwuG3/99aw22NHjJ9W10BIO1hsTNCQcg7Z1Oidn7WuA2CkHao1+fc5pZeDD2iddytCXqkcYg0IEgNHkVFsBnk2t66zQPiV4YBGiRDM9/cXn/zp9+Utf1F5TC54+d9myxRIQqVH/d+hgk9GXOlxBo+JeI8iIyDqmzPEVMa/WhYCFgJasCyKo1jYkhMPQhNfAypSMszjzIOMB1ePIWetYT7WgimFMpkQQiSOHQ8BgEEvxZqSjBCIYEa8dET/rnpnJr259OT39+MM5UAvHGC1s8bXmovnp8ptVRtJenKU9wBkZHsDAxP0yzIWsgTPPfQ8Pq0uk6kJqrItM4rSChVMScpmtOj3iONMkWsRTnKVa8OkxmOj8Lm1PylLrYg/kxdB6w3mB2S4oXwiB27TM9TifXttam556QIiWDDgAJueU0o8Hecn4dsyb50x/3c1zUiMCOQou65S9ggYgQ+vas9aptqbdxprgG0SJkmJkzCG0whf2hbII+3fvdhGMz9dbi37na4eM+Ex19lPrylMRgBuuv8HiMY8/9mTqV/ZMDZY9+8ufvtoBEqx+BsVQD7eqmzpASGCYzw5hbkiBAR0kD/7nLrUpItJCfV8Ip57zgGwIGShnEVQx9OQhY4nURcdTJkWae8GB5wloH4COXXzJUv1dcrIqN44MjyuhuM5IwStbt5rY2jaXriyx9JVRW6HSGXW0RZdR2gGdR9cOXBNsLU5y5Yqr0/btz6XL1t+SHrz3Ib/+hhtvSC+9ujn19gyld77jx9NLL76cDh7Y7/JdhfbSKo3+pa31P75zvyDwsKfWDdHnAUlfcunFSoTuMMIVa02wzEwBSf26PFsQtQiUA32YrPkD2ZcaveN0gmjmqFkPY7JLIEoV2fG7I6BkziHG1iaOgcfFC0X2eYFIqM+i9RW2P8I9x5T9Q7Lk/Nepe6F0H3Vp+h7JIHYObsdBZfzYMHcP5GtyUOxkR/cDah6ReJRCc4Buq5mTIc57oBmRJJQWTicKfE+vpZ0RAmJ5jVHUifJBrBfXEIJbQd7kmrGrTqCU4PCFLeLFLot86g/e47k5OC1mKJ+EJeiNmzOIUjvJdXdfL8ZQh5mNM6FeV25EDwtHe1J1ZSCFMoaW15vdrMUHzmQzcnNENnz2effmR98tESJRDpBIraC8mHrGVDVJQzLkxNGMIloZzRO6XovrqGYKkxGhlhH6LPXZw0jTIjecYUWMadSVNA0Ltr6MD9EuVt75hkgPdTIc/QpG6LUEpYAJy+xp6q20b1Wb5R+iJgQAkC5AFSBtDKocYPhG8PzW549Lovft6Rvf+I57d2N5pqUVi1amf/3q33ojuD3Snx2LOqI+8d4hbU61LurK7AxxnrROzdGEv0khnKQpT12GjKmP0xcOczOALnZgEpt81Jsc4ycAO/UJJr0g2NVEMa2xa+26V2N3dloRgWIzy8FkI7KJuC8OF84JxwUppThILp1MFsSYgDAy2giioh0wshRydRStYBMjhmHDrGdGmWYUjocMEzLD+45KQ1yRPQacqVisd4gN5QNEBqB/I9w7W2tP6YXPflKG+Rd+7ueV0Yk05SA2pes23SB51hd9D+7b1WEITYYIAqbWdSM0wYdnBzaRfXA/sUYlCwESRIsCeLxWf2dYFBl5iGqoJAVRjb1ID6+eUQzgiUCAPR/DqUJZrLTO8oLQ+I/hTyBdIF4tylBoE8I4OtjK1/ns00+lH97/Xf8+BrSTwFEjXLlGntHi5c3pqjcPSO2OLgGe2YW0RBn9TPV6Q9a8cJ4+6XLOQQxw7nRKQL4k+2OAEigGz0972i2XyBCD5hFsxQRL3otYxGxyzq/eg7KCtpd+F3lulTiGcMySI20aSQf3VaXtz4oYKXlajOWVGzeqFXGHuxRgtndoZCyOf/1tUpLTooD+tQlBGhJcTS83JCUPXRJkz5qRNTdqbOwFlSnIwhxkGmGDRBnIDdnroddlT87WKsAZTbt3dnlP/FeI3wY6P/+CcAH1Hzp02DX+ATkt1hZBs1/81AYb3zOjGO0YzkSiwn42i1rlNaBwRKBkutNTjx5KB/cK3pemxSjPllKI+Dt1It/SYuXadnaIXLPPLVldPj8+XbRaa380SQinY57memit66XydsWGyy1Xi+YBNmue6uozK4a0nzSB0jYvznx0ObDPAz2wKiT2h+Cfc6X/8AWd8y5xt8jSpauly3/I5bFVa1amN3ZvFUJ5RlMb36XSx6PSHThshJVJeGsuWufk7Cv//F29T7ThBiwdiOEVV25M73nXHQ7osVseee2EIyYVlrUngMR+e1BX4YzkZxInNKB/E9BhK2sNQO08v8UoXC7RZVsfSEbM1+Ca2tVGjmgRZ4+Ai3PIOfU7a39j5yg7McqbBBX7gu1nrQ4ePiQxILVnauMdkUJgdJFFGcCWFYRQPqWEwFxelHkjACADL0gAPo2/x7wXWvRiLSJwCPjC1579bnm9L9RB1WTL6cQzLqUEB5CgELD4Q5SrJBITAe49n/3Q+LBqM4Oatkc/fqhzyXjoF5EGLC05VYJsIrtFGSoEWICZo/6EChgZB5mR4PBaJAupZ2JYKCHI6AoixcmygLDn+XN4hF5/ZT0VHEKyDLkoRScQE4Bo+CIjIFLhOo6rbNCsdhBykiFBTmwMavYMiUD1ja4EpFnNgtT1W3iIrISefmXutChacMNZKL3Bmtyk6xgSKaxCvfIYtyh5oJksDWoRN3gtaAbQkMl+hrZEwtI99KnGiiwqCzxbTu0Ua6LXs+gvvXg4LZ5/pQ7OEQ9DMWRJi8vs2vRv//RlaWY3q5xw3FPjgHUNI7oVMYYoeBPoP2o2MN8tJOQ7DwPLKE4yBjJhSDRkkxhq0BEyEvcxO9qQs5NxPqboH6E4vixRqcOM0cHAh+hDwOHmymTjGcFqbEKcFkbCc+cpDRHlFgdvwxJdH8G9CRGcEGkKl8rt0EqHg4ctjkIdspsmslBv1PtaElrvWa2a7oiuDzY1XIF6BYJjwFX5c4hUgdd84PT3+VIrHFMmd/P1b1Jmj6QmGvjjGtO7UcNZnotI1bcSQZEvJh9PD2iC7Q/BTK1/lCyAczHYXB/GEmnOGv3bDp2pkkVjPhORor7L28ZhbFC3B4EL+w+d8kJWRQuB74OiQAg9o71YJVEjS/hqlWCy62Dp80Two11N3zsh1rDbXnOA1S6t9WYpsL38wouSKv52BJD6cIIR9ni+07R8dbsc/5DIR7OkP6HMpVb7YpbONs5UQcDhg0jPjqvHm9LNWNq5k8maTD8jKGf07pm0eDH7Dzawevd7Lwjtgig0JgOo3vB5UkDsUzCxZFwlqRnmt/T2SR+hDvYyHS84BIaVqGzWLUb9mKbnzT2fdu+YnZ5+sFclNiBw/Z6CmgGV69jHZDZMf6uWPOwlt3W4lspM+DrNqsBIkzl6vLCRyJhOCLGtVVkYZUAY2aHZQX05B4qyPSADPXsRTqqz6uKuHYeMXk39mhoETP37LW96U9olPs6TTz4tno9arrQ/eIYf+821drxVs2MuPOUO9j2dHdgJ1mlUzrjOrPrTaduWHj0zkTOFltA2Gvomspl5OpyV6TDUcERcsolzHvt28kr5K8TFVasXet9cvh6pZc3v0IhdT1Ol7XqakpmZjNaNwNLZoRGrXEfHwYMQAQ1PgdijjKc90XmJ+QfzpHgHYoZ9AqkNRz7Tw4FO9FOOiICc++DcgEh9/i++KmGjRkkEi0lOQqZ7QnNgkxCDm2++TnZb8+hzLZ6SGbB6EDez+mPezyX+LqqqBQ0BZnfAoOdrX6X3MK8n8hY94yhZ0MUV9xNIGPaG61+sbh/yHD6XL+YMGIXTLNi+mAAAIABJREFUeQS9MLLm/7DBUu2T7aEkBSIwKO5Nq0h9+L/evmMqsfTrd0LDPyBY4P2YqBkzJ8IulESKqZQhnkaQERwI/GnU/qPUFIFZBCHO4InE9FXaFcPhZ25Dtq5Rkgx7X9Qii+ku/qKUcrgeI5af+K3bZEdDE31w+ERkxyXq0Ada9QiBAqB2OULeHMfEw67T4JOiUT7tbI1qS5ekg90vW5jgnDLMs4r8mBd8SvVbxiM689JiIipAhtzS3OHMc2io3wsRQxtUNiDa1UOl5YSHhqwlN0A/JxPXWE2ibzKhE8ckazl9jrSm56S+ASlj6VCCLOCsgwBUGLvnrU3turRbGkKKEkcZBBdB2yKXkMWM6boRqOjV8Bu3UxBJ+gGEVjOZL/cPyxJdepxhoyAi4HZ4D2SpRw4Ppn07zmlW9cWecGXyIsQUZU/3/MEfSMnqKjuyIE9qgpY21sBJadAr+sQRAXE2SPzE0+PyVziYiAgLTOnslaiSyFrXOUZgAylTfwd9cLlEjr9fdf4RGSOySreoybk6u7QRgMDI30NoBhiWr9JqY0MY/t+RbVEkmzwgWd3RMGX+3XwQi3HA+XrWtQIZVM6oFTrwcBCh/aXw2JE1CIcOGAe8BhJKhtgRuTCHRO9TVOgIpAg4RrRWGP33v/296fC+N1yb45qvEm/ijZ07/SxrFOSxthhlAkEcOQFm9ADHOlCy4XrJrOIwRjA08aW/myVvuKwgEHFgoyUVtvVcGyOKE12SBgUtQjwFlu+ohYDyNEq98WnqlkKsGhUozFTQd0Z7akiSmtXKSCgDcEAH+o+nMT3fevXv867DIpMOK7jZL8GeV196diLYKHu9XOvSFW3pqttOmo8QQ7aYxSCjKfngwUGyo2rVro9LAGRWmtc5np59/mxasqDBUxJHz8yWY4dbMZRa2oQ8CTEYGIC8WqF6dGice9LXjGEN9RGv4wi9303pSI/mb+imVi4TTDptUGhFEB3dRZGDrddeakrPCOpnVCvOhM4Jl2uw3ELQ5krLvFpDZ3D8zc0xGpq16FMJiSARwiEOjmTCMq2yH0yUOyfGMu/HPpiGkp+hUzahDL7sBn3808cl3CL52j27ujKUPon6FCc7NePn77eKK/K6RLeeffZ5BaKSqIXlLeb3T39ijdaQMc6tyuCH7LTxZ7Mk5HPuAnPjAy0DDUJgZf/u/vTYQ8fFq5FTlNNkDdnPhT2OCw1nENwR6soEjmxABtIg+MLt8DwJOK677grJ9V7qQ4kg1VEhZU2ya+wvRKZmzQ5lQ862A1ajRUT+2G6Y58Ff4fNBjCBhWxRN+3DJ0qWuXy9dtiw99cRTvreNl18uEuaTDmovuXSjZHkP+7X1SsQIXggwDh7uTt+599HU1tGslr/j2S5N1zNtS3doaubCBTob7sAI1K2UNOA8RJaMZC8T6XgNPik6gzwvguFVXC+oDmcwlz7YHxNZvtcwQ+Rk0HrHEGojwAF10ljhxYuCmKwgmc+HcMtrPEkRZ5vLBtwPiBGCQyRzPZKUxm6gpYB/QZZ3UDY7pr4GqlG6E3iuJi9i37NtxuZNBHLZsRcxpQnUT98PZ/+j9fhytvmTICUQm7DHFjjKaGQ5+1PLVlODSE+qzSWUaR//1U3aA5HFMdiAh0ArG61ZETlrMAqSptosQzIKGN4qNPxpnZNB9Xl1SwrZZswtp35ZP/OMmOQiEumgocLVoIXlsBIFEm1xgGjFYTiLOpS1udCwlxyjfkY2DtSDo+d7fA6T49DqZ0HjmYckb3vzAtdMD0lIgcFH6AUAt0VLSNQQWVj0rsmIcXzAOBxKT0py+wc68SoNqPWP+zRZTQEEYisVcpyxuBFlgTKALiDmQBrmdietCVmiv3I2fOH87PTQfbvSZZdenZ59RizXvDEY3PORD304/cLPftgPLghgJagnQo25AXZC+iUOAqUToOQCWwW7PkotNgaMYswMK7e7EGzyP5OvtAl1cPs0EGL/sW4PtkAQAidY3s9oaPZw0ZpVItMINBy82vMHFGokKu8y34M2k+c2yCDFown2efzd+b6vAz4Djj/WUk5O0T+oC46/TiUaj2E2cYfoVdKwCtQqBQM2isQYNc7IMFyuwEhyQOSAMEA8z3v+6LPpm1/7qstEXNfCxQtEznrTRNRcjPqkkY9o3OvlRUVMCqSCb0V7WomY7eZzV4ODriBZGKECapw7f54Il61hABygJGXJxy2yU6NsGIdEjDcoR14pWBsdC37/hOqJs/V3MosLMkC9aoOaLeNOMAB3ZlC17SEhXe3qvGhXvbx+Bh0rI+nl13vT1+590mcN9KZJbORj4qCUYGyRnO/Vtw0KSQLVAXTQlMdG7TXLSCugOMl+oq2QEaEXpDKnTLIedTJlwuw17btFS8TgroOoRcYvKekGITHqgx8cREgIns10Ec30nE6eF1m2UkQyuCWgX+PKFvWaOrXTDk7Te0cG3t4xlt54tTJteVQoCHVlLfSK5UsC7tT5271rj4KGJWm20ILVm1rV2qeACAKqg0b02WU/tIYeWyoHwn23qpxFkHiWTh7dIz3WHu6kc8Z5dwClc7L3NSUX05rSabXz7Xrj0I9A/SWInmowSwZ5szL+F1XPfumlrbZBGP95C+aluz66yHsVxOG8iLMmV9pgh9YDEs4uaYJ4KuDu19Cu//z2/jQ6EFPT0JgfVPmCADQcL6PKw4GwdwLmj9JZtNxBdAtuCcjHx3/uI4F+6HX7D+xTMsNUN60PhFj1+ddpLCzvW1kRLPQxoRImZlP+kD2LAWlyrLLXJyUdHtwh6v+VqW3OfCmxajCP6tzHJDYEqa6jY67WTQN7dN6uu+5NCoQ2C5w65YEzlLOuv/629PATz6QdbxzRPpMgkN7vqJwlidWChY3pppuXhAKeAqPhYbhQqNwJvZWZsy1iNgkTXQty6PQ9ClvR8hhtk4UZ75iOn0HUFZIbyEGoKjo9oZRh1DgCAa+NDsKihYs9zRQUI9pk8zC5jLLYMcKDkM3FjrSJbIpNJQnEThF0WmBLgdLJgf7MgQpZYEyJuUjYJxIow0AxZTTKYLnl0B479HIgWbr9GZuiV8c1Z3vk9wn0N9rXJ8vWrEzpHrL/yOR6tCNs/LCWU/4sezzkkPWs7/75jZhhZ3ly/X7w1LWtxAeEDWNWGVVzo0gN9L1rQ7OheF0ZoRnDPEKkhIgIGJY2jZjqFxFXpwZaDCOHqjq6oxqyccNMkD+aZDSO2eCxtZleBeEO0h+HtwF5VB18D9zhKBguidYvpBhP66EzPbBVQgse1+poNiYUNShaZlM4+qYVR5/tOef6X6n7sj7cMytPjQa1JOpV/H6NXhstiiEMMkPrwYNiSh/QtGeb60aAAN3Pyzrq3oDt//Nb29IVl92YHn74cTtmHjzvf+XGq9MX//pzMkiBIoBCxGxxapR6jeVG46x7E7sOF+2NsSmCzMECUuOE+HRSkHJ/78k0ouEap1Q2IEPoVp2uS46FQOg37vmtNANtcb0HbHkOpBE3b5D4HPvonOHaCOoHUXcMPBCkfKqRLPARPeW7jvSkpRoUVK/DzdpNcAfym3rz0hdLEKmfMpSISBUCJvBom0iTI0KUiGipk/vSqPcJGah1UKVWSjlH9oPHurJrlWmw/jhNHPYD9z2Yfu1XfkWHUoJF+jkH9afulsaB5yxMIiUhp+vQKO6HQ4nhNv+D9w/WvwfXyLAS5IK8YPTJWHC2jWrFtDCVrhWCFvs/YpM43GRl9EXvU5umMwqVEbxvFFwOikPSLs5GBBjivhCMqpbvyZE2ctGWQ5ZWPfNsWtciXfwTr6m986V0ZlwTwR7YkY6q5erb2/om+tGZGEkfv4NQrcmceVVy/KeVqaOcyXmdmdauiMx7pohnFyR/Te17YhKfzuUMEfjOqS4/SzM1zqsuNGOGAktl2Dj+0FGngwcoGkITWRsIT/ABKipouyWDlR04L0KhhhixsY4fn556joacsVDWtOe1mWnvK+NpUDAprXZLlV32K1slA+a8LV8p0pr67qukadHYOjMtXdMhKL/ejh806ZjU/IpWereCqiWLMeR91kyoFILHlDbITCXTAdXBSO9/XZ07iSDpnDJ+aV3kGv9/NY4Tzl+rw7O+8Ybr03PPv5ReeWWbJcDZAx1i1X/gZ1eYKc6kZkPOujZ0HuCxOKHx7AZNhJPsM2IvfSeOKijdlgaPk4UrmZL9jJ5slUblTAaE5FhPBDKt9iL20+gTiYVsGZ1RBDqsKaW93/rkr0h9co+6leR8MiJLuSMIYThBdFNAT0l8BMOz03Q/pyTLO649DpEX/RWu15LAdjCRaMyfv9SteRUKGkiuIFTj/H29+u+SSy5Njzx8n9aQwT3YqunpqqvfnP7+y99UsD6aLla74ZEjR91KC3O/tW1mevf7luusqNtH10cfOS2rcCVmCymKEixnTKW1GWrto+VslvTxpUcybRrKd9HOybMCyeWrzA/hex48BrKU28s5VaVmXhT58A/c4Pz5C2K4EMiqbCh231wfrbP9F6U+l0eiDY7xvqzLwYMHPLqaZ8J60dNPhxqcssjAg3BnnBRbg//NyVTYVoxDwPwFmi9dQSW45SUeDVzqrXptTMEN1GyivJrtcPx+MLuM+E76/EBKdR3YoDINlPe1beJ/H/74hnGMWtQaorUOOJ4vHIQn98miUZc/zYGyQAgpRGQ2oR3MbGUG1sRsYGRS499KHggCdPAw0G4BVLRkSIUSAkxWIGlgeS38mTGUsARz+wGGUycq4jBYWIWbsIKIt7Fvtl4jaAfNFA1Z1RgrGuQSq2nJERE9owWA4cDYNDV2KGuIkYeR6UV0iGQvtXw/XLOEoxWD+zqrYKS5ea7hPdeQtdGmkv24Fs9K1y9xkJFtfW3LyXTpmhvTY48+buIgX0S1DdK+vve73xDJjbYn+tRZUjYGxhLhhxgsRJ82/d+MoW1QyQGHyuuHBnpS957XZSz6U/fBLm3as6q7NXmi4QsPKAvU+89WlkxWtmPnHh3c6vTOn/loar1kg2Hj87RP6Xotdxzex/ccAZV3lb9fNOb5ecTevN7/NxEA8JvmfKDJoPf0aMoy1te2P9639M1iDKEzUvawiAqOiGvR+vLpPC8PgzKEr3qgMipa/AhuIFGe0T6FVOeLtuKbiJXiZzBDgEEZN113k4IoIVY66NzGe9/3fmfilm7G4IkU5jGzOHbvQWqQ9OrKicu4Ttehx+niMMhQKOswZxuYnfe0epgPdkFCyMRMY4w/eZ66OgiHIC0c9tNy7A5EEOShtq19SIBqMSvt59IlA1eGTCkOM1tMznLaq+n4C/+k81mXug7I2JxTPVeB3cD5ynTfTsaPTvYB+1nY2GgP1lekG+/QFLB6lU0gT+nzZ2nAk+JyGQNeifMOcRN6+llO7FZwenL5AtImjHmdPWI5zleVpEFPMRRLr5ot584t4vgJ/oM9Tt01yExGklg39r7hyNnp0XvPpQM7ht2SSO8xJS4CqGn04mtfLlyyLFXWz0m/94e/l55//qm07fXn0vC5w6llbrWyznYHQ0c1k4BgntLRmjVrU68yS4JClBThwjTrvd2N4Qy2whoe3fuYFyJ1UO2nnTv2T7RXmc3GamRiVAkEOJPYrutFEGWS3quvbremOvt37sI56UM/v15BobTYYeSzBnofMlf2NJPUCAJYSicgJBv62Zf+5gFJ4IZgE6zyEmVz9EEqkacGoWDjnmJ6XC4xkji6v12LbQ0O2Y0P/9RdTsBOqmyAtjyBJ90FGPeaGjn7WSp9IGurjWheDR0HBLUuH4SDRz47NAfCKWFnsZWsIVB2S0uH69i8fm77cgfAzY3tRhzgKXT37HcZmMFAnfNWpy9/9VtZw14CWJQyqOHrnN14y7y0ck2jnhdkQlC6qLefUcmqvna+f59BM3ASYix7rT5fnR/qJqmsaLbtP3eGGQUtPmfVVQqipxHQSLRGfoJA3vaKs4fKYeYfYUfwHxbq0X0h271o0WIH+LQCl+mTvN4qnSRs2l/8G+SX0idIGmsLOknZlwSN92RQFddNAhyOGS0S1tLbyV+cEcu55xZpn+nCo8slj7LvCgo52aEQb1RI9kYnuFP2gPlWuaRBcpZLRhx9t1pnZKh0I5Wyl9Fbva3LPj/9CxuF6hHZ+7j7TU/DnM0SvtTzubEaOX5Y89RPA35AGAeHCbGC4TZBlnH7nX432LSlVUHzi5WR8D5MVio3gyPn9urkvF3v1s+ty+yaSRgfMmcCBGrnGClIGqjBGW0gC1St0G1oJj3gWGkXDLWzIKEFacRToXRNMMoRoKAbgN+3dCjXzc9g7GuTIEYBAzOgpWhzQYoXP4XE7v79++yIcSA4AvdpKvuZLaKiWeYy5oOCFA+8oYlq/QpGZNh2vbHXn8N7ztK88C/+1Z+l/u5ecRSOp0svWZFefuyHynhH0gJNKRvkz6Wdae/uA+maq9eLPdubmiVWtFD1qUG17Iz27U9DXVs1wW9R2id531ExlSmprLl4tZ9RzxFpiss5vr7lOT3XGTKE1enKt9yRzrYtSf2o/dHP60l7GJTw87Hxwmk4cfW/Jp19wAHZ63sDZ/YpBBY7qoC4AgGP8SjmCfr3wHGmx+ERxBaGJrJtz2ZX10AtJRqGQunnBIJuSZTxGNOzYO9hEB18yuAPiNiI8QuZWZEblZnwFBEOuvWmN0vKdrezCN7/MrHGlyxb5SwYAhxlI/ZMtbINz07nOt3Kx4Xn/3w3UTKJwzIpKkKxIbKMQHAcM3G/eR8Z5jcyixOMBvdY30mLEMbBv+k1i7+V/2+gUB0LY2lB1eH06oP/knoP9AnNiSlkI9pXo9NPOmM5MFiVXj6oYMDZSoZv8ruW9V26qjEtWin4VsprNRKcmTFD+xtSrQmgctZ6UlpiyykjtKU7sxPzaF3OWxHpys+/tobxzbQmiYQpsZ8wXGiK0zWBPC7BeR4BrBsdA2aV0d712nTtR6SOFThpvREUCcOIo5QErRT7qlF1O1uRPvCRj6QNV1ymW4iaZnf3ofT8i49p1vyLmhInfkZT8DIg7S2QKuNMwfrO3LTGg9pjrWL5e4/h9HTeDoiZfvyw9ommJxLw7XoDxx+GlIC7OPuJTibdK+sBcfi6665LDz20Oe3es88lS/bMxetXprf/5AqPLD9N2Ux2A2XPNkiGiFqZKxLdQ5QlaupE9tT+/fd/ekwS3JLQ7jvpMiMEOZwJIjvF3nG9lK6wQQgVxdCZOKQED5SDsFV33nmHOxRaVBIa0Sz2U5o46V5tI2maKNeItkbwbUjejBZoxUFwg1QmB8bhz98zimZbFsqE2Dxe6xq7bG5Dw1yVdLodvC6ef4meK9r2lB3gTQyLE9Cdtu3Y59LUpuvXp2ee3eYzQBLw5h9rV9BGpq7yFoiY9na/Sl7s56ZGlRW0dU8rWAcVGxo+pjJXm2zFMZ/JKjl5yJMmBtuh0w2kIUIusdIS26DrU+Iq0qQnaeozOYPVFXN0DxxgOA2cce6nQnyDTierlElISArS6qTVnAxQPLWU677NYxORkqDL8vAEsx5xrbZloVR8kUxOZuIRQIW9CH8WY745V/H+QbrOs1CyXSkoamTw4UNBAfiaaCM2oTXKrNFNg6ruZPtuIHKBdHBPFhXy9cb+Lh1M+EXuUVD/FTqlSDmSzYTDn27YCu35ZmVaamHT8yKyQcqUzAqihYUGtLnJemHecvzHGDfLYon0B1lkmiKymX5vaREbxtFh1UamDgcsw0bjvXBWRLwY8tOKhKNuA7SRCXFaBM9st+ADh5laUBiNAtEyHIX0g4iHDgQWgCw/tNYlssNscz0MMkTgZlpqou4SYztpWaE1i8DkLBk39TqEGvTgeBCn1dM8TfBouxTxZknlD6IMB2+gH9YzRL9zkrMMKVXuET1x/qyprkvr11+ann92SwQ02hus4W/88i+nabqGLS9s1XjhitT/xnOprlOSvVe8OW1/6ol0rnVBunTD2lQ5ciAdODYtzV1xabp4w6V+TkcOHUjf/+Y30uo1851xVVS3aPSt5CbF9h4SCWrhqpVGXI7vejUd3H1IzpTWoaH00c/+H9X6xZXQJkYGF9vIJqQmGLXz+PLGtWOOAMBuOjv0YiTzSyfCBKvrhflyxh7sWG9Vr7PfX+8BygKxE+TFAYLWGCPXaAKn6sVZwS4gNmUFClQ6pE/thgF6jfXM+5SFdKj2FsQcjTWV8QkW7Ln0qd/5dPr2f3zd9Uc+f8nSVelnPv6xibGpRSHNLtcHrxBzIpqOWmc4rnxLsUfMlyilAQKgqfBddh7lF/LilMNWovmytl6niBgmgopY30BHqmar7vrqD9IbLzyXZtR3pD2v7EwtgrAb2zvEJVGmo6CObKRzxeq09bUD6Z//5WvRUeGIoqAPcREYQQw/QU/cb2QhwYgOJ2857bgcn6nyRXmA13IeqePiiHh/B9lkDjr3pXbpCZayG56Yplex14FvbVxF+CMTA3b0eFihKB30U+teYOjzvRMSyTkvp/MTH/5oetvb7/A5J7gnY6X7wKQtvXaLgtktL29WB4TY5i1VqXPRXE9K5PyCxGHQ6Uiixuvxq7Ibu7YLFTvTHIGejPgeBeHsQ+//st9LYKvvRINtKCReL8ne/7z3AbUhHhT/KJDLiy5bk37srsUue7L/sBvAx3YAfqaBwqAkSeA0XfB1c1NDeuD7W9OenYK6VdoCFaBkERKuQsrItt2FFCUVOpVcRzC4mkmInBf9HMXLa65Z7/HJ5/X+Y6rXR/tzTLFjuEud9BjQ3icgjYAGqDtnkChTai1xhAUeNxcBhJdhY7Lz0e3jHatFChJtDMAZl7riQhFDu/2M57QtUlY8J33lH76fmua0q8+/VwqRy8Q7OBLOWaWf931wrlaFQC1gZ96TjgfOW3V1kx0//C94D+gxsDdBu4ib+R13JuT6uHkP2PFZaqlVQNXVfUB+pUG/CwmbVlO1d2u94DaA7kwTMnBWWiqVFS3ab+Lh1EsGWs+Qs1C6K7Aj+D3uh8/CP1g/RF9cE440yIgBu5Og9Kvmz163EBklumLnchJV9FZc7s7ZekHjwp5EybuUS9mLpewWZL4IKkKYK2SdufcIJLA3OXHIjr20rNvR67rjPMdronQQJSlQCesh/MwnrhtnihhM6lOC2j0Mh8OI8pKVqFQn16J6SI9hRRj12uRsQh1KMqhB1Y3IIE4zR1jfq6xQVqXedaRRrbcP1GKFLcoCzCgGolF9WlG68xtY1cAlWRwFMRzEMqIHf6bGC84XUaQnghFl3rXV4huIMHP+HHK46BnHpo4sTBvMrTqh3c1iEyl7KA4CBqAXMjyndX8WK9IBhMVNjQdY5+wYES/Hd1Y6cRxegVAKjUo9K7iycna1jcYJEbBcI+OBZwdmSEdrtHr1orT9NcmgseC+58q0YcP69OLzcvzOjkKB7p13vCNdd8V6OTwpmT3znOB/GSvNAJh39g2ppc1I37x/Z3rHh96Xpp8WqaSqKfUMC8pXoNEuzfmVGy9Ln/2130xrL52flm68Rr2lC9O3vvOQDF2bGNZdkuvtdBsVuvYHJMnWoCxs+aKZacPb3pdGlWE4H9H9AvVTpzTZSGtuwpw211TY87/W9G0Hpjg4sg+6CIKvgdvPugQ+oJ7VFg4oO02MHsJHVAa9wfV9M+Lz3vBrtU5kDvxuvZ4VITuBAM7WBkjPlbUPFm4QM4OFez598xvfTH/wqU8r84oJZ3STvOPdd6bLr7nCRrg8r3I9pZTjF2OSskM3KdJhTDjTieiZYDHcRbyee7avLH2Q/mZk+v5/k5n+1HWbbKHMhC5/BqiRZG0f/ue05YFH0pyV69ItP/s7wR/gbTPJ1O+buwp2CIJ++vHNap/qM3cA54HeRcYieNLxHApKgeHwGofRAoa00BKv1J/lGs2ohkyr+wP1cxaSjTZ3SxAftUpg/Hg/DA2OhvKAww99HydUpp4ZgYMFzZkXItOifnQTs+TkxlXiU56S3vH+/5auvvYal/z4bOyRIRRfs9ZI782zP3z4QHp5y5Np9/4tqU66/hU6P3PntYqM1aG16HVwSXmuR4qbO15GeKUzhMB0X7t27DJsHTuzPPcppS6vmrJZJSgbrrgife9796YDB9TP7oxwdlq3fnm69Z3S1WB/kGVht1hDECijJOL+qBV0QOicpZolK90sotz933tGIj4iSCqYtYBMJqy5FGaSb8DLLvfpPVlHrhnoHpsDibaeDFT/e+tbbtReURlVGh/sa2u+g1pSohKaUFFJTV42NJdVS+Aa6pLB9C9E4iD1xVhyHD8BVAQkESTyVQICMk0co0fWsg/0fLu6R1U+YT6AiIR6XowLPiYkkzVedVFtWr2WLBPIHESCoFUJkoi7XFNlJR0sanlUskXwMib4n04I5ssTaLI3Ssub11VBTwSwEZhPZ0z4ueiAAREcPtWtPcdAOBI7XqOOFNmS1pZOdV6tVaCyxH6HvQihkmvCfhRHzJ9IPHPKWSPrsiCKI59CEECQwOcePnzQ9x8BwyTpsMDrtvOusxdULPZFycwj5Czj3yPIKgEBrwtiYITxfBUZ4MjgS9uef/IjGT370ER7UF3b45hxw3068C0I5ns+tHIcuIkM94yirVYNj+GXIdNhxKmpAoGD4ZKpdwviaFUGhrY4pDwunz54K04xy11OkwMAmQ1SGbU3i6XYtESm4ZuQ4YDARxaHheDG6aOPqDAIeiwMRqmhvtm/A9mPOhvEF6L8UQUqhur0SteFbWgQflDdUtk3LohaE9HfGWXs9SKpsOAEK2PKQgZPqvNA2fqwRlOOqGZFBo/DIRKckDqE5OiIGVINOurU/nMNdko5gwXFQHMf1HvYhM6QdE3XXHN1emTzY85w3Dcuh7xw/qL0a5/4eNq1dXdadekyRZAn0g+++bW0YpoEbLTJjp6pTO+8XWN8kw72jNr0xEPb0qY1M1RAbrbrAAAgAElEQVT3P5dWvftn0xf+/nvK8g+ld7/39nTsxHmNMVVQdOZYWr52Y9q8vc9Tuabr8JwT0W0JIzPP9aVV19+a6i9eGyN6UZfA2WS5VXQRcAJco2vYE2YxDGKBu6dC3xF0TkLV1GiLwcAoegiOlspZTIbFYfZ7kFKGuZA7HkP0RHVoBwA6XJRyWDccOc8CmG9JZ2ccRmckMfQHx0BdnnpqkdU8oIl1P/bWOwQvwwKPwVD1Gl/5id/8hNqwotz0I+0vWZxnwpE7ay5BjG/P58B/lhQxBz7OQnBKJfsH4XBgRFhTkI4ohUTgQHQUTixcy2QIQVbLOs8Sie97f/UnCvZa0m2/+IeyLNQNIwMo11Wy7C5R8Z+SlOxJdWv0qt+/q+ugkTjIX5SzMFLR6qRr0H9lumX0ZIdKoVEXnVeQJL5hIiPIVDb83tfU73U/tNhyX/j6EjBFXOPFcbyDU+eM4QDqZFda5dwZEHL44BE9dwkSqT5cJ6U3IGv0EWi9oxA0pAl201U/Xr7mknSbnh/vRBDhbpUJTs+k/LNRGSdl08S6f1oa9c9KHnt3au6oF7ROGYdM7Wza+UKPA2KCf1pvCST27N7tPTW1hFOy4sl9ngzDX37llelr//ZNydD2OOMFBbj8movSlTeBUAIxi1is+vRMTQPESbA+OGjrkKg9mMyewKVGAej9925R+Y+EJHRPmLyHwfCwqnw9RZee7eEpiPr5HJVBcKScJ0/D033c/pYbDLEzuIm1sHSsia7o6MuZ1fKsRnMLJJ0HUVIJdjuS55H1RpAfIRBEv1L3Luvh9kAQFAfqMW0SB+IJhLkUeu/9b0iXZIX3AYHF2rXLlIAcF9HveLrxNmnjV9DxVScC91FxOxbIOceQMwKMhgYN/NE9UUIOwaUIPtA+iDJtnPdwhqxHKOVx7fwOg58a61S3N0ILSgP5jtHqQcSE2HhehFXmr3TOvUF+g6l30RUEv6QgCZwJ7pX15vxEax6+AnI3pRHU82a57x9uRHfXXiRSTNYmuZul7i9sUgSs5YzH2eBEmGCXfZVdvuvw0QkCN8GpZobnSVLDZmJQorxgO8OpsNJmRuVIpsIoTFprr0uIAvEe5jdwbvG5+jf/8fNpP/7Ri8ZRwuJgA/G0NrW5L3TEI/yapb3e5U2CQzV8pyw2MmP11ysQ8IhSs+3DwMfAimDcD4goZ7IKt+9II0ZWBg8Axn9I3XK4B8X0xHBYhU/vQfbPitUJpp/haXkMgTitGs08Xx+1+hMKPlicmkpaM4D1MfLN+pwKkV4YsVgrYo96ZuXc6WffoKE5O9TX/fAjm9UPLSKh5mSTGbRpxOWRQ71+COWZISPqrFPXEL3yMZK0TSNdY+NRL+NBlywZeVaVSYw6RPsRme0bu/eldWvWWfXplGr35aAxAfArX/pC+st7Pp/GhzWJr0mMWw/fOefWmXfdflH657/5tzRXgiad69ZKMaI7LZq5X2hHQ2pcfWt64MBYekjdAldcNEeBkGRNZegXKvOZUd2ZjtWuS309XWnvjuc0l0BtOd3PpmYdiDVvvTtd+ZG7GDHktigvOAcabQU9G/MbIGKqLFN8HFkFddbieCYj0FCjM9HTGzmq1U5EnfFSGmHEMsEe5R7ajGIgRhysKVCVjAndE2xfshkQiAoZg1nepGeF9vRbKInoGnYz5QDIOcymnzuvQypjx0wKpN5InfcqdU30yxki1ctFVqm2+94ff39ar3o/kCLnJpxpOOSANSeRjoBbw+hyoqKWH6Q7q4mx1/PPitEMgDucXvmeF8be1fn6jwYc8UM2vN+TfcdI6t33/XHa9tyu9Jb/8dk0o0EjTN1eOlmHDketWesifv7jF7+cdr3+kg2D5X611pXKVgie69VpQABeftdtj9qfFmHSekPwweHjhBAqIQhh7HAERqEzTrZOIFACBOaOl7G3JpnBJs+GiLOB0mKDJkrWy9HP0vN8fc9BZ8lkZR3qKGmRdgTnOEopem/ttzNS9OP+q8WOrutYIM2JyrRi9bq0Vj3qIA2u2dqwxX5xx0s2dNZLsIEmCJhuydpnpGj4xs5tqp9r/K+InJ2yF5DfPKHMWgjqLFCPOvuqZGQRlEWgWTItbBRtv+s3bkj/+NV/k47AcdsrUMuN165K19wcfAFEa3iGECjZb0ZH9GYeQy4BNA8PUpCNXXzuqX1p704FOSqf4vjLCGjIpGTQId4TrWsgkEiGI1w0X90yXWqroywGj2L58mWC20WgVmAXc1KiDMIZgd/kdZotntJ5RHSi48rDynLwGbof4UCtOOEpcVHTL2tgtEeLRbnGwLHRiOiWcmCByJr25r59Q9Isma6ulBY/x7lzNcxHSG/vsRPqyjidNlzJHAW1u6o80C+t/4rZDeIkKIjxPuMzo62uVuXhgUFxk0QeRRMC5cNh6crEXBfEm5Bbhhge3TVBxgsJ8xmy4zNnRIB8ekxCayod28nqmnnv2SoLJHXDLJh3nZLIdp8pgmH8COhvOErpnRDMgDKXfaU7h2jI54O2EaD1aebLqIjhPcdfNCpxVpoNldrz1kJRcDFb9xdnXZyiKqm/SjcD3kylAnjQBzo+OA+WUDayE4OSCJTtG/QfQaA7BAzsFbSLVnkQg9CoCHSVvRKy5VPtaUGSbF54bpmzYfJphv2nvftDq8dhMtfoprg4atyeM19EcGQU6PvGKXJD7W1z1Lsph66DakNPXd7QSURFLCSZRZ0eWJ/6j8nErBmsiw6p1GjJsFgPEC79y4b9UcSLWh7/YTAio2KmdLOFNyh7NerBycSIVanShIhOY8qMzwiyQSnqlAhGwyKK8aAaGwSJ6dphg1+0eo3am+aKJfyi++8x/AG1RQACcxtSXrV6Xz0sQYbaD0bXQ8aJsaEcwrWMMnMdZieH1CuQgxr9rWjBh0UnkArmMdHkkmXL0hsSAgmpWBTgKtOf3vOZ9I0v/EW67VK1om15Pa1dNC+9+ora4tZfk9ZM25vmt4+lB58U1L/yTemCjOrlC+Sgj+yTh1iQxtbcqraub6WaUfXm14nRfuSIiIK96WzlxelQ48p0qFuypCNdqUJZx/zx/nRRW3WqWXhV+qk/+0zqUxuKHXnO2M+YoBkgPVA8RqsaNS39/GS/gitHizFlbsLR2fDHrHhDwM4ecJS0ImmGuGFj8Rk4mNrEZEMoMw6qbYmDW6+sP6b5BYyM8cRowoCmRlspSBDnf57nRPbpDS+FRh1qnm+duhZCdETtQoIWgSD7BHcDPf7Wr30ybX7ofhOvuC725JqLLkrv/YkPTDg2PyHfV5SHPGwmR9Wsy2QM7eOjn4fcL3sjnq5P5aSvLzG3s/+o3Tv4iWqb34MMcCra4Ngnoid9tuqS57rT5r//TGpddVtafet7gnSYkYaSidrxa31+eN/D6Tvf+FdlzgweKnlFtDDO6WzTJDh6+qOks3CJjK46AdCloG5+2eUXmeDGgBwM5MYrLxE564CRKNZw1Zpl6fhRraWcCEjC6rXLU0+XptvROqrOkbVrV8iw93lCJU5sXuc8wdoK3NXPvm5Ru+SwZ6UjJ1X/nqagX3uLZwrRbcWCVhmv3Lqq56jOLxMtq8iUyezUi9+8ZKXO17l0y61vVYLR7Ey9IG6BMjjB8b4pGUxpzXTiAGooMhgI2t69b6SjQkEIwlk3SKO0su3bS8bPgLFwZC5xcH7L7uYD9PyYSLdeycKf//lfh0qga6SV6fJNK9LGawQv6/XofJAUncTWyYFDorMWvt7slOrYIH8Qn8n4H3loj4YUMRgpWnijcyZawbgX6wLoM1x6Yf9gi7w/aO+UXdX5mTtXkrOaXUDQVa/AAA0PO848CwK7Nar7r6rW3pmOkqMjfN+Pte1F1OOku503I7HYX3hHZLIR9Ie4D+1q8atR6opMk1JLnMXzF9Sy/L2d6drrNtmZkkRZxVS3f6hrX7riWp3x6f0uG9dr0Jihbp1ryjvYXRx7lZwjj5OghvbA83KmiCINDUtYQtdFNu2nnbPXEHqjw6pdgYB4VAzq0hrbiVq1L2w6QQ02OlRd0XaYnpYufLM6nESGlE13loxTzaiH6/D6nnvc4ZTo754I6/k12EWepSTipTI5evqEUNYXPC2SsoeKBhNdS5yZgNrlT+UjL8jxsw/OStQuxtyDXKhrSAGCBwRpBsxslTuQxWYfzRS6C1mWs+j9mBMQJ5i6t+hCs7mcQEoK6ZEfsG38xHPZrvB6wsYEydMEw//2c1eOn+NB6w2Juq30po3Jh4wIwkeekeE4MWN9ujXKYd57Wpb+O6UNXK/vMZCCbIuWM24ONiQZf5lYx2KUGiKHjIiROgwREA76HONnDQvrZ6oHXTgPM198ghOC4CUaclJw9gnNHo6pasxyR31NtSwtFgpvbOYYPpGRB0/Iira7UHoKTeoYTRljVM1ZUKRGlotxwBAa6sqboERRJkD5ffjdqIXG3OhY6GLYS52Ie7VEsHsvmeQkQtDai9Sa9Fo8GP3H8KCfvfvu1Dam2QiHN6cDmop2RpKqwzsupOvf8YH0J/f8bbpBhvL2KxvT6fN96QkZjJlLr0gr1l9iCLJ1wZL0t79/T6q/0J3mNFOjg11amxbf8Qupc8PNadfO19K3/vRzaYYMba1EWhbOb0nVCtre++u/mE6oxmb35eSU+1eLoqG0LDCh+/MhNqknNKX98uzQItpE9jIYx0CbrGP0Ruvw6OTDunfPvh1gztj0JyM6qZWx32J4E8OABMFqnXheMKmpbVbIEDnjsxeWRLF+j2fWiAQqUTwa2RhtID4Zhx45nhZlBTUV04Wk/EP63//rj0y+IuB0T7wczWc+9zmXUfidYsw8DpSDko2bx30a5s4O3MsUjj9WIQZn+Oc+ZGTsZH0cyBwUFMdvd1LKJLx2UnI5oH7v1ih96c1Gdt+bnn/omXTbL33GzyPaHXMQUT4z133//Z++mR774Q90L0y55PozqqD3WrF2kea/H4hATFdAiQ7jQyBhCWqdPbIyzyVg/XVWECIKoiyIWxhNnkNwc2JUMgaDZ4xC4Tlgbwf92l+C76NefC6tW6JxurIHj22VgqKMLvMiyEzZH8uWdEqQCfGWWelg18nUL88/rueDII6K4qlJJNNxT2ucmX7ygz+dunqAhhvl7OaaOT8RmOUzHvsyYFsehlcgZzjspT5pWOzbs1N/dvuZsy8RuOlSfZY9b6dWgne/ZzDijQTofunbXnfpZelzn/u87Q4BKjyhTW9dnS67WjLRskPsR8oGA+oSgsgL5E6NmXUcEfepWt+Db0I2vfnBrnR4v8R6lMScg3gMqS2fu6nny3YSlAdoVnfFEC+3pypQXqwBPPv2HUorly8UR4I+97BlnIUScPCMKjVN8fz4Sd8f8LuDJGyf/jcBFZegU8+9dMhwLzGUi3BApV7EkjJp0a2otL4JJWJi5H3f3alSyCajBjhJVpOZKQQjJ0ZfShs30F2hGSSgPHpPUMmYygpyrCRN6wIqS5mJziey7dMiRFZVSYlRGX9hy5e6NfcQUy8puzbIxiIbHN0uvF91VZscc7elp43gyKdYKVC6EjM0M2LF0tv1bDTLBXKlbA5f7AuuD5uKbWB9PItEX6AAcFl4RpDBSQAhUo6cOpaO9j/vAAFC5Nnzw9432IRYK86RQyS9P/+mrH3cPIYZcvCzZtdJp0AdcmdRcNR5qNJsBQVaICHYmQrJuiO4VFPbad0FbGO1UO0Zsu+zZqrrSb+LEBzvz31a04Un7f0M5yQQgQiWojvNA5NsL+nIEVLykV/aNG5iiB50i+Yv67EJal6i1owXHH25Xc4tfJPKSvTquzTger2Gq6ARre8xXEWzX/VhoAbS4BYky8U0itEKi5NoigitQczKKkV1SgKkpKVJdxK5GFGL0CmJa7AxutWOhsGD0NXYWOcMEeOF4AOGms8tTMuojTH0JLQEyAKJ+LnxEmx4UJDuEW4CMPE5twwGPFIOQSixsRPCvGMEKTd4SpIeKguGUQH6Aj4LeeGYhlSEONgE4SNL/mBrrc/tUFvZetUhX/FBMNFCtadrr7gy/Y+PvjO99K3PKniakba+eEClieq0RIdp2YYr0qlpLanr1W2pdt+TScO40tnGRanj9v+exmSgmpTx7hVx79mHH0mNGpwyXxBblUSWFl19e3rl8IhnAcyrkkiGDCnZAjUiXNYpLXrXUB+Rh68TcwnDH3QFww5kBfeihtYhs/Mn61UOhHBEbC8HPaXWxCnT//nnmTnshYgMwdUsO39EfCQCJSMKX6NRcDRsaKSK3U8uYz1HvdoQRV3zwvHnDcxcApAIJsUhuez2Gr0fUrdf37w79fSNpm5pxX/szo1prHdPeu873qu9phYnv05wv5zVJz/9KZMeDTPyH7s40kd/xd+nSmtOwvbxs3ATk7XRcPwREbAm/GXKevn9p9T78gzxWMcSBMRrdMvpha99Js1ZcW3quOxNXtvC+p0IuEDDIM/pHG3d8kr6ktCicdVCjdU4GpGTgLypvc454HUIuODkgMwJsMmOcIpF2rRkvFy6iWXOgsgIw9lH7QutBZjVAU3iseqtpsgwoaiVM9yKtuA1i9TSpox9q7pJypraMehZrlixSERhoNmUntu6X5oEMZedXdK5sFOjqpvTSSUSrXM604p1lymra86QueyQ9jAlsBBRygFqCdbyM+HpePSx1hdBnzGtAcNm9u55Ta2y4iEhhS0bdbTnSEDFtpTxXCPQmwxu+dE8TQpcuGRp+su/+qL73nl9hRzGTW9dm9ZtpAMI9ApiKbVfJosiGcwIWtrF1FMvA0s5yhC0yg5PPtKn7gAlL4wWF2nYHRMkIznILPsQ+0bAS0BFElUtch/X07lwfjqocbjc52o5/hmai0K5tVKlsyK/WyRqGdIjFoHf+4xKDnAbzmVJbvYoxDbunfVEu6Rd44EHc1thrUoyHG3X3d2VEMhVyKDLuYuM9+B/bpdjv06kuY6J+jPX3yjVxQNdW9L6y+l06NM+Ax0IIvHCBYvV+6+pUYQUuaTE79CvT0BNgEkyUFcn36B9PaT5MWjhB89gcjRxVVW9s2kyfjLmsbPoZPDs4HUwKTEcImUA+F06XbLRs9LqFW/REQm7T8BKckMbaLFzkAsJatk7ZPquk+dzj7ZMpbgVSEwf7nlVaNXrJinilEclh85rsXWllQ7fc0ZjsFvVrgiScvLkQdsHJJ1ra+c44e07sc/nGREjSPSnRvv1PpoJQolT11ep+xweOqGgKEowXCeJeRCZYdPoPqWwSKlu1swG3U+bSx7BM6ALh9JWjKW3DkTuGvIMlQ99/Fr5PEU9Mg4tqt0TyfVKHYvJadTnqfU7a86Zg1X99NDcmocIhGEN1VxEnhsR+72utkMLMJqamkXiqWtTdMvh0nuKnEKPKw9q9AxSp4LkYP3rJsj4qE/Rh02UQuQahA/GxFKLY4b4kIMHnCziHfzJ73PQcbiuu3PonaWEvCOHius0wc8ay6FBgEENLQK07aN+H0qC1KKD+c17WPXJPa/UOalxRVQVlj47Au8woe8yAKinoasNea1RxEdgyho5mu3bdmjs7lw5/pcdrWIo3bssKPOv//Qz6Ym/+XPJl46l13cOpu5zVenuX//ptGrDVem1gyNpUeec9NJD96aO8SFJX7alWZ3LUp0yd9doIVRaJQ8olXZMHVZFuY+/vE/s1ea0dmGTIMMctIBU6HMZzds90p8uoOfvGrpa4nTfTEFzPVXvZmUr5hgoura7zpD1ZFYcLpC6V9S8AwmJ0aslU44Ayq/L8HfJNnAQIAnWiNBFN8iJMGmLvdB3QsaCoE33U6s94UxFZpCovBb5UQ/TiD5bDFa91vBPvrHd7TwgNws14OWDtyxIV0hPfHhQUbaZ/GQI9enOn7hLBunycKjFXxeH73uMx8ojNTPdt5BrbFMcv19Ggm+/EVln/tXsKCPzNP/f+ywHBVNQgakBhuejnzme7v+/v5NuuvtXU2XHcj/Lqa118R6BnOCsMTT//PdfTo8//BAhuJ4tUzGDsT8VttQCei9zM4bK8/nghS5zEPyaSAtDOY/21Noadcks4DgvIVXN+52WreBzauXUZmvfu/aq7zRoOFdzY3U6dHQwdR2lTzs+Y5Z+d2EHkyI1F6CdmurZ9Iz2aOBG4vHorMyQc1mzZF5SV6zaUS9LdQxDyQ4R5wa6ZzRQZ4pMvJCXHGRnFM5+PB5aDn5EbtPZPXxgbzp0YI+fmdtce3ui7OhX8viiTJV/tXw3dYpQ2j6vM33xi/9gR8EaUNZ6/wffkmpauvX7AQ9zBuGOuJygzh8yWM6Px75KPQ9HdOTQUNry7EklOsxEEflskDWMILIkIEUpE8dPksTzohWZdkGmL+7evUf7NpCHBfPbFJzPVHDS6QQk1hppWQ0E098rqqQxIpidNmpzEAjqzWvhklGqi4wWXQxQjEArIdexhWUXdZbaWtutT0CJAcTFZFnB1I9u3ic+SoMIhm/16yl9guyyD06dOZjWroehLxjcyBKqgLThTg4G4lkThJ1RoheCNNh79ncMaqpWxn9eSBafS+BwgUw518ApQbe2aJ/oT9aB2LRaEvIQ9RD4GZZtIynAp1SpvEIiOnuWAqixSnV2aKCRHDrBGc8TxIay2VT9A8ob/C42xjNBWDPbCtlsAhMFzQeObBHU/6y5BASQJMcWRFKizCu5Zg99c24SfKZBlS6moaQoiL++rl3X2af9Ia6anDt8AAKd02cYGCQUR/9jn6JYyJ7lZ+aBoO6q9cIuo3bK2mO/A80B9YEMq8BA63lK8yFY9woNkYIDYbK1SjN0UVj+98M/f904kTftbXXKqBkzW2quwPE4QiAfiD4YZjLmKljxnoMtAoP6MIFRpp3j5i9oYlefIZiBAY2C7Rd5Qu9ZJbjLdW3VpZD/5aC6nkHpQJ8BMxtoE5Ee9/YzmU0iLRbIya0qLH7USEJ4I4Z+hPu1sXamHp0HOAkcYRAnMlkms5pdmwfG8qaZHPAwcfjy+xT/HjlxwImMRoWp3Kj+YIhkZI/U8PgetSjDPiZgTM2Sp0t45ICyWkH6gsD2Cqbjs4D6mfX8d3/5+dSz/5Cy3wYZu6bUJIcNMiGRq3T/swcsL/zmy9V7itguGaOVJyMAKVreHGRquNRSxxAz0g9NpKNXNgdEbXPaBB1yLwzsGUln9F4X9O9BEVxYNzY5zzhqZTGAiME2WEcnqPpzwjg6c+Wlcm1ch3+OAYuaGc6B0+LrdHw0CfXzuKiXQsbzs8PBuQykWjwH1a+Hgaz+fu0HgjX+TsYCB+W02bqMwpTwjO6vUY7/QN/p9K0f7tEzmJ5uXD83Xb6qPX3kpz6Snnz8h4akuQlaSC+5fGN6/0/+pFEAw+hh9Sf+nAol+6a9tSKoKV9RuojMsKxL2Yc5eQxcwD8MIzsRKLoUUN4sPh8FDA7ssW2PpR0P/Wu68SO/kcbrFuoZhhiHaQRTPJI/F2MJlUiO4bknn0yb770vjQz0GqlBzIcLIzCK7owIIELlPUc7XuMSmMWdRRg7Ec7a+Pz/f5VXRuHD98q1+rnHn8WJ8aNZWoNm2YGWFowajisp89P0OF8X1CdKUXPT4gXzU42C2jH1Xo+pc4fdSkcRdqi2sUl6FfoTBUuP352ROhQAkLVNRW2K88dwYijpPiKx2b3jVe2XYZNMT4igVYh05R7L82QFyvlavGSRJyX+y79+wyQ77guH8Pkv/ElaKD4ONephDSAbEhx7/MQh/V3P4MyArvq8EDxpC6jr6JSMOaWt3a+NpwPK9gdPagy1UBKGVOE0XAwiGHPtN+wGn19UHgmWli5b7DkGRQCG/bJAo3cXLWh3vRsbx71CugZl7T3enxYvVnJQq5kIWkWQiSjfUpKjBU919oxglAAj6uJROjsrRwMU7XGxaDbokONMjh0dT489vD2tFV9m3ZpLDYmHmqVKlNzPhZ60/gpxrsZ4tsx1AVkgKGBuACgp2jAgQ1HiJcAhiCThC+IaWT3QtEqFSjzJUCmZen9mpIvnVIkQk0skKh3KflWKFTumRJIOAUSG6DJr0t8thyx0AhvSXL9UtnS5bRFzMDydjwDIZdtJUmcMx2IPh78JCXj0aQj6IDZquuO+x8VfeyUmdsoH4vAJUijl4b9q1VlBYHlGnLOZM2uExi6XkusB1/m5ToIYS9wjrSybxtwCykJnRUxsbV2sxOu4USMOJOvB0DsCI4iGZO603sc1M5MBBA9NBNYMrokGQenM0H7os6HThUkYH4/SNuPmT42Kt/Uzn7hpnOE31O3PSQ50lgV6eFjKwtUyR4TN4QViTeMMlmC0pKLWAdXQBK0OiUzHCEecNnWTOWLIN8iB7Xh9j5icHYb5iRZ5PzIKjDbOEUfFhsS5c6iKtCKbAZNTjEiBVUvtrhyMwhfggJySkYgIiIw9uAR8hUgQq8f/hSOaMHPF8BUPz2dq49XLqTfLmZC9s0nrVZcii6eGRbbJe/p9zFyP7JaDyFdpNylZSCj/EYUfS0/JQK+VhvVTT7/o37EjE2zz6d/+ZHrfu2/3g3OLXc6aYQYPKv1h4w2JDetoW5/DZqpHeU6OM9YgzDZ9vvwOEBGiJYaH9fMmXXuXiH/zBBM6U9b/hkQ2Gpa4xykRw2I2OJPwlFHlAIoMnXIOLZU1uu8CNRcjiWErLWsY7vJVltffmdq/PlHnDgGSQe0ZINCA0eL6Z2vfWdCEyFqOHple2p14JiAJvT3HHRhQ4+N6WiWkBAEKrXA6B4DmGAWNWhnB3d9+4W/TF/7s/4owFn23lKOqlPX//v/+IxuCwoxlZ0xk076c4IBMusI8QGMisw8nF8TE4j8nnWQUQvyTeA/2yBSXOrlW4TAxjgTUr973D+nkG0+lTXd/Mp2vWxSHtbyP3yqiL2+7yBUtC4wXXb18nolxR09oPnil2mfzxxc1zFLa4B2/8qW/T09s/qGvMlCJySueuDAApssAACAASURBVIvJRzrlGcWV8yPHxlOeb3ncLovlQIAfc39Ll69Ob/mxt+VAO4LtCF4jMOHflBEgqs2VRkVbBwZb8tnKZi9epmluIgxyncck8PPVb21W14qEnvz8NdsAAyoDWxCAImJSasLYln5JZ2OXjvUc1jnYY4RyyL3vIRQ2NagrZ6nYmqUaICQ3lL7z7XsnBHowrr/7e78q+yDkQj3nzXK2FTKwIB+o6MGJABVFj76374hUUPvVZnlMWu+n1G1wQI6XLppAWVyKpKRjdDFmNJSWOc49KGWn+A8HDxy0GFjMSInpkh1q8Vu5bL7PCKUc7hnyGSx4rh/d/soG6fIr0AI+50zzGpwV54MMEeI1w3poSeNzZ1osKcZU+1nCn1FJsvfoUHr5xS4RPAcUhKxMt9xyqx02doDPZ3z10d5X0qZbF+n3Lmg2w0EFBTH1jwCjUud2htodxyTkZnRY3wdRgsQGt6VCjhyI3iUROax2iQKNjvb682fKAQbSG8gJWTotek1ChBDpohwRY2olxd40Vx1Ae7xPm1T2tECPbAkqsy2Na1Ve7fQaN6tzzSJWaDnofouWfdELwEZVIWqmNbAqK0lu7iahk+CV1+4TkKAuMEsNs76IvynxNfeI4XMNbl0EuaCjgJLF9BkKTERwpIOIjgXKCedMclQrp4IB+FBFw2BI8D7cEISHsHmjp4XQ6hwEig26y35Rh4n2HDA/SVutEkeIuGHPQl+D9cIfqMCg34Hbkwezse9/6ZNvE78GJnWdGLoysiIjEFGNKbI4qYz9hFjd/SJODef+dow7mTtO0O0rWpBWtXI0qh7VJIdvJThtKMhU9JieFARzQr/vh+fgIh/+nBHiMkNAJNeOc8RNFFlELQzv5yloNjzA70jwYqYzEaUMWQhjXJz9hJnN5hj4crbZwm0aioJjp9+ZBWnWoa0k2jPhJowNRhljwH/u0cwRufkBmcHuRq+s3IQxddatB0lWy39DgqNRzdsjJvEVkiHdvPlJG2wPe9E6vecd70x/+PufdNaDSMhpOXYm1nmGtDYnMBwbFEYySAaHlWw50AoMV5BbYMuPao1i8IVqUYpoub+YZx2TqRzB69WnZXmPK7ocVL8rxpfPqAIStFPJ0LT+xlASBEGKYlWp6QcCEkM9MkAe+WT2/PzJ4Sn/5inMgpWa/QXCTkCYkSnGc7fkrTkD0JliuIRVFxEW4lO0cWsV8aKcRmcGa4HR5YNBjAgWyD85GOzFJx5/Mt31HumZ6x6DsBWktt/+vf8pQx2a6mTAJVjxsw3s3uh+OMQg1xXv8P/FBygZvIEA++apHIHIVOJ7kxr8ZVfyJwaeA/rUv/1ZGjv0crpZUP+5plV69hnRia0cGXkscnbYMrsy2quUeQ4qg1THqvkOk0qE4cbJ6IIsFiWbJx55TB0PUgV8fbvPnNnj+oSLLrvMCM5rW7bIqIlD0t5u5IkANWYOqMNDLYRApLRWnZJRPXRwv7NHZ1+8DwFRvrlxBER0RtZcvCFdd+PNacWqVR4zHYRIykRxP5SLJk6p26ywDzJssheaWZzuetu1QELpSc27eHx7jxypDLlJalH6WLVipTuAGJEKC790AeA0UIQcllCMtcv1ebveeNlQLcTGggT6GTjTjHWIjD/2Bdc8oEz2wQcfVmAtTXydEezdH97zu+YewdZ3ps7v6/3jrHEP0rTXECfsCnXW737/fgebr27baXvD/i0wvzkWXo84n/EVQR5fdp6yR2ckAlTkkwnU4VisXaX2RwvRwGkS6icZ3CWLlzqZwolMm62OIM1TCPlXVizG08b7xljcKP/ErTuYNKqBs52utsdj6XWpHqLajKO85NL1suvYAzHyZdOXLF9ghz02bW+66CI5Oe2FyKQJfiSu5hJxlLtqNT9kROiIOSL6HAcZcuoWP5JjnqmBUGPnNK2zerHXD+Y8QUuVnCiwPqgP/JQTlALNN8EJMpUvFF4h+5E8HT22T0HRQj8HqzjqTHBnbU1XCj2a54yZZ2BiN37HdqystYh2lGjklEEhvDdcZj5pFUi+kEbesfeHsvN0HUQwValg+7ycOKUfdCkqRd4bkBhbvTrQcLyUHBg9704kPcekpItnTeBIQISvwz5BRnapSO/FM5zXscLZ+di5EOZiEFyUpaODDvsew41CI4DEEETL9pQyrvxBlL8hN0o5V0EGgnVMoZ32wbvvHB8eURQ8AAQ26OydxfSUKBiNDDPRwXa/OzC0hsEQ4WKAgdVP60aYOHZSkfWQxVZECCHzNEMyjBRfXOxEfpcz5aihhyayDT3GWK/HyQd5K2rtdnJkO4ZgogWmOJrIbCcNDpsKdKFRGWObDBeOo07REKQnaoV0JZih6+uJvvGQZ6R1kGcZw35Kq5ChXmooOfrjsyhL8B5M1ILXwP3TKnWB4RNE1apNt4qY1KaOiCYZiDYFRl/+ylfTcpGbHnl0s4wkSAF9z5Vp6aJl6b7vf92QOZbwmEa5Rv0JwYiQAGVZMDise+muKNOnSmZqA+DZAbGG1ISYfIeRCA3u6NvF3cmHph7Vws6qvQxGuvkOui8i/ZKpcX+0QpJN0HfPYA6y3JK/kvVFeSQy18iaJ/vGXTvme3pvyjtntU8oJWD0QCuqFdwYTvZrsr3L7wHBsNSyuWBaKWHNQ6yCFGhnCXsYo6nrcI+yPpv5TRgU3g/9/2WLVqv0QS8ztctxGeMOTQm7M6295KIoZ+mrKJOVbI/vWVMqRylu6/T9xTX9SIqYiYAlePDvEss4IAs0aPJ9J1GBuNuc8WuvYTAf+doX0szhI+mqt38wTW9dHfXLQkSw18/8EjslBTgyhldfstxT0w72iqGOcYejoXWYOGfsYzuyDMdzPd7LchLHj0puuk/nQV0xBJPSv9i7e2/qaK5KW8VJmSYD1KLsu66+UedGbGLQOq0/ZwXk7ktf/Lv0zJOPpZvfvMniPB+4850iB4vpLgPFqNbWBcuss/HsU0+ZX7Fi7Vr1ejNq2CfXezog9cn/aPmzDUC7QATho7u2pY996F3qEz+YHt/8aDo8oml3CMbB1NbvRY1X/esqu12xYYM0/buEQh53Ga4oOWJAz2qNyIh273hJAQJMatQq6UiJfu4I6DO+4ocZ2e6adeuUyfanp556RtkjzjQkZ//8rz6rOwDehnEd0yRLR0+Q1qKmzvde2rJV5U/poiiIPqB1wjaRaGHAcboQiAl6HW/axpSaM/wb3Ww+W+YeTSnVcK5XKeMn4HUrta4NpKFNpRKmFs7QVMfGVn6DOjl6CCL3WRsldkd0fPAM+GzaZsX96RlIPYdPiPyoLi7JklOf56zN75wv2zNbDnWuOiKOpbXrVmqriYcgAmFdfb8Q3rBltC5H4BSjwsnEIXN74qsJpsHKpyUW54rjB62tkOM8J/SRZzm3Y63WOkomBFY4LLL++voWvZe6FHS9oCmUjqe5PTZ69QP2bhKaeFQt39Lph3hqBdfoPFnSeZtq/Mv8d1AR+AgEVQQUExLWeh5lPQu/hX3E8KMyxhxHvHu/SojqmJg5vU57rdUwPnV47onrhG2P42+UINWQpNvJ+kOMiDKFVGk1qZEMvk5+giSxJBdnFOhWib3vAhozBuRnCH7gS3DNpWwYHDb2aJQkStLBOkMqxeZQLuELOx48CcYfc9+0s+vZrFh18XidjHq/BkfwhtSxW9tb1ULT4c2BAhYOiAfYK6dEn/yQFh6LS13JRCzIQyyxNylOXnC9MwyMYNSgDMHDKtX/EP3BsQdsUVqrIjMqrXNRs88mMmOXpV7Md4nkWhSEQAokGqtRFFevw92oQ8/mIrIrOtRRbw1yk2V9s6Owg8fR5+9HpB1BSujZa+KVFf2GRSRTe57YypbSRKxExpKMs1XBUJPKGXyudZ7JqnNUFlcfxv8H9z9oiGfPnt3ufSYo4h4aRUj53re/5v5cemztuIHZ3C6pDa3rGxQ0yYMMeJKeWFjtzpsm1sgGxwc6sjOTFTH4BA4KSByE2Vvr59qAB1U+GGGQDYNMZER4PqANOM6yRrTzmQgn88E9Fifpzy2OfUpG6mQiBwJhVOL6pnl6W9TSILLh/OFJWN7VqAr16mgXdfujDjWIEs87ht+4EmqaXWk5tMZD/h3+jmrXNM2FAEIsgcStN94uiPIZZ2J8RktLe1q17qL0rrve55G+HriR0+lwl4E4uOaR1zYEYsrhyoiAPyA7U1/V5HMo912uYapTKeiA18QxBDC/ps31HNOzOaOs9sl09XU3pDrNM8dRobA2GeDxMUwb0TWLxXzTxnWCDivT/v0H09e/8YPUsmhFapFWOlMNj6mNzRoLlI0sGRrrFyhMEorXp7Gph92qRdeEwZbs8Nhv3d2HlQgMpDnzVXNXuY/fDb306M6Az/K1r/6jJp3NtyGpxmaoc2WOBkmRiToDyQEzLOl2lfwsqpIz6UBX6BICzYJdDxkrWNS0CB7W4Kn9Lz8rcap56d13vT9965tf1xjk9vRql4RhBpjJEWqfHiCTuTpAwOskdLVCehmHNEIViJ8R4UFqUn1UzrmnZ5/g6kN2FOyJKAnmAM1BQOZHcH50/i669FJxcvanJ598RoY82toaxOv5s7/+rBw2UG3MIiiQsVvNMnxsIR79/emnXpTNGE+Hu7qNnDrI5lFmx1+SmFIWZD9AvuIcgFjgPIvkKlE5ZSFKsWhdtEi/ol7qh9W5bZYhNyRkfdx7lZxabbQdF1lzFEoHZc/GzsxQoqa6v/43pJHNEOB4xsgMH9rf48yyRVA6jn++BJCOaj/NlQ7KokWd5lYMntqnoOJUWrmi2XsfB8pXCOLQYojKNlP2CB6CNR/kvxEnYac0VIhrmi1pdzL+IkpDZgzKS+cFEDaZf0ihg2RBzETIp1UJqoaW6fpGTmm+gxNECIIxRG5kBHEg2PxoHETn0qCIlGuXv9e/yz1hu106YTy5ros1ctsf9lL/0X7N59GCye9zf4Gi4txH09ad/6FrkqSzAgza7I4e32uSHfYcsl5o2ohIrr3sNlK9H+UcavFOloWShBaCnpFHFUvZUet2vH+/12d4eMDDh2iHPSUSIPdRxrVHZ5yCKHwWqpBaJ0ZA89lWD9R9UOah5FQ4WbarQkNASggM7PjveOe7x+fOE5lMUrREDDiZE6rjQ64DtrmQ52TbWOE8cltbgT0LHIqzdw+8PtASi9r0/Fn63YEEo6arvk7V9qnll2h/0lhGduLsBtNB25qcK2099IDyX1NTq+efQw6EdMHn8VUgG9dN6ev197ITwzHYuYecYnGOODsg8WHdO/WgAdWrzqKgJUPEZUB2JItpbITQV2+hH2RG4SyEimGe6sZRNis4e8GcMXANnjao69nxxo70mLKWxSvmpZeef9VryWGvUVnl85/7f9Ktt9zoASIwnhHgKNwGZ+xTs6Ls0GPt8lPBaHnN4os18NAWjqXDweCmO8Ph74o++wWBi6phVweLn7XC+LLBpzoo1grCEIahTlKobOqilY+Bd8ZvQxbjarkHD67AYer7XnNiYDNOWXutm/uMFcFiln1BQSUzfJsdvZEXSGz5394PBApmAUcZAbGZI4ePyKAfVf32cDp8SP8pO4TTQPZ3ov+oa8AlAAEBuiCSy6c/87+cHRUJTft+xzK5hm7/Hg4hHHwEH7Fasb7FYRSHOZUHMfl7JfeOQCme1uQzCog5pXv+5/+Ro0YM56SNJx0fv/Arn0jzJLyDwYjr0/3Lcc5UgLBx9QKX2zhb1G+f3rw5fVvO/7V9R9J0BLNkuOvE7WCtyVRm6Dlh4AhK4YEwvhjnCEPcAUI+c74H5jdY0CkEm8r8C4t+hAXw8x8Q9A2rn66ZIFyFlkZBgLhfkIIOzdmYO79TWguQoMK5jurMcXZ7pbjYoOsjmDmn5zF0XKJAyqKvXL9YjPFNaf1VV6atL72U+jSWepoM1zZpwh8+zjyQEAY2gRFiG1yenFygWHiFRHcIcvoEfY/mufaeyCYyXteR/WGb8u+UAK5M+yzcB5z6JZdtTNu2v55eeOFFOf5oEW5VifDXf/NX05y5bR6FjdZJZNKxN0p7HoZ327bXUk/3cSsmbn99p8iXMcmzJDuGxslWbbOi1lz2BOcGEiLXFwE/rZZhGy3kote3aNz0GNP76IvmyzMzihVQeUC2h2wZYw8JDKLXiILuGiUOR5XEsR861RVwUCUbggZs2+iIoHCdTbLRfnUIrNIgqDGPy1U3V+qRwz8vVAEOAI5FvCQH9dHqiGNjzwGlx3kIOB0n5+moujYcFG14gKw11eJpSMhsRPB5JEwpt0Wq9Cg1vJMn+9y2x4h2YsVZs3DCIclbWal70e/xNUsEuumCzEFTLohUODYWreeQD0Fkjh8bSxevebedqrk9sjsoX7L+vK7A/thjECJQYo4rJU6+CG7hRoBUHDryetp7+GHX4CH28UxMzhRCFShEzBBw8KNzxNrEDI4I5DhrMxiHLZtCcEB5orF+vmH7oRElY/osfpdgD4l52P98tmcjMK1S10tgQEngtEoFrLGnKLpdj2AlOuJIVuGrlfHOOH7vU+2nSkSTbrjp1nEiMbK9aHMKJ1Igq2ynfDg5FNwEjEFHoTocpeWN1xUDWxy6mfPZaZXMNxjGeXPmLIMabVtrm9mW9O6T0RIZQcjCAFHPt6n1ghaDHM6exTaURRag9y2GqmSGIRF8QfVqRHqouYsIiGCNrh+JUiAqAov2dj671pkoYhJs1qg3xtWWzy+mu0CNobQViMYE8kHrDOUEBRAYHN4DaOkrX/lKuuraS9ITjz5jJ4bIDdK9P/exn0u/+LGP2pBhMAxNOxspMwi4jkzCggxknDRqwO6rd0ZanD9PiXnfoRqImAhyyJQSgB+bRYrjfka1IU+i4Ccn6ho4wQr3amIgo1cjqgwoVORBjRBFgriKKYr6uR2KjX6wyzG0GJgGCZoAB5cuizINb+reINCAFxJ7LDL0SAKp+4WgzpAc4LGePjn1HpGjeuTIj8hoi2AkGPPw4fgz2gKjVW5G/pOZEzGpjvWJ3tcIK4LNPHNGXfrUH306hpSQQXsJSyY/4Z+NWJWAJJ45n8Mfsf9iB2eEYGKHxL+9XzL5zbMo8uscWPhn8R4ORnXjn/zEb6s0cVxrhsNVm5z2349/6MNp/TXXRE0Up68fNEqcaPncRhmzqD1y3XRx4NwGBHF3dR2UYM2hdKSrSy1rJ+T4+s3TQGSLUjqcEUiDSjDSiDpwIG9W+txEGcPnPgeQEwHKxOr50vysyP4a5CR27dqbT0a5p/gngIlmDYVAEL+vfxP0VejCaX1jHVnfWmn3L2qFPFuT2prr3aK2ePli6e13CGkQqUkBwpNPPJeqhaZVal+9tH8g7RfRLJDEHOhyZjinmTvEGWRNLpfUbqtKCwjlnBabn3kOZIx9vSLcoTRKmZEMj/vGeOdzBCQS0O/ZdJkG9Dzz9PPple3bZTcwvNzn9LRo8ZLQxW+oTQsXLkjz54N2tGu0cLvqsnN1fRcUkHalzY897jnw2LFDR8RPQCM9I0hBLp2cnFZmEjCzAgd0Vs4cx1dKUpzRaCtmi03u10uFYGGHe0V+HIa9z3RSBhRBgpN9izG9Uc5gaqk5M3AkhKjxNqNy1tjpuSrrQNBGOpeSHHyBc+cG9L77U9u8irTu4gV2qnz8KdaPXvdpChZQLpQdG5GMLbwCSsQgOaOaEULWPlsOCrIbZRLWv0V9/729h3Q9lI8l36u9O0vjzM8JKq+taVFQeix1zl8qieI9rt2zXvDFKsRV8HRAiGp63kDmAwNqkdP71Gg6KQmc9fR1RsaV0ZJA8cDmzl0pOzKUrr78J+z4SvvqgIJJnC1fZPJcs32T1gLEA24L+WMgboEI4MgPd72Sevo1GMpdG9yf1looAPX5KpUsCGSGR076GXC/cfajREp5iVZvAhcgeFACHH+d9jabmi4QEB8eMv7JPk3PjsCRAG5Qugh0eQ2K/NfY0K7z3aMzFFwE3o8v7ArOn5IGAQH/5kzgV9hXoCeQ+KetXHGxkvhJxrvdhj6MjcNCcUAMN+UBBmYJZqcUiUJEdXyVWmL5d5jL+CJCteKcImZqcECADPmp1p/AUzjOIr5RnIR7N7OzZ0HCQYTBLJm71bZYXl3MKYg7qrfTaTAsXfwQLZBx08EL1KBSHAWg+SDeBCknspT4zCKEUi48DpjRCb2uZAkBfwM90V8aBwtHZwaoR1qKqQoikcscHDpYn3/zN38npat1yvwfD8cPvKnXXXP1pvR3X/xzhO0nSiAOwBwkYRxCTc6mDrhU38OoW0BFQhxuu9PawMT3vHuifj8cOSgT1XIZht/M4Sh9/N0SHTlD4OJDnNUNcTy6ViBg7genblUs2v30n9/QDxtXNOlUedujEktppO1KEGt5hkZvAprwHiAAolzR169WKMGn3T3dGnjRI+j5kDP1Hv37iP4kUg3RHxxUlInsTLNjMmxsYlg4lonPy/uwHIKpf/Jc5rQtTHd+8P1psSBhB3YYf9bJ1zd1x8Z1T9bqC6Qf9x8ZTXRPFAJf4CrFQcY9FxJkfAJlhEAQ+CTWlwDqVz7+q2rHO6pXBPGpRdnX7Xe8LV19622GPt3Roc/a8fQD6ZCG0cDE5h0iAw95VyNIqqtW6Lmi5x49/3xGQVNy2YTyggKLH2zt1fucT3ddo3n2+twYnBUTyYDf46wFIlHqwTx/YNl/f3xPOqmBVj9/xxq9Fm2O4O8gFPL9F/rS4WOD6dfff7E2LsOXIPlBCOb8KuMl7/TcHWrLPDhdr/QZKpTVVKk+Wqvgf5YM/Wyty/ade3VlQiQ4+7IRD75yNPWezEqF3HEuqRU7xPMKIyejKjLdogUL0kVrVhnStc6F/uw9eli6+0cDkvfjptSRk4m8VzlvBFxXKvB64P6HNN9jt7LL6NnPT9f7kTIjnUuQCpElx57QcoXjwNZ1aI5EvZAXl7bElWCCYq9ktXsVpHEOnBESdOdSYxCxcHZk0eft+EsSxRRN/s55xF6HoiXRbUpr14ixrjXz5eUdGNNDeZZRtgzmO5PoJMuuEk+1EqtmXRvfG1GQfVrZ87kLOnMSA6tRtr1wQVNavLQ9dR8TMpRnORBoR2ICIbhGnTcLPOacEeQjmiJ63shAlBZw5DHmXSOCa9W3blXUs3LEixRUdNkucz/wpJDfHVA7Kn8Gka9J966hTrTLyTFWVKhdukLrQXcT/uYc6yxlWP3OjJkQgClDUssnAxYXg6RO6q/si875q6Wh0JfWX/Iufx6+hlZluqBANXieZPkkv00aUMcXyIuRLO1bBKoGxcpvb59jdO1w91a1aEoTQpk9pWAnLyRq2qmVEt8h6YhMPjgGIGVcKxyLos8wNNxvx4wN49q9f13XJ5CgVTmk0XmevAflDHwmfB72PM/B+0zXOXYW/ghtqpAMGUEcbaGIHBF8BddF6AL8FAcC2CiVMhZ0rhzHWTmDzWxBs0fZUxCa+FPfL1C6nZBrdcWgx2GI4J4a1Cyz+5ulAtioljgr7imLh1THF5BPMZzFMBbjWgh1kcHHAYjpSVGfxIJgCE2m0zSvU/oTtakBwW3oCwBndYqbsG7tatcaEb6wljKZTBYpsWG2QQ9DznWXAxMoBoc+xDhCvCE7gGzE+X3WKeR/cZZRg4uMu8xLjvuM+pF6SRV4YOS//d3vKVtqVxaz2YaS7Ifgpk2CFA89+D3VN5VhC8rqFwzFw46skBYWgi2ETlQTy2tfGKkRZIXLiE2IpQ5j/yMIDNkebwIUBQlRrmOQgTmgG0ZOIMahRz9ZbvFz0g88a1zXxkEJXxuwewQi3qMOuAIR0jwDtzMN68B1OfvEoR82/H5YTv6oJo0hoEJLEc4o6tDxIHR9ESDnZxLGKnQl4vvxVZ5f/H3yK4Kd8kDjucYvsSIESEsWrk5Xbrpatf51eb0iaI0PLR8SSEr5t/dnrGi4bxbLB5O9US4qkxwnPo+15n2jH5l/TOw73SeCRUxfA2r803v+VHPat/op8tIaBU43bLop3fb+u0S6inGrmILdWx5Lh17aLEcfipm+d++HIBMafuWTMvzIz0MVTtesyyklrkqVsP5l8x71Oten21aKpS0j5XkFfr+470JMtHa5lxTUAdLWzPStF9W+K0f4Uzc2p5n+7AiEcPwP7w0d97euUaYicHiWWM4u0+h3rSag92f5gqQaY2dBET0m2miWbAhdJqrHDlQtVgAglEn2o0s16fu2HNFnAK/muNYs9Th3XHc4HYZ1RZBOAMD+vvbKDfnn/AxSbp/g3x5l8UxnCxJe2IPJM0NwetV116d/+ad/V7beJaMb8DpQ9Y+9/a3phhuus30ZFoJI8MoeP6RS05Ej3Z4DAmkMDZOZ+nzuR0QbBxNLly72WjULpncSw2f/v8y9B5Rd13WmeZCBQqoCUEAhZwIkSALMokiKlGxLtpKtYGtsRYdxy2u6PatnlmetnuXcdqvH7rYlt5y7HSQHWRItSjQlBlEUc44gAQJEDgUUQiHnNP/377PvuwVCmu5e7ZkpCqrw3rv33BN2+Pe/966GB2dmh4xgyGuUDyfd2WfbrO9aZdQyhq5x4QihUOisiSLumRJZDbxAzDi5LcwPpEvmg3tDDMPRIjPh8uXLVE5cZFLxfYaPoq7HPhnf25SJtaccPYFHTUbQaY2X2LwZE64XMUaENVBIwgKHDtMNVNAzJbJdpU/lx+X9n79A10zi0DDyJyrWrrLGwNZSZvwbLS8ezxvvHSN6mjg4eO0jR03QvfbWLIqoLMg8HD+x32HXMaNVgfWgekfoPoRjyZwADCEX3h695ovYOSJ/oqrkjSjdZfGC2zw2HM7DWnc4WyjFyKSozXy0toghlDUIDPKJtaRpD9lgrMvGrU8q9LFTv6sJlude8fRK7OtWF8izqpJIAbtT0qkYSawH8ptzju5iX2AY0OWPWgWTJypl1fF+GR/HqbsQ2VJcG0QApvcdCwAAIABJREFUDz8cEqoN0nhOusSIsgwhNTXKtL1AFkMauttmrWyKs9PT3We0KZoa6V5KKR3W1TVN8ig9djygiG835VgdM+p4benNk16GF00+JR4i5DasEgbKBkfxpaBpK/bw1qswRlhp4wdxKAg/8Y1UBFXmkzfLAgE7Q645pEmm8QqhgdnTZ2qjTNb9J6lj3nQzhlFGwHju1NdS2kxIhgPy/vk9oLeEm81yakIdCctVteCD3/yMx4cwa6EdGSu1UeR3xleEH4aXhx95WHDsDllih5SbK7jLwlIknZ6+8l/+85+Uq9T85Lwr+4Wictwyww2Ma0h8P9bEijHhf/y/MB9DMtYvz3eGQ/S89nL1+4trt8gDFpFzugos+cF4pmAY2xmrHu9hFL/GOVGHfKQUDoYJXjkCsV+kpW0SeAMSftu3S7mLPEWPBqxXDAlb9gzH6EeNRVYL1x6rx9lRjCjDaAgVxkjHwGxNqIdaIffWc4Yyzsulhx57jbleIWW/VaVk//df/xVnFSSMyuudywRcb1Uf26Eq7mApxz3iIHag/sbWwCSp8xbhGENWUvIdQyzDGwh9/ZNx+OW/+Wp58pH7LPwYNU1rlqtD3Sd/8RebbBfmcdMLj5UtT90v5UmREwR/51zi5TNYvNpoNBXVB2P/6bXKhXF2h4Txlx7bWno0Bz+yXGQ8MbSNoFUbJj18Put+CT6zcDeiDfIXH+73M/70HarSKS8vwgRks0wqn/3aenlOE8snb5sixR8GySg4H+bd1OI+5hZUw8XrHKTg8HaDtDlaMdRTvVeJG6D0Kk3lt14SY/+oZJMHiYHLJq1oYzVW49x1nBIjAHj2+tvNN1wrA0c/gQZIuUDYAiIfVNc9uvoB8Wd4MDzus+WmW28rf/bHf1n26D0Q9K65dlX52Z/9lHL4JzXxeKf8GoUk5DXK8Cqyr1+hqK0qr7tt646ydbvCLzovZslTd13Kh+8oGAR8kGkjxg9iNkdNj4CK7TjozPPEEKlRgKRU7lddkDKShj19IjMuEsmM2vaEE6ODKePHu9yyeauh/eXLL9P4TzmFear+4agQ/6aeAZX76ESKE4KSIi5MyHWOeBmHxfPaPbDT6Wx7xFzfq4qHR1RPHmY7/A2at8GCZ2+cOEXcXvwAOtKdo6IqxG1lJ2meu1VMBwVkpS7DLRwljfeoSofrs93KuT92bED5+/Mc4z9xAmidIxZtepElPF+cUVWUHT9F11B4Wix4UFy825Nqs06oYbgq19HiGlL2KIUZgN8nj18uBbvIeiqIfPCWyO44b+ONNXMYRTPtc6X/2GYgtiAQGHtThBKzJx5+8gsy5Oj3QUGdbjft4XWUNN1sCR93jT5TNmzf4t4No0dOkd6KroMOW9C6HkNMxgDyvHvyTPNEKD52RBwUHD2uFwZU5O5H98To+4JCh7y3cP4Sj//Aof4w8Dir7CmFLI6IJxMGXlTiHK8QCp0DaR89SgYbqN0w1cy34g+PNTwvR+FtRfNwENymuELaJG2wyVSY0wFncK6spwEOB1rk4CJgsFacZxv57an8gfycDmYdFK1rkaxAHsTyjslqBfY5qcNxQDAwGxIPvlfQ/AxVnYPBD5mGWu4miNUY3cWKN8gbIejRHIkisGU6AjuU4sVKJeDbjofPYC0L6/eshBbCNCD+Ngcg9G1VuFX5GxmwVT+8rH9jfbnra/+ofNgV5dmno8kDEHuXrPNf+5VfLh/58PuVr05vgFDojvnb463ZDpAn7XKHp9kYbJaFQdwLvVcNDyutNFb0NwvNgFhR8McEY3ljKFUHyxwEw9kbgiJ3yXOhlTAkOYQW3nt/v6B49YCnXkAoxpqvz7hQ6nhbdR/ZcMBo9NzleKo73yj6hOrrqG1ohMLOtfBC+Ss1ehokMF094Va2kZhZPU8Kwgid6NHe6dJhd9MKzVf/jt1KRVpRfvyTn7QQspEEooOHW2O8OV+xbzP/PaDpsCpaa5x7yKOLZ4ynjdFG056aIz7EQAmujKF13efB+x8q9971FfwOj4fyyZMU9/u13/uPToMKCPhC2fbKM2Xzk9+04k8P0EhchVeJoZvzYKONGvARJuK9I2t4wcdC6/yPz6lzo2KrH7xGRB/Bo+wDG8dWvjwvjW+8W+wpEm/FU4QT8/ePq/Ofrvnx23pxifw5iKFj5c39zpfWlt4Zk8onb+mW3I7SzIyPlEyujSLjOj6fmh4Yyy5io/vb06LSJI1XJMSGz3+Lol/KUlBO+bdf6Tec3oRT6jn1eqDuqwGeuy3WCwNB6BsdATWPb7n+6jIekiEFUJxzH2eMuSLNb1D7/ri8bhew0fPdePMt5Xd/53MWpu//wPvKO95xu25GSASyqsbCvELoquhkZk+EbAsDkX3FUNy8RX+HNL1bWRx7VNKY0Ngunac9e5RaKeiZin6ZGUSaLSEzGOE2DGwwjLNhAIGxWzURCFtSPIdGak5h1PtQaNnal5ofrp5HMyx7kXGG4M9MVijC5derMe6y0ZpTEJXsPcK6ErIYK/ngvHBdB0IhqcKQO3fu2uLU1wMHxcHZs0HKjHtrfmSUjFSGDfvMEDMpjy42A8qp+L8g+YnK6ydlb7Sa5qCI+yYeK9v3CaIefUR9NxTnltKXueNwSOgaOEcirY5X2EBhiTPyrE/q8z0ywohbk/5GnYBJk3qt+OLcsQyqfDj3HUJ+eqOOifkb0WsFGQAizftcHljrRegVSNyigZCFFC7GQSDA6rfw7BeF5JByHhUGUeDsSbpO9vXNlXG0U07rQTs811+mJjsXVpY3Nj2nrY5yx8Aizq5aJAofdCmkQbl0jKfDSmEkLEcRM1ARDAQUfBQgigw6Po98olrsOM0bHLF9g3BWVLOhokZ0WRyluT8swvrUSeITENsf1W2D2GR72vjq2sPmz1l+wakFGgAxAlLjKAKDdcSN2DyR917Fa0UHLNc0GaFYa9wd+K5aGii69HQz9kZjCNq+UvxjUBsHhulRefNA4X0ixsCcnynFPk0xMxjYLpHo6lYRQ0cQdcrUZp54COOw0gO5SGWdQjqVSCINvCGEYxXUVjhxHRs+/O4jEgZEKPSwvEOxh3DkK4vU2Duuvw/xzOuYfAi0iT73uT8oN920qjzx2JMWCNEcZ0z5yI9/pPzmb/wbQbJR1YsN6metN+J3BBaj8msNLyMQAvxq+9b5XNWI8Z+qEcSgTyslsX+AOHp/2S4C0i4xq3cRWxckv1WKfh+tfZ0Xi8hHaejaCAfkaMemqQZIWOGkezq26lxjz5b/53nHxNB3PA3GT5/0xjwZogzTMMsVrDeLaW4+k78RC5ulvbJIpV6nKVY5qL10RMYi8UxgzMOqQTBoAzLanzptU1Lq/R/6YLnx1rfVdWbGwoiKae5A96boVWXZ3L6iQ2ncBQJQ07Oq8Rw7KvaODQfds26VOjf5LIFC8e+F514oX/7Lv9LPAU+P5DxpT/zbz37WZ4i1Zia3rH6mbHjkLt0x9gWvZTrb/gOKUU5SbQ063FWlmJ6/FboVbbTtBWX6+vM7JXRGlY/cKChUzUaSq9Mo/lrfgcY+ZFbAH2BcCM+/eUQevx7jU3fM0H6NehgowzFiYP+Hr64VEjip/NzbdX4xJnRfYE6jGx4vexi4ukKTPnuBSgSKg8Gh78QvZ6wqXcqF/sKDa1UkBqGnv+NcsBssmM0grJ5gNfo0blaV1x0XN/ASxLiz8srecdvN/pxzpPVihMe4TqwbBizltXft2FGWXLasfOEL/1B+87dV9InWwVXeMX/un14dm/T6/XqDmNk0bnaCZU5deqMatg6rcWCZGVkTePWUPSd1eu+ePfLuD7jPyX4ZBnCYIAvSEJxr0EI3ehaEk0WdEpwj5Di596AzOE8T9I8mPGSCUESNJmbwMvDkYYmTJcFExfNFWhtHk33DvEUJcqD2o/YWXW1S18IptEeq1xctXGQUgFTSQ4Kg+3dvkgOxy8z780D/Kl1s9AJ0R7F+4PlhajIkAoe93Qvag+gH0uXOnJEjolDGaZHdOJvTp82XgUNm1Cv6rnK7inWPFLpwXIRC6ougKIHkgd17eqbbC9euqzn6w8vyRe/RmGnwFueNOd6/X30MpN9SqfPAoNikSbogm57f6eraTzwryvXc+ZPlpbV3aoxH/N4RQheiiRD7SzC8xsFMDex9w3MyAR7bJJXr3devo6dOhCIExr6jbPlRzdfUprYCBYuYf84zsm28al8cEMeDuQ+jPEjsvEbY3MaL7nla4ZUoF3xBtWNmqYfC6TJj/Mny7MZD5YoFs8pW8W3KMJroHS+LeoeVtduUnYIs/8M/+HPLKHs8CK8qWTNei8LF6oE8gJVMrAgYyVCEiUdRJ5p4iklY+k7fdaoDUdQGot1xcv8F2ZPXOUMkCRjdU3uVA6881D6xSbMUYxt67UC5YdE34dd6lFxhzmzkOEAdYfxmryxFbShpNvfQ94fSriczPYl6zfx71CioRkGjjCtSchHcn0ZA3C0OEIYQBs5n/t1nyg03rizfeeihGn+NOP5VV1xX7v7G3xoB8M6AcI5g4sdagCY7BEZMk5h9fQ/zw5j0j/nGK0ep7xQMDyN+z8Buxdj5fbuU4cFIMfRhDqHNPLJwsJHDe+S+lfDJM9vzDUMOD+P6628WzC9rvwpCPCrIMNu2qbSoSSuxi8LgCg4CFj98C5pp8BVvaRlcbSFZ5wwBBvwYbSfD6IrWoKHwiIke1SGmIEq9ob9FvDr2DYIjUhV1mBRnXLb8Snn8H21KOyc64jWqCEVshY7nHjF01rBjzKTx0sSGm5NTP5mWoe0HrLHYl9ny2vtbv7OmWzZvLv/5D0TulIeTdyZP+ef+1S+qhK26n9ngkOJfu7qse+AfLDBHVqURz+uZLLvF7CZuO0mCFMwtCEPMsRR+hrQQifIUHnr9UOnfe6T83DsWKpWOdM2OAc3QY84DocHwAwoGKqdM6NeelUElQfvTb++zMnVKEUpI5/vzd28yK/zT75pdhhN20H2bzpe6Gtfh/cDiQLKZn2xUBiOYKkygFjoTZ2ZdX17Yeb6s2xM9J9jf4bVWfMXGJf+iKBH7NGUSigwkknmwZ6/fz7is+PBy803XKkIR6ce5VzMUCOw7QZ7S5jc2qP3tprJSzZ5miJeDvOO+EVONXhGBdPAclSegsWWefhSzimyZ9lca8rE90uAc8pZmr+ezmuNUCYC8SMonimu/0h8h+e6XkQBZjRor5Onj0dM6lzkjNRRFRuiALBbQ2ylCCnrlXE2Y1OW6BOPU/Q/0YLwMBMbLeXb1P0rr2vCMSqknpGRAotx0R2sbPQBIyxvvom940eNUECrKtOvsKotg/rwFzuVHPhwUjL9x8+tuRrNPBMt9QgpGyLOnhwkd7iZ0qU6CGj3t3o8TQf150JKRMuzn6j1qttS/1SRGHI1xqs+/f3CPDXtIbFNFDMyMLjIFgiQHEjCsLJz9g/KSp9roxMkFvgeqt3HjrKaQHyb1sZ4+m7Dwo6RvV1cgDqdOHyqvrv8nd9GDmA5hMVIXtfdkzEDYpD26LuH5Y96jHC/GgeZGa4CjgNzi957uWeabmHOlMxZF1sJwpw7BAfEYGC+KvXfabBthGBjU9yBbC/mIYYURQY0Czhl8jDMqjXxMyDkGAl37CDWeUCGzKZPVdO+EwjJ6/mG/8au/Y3KtD1P1aptYtoVFHCwfNyakxj0jPgU5LXKz2aRMFKlyEO0OUItfE0GKHFyAmTPVNEIWFu+JnNRQVPmVByIPYipNXm/g8/r++L0DIbeVf+O5X3SWWrb3m0+Z/9IR2I3i4t48OcqrKv52eKAZK+NJ77X9TPVOydTFOv8LdVSbrn4Gq199xYhHpMONFNFqern/3rvUbWu6/0Y+NZC/vXsLYBlWOswo7h2KpaPUdwp63w4ML6XO31DulMN1UQxt2FDeWNUo8ihYk8o4n8PP4MkJZR3Kkn/hAbSfkd+x8qmlQEw/EAmVzNUG5NlgC3PI4zMd0lx7f+XkJ6Pd+d/13oliODuCtsfaJ0DdieR8j4X7nn/2nq3IEwdqgmKBo3S///M3f8OxUHt8BicClYgv9mVl3te/8S29ugyLoef5nBngVHIkncxhGQp1RPzOcbysqFjTzZz+itHmVFh6t0fKzd1f/bIIO0oZMwmvuGb9O9/3AZ8hhBFMcYprHVPVr/ESehD5zuvzJxTXpbAPJ/S4PKZj+jdG3tBoW8pYhrTQJtYNQZS9IJ68FOIzr+0ob2zfU37ituVSzgF7u22nH0wkJIqG6EdQN2xEPiOZZuF697NSOCoG8ws/skBGAzUgIi0RIfo3j+DxnSq/9OFFqkwa7X+J7+NJmVyqZwc5iFhqxFvde97yJ+Lsrouu9x/pe0v58lNigFflFfszDOlEE9NLQq6g2A3D47U5FBelmknl26O0UITxVMHily9brNRByrdW45ZV1xq4robgdOLozz/7VFlx5VWSW3qfxxe8mLw3kHV6kDmW7GmflT4tR22chIL3UUsZluKvcgvam7iRd60/Zsg07AiXR6rGWqIGocRQ9hiaxxU6BTnYM7DXXvgBFWg7KEVF7BsZAikaW5S0RDzTGJcUDlU6yUjQ/iOuTR2TcVJ845Q2NkWwejDHVSVQZ/2wIXVQJArUVNlS0ShnHuj5mXPmDoibFE1CVhinkAL7ZsxyMTiQwh39W6QEJb/EfzogxGW/vORx4wnLqJ36FJUmPi8jX/n/1A4JWa1YN1UZZSDgmGYPA0ILkbqmVGla8gopumzhuzT3KhwmJ4EqkiAGiZghZzi/aTSgnJlr9obJdMD8Gj+Merzy1zfdozEp11/GDl+cc9fN1zyihGHaR7l5WuUGdyBbwKcD46wToS5UEsV4okQv84oXjxONjAWdPKJ8fcYCIZDVIVsBHcpZDh0NSTMKEcFlAJ0LBFByU3uegnZjlRERFRWjJTdr5oyFn/nU/xrbGs+ysqetzFE+FgIRx2VDuXJXHkysb6xQfadRCsoLz52HjPKEUYM8a9wHfB6MxWQNh7wPYpC3sxVVHO7QRe1Yb/VM63ZPIZBKP86IxYK/p9JKhZ9iPdRb56uTilUPKIvpsXa+tz/THMpU9LCJK/LQGB0+5aEY+LKAYJ40h/fd+0BZv36taqFPKuvWrPX7eH28Gjr8wef+Q7lMjUG2qSgNueo7FGfv3zWgWJogeX4WHI/liceB5wSZBYmSVchQ7omasPgega/PBm3FQVvGSbwnZnyyDuS0XpWZFOkHmDGg1PQFc85gDKuLY/VAOGggCGz+mLP4DFAuh4gDmchAwFwRM+babHIO3qUE3UXL9N/8a8NtwBus8x/V60aVX/udf++YadYaqDLPporZ5SYmBc+C1BnGekTsYwwoQiX8jVoWkVojhQO5pmGVy8DSBe3Btpw9FCA15Yl1BwEz+BssELE6ihptWPdaOb9ve7l8QW8Zu+C6cnYEHkJwNyik5fOGlynYmTK709WdbqJS/2zgER6qijVQm7h5cFACdfEqa1DAvZ//3d/1nuxRCOZnf+HTJtNGAa4QHHh0fLl5lp6R87197RNlrFLyHn92o8dxtUq3Tla7XXdVtBA6UZ5+9HmhAafLbauWlh41ksHYwEl3QyV9d6VARmQUQWEiKeaReP52qMPrR4GdE9dl44XpKjQlIYWgqjHMPE8mC+p65ggpF918ARlR1JmIlElllwh17FeZ3EVL5ivffqb29dHy7fvuU6x8YvnIT3zAAjD3nlNXyZ+XIH3t1ZcV/hhRrrsxWjjHOdAhcmgOaJtnCGPGylZzk1lHJkLmfrPCT+fJZmiVB/Ez+8PyqZ6xMAzasine10bQEiliDi1vMvvEqbthDNhQDRPO2bcRVLEg8rl0GpjW2+EE/duNcaB/++WsHVWaJh07MRB4DsIHGJ3BCifF+5yck5mlT4TqiUJGpohUDQpIg6Be1QiZNIlmNUIDZBigkJELfLcSpHspue/a7zbUXLxI91C2EnF1CJ9TxSWDTExBIQzOQWUXHDw0qOupb8yh7fKqw0M+S51+l3kXD6B6y+gnCtkgH/maKsU6ZeIsedarrPy4J83WHBNHf2GYyAHgXGJcu8+Dwxh8nhR2rq/0WvVd4Bl27lpX1m68x0gVsD37wk12MNh91kAhKSucOfMBz0dXxcggiN8jDRDjBOMinegMQfHsbn2t9w4O7vX1pk8XM1+yn8+DFoCgIs84n+x/SIJHju5xKAbUjPbvpA3Swphnp9gWtQ7OyTg4oxDKsB/6oQ9a7Nvq0UXjgIXH6fiZiUX0cg540ZYRB5jv1eqwUaDNj/fCw2D9EBMzbKL3uQUv3ynJKZgmyDPRASpYuG3PMhR+Kq16NPw7i5Ws9RRinvHqtWbaQ6qq76dQGsOAMaQSb64VfIGM73eOYo4tj3C8YvWeRoqPagypnvN65oiTjiivvLK6/NM3vllWXrtMxUGeCkPHxhVGFA0bQsiwGazUtcgs1rDqvac3zedCucfn/c8QfZ0n4mnpXVQDLrz7asZkb/jG0KLPc6A4Jr5VDkEYDiGN8j7RJGRCmSnSJQ1xDuqg7tunNsrarBTg4bYoQ4QHh6faP+1p/B/2c8ZR28ZZG/UJ4QhGz/8wZoeVn1PBpD6xljkIp6n9QOyU3gTONY66AdQRIKTFFsdAobIYSp77xdrgRQf5x4WbdI8kDEbVSkGflPiELcx7JWBAYk6CyKAMgfV0DnqU8upqhJw9jXXRhKNl3iSR2TYq1cmFpuQFkHYpAQwph1TZ7mnyxJT6ZJawYMQZUrCjdJ5sPnsvsIWq4qeWhVp6Zm0HCLas8V//yZ+UIyKaXX399eWWt9/h2HHUswhlX49gzFv12reve1yIw77y0oubPC+Lli0pS65aWUYo7soaH5XB+MDX7vQsL7vm+nLZFVdZkWZKbLU8zDVovlie5vzF38NAC0WbLP/wmuMfcgfuzwGx8c1Qr7Ay8WrO7CkZZ5s3byjLlixW/vYKxYbfUMOZ9fYWV117TXngnm9J2UwqH/ix97nQFl++ppTaTlWxW7t2TXn3e94T465uSIR5ataBxpztbA0LV8Vvkh9OE09QY7K5F9Njbz9H3tfP7LOaoYzW9HDj+mXcNXyKqtzr58xRqaGpajiwT5PsGwaGTQXvRaNXDa8ljQ1kO4huxJE5DzQm2iPOzw6FDikQRGjhpLpBDSq8QMgOAjb8AXcuBUI3WTDKvk/RPp0jngFFlEB9g5CoLCyhCBielG2Pxm2SD9pfUTNGXrLu7ZbBOocQjuEpjJUuoUAS7c8hCtKOe+/+3S5gM6jqnHQDPHVORZrE8jc6NhrZDRIxrkyfulgtzy9nhb3vQejw+LMjHzLAekX3Yx9FtkwYTzhAzAVF3Tjn6zc8VbbvftxGCgx+sigwEqJQj9ASzQOkvSQou8IoDo6eF5mZHj/XD7kRMhp54ja+lcAHeR5E6ZhkxTjpTlC98yLsWa5WMi171Y1+JGPiPrQopsKgih2NwliboIZFZHVMdJU/jBV2AaGSw4dFzr3umrfUUzhUuOdmCwUQkFluYsdY9XcexhNqok7Cb/L0tTj8jQfNMpR0PWJRMQJgq+L5YKET983SiUHwiUYv2aAkrOAYdHqmAQzmV7WkeU8VIG2jwEq4vjWUQMfzGYIoNMIn7m+Urr4335d39O9xWn3xFA4mw9WRhUIP75evNJSoo/1Hf/Rn5cqrFpXnReqq4tnzy1cjE7m32eZxneZ6PM9Fv8e4QmiH1B8K0ddB1nnoxNVjHsP4aowVHksPz4GD+BLET8FVLkUZc4xHjKXMYaVClg8OB6rW7O6Irf8RP8UMxdINUe+tlR16n1hnbxn/H3uK5yF3moYuy1esdGvghOIR3pSnHi62eSpOoG3vw4pMYAgEQhGdIim/6fgniIUOIQgMQg0W9GR9J0e+m1oSQkdQMibNkmkgRc/D2NsQi/uEWLy+LnnW8lw2vfxUObnp8bLq/f+inFGVQc4MgjEIsSqOI9LZCy+9rH7gR8q8xUvLXJGq8KqBZF2pS2k7Ubwn4uDhGcdkGMqHbCghQKUy9yrQFnWny0wbhe7h8FDnhHF/zvEOKf6uccPcjpvSqT09goVnLCznR8qzt4xQ5koNYV258hqjKo3HnGvn7Rkon4220ErN2oZHG3+LXhqhjDKOjlFCDBuCFjU3ok+HahE47WlE6VfICwV22+03l62btpdHHnrQjP1JCjeOFvGRrKF3vfOHyj13fb2860d+WGlRc/P4uPPbKy+9VBYuWFAWLlJL3kpcTGHTNjxM43Oud5CbM9zpFNbKBUmZ2aQMD0ECtD5VHnVCqx3jJuVLNPQKo8ObmrPN/vE8hUJPuex5rbKR8eW5ScVmHks1nprP5JvqEWr+znt97vKaPCOyIRADvgbFK9inMALGwd59g8pYUHqg5MIRpV7vUZiBdQIhGSWZP97567R/VzXRcaPcSnm2iLlkbMEFmKJ1HN01Ws6EOtpJmXEeCRvTKIz9y1kLaJ/49igTwEEKXBCu9ofAyBwU92Fgr4o0iVh4QmmH9KEfM0aZCCKesoeZMdjywdOICn/+DjROBz4cHYxj4SSkUoPMofh37VaG016Vjz74epXl0SKX6/JMlNFlwiDUdk/u07Pv9ZpRfIjshXSk7DhQGl0ZNaeFkJ2GaKm/4TiTjUAK4LSpvQ7PsK+mqKhVlwySPapSSFiAAkTMJzUo0jkEWeccU2eAc9vVJVmg68ObGKeiQhMm9GitRMiVcsE4OX5sRxl2+dIrJN8itmbGrYP4+lZZtu34ayqV9kZjA4RwCWHLA3g7mg0ZtfEjZxVUIBABFgBEgE5reFKQ/oAu2AABD4vAYRZtxDGak1n12qXUSVslxF6+yJPPq1SPuLlGVRBt5d78bAOkeiH1kKZSTYMilYyVv6nG9YJW+FUZM57KambRf/mXf02ex/Ly3DPPDBlnetSMzWOoQjKvk+l73JODkCVbOIULAAAgAElEQVSCg/VdQxPV0BhqAMQzREgHot1op+UgMCFrmbWvLxQQcaa0Pil0gUKKkA9rEQSnFEArV17vZihYzWSCbNu2OTzc/598hTU9Sv0RlpY586UgYSLpb3RKu9A8Z/XO5UWYxCRBQOoXcBqscODgKVLWNGSiQhusabxuyFB4NT1UhJRCx0Oip8F+xU/JWCGGSqdLiK0oKf7hJSXkyIqRnjWREtGCGPFqyK2e1i3vaefjZfik+apNTxZE9MyAMd0zZaLSWaeVlauusld77wMPloOCs1dcc633UTceUUXZWCfDzvV7VOFjQxF7hUBXkbYaAqr6N7z+sGbtHUX76WEma21Z87AqOMbrKch6Zi4T416ErzxXnDv+q9UmMw+9scPqDvK5SuXVOqv26PFIq/LMvY58wqOkfjzzOJz6F64hIuNIZwrja/OGjeXGm27Q/h5R7pFXv16eO8KOdqg0MCJWyvygTO644/Zyz9e/Uf7l//Jpx5ER/Du2blGVvjfKhz78wQb1CgMyOB9DFGc1KB0BiMFG+Ks6SEEGDQcheCYV4USxNAq4IlEtZexzD5qqzyXimMZQKO1aEtrGnQVdo/g9DtRINZ5STrdlWyr+9hHN8aTcHCLfc518H78jvjvEEHK28/4a1iSk4Pi2qvsrdXGv6iAMKHsIbsFB2rvrTOxSCJNGOTyoUeFR0SsedGqO+BcoX87bdPVEAF2kIBtGMwgjkDfnCI8bwiAOCAZXtO6FzKg+ETqTZDKwh9eufd0x+UxZhZ+QxEwMeFc4FIIESTHOSLEOovQzYaPJuhZchHWb7xPKoVbHuj6FzpCV0YeArAVg+EBsJqlS4eDBHRrzDO3VeD+6D/lCmIFUxpF6XkXtjZKSZcH9UNxz58iQpqnTzm0eIwWHqPpIGGzv/v5GpxJKjPAU91eHXMk09h6oVvfk2eLZ6L5Kf5wwYZoMiv12CnBeTqhB0CgVahq2YPZ8q7asPufazj74rCqWVjCqmY0wAsLrS8JaQ3qqjGin6eijQw9AheiaeFhUrAMWBp6jstUosRi7BFsathMKQBwZg4CcRdrRpoU21OtjOBlJDyePL1dv4u+X9MzzaUJAxSHpfJZX8x7+e+rxfP5qh3Te07lOIg5tY8FKOS10bWaIG7/9mX/vOuU0qxhUTfWw0u32NCiDf44lCOSgPf/6OYRCrIVXxYI3vpNqwqanqNF4lXY03Fonh/FwcDiIkGgg48VNOpBizFCHnDf09boHNIZbb3+7rn3OzXKApw6IZbtl04a2TPn/7Gfmk0M4RntqkuKGrIE7EOp5EZ2Ooek/Mi1oNz1juoSMihlNU88IUg/xJCi3iid5UJ4NLOqDB46Y+LVPaYKH5N0gdA7pb8REiYFS+x7S0mTFBKcrHZXrTJAyHi/BBQt4or7z+1jSoKgNDtOcFEgd4igLTU/tUh7728+ohv3YsvnMQjXdkbIXMXZAjYhWP/dMOaEiH+yHufPmldsF0b/62pqybsv2suSKK60UKLJEvjvZIVaaFPZJZarvo6T0Idk1ZDFWuu7RNDyNFoAqedeFEwBrf8uaR8rErtijjJf3TZmlJi4jJJgcJoh/lha2gTtZQnnK0k/NE5dKwwor7haEP7uXYaSgQDGkKOdMphDyAK/IkKg8IO45sGN7uf3228rTTz5THn/0u4ZpcyyQBRcsWuLPgX/jSS5dusStxC9buKAsXjxX63qwrH75Jc3rwrJU5L+o9BnGUYS6gnuQXnCOO5n3oXDDUWny+DH2vQ6c5eC9hHL2DFUDIJR1GmZWwqnU81p1XhqWf33dssvzpO8twyuJqm0FHvq7KmmTOMPoSCfvUtkHjCUKJcHTIIxR0Rhmw2He/Ap5FJZI3Cd/iZ87Zp85YvAMqHEvtIw25P3a2/sURqC2wUEXKZIBrTTGQ4LN8W5p490UedNNQMY4nwsWzHOfBBBkHA9I5F1aY0huzvgBIodkaLk7wY4Neyu+YwgTqhPBFshcMnE8Of1wcwjDuWJqdGA0b0Go2HOrv+wSwefUswAfGeVP3rydZCEE58Q3wJEF5dg3uE1IxEy34EXmT+yaIrRgh42PsbQhltycoOJD6EFq76Mvjyobgfj8NDllFEnDSeS+jJ9Sy8dOqBWw9rI5OFQhFDpASImKiMxwpAtSQ6HL5Z5Zj6lK8SMsxtgwkDASbJBOndzjWv0BMUfaFmvFRkyykBfZa8fG0Sa2gIpNnk1c0sq0l1GtX67okph1w3CJbD8Z71ETiUzTUXhgtOIa5gpIWBPPRPFPkBXHoo4XqxSLjk1AKgOIQhJnGlSiKvo0ALwLq8Xa7PLWdm22bZiyQ7/ycxZmeULqVVKL+vphI4XijRSe9nUTlrc16BKtI8tdd91Tnnj68bJk0ayyTUKbeLgPTNsECaerWh7B7ucv/D/WG0Qa6kfTc8CQZDUu2Oh4l3g1e/YOOLe10fr1Lh0zJw8k3/Mgd8bfvL0+ZzxXztWF0ifG8zve8S5vTjywNa+9VFa/8tIlZvj/3T8F/BlPSbONaS781Oc5myHy4lzFHnul5FHSFE0BptwzsN/FVeghwL9BslIECwPFgw5E2IbWpUpJFTw5TYZVt64BjN8tgTMZb0TfER4cJuLy5jfoK6rWtXdgSsgsvoNnHQsOUXb3xlfK/if/vnSveEfZemBYWbJsefn7L35Z41Bes1jMPoM6+JylH1Ndgvu/890yYeoMpdNhOFN7I8Jqvnc9jxSaCc8u1rlR8vWsBoGtdpfjBwzL6v2wt4B3N69+WN5PhEB4HY+nd+4V5cQFPXM9E9kdLr3MtrfJe6qf2niJyTmJkqOhkPA17CW7j/hZxSoHyoAq4WEk4bFPAd7VfI+lYZSea68MAsryfuWrXy2vr5GX71DYBZO1KIjC+DG45i1YIC9yhsJsV5bvKp32lpvfUr5599fLxz/6YZ3DTeXll18tP/nRj0YDnwpuxaN2DKX0/H1aq9yIbzXl0zIyYfaQG07t43xWwdSO9+cacZ8mNOAQR8Dy6dYkEsLS8PnkIHnRUFRVEVtZu8CTS9+1DI1UyB2lTdaQQxWorbpHvU/TQPDPaZh0Qg1hWCQCEGc7+V4pWzJ0Gc5I59557Y7BFwZDx6CizgSGZjSa2S2SMU7KgMIJGAcY34eUGr5HnAN7uRo/XnF27UTJTSYEIGSMsNv03hlCyiabYzBVJY0nKYWRkCTvIy3ymLxsI1soV+0Xl5SuJXspNIQBQDhpYKBfBrYQL52vIyLwwfLnq0vEVnoUQHp0LQuhTYkWdsloJwSAIQKicUBeuNP9RkbuP9WCI05PSiwleU/UbAShAZoz5DypiRRxoifCfmU9cJ6ZLbd1JvtF6wPHAFLjlJ6Zkl27NCaRETWe8YL8aYB05OiAycZJ8gXhGqbmK7bLw8oPRRDGW3qyseBNkZOa5hUb00veeJu5qO6h3DIAuG40AcHiDSs10n+AxiiEAevdpz2sYtJ3XP5S8X9NTKaLIdBYQLpdIWCB+Zi4jHUwZkOV9mBDuLkJhy1cYmN+lI7uiqdNmyZ28MVfZCDh/V7COEhEIQ2NkH0tryeFZ72psyX074WXXi33futuLZjitHPmChaSopH34S8NkspYVCyktjxsWVjc2WjEzyRFT8WvAwcGpeTZNBgO9WBe+inqg/PixUbOxZ49i1+tGb+9Pt0QaypvMlxKdEF5/4/9qDfkN77+j2WLBGjbfvmew/lneiEFyhgdluWXLSm33nKzc5UHrdSVP1xZzIN7B51OGUAVPQrCu+OrG49dRtXU6fL85Vl2CzkBQekmtYliIVT0cg19hHrrnHi965TxvRJq4pikMO+wvH3OLKjDqDOKZr7FuXL/7/1vZdXtt5Teaz6oErNnyjNPPV+ee/wR1Yi/ubzywrMm0hFPhTj1tjvuKF++696yTEQ2BpCNr9izroVfFblJtSmwnY0S4/cpaC35EGi4vp9Q3BsvPiBEIbbQaLGZPVfqfnbiPKz+2GJpLHTaw8ZLQzz+6nFasXkO4/X0dk101b+TEmi7lMkyoFQ8uu+RakZhMVdklMBFQRxWtsXKFcvLF//qr1UvnzLYw8scdcyjjekuGQuJZmBQzFu8SJ7+Mq0hTahUREWK48iRwdKn0t8HZFyM1d9vUEc+h4QgHDNux9tCbIThVP/m7gn12fy3atJYaXYUXUdB5rkLeRR/7xjRHYMiPhtIQ4QRMtzSdnQ6Mfw4rxluDYcqnLJ0xprTWpGLvC0KLtYtPu9nbBCJ4FjEuOq+rvK+U1+gzhOfN9Jb7+kbVDQ1uQlV7tgor/MYRspQwYLn3LFB6nvzsyaZ6m/OICN9+KSzESAeYhjsodCRiIdkb+xVWWNedyU+iHV45ToLZ6WwyV4ifDddBvxsNVKCoEgPAMIJVEF0ppEEA6FO9v1RdR0ltj5u/Khy+eWXmwuCl37gwF7n0O8XwXDz1td1H6B2SK6DcsjkrMojH9izXVyYyKU/dvygHdsL54MjN2yYGqyJR0UNBNKBKViEMT9p4jRrJTvkSscdM3qSG/GcOLWrGnRh+KH8eTYQEOf/67oUWRopwwJuwiSliONTnjp9wPNFaWCMYofg9cEOjSd2epxgf2VSSD3QzUZPiy/em9C6mcmt91jhN5BQwtMRjx6Ot19hH8M/NT6BIeDrQLBwaiA9qlno6DPsrkRUXFLchTgOgoDJI62JhwsPpz5BKyRtD6c1to5AqOamj0q1C+oGdkWvirdfUu/Va/K5LA6Uir8BDEIaxmwi0HTYNm7aXL70D3+nDbLfcE6fvNF5IhkBwwAtQUCiixcC/4RiUAj49PjrSW2ETueHiyyaN72jMU+8rp2vluLPGWpvgY5susQ946DTHOSjH/1E+e53vyOP/8VLvO+f/09hdLJ9IxY7mlCShASwHr2oIb1p9sO61xvZL5R/7qUctFCAyfR9EMQ2RVA/8KKbvLhiFmNPIW21GXu6CvpQ3vX1KjRt5BrhiWqB3t+uexHGp1OGXLozamnjyRJOgOVMOhBrvfGRO8v4k5vKsvf9QpnYu1ReyoXyJ5/7bLlMxswRdUM7LU/FzGrFK29XvPqBh58s02REcl0MZQRPEN46sWkM7YRhrURaJz2Mg1Q6IbTTAODncRKArz9/n0haF+S5DDp+CHrSI6j/5AXlENcskNCSbz4tDTTumyTUXDNPKiud97i0rb6f1FxsV0GovYrp8xH3ilBe8hSFbcYJ9UMewC0h/fWrf/93qjy5WyGR6Ybod6g2vhEMns9IXGxiuEbzFiwul19xhT2gXXrfymuuKo89qmJaMube8973Ok0SazDKlsdzgC5yTt3imfXznkBpBtM6DcbYg9WI8z3TOYr7dwqHxWsGUpu5Sg+6jjVvxLw2CjXOkff4ResT4wy5jAzCcfLz67nSyaofrmOJvWH5bdi7Pqv3dfAV6t10vww1ApsH6537hGFQ/3FvGytttKMaRH6kjqFzsZHTQU46121Qgrp2YcSkHI0MBRsQiNdKArW547MWegOFuldhSBqDDcgoGFAo4YAcAAw+UATOm0PO9WxCZsZgpC37FBn/8+fPs9KmXHy0vxXRTx38Jsnh5DGdhktJXzmiTz/3mM7mYte7OKC4/rr1qw3Xn79wxBX/xqjxkAr9ukqhW9tTw0Pe/znVz3cqtK4HP8ol1Lsm2/hBThwQqW/cWFIH4eWcEEI56M9jkBCm5VygD5n3QTmCGMR2ovX7hPE9lneHjwx4n/K8zCPyYZhq6AeLLB27tNZil3Q85Hy9evxtwRCbMTVEbs76e9WAttT0X8a/M32J+zJoLDILKQ3adcFNBCQWFJAlDGG/zn+yckYQ+5ERYBRA5IcJqnc/UcQPs3xpJoOnUw9CeP4+BnEY/H9Y8umHNFs8Xq2bP0lOrU81hg3vGRLTrL8zZ224Pzwg7h9QPwtFHOuP/uiPJMD3NHnseWCaa/qm6Xm04ffGfGmep57Q/4dvIZBCMFz8lX+/pHlz6es2BkF4BdOmTXfu7jHYrf8MX3G7jnIKMRDkqVzOXNusmR5rqTrgMqzeesvtbrvZI8LQVOUgY4TB0PcaA5378vhRGROvwtqyqBOPNXvbyr6iVvZe8ELidxArslXwGPbu3aMSyPJCFK+EG3BEMccjilVDBMJjx1M5JEGU9b4RBOMp3qEbLJ89viweuanMXLyw/Ok9O0vXlBll1TVXlPWvr7eXsUKpaiA+HP6ZIkMdV370PtXndktljYGwWGTLcA5qepyFdB1vFaNpMPH4Hbi27pKW0KVG/1HVYz+r6mUbNq/XHIwu03rUj/6y6+Xxq1MbUGLo9GaXtb25RrhbGQYCZ6OpIcHF+WdBMWj6t21V6EWtpyVvEGwo/cmqU4+Rj2BH8KGsgWqff+ZZK3o65GXhKa7fpyY2/H1PrUnBGKb09BpJuPktt5bNWzaXRYoTD6hT3zBd60d++Adc0c8Fu/KrKjOqWiYUb48XRABEp85pGjtWu/X5YsfGno2vGgvnPf5jzWzw3HcQ10i5a7Lvg/1fQcc0MitoUA2PkL9ZDyDWNBSwh1qNn0QAmlBE9ehNsKvIQkjplIthoDnbxcyYeN5OR8OOLGnH/GOt0+mLNe2EEjrGAWcuuWBpSKTBMcQYYJxDRFeMa6gB4ltagdoQ8FBj7i/YwoJvwTmIEDPGPYbjbvELMA4wCkALDilbBlIuyCBpeBh7JqO7yyvlwM+YhL548QKhBHIWpG+miSM0Zqxi80IG58+Z7/cO7NklhGq0S89zXo+qjwBph4dVzni3wgbRc4WCd3TkCyfDnSXJFNDZpZ4GnvzZsyfNCTh1UiV5lcK778Amc7YoROTGPY6LBU/H5GQZEXj/fHZG72JzDCg8hLLPwmikBKpAlsp8pVJvfOLcq7GwnvPU49XqjT1wkRKJ9Y4t3nqt+bkKhtytbUKIhakFbJRb5buZmtWayZ7VzoUMyet8Sr9PeYpjZQTQirJbnpxTqhR7NfkHmMdQDxY7p6eGLTh2HIjOkFPnx8PWjeax6+csMpSWdltFXgxXtQ2MqINQD6Zuv2HLNrPCP/+5/2ioP8uJxkR/L8V7qb8PGXkVLO1vbQOBvyf8cfFbWUju/b2ul2uc77vErZr1Hmr0XPqdQ/+ad714v+TvjSdS16mZ67o+b5779Czi+RFyQLu/8pufMRExK16xrBF24k3RezuUUQi9qLZVBQyCRMLDhT3YozLgIG0R90ZJ7RYUPSCWMgS8zZs3y8PYpc5mKiXsBh5cg7kjxkaJ5EC8fC9d156y/mOPsm/Zn1T+Aki+re90md8rVvFl15W7nj6kXgo7y49+8P1u8DRD+/uCDvcBGRIoZeDt59duMPeAq0cITOmyLkoS3hGGiYVtTb9tjCeeMyYinr8ascFWj/UyK3iv2rXu2loG5TFddePNZePLj5dlK28pJ85JUOEQXLRN8zoXr7jnXhcOEh8/494Ed2i/GuXskNIn/sq8jXTtj9FidE91XB/uAuM/JRTscnlYn//cfxJbmfa1KT+GqcAM3e26VNFyh0lebSXCzxAt3XFNJcOPCha+9tqVivFvKXfcepNhfs9L4wH7yoHaVOJzzlHcNO475G8tA3sIx6F1TtLgyvBgI3P8nvy/thxNAdxBMHJtEpJnODnu9MbTc27W9GKP3A8QK9SsF3u8ym+T4Oo5amq8sKdRoiHYqtyuvIM0hOszpBqI0HAYD5H6GEWZ/Plq1ERBHNrkhhGKbAQpQ3YHx6ae2bxW26DxY4SCSQM2wkgal18LhCWJk/G9YzzEOBNx4qxL0YsHEEgBylqNlYTCEi7kbMOfQtFCUmSCMEaB+g8pJa+7e4L5RJRGnjd3blkiIx2O2gS1LqbrIeOAi7N3r3grqqG/a/cON/Yhq27jxtX6W7Qtpha/UwtJiVRozbUD1NHw6DEhbqAauh8hBLddpgGP5gvHw/VGMHK7Z7tU7wlV16T2P9wEVyslzKCFDWendWgjU6MRybErqmJwXLBO5BDmdwtSG3rQL95UXCt1K3nvGVtqdp/fEE1VKBWKcq/xUY2JtKeYZDpXAV3q4Z16qIlwUyHBgDC5pfQnyhCA6YkRQDoHqWuR81gVfoXqO8okB9ZYL1bGbQHmn/OQVDixJjRcFK9Ke6p6N2wzIRnf+tZDZdHSBSric6c2VIUk36TwLyLYXWpC/7v/xuj5F55Xwv5ppV9sy1lwWKD4XPiHlqVYhUZ4GMF5CIh0qA4YalRcLIjb8eV8LN+vel7+8XsaRUMnouNhocgQ4nwfUX71t/8vo0PnqxdgBMpKPPKu8bD8u43P8GrSi8eK3ku+MiQjcSsi7jzg6oqnSEmyvIEAqFRG8y1yjn1wIn1ShDRSASEiUelsvP6RvkdnRNrZDpOgGSnoEHIRig4Yce/al8q59feXmYumlsd2LxCreJ1Zw1dceXkZoYM+Svv+oAupnCrXXX9duf+Rp8s0pa1lDQ32fHr8HY5N9fj9nDXkU4V3owGq4G3DtpyrZx/+p3JS96Oc7lU33liO7N9aZi9eWU6cVU2Amgboip913dpGRKxD7opao7/h/MRS79u/p2zbtMkxVXuVIH6aO7x9aqJPELvaHo4mfLpS+R5+6AGR+V73dbkXueFAtNu2y7OSQZRfGFSuPa/YrQ1BGUOkszL/IDFve9vbyrcfuL98/Kd+HNfJAtiUNyuHUBbeD5wFKyvWOw3MUFJZWCwY/dy5Hb8OVrxPG9+rkuFdjcHQPl+sR80maKQIsqaipt5VIbWrcRrnq2N8hCx13SqPk3FXCB6jBkPPQj6ez4I216bCNu1rpVI0QdGKnfvHPdLA8GjsWcczmWxYlXfUOoh9F85ekhMrKgFJjXFWhJb3hXGqi6FUHbbrcGPyWW0y1vAVn0ERZ3nc3Ls2IKxPwvj17TEgdF0MgqzLnxycjmyM9Y/gnhfe8wQKDWGY/XBY5bRpoLRLKYuEE6hjQMjuoJofUbYeRIH3k01Cx03ge3hFGNHOICKTSDyi6SrANVvoFHt38mSy2MboDJAa3O/qrAcPKQNL/6j7T8ndY2qNHJUAJbs0S8fVQwEyJGTEsUoLJFOBroex0WjGtNcIRyCLF4yQN4r/IkndCPQ4PLEr3wTdfR9hHHu7bqghWqD1Sz0Adfv5TrnJYiNFFCJqgcdBY8IReORXR8OWGqOB0FJ7W9Nakh7NI926UDWmlYNN3WkKrOAJRNGgICfRNGXIV32m5q8XPWNzPuuH0igIZTc0rtgUbeChHDekneOZ8vTzz5Z1a19VDHNToBD/jYr/0p5UPkUVTIa14sBlSdHsrZAH3nAT464saA5OQEY8R2QSNEo8Fb7PYhzIZmdUZZneTTxTCADuleSgzieGKvJLKfX/WkU/dPGqwdrYkCE86KL1qZ//dLns8uU1nBQlpc2KNfQX3bjozU5Nd3KP6VI4QHMjpYkdFMPfYQXDvdHnHhPHyoB50oeZZyqVLVgw14qeFp42UHXg8ByA9imt6b0O61qtcCdPUqUwKfyT50aUE7IZKFN7TIaEnx3WroyIRec2laXzxB6+/EfK85vOl3u/eX9ZuHB2mSdS0gitDzFL0pZuvvnG8jUZlbPmzTe3gGdyJbLa1pV58llJhV+VfZbmDjQglHMI/aoo6vsgN2187fEyWeM9rPKpU9RvgkY9s+avUFOuKIxiA7g5w52VSaOyY1hQrz/5B/SOP1P2C27fojz6k0IT2C/uLU4ZVxnr3Sq6hME0Wuc2ypyeKAsU3vjjz/+h142+9KB7A+o6CacD455Ssyh6eEBA/WS3tD3zqSJtTtfn9iscM1lx3AkSztPloc2dNa0xiFLsWwFUyD8V2JD9aeegxt3r3kuZGco5ntxHpiqTKuj8t2Dox3zzPImEOnuq5aFb9tQLpfHcRhTaBnS8jmHbKZPOtbi+C425GVhekPdG6mWEusLc8J6oitKveSwtme7nCoUYgbeqyFtjdpErF2uKL5PbWp56zGd1GhyX6BhDyU/xtNV7R6GoMB7cIdHPxOiCYOh21/VvbaPAz1GvgauZ10t9E4TFOr9pwNTn8FPrjcElCLKjjcBqTFwwAqHz5bNC/ZrgQRwWmkQ55H4ZBdtVWGqfsofIthrQfszCZzTMwgEboaqpZ90294yqdI7Tnp5ZZuqM9/UpNElWkgyE8SK30o55mNDD/l0bZACoxLJSHg8e2aeUYrhBlBRn/xPiUxVYerZoTg4f2eM1JXzAQnSJdDhMeYjej2bCx6PXDRGTGR5hQJ4RK4dsElBdWH7+dGM35BYyLRBlwYRfpFtzglOJNvetE1wHog+iQCocWDdpeP8IXZR/9MU27IEh4DhG7RdAwQTeo0kYrWYNNCiYPEkGgIhoHHSKNZj9LMEyRMlpzFn2thlHCxnwtrcb3Jzw5vOueBai3e/JDndRsjSgKr5TIvb+B75d1q55yXEaz3OjUNsZBNXarOsSQoENHCzbLIaEgCTFEcHoyk602szNqjdiAULysELWP9fKd+64Ytx6nZgRm4I0IOAiDILw4KJioNfXyi0IahHrDM8u0JNYa2JUpPX5kDQNUKKXQRqOnjVLqLpnUrL4Hv/9SEcqqrhPdB2MNRKRTwUzPvyTnyirblhlmO6AYu77FF93YZHde2Wt75A3P+B4WjSMCUie7+2vEEQJB44s7/ux90qBYWSq4JQOGv3VgZdh56KwInUnSiDTuYv5dilfKSTX/JcFTo18hACogmtPuMhQCCm80uvmjC5LJuvgjhcD+Y5/Uf7yv/ytvNnBcsXSxWWC9jv1BU4IFnzrW28oX/rafWXOokUeckD9nd4ZQSwlvz/mpYmlei1ZEgi1+qBx0VBknWMr1EL7asv6Z0uvqvWd0hCp6A35dUbf8nJOpabbwn2IUvLDhLqwmrC7FfFWe2Pai7uksHds2eiGTPzN43ZjInn7E9TpTQKP8xphvuFlhrp73v/Ne5wSNVmhvcJndzwAACAASURBVJ07VbL15BlB/CoRq1DHrDkzTf7FuH76iaebJbQSqseLM8K6sW/pvnbFFZeXzZs2lh9421t8Rmywxmat467eoiHj5Ekkqbf2IGDfDxVqIQ+q5vd3vQGB7GZNOi+cS3ZctLRORj7XC6MUrpMVWHV+jC7oqu7iqctFI5hAMsIhiCGz/8MLjiJMPg9VuTGPQRaO98Eeb4cGLGecGRCvB2fBAsU/By00fvc9quHLk4xMSn5VHe5hEQIx5i0sCu+DLKgT+zHg/KzQGPn3tethfY50YsL55nlIhw1D1TIJ5Leubzo5+Zx+Pq5X5yUIhiEiQnbE+pLu4deYg2ooNahGIkA8t9cqSJG53y9+fwwxEbZ4ZhNutWagAWQhUMhol9DDXZJDg+IaHJB82i8UytenUVZNAae2zUmd83Na60ni1mAYjBfXYNGiBQqBjdfvvUYMIA/u2LnJWQenTwuBEBF4/3419lKO/4HD4sDoESGqthR/W8Slsg7FHRqL76EAYh8Phe6G6vZQZPl1aeXfilXVLTZ0BPU33z+UC19hGUfnJ2+YuhgQAkeTAoiit9AQw7+GCVzy01CLKqRpAiYJNuyVAeC0IHEDqAFNzC+ZwENi/y2l3yir1kDDI07FXZVrmNX+O7myCMhUatHm+KzqX+9Ui8pNZc++3eWMCFrkG7spDDnxPvBhOUY9A2oXCKWQoJ+AkqEtpYQh92YeTut6sESJ80TnrOiQ58p+ureLxCCsuT6NGhQbjntRgjZ6sWNppuWcvaTHyBo1FGYlr0vRhrmGN4hBnamNbHLzM64JEsTc/yilNmPBjHZk6giNOCj+UqcsLEefODZM7K/2l8+i1pFwDTXCvx8S4M6BCu1QehNvnGpzHHYIcAMDg7K4xbLNMqxW6twLb6QWmsk9XjcvyjNaA9cOgnUvAK0fU13/W2+7zToiyF5qdymP/oQyMvA6qbNNOhDvq2K4PlYnBOQ/DH3ceL563Jj7K5cvLjdMP1r6pgwr685eWc6Iz/LkY0+qu1yfvN7ZbsF8TKTKG2+8rtx59wNlnqoUpsBn7Fmm1MZxZfnHuanQayp+mMCNoQMsikcY+5jlYc8cObhTc6qSvcqjptbGCCmwaTMuo/hAq659XfZ6/ca7YxaqxwUMzM8YvQO7++UNbXW+MuMGRjUvR2OlPwEIHYRHzieCFuG3SKjKd+7/dsTwVQWOEuFTpvSWn/zJnxByctIFeta/sa689sor5ZTWHoIV+51CU9GJLRjvoUji30/95EfK3/zt35Uf/7F3i18RbP30mvk55A3KolOTwYq2ri4KJczbSI5m6jCyYgqjhwaNmMjxPq28bYqpkBIKNwIj3EaN5znum/Nmr5Y8fbdrjdoN0Qgta79HOeUsABRwepzX4HWEcsptFsbPUAO7MRj8rqrw7eYSxw+DITMabAKgA1rrm6ECZHRWG+RhTIisSIYn3Me8YzQg43zquUU1TEBWhDv6GX08kHFpAPgaMRYg9HBG6j4G2fDowxixgaTHJO4eSE9+z3BFrB32jcl/mvcoGc/et9tarx0oRzukkUhErtPFhMR4fzgJuc+G7Cd2SHXemvEbeYy15SkOGxmAWyDHBKNAsm8vKchC9w6oBHU4YLX8L6FBOX/0AjlDpz+RCpdddpla+Xa7LDIZCWNVJnlM13CXGkf/idU/eojoadblYoFUt47zcyvU0ZZbhno4LGz0S3huF10ubcYhmzyFenvjV2kZG6oaHZ7MVBbhpngSAgWQ54/wIBZDbwA3Xog2nbbiOTQqptClVIcxamAwpXua4q+qqkZ6oAwABE10kUvYPp6y0Uep6Llr/rF1sOwF89mq+H3o9C/gbw55NFo4JOj3qNiebsVID/vY5bH4tED1ga8pYPo7Va5OU1pUpCY8cjyEE2KHc10UaXa5w3NkM53K7lj00ZYgpBTtGRWaOCeCG7X3416qKy1m6iTlsaKQu2RBsoFo0ERaCwUyTsuTQnEep02uQwFKOwER8DNXiM8nbpit0Fkir+wUu5ra8jBL4VjMnz/fDPSNit8yfn+yKlkLiFzkun+CwsxBDsQnxBbrEQdykoyA6TNmyqtVOo3bXlJXm1rVh3RADqiphboWWkZw8KqgqTcJJKCuad3AsHDJBolmF3Hg8cZ4zkOK2bkZEizulpbm+akuSeyZUpt49PEVNzJCVkM/+XhDv9dxXfRiOz4eLw0rP7Cyt1w392RZe1Dw38o7yp3/cGdZMHdWma14PkVNQvHfUO576LEySRC2K/fVGLkbZFUUpi2wHOrgTGSsusJyiZywhd1fnXLCOkN9Sn3sVj/vxx78lvbJ6DJ/8bKy7rVXS++spYrxR5MiSo86VdG90NMzDkUS6yFvoypOCEj0ZN8mMiTxTJMltfeytwclTMcpOweegs+wxgoBcrqyMr5599dEANxZZYeK86jA18iRE8o7fvAWGxBPPf209x9QKbHVrVu3+lliDEpzUuYDHn+GtZjzX/iF/7l89St3luWL58spIF0rkJD0/HI/2Xjh2dgP1ok1xMF5t7FQd0HKBAxs+tvTcEkhigugbVSWUwbGYRmFJ3W+zsjrx1Bk74Gs4JHBZRoH4qHccmSZUzG1o0h3dqxZ85WGvzkdNaSDURNzr/Wl/aEG1ShO/u5zFXs05G3HyAhENyy9BkLHGKnetz37iizwmIGMhrLMcxY/hgFwHsVfQwf5eocwmoo3EIwwVmJkpHK72LQXQKgQqEUzpjjX1qnsJxlAjXFpBR8KMTz4MIJ85PVzeujxeiKXsWChcDs8iQal4QnqoiYHIVrR57+YvzQII4TAsDshjcgyijFgUIcRUc+EuSSMhtfS2Kh8I7+vc32nutP/QvsVPgHt2Ad202FRbZcHQQpUXVRGAYgyBg88IRsWGi/OHxwAZDxkw2GjRykx17uAgQFPVyulDqxTfrY6ABWyjmHH5+J7hABS8bchkPbb+Lkt8rzQF/1hCFQ45MVmoJ4oQ5LE3qrQSivLi6yXyQiw52wonOZA0WvZ14fUpfzuceOUJjSZetAq4qAcYVoi4jWySYDhPF6Pr81xiAMTTP80CuIheK8hfnv5Eb/LtrnMVUK9KBUUMUqbe2EMAP/wfmKYvI+vM6osZzhelhyeJhWcTuq9CCvKPp6W14SHiXJGuOCJ40nQpzmzGKjz7uIUkEf0ne5ZY+mkqLk4SolMFRA6QolLKXoU2CkZD8cVaw7EM2J3ibggTHpV3IaY6yZBowgpxms2tDbYPJWSvfLKleW2W293SsuLLz5fnn/+OffC9uRUgyhiZD5q3hAhdGJzANUTG5+htDvg7oA6CUlEIyBY3DBtMU5yHyT5tG1gDlH8ujRKDO/djGQXU5L34zz6aPxCzrPJoh5HzeOu5KhEdsLWyzV/M0JRT0Pd5Z3R5AGOPdLe8J1PXPxTnqG33risXD9JhLUR00rP1R8sf/0XX7TSn6sYNR3q2BfXqOscir931pxg2OseJgmCZGnQVpwmxWb3sRAq+S/HxT2ZpzmCzUGRMEzZa5/41MfK1+/8ajk6sFnzL+FydlSZOmuh63HAlyHM5e53V19dvvTlrwiRUh/zKqzb92EnoYT3u7zzxoZ1P1r7Gm4Ea22kS4o/FTSGGecWY2GJshf+9I//xNfm9YWLF4lgNWDi5bJllzmWSroVPeW3KTuAGhgeh43cHqdPzl2gcIieE0PWULsU7n/6/O+VX//V3yg948eU+TOnGpIN5ZDx55oNYW1fQ5/eCXj2ATlnNzzvEF2b56TOAt8dTtNe69/eX/qFPB1XlzsDRdXDboqEtQ1iryNwvoxyrSUV6cg1nzh+rL02vpAjGUpNQhxKh/RovtIIG+ZW6dErxYRWDH8/YyidrG8RwjnOpBWd9UE1DlqKKD/nV9N7xXBGedcwAnOe6EIitCi9MCAiVMF74doEQRolJYOmonIWCbazAjlJ5R0apHP22C/mSTRKt6aG8i4bJ7HP0zOPzLH6jI1BkQZAGP+Gw+MtvndmTjQhA7aBz3EaG0MRhXAeInTBe5KjxkWzjkHYkBUZsPJkvQNRypBHioo0NGLYcV+jJPyvGl84jBgwFC7apboWZCLAL6As8gk5l6QtHhZa5yymyRPmiJsA3kHcDsg38lizp7Eb9/jhU8lF7BMrBcvVpDXHtmMhwmgM0ljdVc3GqVsq/s4nGHRbUjevXPqHtsBM0Zl/G1oNKywn9n7mbtI729WXgM0Vf22sPzwfxWfHKQQwVrHgnskSrvL+IAv1iiWcxDcsSD8XCr9CZVby+tlesBQwlql7UGsOgfX4OqFFiBKR52yJMa5jUpTMF3/PGJQ7pKHM9XkMFDzzs/I6ud8peQOUEQ2ld9z9zkPRH7fiYt1Q5NSUprFFr/JJu+UFAY9PljcPjA8BjFK0xLixDOlOd4xrOFe1c7gRGhgurH+vekBTE3uUIHws1Rl9c4WQ9EQfeW2eHTu2qmDP864Whddry1cb753vfHfZvmWn2qGutoCJ/VPh/obrEIoeTxvPDALXWRtJAXuS624WvRQ8fcDDB/Aui+vZZAgBHL93thvGCQrPISGN0x6ProkxBbs7ZFuNf7YUeSeMEKBtnGss8Y7l3RSG8b7vFHnJHdtW8Jf6WxvNaiNc32/rX6m+97fO21+6VMJ29NX/U/m93/vjslSxvdmKZ1ORkOY11113bfnOY8+Ubhll9vANHYYwij7gKP7gZqTxm1BpCkzeS8e7Dyll8DsPPmylDgfhUz/zcWcirHl1dXn58YdkkKmT2sTp5bnnX1GakpoM6UyNF/QP8Qih/twLL7qok+cu55HvGhPnYLfCXDtF5Dsi9j4GMimHTtPjzOqe7H9qcbAHMQasrPTaZJGcXnn6KX1+QIjPDHfd27ljh9eKDTBOtc/Hjh5nhAtjmC/mYLZi/oTQ4GBwzfd/8MMuB4tsA2277bZb/Xz333tvOa7+50vm9RpaD0+M/wtsy/NUBU8awmmvBsQdSo/Kjue116i25tCazh9w7eYdA55fSGJJDst1T2TQhjGyNQLjFpIRTEzDOEKtY/RcEzVmznuXvk9WDRNKnNPatjGifdY6sLPRHN3bHKD0WNkPZE/Uv+UD+r181ghBnC8r0fpzKtOQ9xEqC1g+GADeS/q78/f9GLEfwxkJRMCyO4A8fVavU0mwHmTb3olQ1Pv6zFqRx/XDoKvp3xqn2ftpqNXnZn6bUsj1vnZl7AAmL4KQBGemTr5eN+egPkco3ZAyRlyabKgwYBJNhv9AaCTGVj179o05DRkyqIpez9DUsvGkBlJhQ6FlHMSz1vBLc+2s1FiREp7Hz4J1ZOFmqehwHT8z96BEkgNMPyGEYb/165+9gDKMznyxeJkPyM909OHAosw4tEy84w2C6WAhnjh51DXO8fr2D6oykpQKX+dNWqtn0tZa2gJhHNRn/a9W/G3B3haovoUldFw0lEGF4aqwCeWv1qxagDGEACRMRiu1i1atLFwwPlEOpFjh9Yv9L+NgpmKoLNoB4F5PDtDzBR8S4ukmZpmcpcp6eOU1xk4cj811UvA6qZa2ym0wMH9RMjEmJHokYGyxeRBCUbpRhR1csY92rTIWdHcgbRQwRkmvQhPdCk2QItYt5T5V/whxnFQ5ykMqYQo8vVcsabzYwUOKNWsNj4tMFkqzejAceFuXkMimihg1V4K7RxCjPDnloPYoXYqxnhVzm7+DhCT5j7+z0f7pnrvLpo1v6O+qkKX9kF8o3fe+70fLq1IUG9ar2IvmvlsZFdOUwoL3Aj8h4OfhzoPfsUPMee2havYPVfDVe4V81t5PkF7Izmis+HrQ8d7xUpNsloYBoslEJ8vPKkS9a1LSpIHi3VuFgk9PwIo1XtcW0CZBtgyb76fUO0ZFM01DfhiKAlQTp3oriwU/375Mc3h2sIy79mPlc5//69KnNZo3Z5aLjcDTuPa6a8qDjz2t/gF9YfSS/1zTXrl2dsrsxBQTog3lmMr/oM72Jz/xU+W733nMxuHHPvHxsvzK5eYrrFO3u36tFWdsjXoyHJAnMX6iOo2JPIu3ccvNN5Uv/NXflHEymqfJmMu4ap5R9vlA/86yXdA7TXRYDBcWgX9AUS6NmywHUhZR/nA2Mj2LZ5in2P6T331UKMd+K/zKEdX+neLnI3x24vip8KL04ixlWYAkbFV6H/t4rkJON7zlrTrTqvqnOaOJ1a233KIufmtlwL6ijI5dZaSamSyeMy3G45hvkL5ybdNhyMXLdU2Fw9nF8AB9Yx8dVffENetEtjrKuBqroSHIRZdC/hdetfej7OpzJjZ3DPJOuyOro0ag2igNreuz2yfZAA+oR4YALHB/5XVb+92KGFlgpUs72dgv2Ukw+FGVwW4nqhLZUJhVuUZly/pMrVBYeNOSd5WoynVNFtafO0ZmyKH4vaKp/r3FzK+GT1UjjRETJMCUB2FQBschqhw28H7qBsuGQBguRrmqdrcsdBZZVbKJRLAHEjVo+B2ggNwTWJlQJAaPixzF8wXSFSGZwErj/VFWuRYtMpqShOk0Ljscg9h7kW3URrItJyBYVnmXc90xhhLh4FZh+Ht3ZXghjafP/NYf6hlVMjAXzuOvyrnqU29HNg8ebWWkOs4sBXdGlvWBQ+q9rNSFQyrlGSUSFePV7yaXZeywmsopONuCLpyuVO1DBeOlFH77HZ3rxDt9gLwA8bOfuy4IWwXLZ4wmlfiZOQBu5djlCQoPWxOuWscnjp9XzPCdUb1JV3zuhVel3HZbEbtikg2FSI8C4kZp4d1iKIxVt6jIcw2Y36VZPXd0YouQiPuv185sQcqT8tfYsNqJu5OC2KP60dSUnipPaqKgvdGjFEcVJE/JSQT+oJQmfdkPHToaUD2ejmKGETMLEyg2JWQm5ZNKmM4SPDxz9lyXmeQeeE6MD28YaJj7YLli/LFkTa1wW/N0gjokiH+zIdWXXnpBwiaQkEHVreb9ZE1QfAXle5OaoJD/3a/9QP4qsf/IYoi1aQ50s6Ah1Dx1/jEgamLpHDrQkfQoOFh47+yxFLqxjSqfAkVvT6EKVO+ven3fz26IR8Ee4TnNYWiFsvLvCVnHpyqqVQ0Jz1O9b/M8zP332M/No/q+nfcNVfzVu6qbd8nSReWtK8RFOfJqKYt+sDz4zNZyWPXCFy+YYwTnBIp/5ary6LMvli6Fq6JkacC4hLgQ1EnuSyFmeNrPjVCIioMQYt9Ys9Yxw5UK13zskx8vV1x9ZfniX35BFQcPlXd/4D3l1ZdXi6uxvuzY8IZDaRiqo7XGN9/81vLss88qW2JPmbN4STlXY/kZ62Sv79q1w2VySa1DKURFtKguCEoDkc1ePk2GeI2unbVvOudnnAzfb/zj1xpvkYqMVOvsV2GjIyZRxjri4ROK2ipUAWN6ss7TDTe9tfSI5AdnBaPobW+7zV1Av/OdhxQfHZRRs1aGzO5y+eJ5Zf7sXvMNwgPNzZiFj9ormE5HIH84ACB8wPrsY+o8bNyyq0RVgCrJkPd+Nb6s9wPzbwxS9liGWOmO13CGPJSL5STrmKcpdmjoYnLpS5kuGQLqN1H/4PK4kBk1J5y1E0qFR7TDp7VEUQXRUEqr9nbwPBgpCtSIL8fErW1iDqzkUXS6aBbMCVQukLXkFqSX7b3P6yg3/ddO8/PodT/rpXy9wvPxaAy4w02wMcZeJmTAM+R76/mJ8Ve9UL+HbqhKsSI6EcPvFLjyHDTGWpLRQ6d0ULNQ5DkPSQJE6Xo/WoHznoj5YyvY+KgcBF50vRCMo+rk5PjdWVPv6xigNd4vIyN1TVynY5wGqhPB2ZDd1UCqa82YQEaG/dvf+H3NOz4lixP7CuWOkj8ua/WI4ql0IiLF4Jg8gINULlK8FniXWOtZ1Ro+q/gz3mxA4SFgmyYdxIjDqI2vZuNXpWx3O09AfHyIIdA5d50L+KfWAfBExkYOCyhebyv+LMYRB4JJUTUyvH/9QzkBlUEEOi2I/cjRk4K55wn+V1MWCabuqZNcx33Dxk3l8cefcDc6C/bG8kqLM+Bn39+KnpBHJLMxnvHqv06MbpK89fESOpAJib9P1t+mqpofno5JfPpHTNwMTiEoIA6HgObx3KXsUHiRGcuGj83rebMu4+CONgFu3sy5pW/WTHeNg7dAjNNj0psJd6DoLVRqAnZYu9WAqlAxKW9btmwt27Zuk3e/xeEC5rVbKSV9ynkeOSLSA8NaHmYPfqcEsdMDNaxVq67VJc+p89nLQ5fMBy8EDl8R2wWiV3W8CvHFhlfRC1oH28oPKDAFoWcVg7RR9p3ffe0h24T3cU9KRo1wLuv8eXPEjp9V5vTNKtcJ3Rml6nC//4W/Kq+sfT62ULXY/WO15Plb+542bus46vZu78y6Z+PbxYjAxcq+/eZ2GGCJ6tHfcM280rtXbXknzC+Pbx4uRXxAnunMckF7BcG69PJl5eHnVpcx8sDhtKSxkoqf39OzD6Z/zHkKUn4+Jo/59VdfK0cpPqI9vkQxc0I9VCDrUWMTBBGK9L5/utsZNOzlaep8tnzpfD3cyPKGlFyPuAejFTLL08mcM0fA+7D3j4utzLOx1tyTVFR/lxcOkkZRLhQ/zamiEFF4nqzTXV/9igvzTFU6H2MijnlAza0yW2Cq9niv7r9dxgUhMbgKK666SqGk2e7BMFNngf4M1Ft48oknyxuvv+GUznWvry2njysLRYb5iiVq9arCKhOErDmlrT5I42FaWXlHeA6Dw0O2jFIziefLwMHI2bR1Z+nfe6iezyCz5npHIKnuhyqnfIRb2S91U9kAiPBSLRIUm60zv0Gf69BIiRNb7FdpWB0gVnqUBjFBxMxJWksQAWqbmKvNu+3YRbzdezrPGeM0VB0hA8aTBMLcT5E6J06UXoM3RCijS86UK6eKq3FA/RYOyWEITzw0gc9THIowfOoZcmy7pvaZO8B7MVIh3doQSwOqKm4RkcMLRhsj10Phpk5hLpqwAmOr+54fMgOhYd/X8TUGOWOroTEr0yY80FnLdpgsHifGZbTLuihg+EQLjLEaNakyO/VhVdKBVuU1IkyQZzm9fxsSmm8W3mTaSt5FoUdpZBR/hPTaCJUNNE+Trv+vf/HXLsAOp9gAXiQlLskljIpgUjLazKdU8s8wN5vU8HRHwVvHVQi8w+ZPxMCvXtL7yUNgMoN1dXh6XD8mfqjXFIo21j1SZmrc403M6Zjstg3sfWFFU/9ef4+6zSJBaRLHuuqfPHWN+MiRE2XFims0D6qQxGuKY05T7JR2oAgZvITt27ZbEDKx46nMJG+EXtDwCJzWRp0AkYyAoxGQXToAwQ4XC59mPPLwT4m4R3exQ3jrR0/4cNDO9ajCJqdRnD6+ySqtT6R5SdiPaoUQq8bLeJij0pBzROwizt+rVpR0bYvUpfDksCgzbzY3cJBmECyQ2mRxSmjslCeP4Ny8eZtqsm/1stPzuncaZCLWRiENkRIPySCBvNdF/FhCnII3wJw+wPXcxQkfpvjz9fby1q97vfEa0kDzxq2KqIHiq0GQB7CB1zHu6rmP/aCrEGtPMdgWiEg0/Y/nR9gfEYv6mOZYM1Z+/7f+nZTALBkpg0ZkLujfFfMXl7VvvFG+/tC3y1333+kniAMcciRrGOS4GYYzKoTWJE8j3jn0q1HuQyblze9LTzxfieeM/bpE/eFXXr2oTN37vBTtxPL5+/bIEO0pc1TUY6SUFeu5WMWJvv3EC6Wre4qVKfMKQck9K6ogwajqeCqRJpXCG8j9BbHhD0oR0iDH9RzcypNn1yQ4yhXCbzQpUmHderhG0ATR96hJ0LW33KpsE/LKY2+dEcS+S0WRKIl7TBXNeKbMssFAofUuisVsdki4FB9xYa7q8YNGaR/PFDL1gGLw06T09+9XRzbVVrec1hVJ38T7p6HPoIqkwHBftvyKsnTZsnKDsh1WrVolBTTKXIiN698oTz75tAwn9qPQDaUTyk80LP7u976rbH39tTJa52CikCuXBMfzbLHKed5cU+YCL/+UUjhBApGDtHJevW5zOSLP3+/N/Zqfa3ns6XGyqc9bJzLPnHmcqBpb9/sjRTAUfj0D9TohI8KobRuLuY9CiXgkMR6TdUPZj5Yy65Zs6lGJ2SlyPCAA048+zxPvA6E0q6uSPFOBca1o+tThjMR+UihPqOFTQkj7xWuYP3+BOD8/UCZJFm7buE7ZFlFIiS92jw0F77Fg7xsi55VqaLeN4+Ss+Hn9lo436wsizyuS1ayRORp+Md5i4wViZaAEILdNoSSUYg1pZAgxvGlIh7oMSrnKBR/nKhsytTHOWQ2P1Bf9WTRW1Z9cwaGPXI86pjRI2nIgIP4Yf5MW2RhOHbJipunGfISepL5DyHvWKBCVHJ/14fS+FReOi4TCjc9o815QjAsPLbJSQ/nUrdVyoaw5/bsVBwqhCqp8IeRyKNsO7Jmbr36YyasEhNDoQUJIoZueXCP4q0JI1eK9785RccASlfPc1Ps3asiWcLWGeDPWkC2OLCYSVhKX7JvR577LIAJA4Cws+fSTlSvcI8LbVLHjzwkFGVSM0+RZGPyOw5NHifKT0BRycJIUCnkeQPMIw+OK+cOcJ3xA3Xh6KHsD5IB5kERAYhaqgI0cTxjpo0aqLvuchWXhokVuJdkjuB4iVBQEOe+4KPHJKBhUY0wm3MQq8h4LcP0NI2+rDJhNm7apEtSAPL6DUvKzhESok5TaQQr7sfG3ffsWwb/7nCeaBtVE5YbS55489X0HqBrVWdsGTq5xQ1CI61XidYe6re3XdVC2AXfF6WF0Fm3MQ1XeueZ5rRx7GHDxzylrFpbhESC4CGXQQndG3wwpi5lK/+r1HrzvoSfKo088X2hS+xEV3vn5T39SsebtauzS7y1yFo9CCmP9+jXls3/2B0H08doksauSdRwriz3qSln2uLPQT2dfp6D15owrpXnyJkMYpetaDTKismYAd4W4iRAEqp4zAvJVJAAAIABJREFUe2q5dorSPg9tKHe/cr4cOT+mzO3Ts+n+wOXzlKJz/2MvmNznfuJNOmhUuGxb/qnwEwXgd2Luryr7grx3GzMS+DaKvERVwtWfGz3CMdI45y2YX7YL5fnQRz8WlQBsc1Gl8rTDBluVsndYiKE9fcJj2nvwbOzRO0UpUlhHC6nCUMbjt5HC3rB3JCKbFPMTjz3qkskhaEX2E8t9trx37kEhJp6Dc3HZ8hXKcri23KyWzChvzsIBIVUPf/fhskvwe7/4ARs2bpDAOy1FcVZG7VRlobzVMX/qFbymtsdkErAmbY+O8WOQ+BEx4N09U2mrIICaL8INL67ZqAJHVpl+X6aC5T64+LtL5/rY1wqQNpgyta3KznouciMh91KmcqvsI1Iv1Nwi1u0ii7Pl/FgVVlFO1Tlg6GlTFF6EN6S5MBm0rmUgWxeFHSp7P8yScIJwMtZs7FdfCXWEQ95Uw+fyK1aU977nh9VY6WTZvG6NuWNZ7MueqJGEKqeQAVbCoawNkVdioM9/cwZ5TxgKgebFvzTU8jPO3qm8ACt+yV0bvCAZGBzu2Gn32YZDyqYwchhLII+JjGR6bI7bhYPqvXO8FyMBFGKCE8C9OwZCG4ZPKyKUvNfO/6s/11XNNNMkZ9o5sLERRkscVfZp1H1o83f8vny+USPHx9Km4vYPCWfVTWNrBSUdB3G0DqnL5taN5apw+txZ/WOgZyFZmJsSApJa2RN1iCZLURFC6FJPc6puUazDMSa9i5iwU2tQhnhSpKkpVnZGwqdfVrlz623pdRCEQBgSKWCECaLV3VYnK70Pz6XdBC28LcE8FGF/8T4EEwptuMYyScqN+DKe7FltLIhHoyfCmledZcGKCMa1IgUdFNwI/H6K4hxS/rB4z+rzZxir4bs4zJ3CQHXcHn3LiKoHiNGMEPSJsicHft7s+WX+3HllupQZMU1IUpFYkJuo453aMqzGk+dL83nGBXti3nZIQL/++jrHIrsUcqBHk1Ec8RumT+0qr7z2WnnjjY2x4RlfayrDTKkKvr4OIQtyKN8thGpWg7dsheYZ6WQZS9ffcGN56MEHvYZJusuNGk+TXx2Bl0QeezT6z+vG9XTPq6+4RsJ/Wlk4b0G5bOkSp2Nu2LgmSDctYYkQWacwxVfvuq9Qp/KGa1eUD33g/VZuXI1iSv3q3Y5nulHhnNe3rdfnw9ttGxpuFc1/JvWEsQKsG+GTUAYdFV8PchWcqTxJd0QZZZpncBWE8AgqPi6li5XumuPV0scjwuOGDT5zwmjl9E8s+06PK0+uP1QWzJpexuk28FVmLVpc7nv8+TJBpEwrVQS5lFTT3VLXSc+AsaTnzygR1q+LuLdXxD0Uf8LXQ7MWarzTBrV3HmLdi3blypUq3DSlLFy2NGBin2fgfSkAefpHRNwk9TQ9/RGqLjZabX2H67vqiAQkKRSBQjwIKgwhCKKMk1j7DMXmv37nnfamSVPDOFqwYIFzlkHeeN8clSperup7q665rtx6663myrA+KOcnH3uirFFNf4pkrVm9WqEMoQJ6BnKdb7rp+rL88qW+H3uB9Nj9qiTYv3mjzocyCzLeXWHgUBzwm2iffcLrz9eg0NLnXttYFV0LcazbwL5ilZc+Wbj4fNGcCLmZ24WYvi2nOH/+v4zBWo7EKQmHKzzf5m91v3bkWpzWzr5sDliVd3UIadfVQbgmim7TPWFM6RXxN3rVKzvI+zxi79i60WCsjrPuB6ma8uhza+thTrex3ldzuOrqVeVd77y9nFURo9dfW+3QEcXX0luNfRlyOlP0Or4QGy+UNoRpKzWctToXET4IGD2rACZK1TYIHDLgndwjlaML/DDOkKXWSyxDxv1R7H6MdnZCRSoYk+/NNYMjEfNSyYsoXD7JNSr3xevi3+Nz1j/V0GGrmcNA+N0VNTuGRQwxxxhnPHWX92bNmuBvGFLAYlGfJIyAMKLk/Y8aMTb2lzdfHOSA8+RhAmVL8o/R97GQbTQJJn5UOB5ohg+j0M6dDYuVKkjDxI4fL+8rUsvkJYsl7yY58prJzwbKizkM5RvCDsc5DioTzsGKh9AYBJ2v37i5bNi0QYL9jchAsLIKZVaNZkZikuJQFRKCyl8WWvF6x+MM8Z62FwID+JhywJCJJlKkRR41ZRapkHdBgnqMOh1N7O61AcBrTz71pOKEr3uzxSGMw5wHNwtd+E51MDZGYuItRCn5Om7sJCn6RWXJ0uVqONIr5GG6pyiahgxhMfihmngQykG/WxC4YEiUhkX4gkIwlwwLpX9YBMyTqm5GR6gtWzc73ahOiQaTCE8VGG1Fr2lzPBYF4iJDeJXAZBR6UfYBhYPqPgoYvpJSNG6nPOq1a9VIhmd57RWl+cFP8CbkkAIbxgpEHnCyIpB5pFtGd0W8Lde/l/XcXSaqtfFny0iVWz2gbJIZc2eU1S+9pnVYo9BLkDXDKg4vc+/gofKHf/5Fe/xjtYUXL5jl+PB0GVILlb41bfKIMnXsufLkSxvKPa9sK6cdzuoofk6Xm4Uw7y3DAnJbpo51oFYva3w+tKRKyAKnTlEfgF3Vk+cN4IcygKnCxjPiyeiflZA+xznhc8fE98CrZS25x/WXLyjr+wfL4rmqymWi6ii1711SvvWI0vkEidPJy1a/K+BFgRPHAR2r7cQMo9R1rOWj33lQxNHDZr/H3mUvxwz88Hvebe7GBsHkENf43FwpWmK6fTNnlamC2el54dTSeibparZ5w3oZxeofrvdlXvJIEVTppTFC34nrJ/qAd5nV6KJyX8T+mYcpQjzuveebJvotWDhfXJfDQhG2eXfOlUG8XN7kZcsuL7fdcZvrmjNwjLrVMmKfffq5clpGLuV7B9RcyX0SNMdLlywqb7v9rUaJsoTtmUpWPkpY6hWFTSQLWBsL5zp3GN3unCZDDQSMM7hTvR1e3bBTezdwtY7Aaf/YEUJRrKaqkdrrnvWKRj8dbz/kWDViG1kR+yqzVPhIpejku0ONtMRgqubcz3GF+GpIh/FiB6Fgn/M6JWM1X5OkD/rkeEyZ3qPHC084FH8YAMwDTdKeemmtwmqgxvWC9Qx0jJPYC9ddKwPgh35QJPCD5bWXX3Lr2kg3xcEKWRAE1Xz+kCN45PboUxnaRkKAhFGUSttzxFLkg3LdGpqwIVGVZ8rjdspftbuGoD1cv12t0Hsmyiw2CtXhNRsMiVhUvgH73/LwzSV+gYwDoYhuh01xIc6ppoF0ZCMq1SBixdwVUf9ziLFyCPyYllHVwHSp+3DEG6Qq6wRwv8ljuy6g5PDex6hRwGgehBvi4ZpVGMIoSBdhmRk6SWsmKOQKTUXTE3fIk5KPSkjElfV+HZ5RrpY3wSl0PJFj4bWyEBPC7y40YkZmKHUOGQ8MKS66jCmnXQrtxdWvlRdefFl5uf16KHnYSicLMmGNhXkWQgF/3xAAG716bhwW4vS2zTRB5GPy+OO0wNREBm5FEOPJn9aCjxg7UTWTVR+5R2xrCRugw0cfebTWqE/F1QmUdHIxY05HqL75hPHdZfmKKwTdzymzFXOGsOQ6CnX0jfaoqxrFI8JSzfWAxYqCjyIhp+MAasw0b9mFF6vc5X7Vot+mhkDUAXCuZ1VKsVfil7BP42c2L8onbahQ8iqg4pKjEQIiNuvPVSwvPIuYcxsldYzWez6QGpfW+93vfXf51t3fFDIQoQjDZvrUWPVSwHNG6QMBAvs6a8IWcsyZjW9DevqmQnm/9Ev/SvN1Wl7fFq88RgmkRpTTPrV3RVnuU6Md+AfDhHpcvniBlPw0ITnnyrTx2oPDj5fj+7eVQ/t3Kd7ZVfomj1F65PDyr/90Y1l7HHJiq196PbiGy+ww5KFWylYty2sTDoOuCqAU3JDMGNc+jcfzq/kEySF7A6IoWSB4jl47/SP7Ak8ExeKmG1S00xnasnWH+RecCQoxLZrTV3rktdLpr2feAin+Z0tP30yfPf5l2+qMjSbEmJXHwvgdFjD/iy+Y4BZ9m1S/nqwPpV8Cgw/XWixavLR8+/5vKYefGPu+8n/8m18uTz/3gqvOpaLLde7fvVMcEbXWFQ8EBMjCHKhTY+XZ3WJb+4d5HKVeB1QLHiVnAcIf538k2TbUYdA6kxpH85z+7TtcGXAjaJTWAPRr/oLF5WplM9x26y2qGDnT8oEDv1GhhacefcrFjbZpb2zdsKFc0NmA8wCZ9h3vuEPPM9+5+8M1DrKTKJ5FnP6YlP5+sft3KHOBIkARG0UmoEhU7ElpsWQyee/rXvv2HyrPr9nUnB3Ly44l3Rj6toXZydWDzMPVFPDxG5B7vCs8a98j7YhqQFaTzOfORnI9zqngQunzx0BCrcRsIsVXyweqP6cj1HnNRXRAwxwWCOOZUwrSO1rjnwXnRx3lWPcYR+Tr79x3uLy2bpvvbxPIY6+ecpUDHm99KNbjLTfdVH7w7XeoSdOu8rJCLOfkRHC0vGfRQ0aFGSPzWo1WDO8aWuQhwjzqwPw8ZyDJLUFXvekw8iS/aow/yv/ydLZ6mjnK2L7FWaN0A4ZPIiNLki5SkOriK2Lz1MWpXQrrs5v8yNm0Uo/1sc0C4tVaoQwT+DuyhPv7moFCWA94XCG93UvBcxOGG+crRXHUCuA9cdYDVZBcu6x7gpz0yPuNi0HQCA/S1pN+zniLIWgGUFM6uAHdOmiGoywZK+WuLlXCm6aCLCLHwCjvUxnXaco5ppgMyps4GFkBx1RSkzgPZDZDv9xXDwLM55gnrTNFOMHqJnvgsDwO3o+SI1eXhzkoQuIjjz9WVq9+sXoooXCDBVuVEJsidZ0XKg9THI48DFi2WIR50gwa6dfR2iBdEPcknLtUFIcSmq6Lr4MxQp7VmLGT1eVrhqBs9fYWY/m+e+9zcZ3IdY859LaVdzNSvQIWyTO7bOkyCf55Cin0Vk6AT0P1AtpaOWM3kUfrAg8aIxY2hCeUhj1Dzete9YfuGjVM1dA2lG888JCsbtKbQEYClM3DHzBYFF0ipjxf8dmZQhZoggKEumbdurJ101ZXCozzWfNY6yGK9K8gisTcZTe/Gm/Xn2OzYYCAEEQ9brxVxn7jTTea50B8nXM2VY2Trlt6XZkyd3Z59OnH3buAxY0sDG/IgL3127gLY+X9zSgnL4iMKu/0hquvUCxyklthHpbyGhBUv2fb5tKrNbps8dQyd4bSIicNKz0TBb2dPlAO7u3XnCkTRXtwFFim7u9MAu21xbf9y1L2vlBO7XumfOH+o+UfXt1vGLYRh9VIYcwu9lEta4QIELL3XOvtnpsqqIgVnxBhjjmbreyB+XpW2msywVHOM/ZJnAPOXgiQyMWnLHGgMvSg2LFL7YFlyJARMqu3u8wco/1JeddZ80RKfKzMUcgjujJGTJEuXaAknkILjfCq0hhA6G3dtEkNeNa5AUgQdzHExpWV190gMt30snixGgJJYf72b/66jeMpah06Z5HmnlRQ7aH0npiDQUozCxk4KqUbbXDjXgh5PAoX6SGmX5U/+c8YAcT4o+4AyA5nBY+KhlYnpBjeLqj/axZwjGtG32zB81cIpr9B/IJ51Tg8r0plA+Xhhx81jwRj7/W1r8mYYa1B1IYrpe+6cuP1NyhbRx06NW6UK+cIAjMyhs5pdOvbvVN1BoQi0fUv0yIZC56+O5zVs3Dg4NHy7JrNlj2dr5ZqTaXnXVT/ni8jXyz4W/F8h06QAyGs8yskQmyuNM/ND+K99U1VNXqO4m7xmpvktBR/nNnOVrWKtqIOg5R6HauuW+WfUeq7d+5Sls52oU5HTII2IoVxKidxRp9CngrD8AXe953HX4rRoLE7Q249fR1zR/T6vmQY3frWW4XA3Fp2bd1Unn/2SWeKhV4KpzP3kfc2crqS+3I+2p6+bw0qXXVZklTTKM9MkUQq+Ds/+5zUM9vMa3Mua6EgK2PtHO3TjoGfrkksmnkDwPTMQw0lYPi6wJA+G9R0kPF4rlT0fNZGQVykrizXrsakHXCM0HCsmjAoM+zrxC6oV2jOJWtmp9pGT9RAGHbF1O4LeJH8F9BapGMk0zo8S2YSrRkCGSv/tKD9U6c5iBNVNGRGmS3ob4YOSq+YxjMgx0nYUSpwmwhdGzdtKZsEzUEQO6ZUORYkijuw88OSRm4C+0YTlRSaQfggn32eapPPmzfblj3pONPkBVDk5pBia9t2DpQHv/OUCnEIQh5OpSzFSg05dg5kVJAbelCa3YkCaCY6rANbTrbuZOXq97ESeAgPiHRdEhzAXVSaA7IbI85Cj4ydaSoxyzzSeW+/oM5hVCEbNUEZAgFFLlw0PwR8LQXcgYZbp7wubliNkV/tghl6FIhHXB/PffuObcpT3u753bx5i575VJkwRgQjlBCKyRuMJ4axL+WnegBzVe60DyY48DANbDTve6Us96n5g1Ej3euEvJ8tqoOeEiUFULJVeSHicLFpszJfjJdEufDQxwwfr9jsTK3b3DJ/zgL1ghxVvnLnV8qqa6UwJCyOnTgnst/20i0B8omPfKx85Oc/Uj70zo+VjXs2WQlEQY2w+H1v/XflkuXlQx95b/mLP/+SDAQJZqXhLVRRl3mL5pRXXnyxrHn2ofLp98yRYu9Xr/g9mhPVrCaUwDqKFHlUBZHowX5cqZGMd9RYHUYKFPVOlie7qEw6P6i9fbB898XT5Xcf6lcuej181Vp2u1sX5ogKXjaKtAfojueURu+biBt2SJqh3Pm9T+djtuLyIBJRUVBrKcInISQWgJCMOSI1XEMIgVDMLBXDmS0P65x4GHSZfPG1dSqcI49cpVsXj6ccteZ79uLylXsfLXNkyBEaYf4QkC6Qwx6qsc8oxKLDj+LldQndZ594TEaRKiQKPWNPklYHyXOT9pU9Oq35FSuuNvEOL7BLXQenTJ9dztsrD7kBR4c+5BvfWK+5HzRSgWaDx2OYvHot9q7qPGKYRP3xGuv3eOKanL/T2osnlY3xMz/70zK8u7x+k8VLmavzP0YonGWUxrtHY3/i0SfKbhWtOqR0vw3KyT+kOgegdoxtxYrl5ba3KY9fXTkzTRDF6VLXUvhHVUGQNOV94hLt1Lki/36O5nvaVKVGai5cjdNoVxhFrOcROS7PvLJBCi88W85FKBb0XtupSIWfhnKV5/41POp0VIZ4qNVQyE6hKSHc1IebVC5AW/Gnwo+P1k/UN+S1m5cuCokiVzAgL79qpVj5IrmuU50GrUWfCKQ3ixOz7tU3ymNPPRvOh41TZGNx+e/5ixcqBXaTUr6P2Ghj/ebN/79Zew/4vs/q3v9YtmVZy5Zky7a893YcO05sJ44zSUiAEBLSMstooSHQAi2llEILXFouZd3SXgKUHTaZZDsEJ05ix3G84hXvIe8hS7YleUi+7885z/P7/Zxy7+3/vv4KRtJPv/H9Ps95zviccz5nMoFgl+3fu9X1THYoPejwwCzHyrEOSnGoVuiqhVfCsXCpbYZPYtVLL3pqUPIhfRaV9h6NuBMcAWkERKXFq77CrrgCechpVT3f+1G0T/7aKAoOoxisgvmc+NnWXvt5FsIZEb1e6yB30g15mFD+yOwEe6iiz9FVhIAkfQ4KrvPnyHLYucylkQ16/pz8mow4FB3scCDyPZexPgH7x2d47bojk9Epkcez+5o7Esv3aYPqMfyJiMa9BhHTRLuORzV8euTeu+yUYMkqelwpIBoKPK38WhUHURXUtVTYHmbO8FaKqNau3WBbt+7Am5YyA4r20ZNawFRxqZaV5Nkkv9QXp9BXqSgylsy9Yu2hltt/5nnKIihnOXTYIJs8eYK3O2kaETrcnl70rD216Gl63/dw4UStfhh1UFIBVum585+TIUuWrhDJJuWj/dUilquYkZ/7qPaB1IPmfUvxSFF7VIoSrK1rxPgPdudg08ZtNgZDNWb06PDMk6MT7R1J2JO0+Ib6gUpz4hUheZQmoYCRjJ5tDbgRfLpl22byxKQ4nGwo56F1cJLvyzU2gLZMnDTOGpSeUBqFz1TnRjPjH1sh/PGDowIwp5+MYSwq/hMRjOegXYZy4WAYvwJEmQQ6+MDVe69WyAqbOmKyjWnA4SOiHQyj3KC6QTZ63Eh3gPrhdKjy/5++9lWKsJpQ1GpHG0AUDBESzsycGbPsytfPs5/e/VPbDXKB2MRh0K5zX1VMUBwzegyO02gQimE2lr7xcZPH0GtNAZfDVHjsQE6fedd7bGL3czbnmnm27oXlVj+YnDq5/bPneqCADtiCG27y4kiRJW2hKHM/BVySj6HDVasBItXVSdHgeduy/5z9zc93WocXxySBkUpwZSfDpeBV/eXxRxV/nqHLI0cWxTBMexoKQI/NnTvHo0v9qvbZbZwVQfuKYr3KOX+WnBKH61VxTA0B+zPvslmkKwI12bOfiJYq+SEN/eySJgpREcyz/YfYY0tW4oCPcDIc7U8m8omiupCngmJSNMU/RfK/pT8eTD6dQYPzoc7TV5W8z/adzeTUOyjeq6FG41LbuGmzzZg5w0Yg1y3cgxjqlKJRumDHjq3WyrhjGdTSWoK4nohUsuF3x8vZ8VJe1xExXacOue5btSkY2zNdNmX6DLvhphutEYcxT+7TmdqxfQfskOtp4Tvin7meoUEt8PZ7kpH31WSy665fiJ4a6iRdKoTywmHeW9X4ajHVrIqjvP4AJFMaz9wCUnDq1FmbMnEYve7ks9kU1bAIXctoTDttuMvXbKEOJKN0Ia+BkLlZkNYMwUkpoWz2i+Kk1+o5kfctPD+LW0FL6G9hJHNPv79zcuz9I0pek6nLs6GPa5L8JQ8gPzkZfscGZDD4N5BzfNm1C5E9mEM5T4eOtkPOBm9CVS+bPWm0/fTex4r1Wekzpc/E3bBj1z6vKXGHs3c/+/OP/j1nfbhtfXWrPfrATymoPIIzeIKzqJRkTAd1e184LOEs6f1U13L11VfaFXPn2tqVK2zVyuVS/LGcSWfms+dIAPbKUUGhmSgvz3MnWS/A5ooidJ+6X+kXT2OnZfFFinXyyNmfG0ZbgagHIWndnGjIn5eYQBO6kWtYMgoQ3WxFrn63YXIa/PqiuDBuJb7769Pnx+8psleOPn126dnNxXr+mJ4vu5L0hXRKTmWEo5Ty/iWf1+OioYM9zaQsgwsA3x3Mwjh3cujKyWX3R0k3ANmPHD3K8/d1VGgPwiMW49wuosPlMIat3/CqU8x6Nbv4qOWROnKVPKTzIhxQaVXAtiG72V9NklzYiRyp51x5jE71whxX9EIFwpsLBilFCuRNRw1Buc5CUUylEGmXPfTAvdZMK5rqAAKKLRyHksMSix8QbhiacDgCG82Rt6IHhwwdNhTpj8h4Kr1YMaBz3gDFUgl5ycDGJofMKqpRoEz/Szcbmyxvyzc7DKtD+DL0isBSG5Y4/bdRzPgqkKk870OH9/vzPez33Qk0Q7GYRpZOnjTee+0riJ57s8YdRCO7QALEy6D+fEW57qRImabhIZ5yQfH5HHhdS8lWRFFIhqCSsdAVSHj1n26D+9A1i6hj8uhJdud7/sxmoGgXvbjGepKemTJ9mh0k6mar7No3XWVPP77YfnTPb2B2PIZMUSApsiKcwhNQCtcgY4IkZRQUlY2CsEakNaPGyciPsCHDgVxBXPJBiXghFKG7KLoufvze5//ZBuz7FS1DPSE8gj6aaX1TKSJauZziofYz9ro/epuvoaK+6ooqr2I/Rcpg984NQMInbSgzrYc39QD16Glv/weKwZIDHB+cC4ciQg14OqIAKbJTGEGHWdPFZD3r6SOuTzUss2dfRCV4u1eqv7xyrSM4g2i/U47/EH3pXoXrnxXpKsmHDI4M64J5l/Jzh9/3YSDm3bubbchAKGfHNnol+qnqQfbcyo02UDl+9cMTyeuNdI1hYGP9IhKIc6M9rESOf8dse0W+Wk1dgZw5QdoNVHWPHQWxEchI816ouMtrbNyEcbZkyRJHua6+4XU+EETI2+4dRHw4bWcxGLl4KvK0kfbRvfjgE3emYq/dIVEkxU0psnbDzy+S0y4nstJsCib+cf0TQRwG0aapmQDaQ02OVCTWhoxvxyk+Sg+/HCMFBCLjunLBPLgPpnhRsWoG9CFiZjzN604qdSjeElAB0fTup0XwEA7DKYzcCdZ2WNMgG9ifol6cHX3FeOsonNJerFy3zVpwWv/zV8hjrHP8mNv1/OQEtp+MWNI1SZiLxW+hh/RVarz1u594bwH+z1+h/uMrn4cMbcc7+eH1z3djn56bXyW5GMX5vWjWDOqaNG8AunYGCWm4yzEGKg1vqLancSxdT/Evjh6Fl6Cce5mnofSEZEp68Nqb3mmXXHkNNShD7XgHqVz2ZcOKFbAu3sOaN/NcDL+QLQUvbvzzqunysoMipLe/XXvdtTaLwU8rV7xo619ZGbeQdOcFiK4rpbBfcr4k866SU5rA5V71JclQZxnVjTj8rZS2gs+At91uuS/hjHtR9KwvX2ffn0jLSSV76sGXNsHovs0BratmK4YVBfKnbi2vkUqjoQu360Y/5ek9ak8OWfo8OfFu5FPhc64Zi72Ifn13Ohwh1eWxjilwL3QLJKfG12/68EHaFxZJtK0Yeni36wYNswY2VENqGqkuV3TbCEQsj3k/xVKbMEgvLl9FYcuxmCiHcs9V+W7wfZHkW+kidPhjxrBjt+lOixXwIdK+cKn/NbzWEIB4Xhi81EDFgwLY9JjSBclIadEcbpb97QE0OcGuf911PizmsUceTmQtiXGvJAWQ5N8XK/JiYUVyxOl3omjcoz15UigpvlegHAWNqQhKhsQH7OhyRDxCnUN/ot++NVDiKgUAQuJ3pI1JUFmmYfRqay5akP2Gja9i7KFDBWp0YVSOPgH2LnQItByuadOnQIhBESWGXsV2eyj6Osp4Vi/8wyD5RC6EXAfrJPUGIgZqJbLJHRN+s768Jbn/xOucBz0Uekm1jyWeqAs8a6F0gYRRtKdVvWvtM3/zGasgX7/t1c1HBAn6AAAgAElEQVTuHDUOYWQsKYROFGR5X6rqUQ4baZU7BMFKI1XggmdHDh1mU2dMd+M+cvQIGzdpFKgJil3etg4t17j5f/6b1U+abAOuud4fD6UVex53kBwA9uyRn91nh578olWXodiPHrf6QUC1OCFHiFyGkG6orGsAah9mAyjIlAN5pkMscrCsbV9vy559gdx1jc2c1gBa1G5//W32gwK/En3qnxdOWsw/97oY3kfRywlokyO/qotKnkhBdqhPwEGaOm0ibUyqiu9Jod4+N1YaB62e8SNEyvlLBlLdInKq5BQMokamp6YFJmegFfh7M0VuA2Beu2HGcGpdTlhL7wG2Bme3jnMbvPfBfx/Us5GWyFXyGXbPQ0HaKNZ78fklBXOQnQ431shrDYZfnAEioupER6i2Rvm/+sHDgIX7O0X3MXLiGrnsr03ObURj6tsXV7tqYvjZf09Rfka1SuBa7wDBKAgZUTR+Fv3iRZ9C3Thb1ZBpiRhLcq9Rtl6wyn+9ccY0rGb+/Lk2d87FXsSnNkVJiBxE1WFEXVGbn4UjrP1BjL4G97RqwiEpyBMn2ll3GB2HsCe8Vp+X0xSCZnXGt4GAbD8EavafTGeWxlSE6ge28H/hAPixCxQzkz5J5RWQHheAbIojM58Ng36Q+dHzXxu8x6vSeSiKnp/b3MoX71Z0DzLS70GIbCbrO3EShEfTJqBe4RzxIWGahokOge/jLBMZX1m3NeDqZIR64Vz2JcA5KDIlN6gU/o2caW+/82Oghxg35K8RBLQnF1xDOqUDOXjmucX2xAO/hshnN2sQRdn5PBecn0IErjUv82mgN9xwvU2ZMMZWvryU7h2CC5kS9xqKbpDzyaQVzDC7HBW/5kQSFlMXdTBjveR4Sv9655QMufwy/qRUUBj+SGtqlLmcAF9DHnPuDp6nc+bTBp25VA5ADG0LnSmblp2KeC+dORVwOrIVFxLRPW+W6X79UT2mN/LXhFOir966BjejUS+hQFqOfLTOB3Lgzp2/Z6RK4zzrmtJ7SRamjJxwXgNZGpm8NoT2oIaBjW445F2rCKYFiFYw8+o164lCodykl1Y99loYCa+uJ393Y99DxBxU6nquNyCNuObwdOUYZGPmW56MffAUJ49PhtdfkyD/kkjXW87OUyfgRUjZMOpjIkp3ZSOv1KctmY0hB/zmt9xijz72FIM4VuGkaBZ9PlSZeKVEvwuqk2eUDmpAKZFz1JrKo5TQebufR7yQjnAAxIOt2oXTGhDDZ/fqCxXvgCEoIGhEWdPhw0Y4FbIrKaIbFS1t2bIV6PRVDP4Gn9znLlMS+lizbuoZhtjsmdN8Slk/po8dw0Bs277D+18lFDJCqk7W5baTa9YhdXpliIO8iS7bIheDPxQrhNIIByeiM79/KQMXuNiv7GH6s/m7FK28atUK9O1Tbe97xwcoBBvo8OlR5jUcE80waYXjx09x7X2B/UfYmIlE8uNH2ZgJo+wbX/2eDW6osE9+4RNOD+vjY32tIwTQlQp7Ov6971ov2kFrb/9jBpfoFuIeQmHFdWdcaAMy+tw3PmjV3c0uv6MnNSHLVfbiCxvs0gUL6Jc/Z4MGjCQCoVJeRCyq0j4Lc2LbEXviwYc897Zg3liK6U7Z3fe22M/WUYUv+DCFJPrmDqBHDipYkwGLA6Z1z7lLXb3XAOiQS97SAZwzZ6YTOql6u0+fSo86ozhT89c1cEjrKqMNzS2vU/W45CHLoHxnQXiSsdWk02o5n2+ZP9kOqJamo9yaj7Y51WxvHAnJhWRG51SpBGfwK+RnYw9dOXBTMuhPPHif5+VV4Kl/R3Ak9RWJqSCuEdNbLXUFMrD11N1oel9vxlpvY9Ss3kswbtQ6xJrpn6MiSXmqmCk7G4EGCDUKQh8ZRs3KOMu5OIGjek4Dq9Tam5Ro3oOMRHmqwLuF4j5nXcIo6MsvoysDpA0UTAqxS/uLbGlYlYimVCAsIqFDDJQ6QAtei1gKSbGIEvoEyIL2cuLIwRj8mHGgfZEidaTCFXOZrVy7xQ7iQBTwV18lCWTh/2LdXBFL5yUUJz/Pv4eA50FS8UhS3EmB67GA9MMwetmI//wHTrF/VLy++PLkIBfOf7JoxYWM61RkKeQHJ3MKHUa3LrjI+tUNs5Mgt+JJEF33YSL+PaTFmvce8huNwkizIdSTyIGV/vfWaquwj/zdN2zI6NE4XX19CqkPNCMd1KOlzfqQEj7DZ3XhFDz/6CJ78rc/xBHe62c+5MUbki/0qfKv3J506A2gTCOGD7NlLywhyFjnqTIfQ+1LFTcbXQOxJ5F5kWGOglJ/2JVdkbUybEbsk863zp4z+/F7frzw3txrqMhia57ez81YGDB/Te5cULGecw7wXVX9XkOT2tkD+Y2zmJHl7ICU1izk5+VuHEcTFOnz6kKBYpKLQBgDPYgvLUKsbXwOWlXdSp/65D+el4GXZ6braOFgaIPXr9/oeXpFjMEKFy+O73mjssGUIgRaoTXH88YSJt/IoqEpzK5PEYEMvnsuBcOfn6vvyQAK3PJcid9i/HNPC1a581QMZ9j7AoOWIHT3bgRzwgTGQl86b7ZNgdb0PqqDVf0tBSXSmiwoBVjMW7hcBFgPvVeuspYxDOhf+SRVtmran6J/Qf+K+tW2JbrQ01yu8tR9MP615F5r+tWTdx9Acd0wUiKbGfizllQEff/+KVEl7Aeae6slLz9vHtXU9dXOHthKu9BGCl061NblkVKZdxboIk8CTwuubzl+zCvlfQVLD3ra+v/KNyn4QiSYICcXmzglvidFbutYAzmIMgJqSxxUBzHN+b42lG6FMeQDR9MuNR4PfQyGvrZes9mTcovFtSWLX7J/+MQX7JcPftcGkCM8zX4oOvUzm+5BfAodjObtPnXGakdTtIf8HTzUSj0JraGQK/n1ppvT+T6D8/S1995os4YdIm8P5apgYfr9H/z57+y9H3k/RuA8LVo4tnj98sTltXe2H8aJarPnFz9P5LLXZs0caR0Ynpe2mH3xCXqz5UBrWQsOR3jtUYOh/vuA+aLVUTIlJRhkVKEE4mCrz33+3Nk+Hz4cqXBclELydXYFUNxAJ+DxqCTQJz2jMKyDn597caW9/ZoZEBCfs20Hjtv24910O1AgBV2qCvr6YLw7MHYHjxynsHR8QPupqj721De3EMHtoihvF/Ujono+CpInhZJtmSsRV1gYWkVQOLB9qSsYDILy5htutaHjJ9u6zRtt8e+ewmBQWKv8p86AU/5yXyraVWSSho44Z0NCIKTgnAFR1LeaC0IUrxf769yBSOffFUpEaKEAoxBQ44gvv+JSn9CnVuEY9qI0ZQcFpKAGOJ8nNUCMOhm1ISrKV02AWjA1OltFeqcER/N5o5sGUuMRLZXOF4HucBZEjwoDvdi0udl2EOHqy9N7vj8hIznKzHG1R/b84UL2vsxmlxNW+XRmSY7n5wFTXsPCm8holNrELDOFA5DfJj1QiKKLCiEr68IzkxD452mM8gCKtC8jHXXRrIsdYanFIaxH1zz56EOMLH6UnD/tnlxHJfJVCydFB0VVQkkiouxpC657m11zyx0EJyfI71NXQSr0OIHjCdJpavOuposJPzTQYfRsFxTaT/7q17b06V9xby0edV9A0OYXWLQhcb2kJOjkuOHGG0G86uylZcts+9ZNnEdtQpBu5ZqJiIcle5LlgPCzQxaQeEkPfkKpoqMtjKqfz4QM5PPv6R7Qplw7kNfQNbg/PwyudjN3U6Stc7nSrkdKIRC40lx9BA4hRznKl/6I5+W1iHMReqUkjaa0Ausn/ZMNfBj81BrpP8vmyjHg+2c/80/n90CvuGHjZtsNxNxOq5yecA7L5blreXJ+5fLLpMzigwOikAcV+R7lkhOzdxwADzbd3eLvMQ0qb2JRiYYDEQulZfImYn6TQQ4HIG7Xl4t/yfBbidH3kCDeJ+szX9h0ALRRPvGLQzwMkpfbbr/N7v3N/bZjG9SaggkliO5xxvXl4xd6ORRuAYrjV5/Kx3d1AainVeQW4jtwwiMfLlJp5YIivdaB3AsFM/0HUgQJs5nyZYtotROdbxj7cHBGjx2NArsYzv1yzwFvWr+BfOOJlHcS+YsYxMjdw3bVShvYfvKRSrH4e6SI3Nc5rVes6H/9K91lICUS3Kzx0864B5mMlQ/BkBLkn2YSyOHRlL/hA8baXR/+C7v6loXeYiu5KcBqBWXkUp+cnG7741vvtPnzZtpf/u2fe32It7xwX1pf7VduT8l30nzgGOOI+wI1tzObnfZD1jk7IwF7nbev3fVeG9d3BS1zA1D4Z235ko02/+qFFKONYJb7SzZ99twgkcJJlSE7e4biPyL8V0mzrKaQaPwYqH4bK+yVrd32Fz8m968WGF2xjJHLRDEP5ymV1Noop0MojotRYf1C0QS5EgRGF8/gfUK2s1ELlIrf/VxFBb07YW74IucoMcyFP5LnCtIXTz+91D540ziisW5bs+eE7QVZUYGpPl8QrWR+JkbxJKkWRb4yiLrffP353DmFLp9xEmdnNe2UUej52sKrojHy/gCPthkTzGfcePkNduttt1OsKZ6LvvYsinj5uhdt3Ssb7CwFHs7iKemRLtFrcz5UDrWUqBgLgYG9f9vvXYoz1scXMqf/StIncqDVKTNrFtEpEb4c7qi3iJoIMSBqyJWq9dvaTnoawtv0YORT+kBnR/M4Tjl6qdQE7iEowbgmBvOkcx9kQvoXkaJH/nzGue5eMCS+FJC7npv0V+xxbH6uP7rgBPr9JOOd9vvCcxaaLlvn7JwVdXBowyJYH/opuksU+SlISp+YhdAvLj7X9URKocZZSesr2WI/hzQNp9V4rJNf7YXJsgeHeOb0CSRrz9tGuqXUonkc26D3E//KUKLvnQwi8vfhAmr6j7O7PvFZD2NqCXT6qD2Y7o8OkJXKOijFQQXP4CjL8DvZk6uCcIBP4Yg98fP7bcVSWja7oQbXlMwSexF3ldYvrwCvGz1mDEWAV/uo8rUvv8QQsY3oECFHGHo5XI5Yhg3xgmUZP//s4B3QV7TFKZgMGNyhf1f+AgWyPkwL66oxriM0YlrS5PlptR20TwGJnDU59nrf3J0RRaAXIjcFOyPnw9czIeHpuTm1EkWBfjfJ3hWRgixrgUQo56+d63b51ed5jY+uX3KgtES/uolecH5OO5KFIUuQhNmHxWTIOKKSqHJMuZL0GrUNlApmmNAwpl5pyc0L6o49lKLTzee8fRSseU+4wzZhFOOgJBjHf5dC0vcSiN8/I76KCEMo0hD0iNBUJa1IaCCRwS233QIZyVMgGlu9NzdcmljM4gIWfvJ7DpAoEAB5W730PXmEMv5ObiHoH/QkU9gGRsG7AzfXkvNvoEhS/eyPPvIUxmWgLYRprG+F8vt7IR3Z5W1DupZq3kNDQ+Q8tMJstZ8oRXn6C6Cs4qX+//KTDI0ruAQVRfVr3G98ZaiomE5REZgKHOv69YcYZ6p9757/sCp6vM8QCQgmVbW79lORmUuC9jx5rnr/RY8+Y1/93Dft3se/55X/rrlK9kCkNntpA+3HjPH+VJkfOMAIWtIIdfDWtyNvAxpR1A5XyyjLWJ6373zxiza45X6rABF6de0+m3PlJTZy/GhbTytSI+vfNH4Kr2HmO3UYZxg+1X0OGPhUC61gh+35Z+mDH1JHkVO1negss/d8ZaMdS/26cVTjq1Dw6fnCyHl2qcCPaDU/K5zQiDf8iwdmUHQaAEFWxnFKXIEnBeSc5VJAySHQc/Mo4lyt3BfZ+D0sfZIlybgTD2sNfHEF4Ys/f7Td/rZ3oKQr7fFFT/hnFNjwUs4wHosiOzE+/u6R37rS8IFOTqGtVtCSM+EnIK5Xkyz1p2kMwmmAnGsASv3y68nDXnKJ9aP6fvvO3bDmLbVnliy2Q6dacQYTtpUcbMGp3hGAwZcyVDTkopaXSz/y+RU4F2rfbaIuZAhtjSNJ3VWSv5fzo7oJpQqUB1ahpDojFF22tZ1yTo3j5O6PUGB6hG4jMQ+egh1OHCDHW2MIVmE/cUCmjBxEUVvIqDvAvK+cp9LOAxl/8ZGs2bTT1pH2LJXV4ir9oZ9Cb2q9smOnZ+WoPOQjjFAex+tGyv0EtKQbwfhdhqEeRtS5kBZNokW4L86WzqycmaO0JB4EIdN9a9Sw2qlVv6D20dDhuufkOmRbpnQhfCRDKN6WA6U5IurNb4D+uoyuqF7UU0n3iNJaQ3fEHyE+k+Y9KjiOiFM0ve++8wsY4rEOu0uqK5h+2UdF0CBAtZzt7r611sElKPjRRgtROOv+dDi7QpIO7txjj9xzj21YvYh7FeqUhKHEIdKKiE1VDpv0i/ZKDssVjADvr71ZvcJ2MgzIHTiP2EKPheENwx9ATTqpXkOW0iLSIX4OU1G3ELKkEyXzhbG9HtWn4kzft6jWd72gn92xkjpTABxUuTng0dnOKJbXFqQo3/flNWet9AG9xpFKP3/JkOsaEnVxBGchv1k/xXsmPZ7SfHrMawkqKifHirg7kGAKKR2/sVAkHvULQnBDHK6Te1NJhXmOP58CterxxoWxvOnxHFHHackmUfn6ZNAL1eq6nPw5YfhLI37xyheVcFazel5sXnwlw59/9k1TFAk0DfzbBOPZ5RycZ5iy10rvscbeCvbPnmLRgSlCsnIkIhqQgko5f66ztyIBvXeC/TXm10mIHPYXJ3tcfS91RzDkpxZ4VOMqxUi2nALJoD3uQqFoRKaEucPb3RSlxNS85LVmxOX/rGH+n/8qCci0uKF0SqQwrWPOz2p95RlXUPSl3u7+FJkNHTzOvvLNr1H1Pdpz9so17dqy26HjukFSIuGHFYomeXvd+ztv/ojd+Pq59u6PvMv3sPRTJXe7Nmy1KvLJA4c2EukrkjuNcjmHMai3bpG/eOV9CLxqBB791f22895P2LyLIY0Cvjx8mCFCu/fbhNFjfRri6Jmz7ciu7QyzGYlSPGJl505RtLSZCYlt1gn/QzeKaeGVI1n3CnvHZ+AGOBtxXBGliisUzD+CdqXrgBx//P0fOMyvYkoXZz8jCbZLd6TlnDAeIhwMloxrIXKQbKZ/bnTVDuUKK16ff9djugbtkeTrxZWveDSbJ2Pq/Aa+5pqBQTWT7Po3vNFWr1oHRHvIXyMmP9VS+PvmyFsKBTlV9fFi4Fxd+9QpcNeTN9d+bGR0rWa5d4DIqGVOcyj0NYC6FTkMqq6v4EyNgqOgjr3og3afiHN1+Q1X2RBaC8+hD5YuX24vrl9jqyjK4pTxPu0+odLlSAeTtcqEJOL3qGds7Ej4H8aOHWOjWGMV2Ald0fCeCnLH5cicQ/paJZwD1R2JfKetLUaHn6A6/wgT/A4eO+wjhuUEqEOgFWi5jX/J9ygY2yEQIQ2upS4pCV902GhCYLSsRpuaUhaqHQIW596fWLzcDpASKQ0WUlnQ/9EhyJF8fFSJl1tILeYTEN89ZaKWMldxYZi8mtz/E9JIeoN1r6TlVWRLQymYrcIwS5/IgIvhUeumC9V5aqeIUayWMuTNdIYcppZDsPzV11xhq9in7bt2OWSsbgihKSfI8+/ds8OdNBnta665ytYw7+CE2oI9qMJpmvU6e89dH7enX/itzZ/zOicq0/M14VXjx2u5FnVmKF2pOS1qTxXU3u2TIwNWD+NJzz5yvhcSsQfv+ZG9un4x5yTI0EqXSvskdFUyoVomR6h4bCJjpC+dN89rX9avXo0DsNHHrgeBTQrsPOB0j+pCJM9NTiC/BRg/bYX22EnJPA2Qanxk5PVYibX2c8y9aGZN9mFzKi/q4GK/A3ULVEvt7sG0F0WAXs3v16gnhrOYBTO3ARaHgsV1yTILjfJ8f5KPIqJYdFiCFC3Wokd532nIUxjx+JIiyjeUhM+9kjD+AdiF3xhvJFg3vLaEqhTeqfSHYuuFNkAFQPquCDe9t96XxwO2z9C+rIU2XYbcj0Ey7qUHJhY08pD6X1K42aHT735gIv+idqAKhGb81PHelriD4ro2FMNheNtz1Xu8X8HHSao7IpKcwXEI1zc/4P4KMY9xhRI0eWYqOFKeVZXFeYiRcoY1AwcT3TZSaHbadu9p9tcfoa1oPzziao/UHWQnqRhxh6DqqzTy/IML/f/4YNHwZyQnO4F5rVPU4oIew4zUlqeqfimZYU1j7f1/fpe98c3X+72pKjq323VBUlOh6Fg5gJDktLjn7bf3Pmn/8ZXv2j1P/MAr3C80/VFAKo/LfcECr7kML/TNwlOIKlwpam24tm20lT7+hdttbP1JeCWOe8RYTVtlDYqsgj0ZB3NbN7nfo7Rw1dbQ2+1tPz2pvdhix04c5vF9dtmcUfSjt9j3nzpt921vC7nyS84HV3sfFfN//alP2SMPP26rVizjCUKsfJP4CuKkvHF66ejRozBq1WkjM5wd50dBRE4LhCMQf3eXXLKbCpMkczrkG7fuogVNhieYE3PgkJf4jbfc4oWXO1Gix85002FS48Y88oOpr17vnXKNgv0WP/GIX28djlwNa3MOp0fXJlQn7+Uuir1EnlJHjreTfY2UUziNQsKGi8USQqF+56nAxwBMmTnLZhCNDSZS30c0+jykLE89vggDDId/r1gvGe+ebOJYePinMGhnCO+hboLeqlUAsdDQITksisDVIRBGDIOPcVH+/gT/TsIjIDKvFqLeQ07kQ26ZGhhPwRDliz9eDmkmOtE1a12rSReNHQxfvwqy3BGJoi91IuVoP9cURE1JpCvqQY/ufeJZ3pfamiQfGfb/vx3BvK8uG/k8uPouOoHeoaR1BXE6SeGhR65pnWXwXKcot67rcecp6e1UBxQqPqrU9RkZalYXklpmNZZ6CERrw3EU6kDUhH6+snYNfftqAQ4G1WqiexWjaj3bxMSIw3YpQ41WvbwmOWognTCX/uVnv2Y9Oe/94D3oW9UPmRDhUXRmaL/0fnLOVL/kpEv8rpkuPdnPnGZ1GnhnI8QAgt5U9ymz9S+vsl/+5Pu0iq5gqSIFXUR1Y62iCFMjl8Wjgf1gKabA6rjw8stxAKpoNX/JEQA+qiS6jiDE68cSAlkw+in4lSPvDkA69xkpyLMtcm4+OwlCydxO6d605MmA5POVh6S52yHHIDkMem7MaJAsRM2PbJnSdYEORPDp951sjuSrtPPGxagQ0YefkHP9kgJ9Ru4YiHvi0d59L3LDHxIYii3gxsgReBuLw+Bx2JKKJYIrehJ6TfhRsZBFuKpUjeuG/d15liB7wfVU7aZIPyo7FQlRoKDNTw5BHCIZ76x4i0Y/G2j/fF8XLVAqzvOnFZ/rEoFy6YMn3w+osIrClVnzL4WqdAteMG1DeKGCxkRio5cVRl0CI8r5yJ6d1w74/wIy8aE1UlISQiJQ5f5zP74MgxRWHwrgcnGGIol6GO0qGfLTThT16BOPOUzpCEm6xwKfflIKefN9KbI3mIXLHyq9z1ix/69fuh8puGhVKwqcK5zsWPGmqnHQOip10pscvwqqlN4YNmQUFbdvso/8zZ0Owck4OJjK1qnNq4Zah7h+v/D0XcRQ5+yPr3+/3X7Hjfa2O9Vnf6GBzffhAlyo+gtpJRtt5ykyy/UcMvzd7N/df3qtXTyiheecIf2izhROPRsw9ZIZ3j9crp5XmA4VoUtp9uYeXly2FkNxzE6BAowfMxBOhC57ek2ZfWlRs3Ulo+DrII/cnchQPK9fuMDGzJkPV8ByChaf5u+5EyVctGINgjFat8maQD9CyejO5BxETs6JgbQ0LlfJsU5Lpc8J6DLuVJ+9e98hJ03RggVneyATYkDT102vvw42PuY0QLnaoz/ROAOl9Ho5bCq6k3HLdLRSnKpNefQ+iqzkxKsmJ8mU1wZgeNXSq7SYWuKUMuiHc6BOBp13Ke0wPjFYRfLbj+erD7uS967lHgdD6DRn7mUUfk7wQUIvUAuw4uWVthq67UlTx9hUuCjUuqh/Yv2Uke+JgVM9RjgV0TYVTInk5zH2cti9Wh+D38psigO06Akp6yDlInRCxEOdoDyd8Ouf5l/siGQvBQPIwcThjLWWLeI/FdKJMEvrETl9DYQqDjfKbYhaG51rjeh+8IlncNwxlv+bcxiGICc+w+EtKP2sR/RdkaT0ieTRh6PF76NHDue+mEJIrjxA9GBVLaeTyKFwr8EKxe4+p99anNlcIxOOZCj8jAh5tJ4cSqkeOW3eqsqZlrOhgWoVnGtJXJvagaFiLsehU0qrHWdABl0dI7e98+M2FRRNKeEqDH9Nf4YkcS3ifRg4oL/XAR092kJHRZun88RvIj6FPJlO+vMUfBvt7GMDbXuqZRJio/a4cvSpBlAte26J/fqen1CnwcyFroRyldgryZ7SPtK36ipSSlkyOo06kPnz5+MA97Jlzy9x6mFn8uS/vAc6C35GU/AaFivkRPYuDK7WNXSsI1Oe9pSFCsSqgOJ4iqgECZAt8LV39z2lseWAZHbaYnSfc/9Ko59zvppUG1BIBcRVCWnNUzMLNknvn9H6Ejl0O547DJK98jSL7Gx55ay4s/SVvY9iniC0tX+YC1kMUvH8jmyphFXOAR8elcCqYGZhfAGCmSsGBDAfmHaPQDHVHwpX+TnN6FY1ekD+kfOXUyDoRko2w/z56koNXPxc6gHGs4QQRMQUT0hnPb75JtTC0laP16t53mMnjLUNa9a6sRNsqTytmLk0hz5ef6Hhz8o5K+PYINUQcGj4o3L9ylcqgpAQa1a6Bs6oV1vXqoKP3hyq6oHDgP0H0Fp0yH7PZLTsFMVVhqOlr3AMs/FN+5TuKd9/wSPMy/Rf/F4KU2md/D641tJINVINrlL88ezB6h5l+DVQRjlncRXMmDrfvv7tL/vMhhg9G9d9jqiwBrSjIGfxdv5/Mub3/exh+/G//tB+/tSPqQSmA0D/ldxj6e3kCEZPIAtt50TnKW9Xa+Rv2WV3f/w9NrnPS/AsiN++wo4eoIAIiLM/hDejxgz3+jlulnAAACAASURBVF59tmRR27tl6x7bsHa1Rz6nqKkYREdFXW0f27L3rH3yvgPWoQK/18BZ3sfPGlw5Er78iZOgzJ1qLxJdvLJ6ZfJCS11pv1PWqIGodlihYj4cqmTo3ZlQLjBB/AmW03MKFbxcdeQRzfaDSGzavL3g2uaIRSCjflbroIYU7SYXO3wMI4tptczT+jyycHgxYH59ifBnGxPsdjFRT2kqQfE5mtffxeGhyNyn6KmNj+fnGe057RczGhI6UVAp5734sxIF3gDM278H8yoYUHTxvEts6OjhoCynbef+nRgTjCd7IeWtiF8pObX/5SIvr/zHOT+FsyGWwBMUv54gOlUO+xidSCKGauVxMSiquE8G//RpzbTQtEqlYWIEs5tON/ByRqqsqQ7q6rDanqJ0RIWRwe4Eq7BPCIDa+lTUyvMKVdi8RE6JmBK3kEpatx5GTXgrzqZOoZzWSloqzrD2LwmzOwNJd3g6gc/SGvUh4FKhsPbYHTO+TyZts5gujlaMY3E4T+R55Yg7BJyMl/vUOXDxM52Ru9iQgrFwtDK1tLmjELrG0xly3vju45Fx+uScH0NP1cFzcYzUgBsuXj9s1Cz76N9/wU7hXDZRI3CUKPkk50woWo3aKqGXljiLKVF74I65140oRafR0eeZAXDcZsDEWc1hXb1+q/MHVCgdQASv+xNTqoqntUaLHn/WHvzlD0nfaBIqnRgZvk/nWeslBEAj0p0cSHukIlcGOV1xxQLn/1/2/LN0Hex3g+2DsFI/fnKJIvBw/at1DD2c+/Zzd4trj/S30pgrR9OeEnUnIDgEdL8uNyqk1c9prX0/+JdpdR25SzKSEZrSIDpEJxyS0jRDKRKp68+OQU7nheOnfyEbfk+9+s72IT1ZTYXhj49w+FFV7PImeayrS2Q9YfjdAHp7kLzyWiKvUeRxNL42KE1FwiHh9vG6DlcAn3nBDP2/vXgeb9DZfhxiiO1Ixi6ef5D3ViuP+uCJxFIU4xeTqlHTmfHjmwU1Fj6nAuIZPq2o+ORk+4uWRNHoUHjeKxE2jefcxQSv00BRWhgVNckBOEIE4Rzq/rJshNPh8dWKxQzDH7kWtfj14ne197mwynt3jn+GqBBVRgtjFDn1gihpAAQolZD87GreZS+88Hy6+PSR/lGvdW5i4zOMFM9IkLHWq+SeS3+80DHIHu2FT873I2fFC/zS+ufivvh7UlZJqMVgpxy/Bik1ULswiMr+b99ztzs7ysHJyZHi7gIB6Ou5a2QgiVdhf1g7KfQ7rnyfveM9b7I3/smbXNkcP3CESXONBc/8tbfm0DtIzFmljDzijPuSUN/zL1+2Qft/BHEIyEMvYOoejXRCVNnUy2eaHVlBlwQyq31wuSyzRx9ahFFUi45gbQr/GOAzamStHW7rbX/6ze12LDH0+dlIshCETj3tihG1NmEo+fPBk23bmX7uuD7x8COB4qRTla9dEO2ci6eTLydiylXFQVjhjotMg6pxnQzEu2XigHuUKEdACiXlB1tPdNqK1evieDj6EOm6gP3PO2udPmfb9mZrHDbcGqFSdqg8KSLJhI/HTq/X55ZDCPUsCFQTDpJyj837VMAF7IsjoPfN0dHAIWNt+qVX2roVz0Nx2+yqI5+FGAIV6yp5UWTsRlRDevgaDLOgZl+UoZxH1g91qu3hON/PPPUCNQIddhDU7RDFaE2QydRDHSxLKQrhgfDm90CZi/hJY3OPH6Nw7/hR+AYOYWzaQZUw9kT5apeU0dcsERWAdfHP26QkL272w1GswciOGVyNoxu6zZndfI1jX4V4SpeJYc2dXTeUETWHkilqb7VD11O/o6jzJPfVxvUcxzE5Rh5crZFHuNZgGozzG+5H/ChxyilTRfhCZCpwfqqAzhUsiJlThbL1OI1t3NdWzTyhCt5vydOiWbpCF+V1d4nS77puf0oYo4KR8Ieku6JLSdcmp65YOa40Q3Q2iJ9B+kwIg67tCJ/fdb7c/u6//TvpgP5WX1OBPhOjIp+EY3YINKYHrcwDSSXoOnXOTnshqgy/zq2QQ9Yde9IPYZjKiGzdx879zNfA6VIRYQfpAm6c5wjOhy+E9ZAfJPTm8Ucet8fv/zmcD3u4ps4UNJZqv3zyolpL610BU+fMi2YxyXEBszpa7PklDDKjJkRnLhgVoyfe10m6QeRC0oEKXnQu/WQHD4vuQ3Yi5KmoT7OeLRraVAvnTn3IVxAGJRnKljh996vmeb5HKSjIxX+5rdzbOn3rkhVP8phfU7DuWU7Tc2V7gp0w7HqPXpVzzot+NKr0VUGqaXlR8SrqVg1dKOtZ7XnQbgqhwFJD0sqYW4/B79FzMAZfP9fwPG2OIr2gEDxL1XTXWVi+tJjyKn3RNIubXC4OwzkK2c50HGVk5lEEgjxWN15/F3nLc3vZcIpHPOIPZV48bxERxYbmn+M3/3IoNgtBWJkCFJNOm741EgE1wogmyL8vpCT7GHjjnQY6BAjAYarH28lV6/eoLk0L7vcQEG4svoQ4NkzGRFF/RSIq8RGrGDFttg6v8t45F9TN5mvAUY1gfw7P+g0bqEhdFffl71v8zHxrhQ0veeC13t4FHk/pC3UHpe7pa/4WKxowYlRKx+EJ5ZIUpgy/R5wJFvRaBgr8WL9+oCiDIcf5uy98FuhvSmRntB44Pucp3y2TJ1+A++PARBE/Xj/K4if/+itb/MiT9s1ffD15yFHY2Ajvf4kMxxbrylybnTfG4yDEERn5e3KtT97/oB165Iu24K0fsFpSEL1rB1Dt3GoH4MZ//u5Pwuw2jErgoR4VrF1JDvzoPi9A0kX3wOnsBqEYOrSKN+xtH717v22QyPuWJDidXyPyLrO5I2D7G1UNcU6d/XwJxEG0GKm4Z/VKJka+Zr2lXK+Yfwl5Z+Vsi4qq4EAmRzL5MCHlkrWkmFxRS4kAV0oxrmT2+e3zxjPYqNVePSRioB5E+VDr8t5TgM71sg2gAgMwtoOHM7wHxa/I3ov5svPuxiEgSl2HZPbl5xaTn+8GkarzgjgVZSkt1cm69KYtq2/1cLvi5jusum9vu/8H/4J8Kx8afdL6clTAIf9Ec8tnaWbFRGB+jZ6uIqITXeg2rm1/817rIhe/g3biGZBVvfGtd+AstNtaRt2++PI6iJ/G2GkclB3snSLHoSOoPicS1X7s27uLqB6eEdZCUZ6KNxVZngWCPoe8qXK/qC1yzUSkaSY21fjEzXAWi+fZWQ99LYJhMCa5pbautCFZscta6o5zmkUORrQAss6Kln3SKNS/pBYFjbdzjS0wPKoQ8RiOwRFYLFuUpqDF0OuatBex6+FYpDMY9NgobfZGBY9yhPQVRkHjss+6g3HMe+Zh2QNxK6jAdHjc1rj8RCV+GBKd45Bj3UmQ1aRqdb+ecDpPU3vUQGpH63AE2F5GbOZlN9tV199IvUCdy76G9Wg1h59kcFg38zD6DfKuJNFHO5bL28XocNYIXdgb23IONsBbLp+Kg86kVWow1m/ZY304h1qzE9RlbIGRVA6cUj6ViTNEr5UD3gKy8Oi9j9gzj/+C/ScdBylXfP1h+xB/o6aDFNTsWXNs3uVX0O2x15Y++3vOowiZovgxG28NrAr9HvMyzlOd7MaTx5yIrWCQ9L5i77ywtz/35Ptf3dhGbU5G0t0B94Bb7aSx7hkBzF0B+W5yGsCRg6RTPNApMf657T7zCDiboGxX6qjz9yroI85CeeWlWHe40DHk/nX+MB4egphyzi74vaFdrBjgXqELOYvQk8IdK6dam4hKXrHes1ytJWJIYuOczETTxhhHKmehG6+x20e9ynjgIJQTiQkNOE27yWnyV84bHBfnc6DPHcIB2ILRwLsV9O82PEW3ofrjsGTnrqBHZenTavuztED5SbFWelQc5TpEouUcMKjBtr+6yT1jL4hhM1TFfIDq11y4+FpFnaG8QEsiIpPhD8g/WrJE7uPT/dxzDqWbYT0PGHhNH6pxqwZCdlHTz5Yue54RqTv9/QoGvHjppUFG8b5LnhgGOhyT/+1XWsc/9He9TDBu5H7DsQlhDAcqfJLIPWZBFjSr1qqaqmobSqX8W+54h737A3/s7ToqphJJSjkwfxdKuZo11xS00+Rez6JM3LdBqGT4+0MJ/e433GUf/eS77IY73hiRR4nT9trrjRnU1A8oTeSeV+y1POIdDAb57WfuIFc/kgNZSSvlUNvDJLXzOLiDIRQ6tH2NDazZB+w/xJY8+TwIQC/IlQbDTtbsnQqaDT8EAqD23oPs+7/eaPdthg6Ze3bYWTLKxeQc3MWDq2z+JJQfyv2pDS22ft8xJ2ravJnPSwctb6Fkex6jYbuIaNNh80X1w5qe6yQfLEweER15/eR0ypCmSmrd57MvvGzvv3ygncFBeXwLZ4m/HyEFcAbFPw4Cpf6kslat2UQKY6ANHjm6IIOFIjW17SWqUldIklUc/cnw8d/7s58Cox8LJj49znldcN31DF3ZZWd6N9r4OfPgs6+1e7/5OWQBQ+NGPhzHIsMYzJMMyJnCdLyGAcwkAPWS86t21wocxmo5jBQd/va+h+3BX9zH771sBN0BTY0NNm/2OHcgD+w5ZktffsV27diPEzCUazppu2jXOwQTnBjcxIx4AnRuD9Xo3lmB0dfIbBkdN4wycgUlEU7U0Po+1kQ6x9Vd0htZ1mMIkFCvxNqnPnk5MjKOknsJWgqRcxW/73PKAWshUqt01LIqd+xIXzyuwmJ9RhXnRRMGZYh68RkdOFUt3oLIP80MEPkSLaaaNqhzVDjTvIcXRCpISccyCmz7eXFsDQROis69N10FgMiSHKATdDu0wWCoQkg5CoUbf83BKkSjJV1S/VWrgZ5SSkW5/HIClre/4y4bPXSUpyZOo7tqaKWTXNdyLeV0LclgtiGLFXQVlMnB0vnhJvTZGjN9rv2ELZw2wur7kMeXI4f8nSa6P3rytB06xjV2gSZypo5w/ztJVylRUwXypC4hkWYp9dTBfh+i/uHhX95nLzx9H58vFsHSVu98c0UnO+vxWujF51w21xbwb+f2LRABveAdVYUzK0fA7Y6kR0Zf5148MjqyQgLie5iTgPL1lZ2HkK343NIAICMySiFpTdzpd0czdJgjf3o/t3WBEvjrXfcGEZh+d1slWfP3D0Q9Xu+f6HIfMpJ1R4ljoVRNedWl6MPRKB+NmuXCzzVj+Mm9J0II5XytfCDGfxDDV+r9DcvJ3fRlEl190yTrSzFHJZtbXauDFFBGdS0tS+7hkRs6eNTJNM4CxbVTaXsccohTLaJ+VBU/l3jmOH7BEadJzFFmrKVqBnjOuR12vvMVRwSKC1hi7f3GCqc3BDoZ96C/LbGc6X39/flvErlZ8X6r6GQvcH+3poolQ64ecrWddCJcyq0pr5W/3OPnbd3rcmXgFioKc+SdC9IRvClnQI8jqHIwZPwFfcpYysC6E8VrxHHfj1Yc5cSeYKSvWpGKX9mKlwpv3HLREbpQuPL6lbxJQQAzSlGaGCiFqCSQHq15iBCQc8GLTobYowQ5NioCEt0sa1jJtQ9uGGSXXHqNfe5f/j4hJShhDrlG3/biANUAhe7Zssv31imIyannXJjk9ptf+qGtW/qi/dO3Pm8NwPz5WrWfvpUlDk0YfghbOOhdzGYQyigq6d7QRZ9nzz5zy+W2cNZEG3XxFdZ/KCN3h4yxLcwR2LuV3vxVDO3Z/TQKB3Kb7k7aOxvJgfdl9vhJv/deGLLT5In7VpXZsld72JefOeiwjrP96TBJfvhArcH4AZX2htmwM6Lslm45Zr9fv8cZC9czOjd5Li6O2du+hCEo8lOi6jb2NHecRGFq5OJy1UKGgfNe5rGiaml76ukX7ObJtTZ5Yj/7/nMnqayuAApnPgJyPIyhTcMYOvTSyg1O4ztywkS/XsmfR/bIo+e9k2KRw15RyzlnDSvLaZdk1sK6tSuYJ0DhFcNaevC6m2663ta+Qn619wgbO2O2t5n9/hffprhut3OIK+j3iniufxAFfDNmTXdGPW/D45/SXfruPPhiu8QgqAtGaYXHf/uY3f+b+2L2Bys8ummAjWVOSHVVuV1/9WxaDCfapk3N9sCjz8GcdwhCppEUktVaO4bkyOFWnysiNr7Nr270XvZCpbTMvkfSEa1pvsXEJiYxatSm64MgbMkFtApicnFf5PvRfwkN8bWXfpDC1vkrBBjhbBeUfjqb3m3Cc732KR1f/5ZeF2kcCUAwBTpCiHFT4Z6q7/vgIGnNNLpZ93aUlIEGb7XR1ipegsNE32JW9fRrOqUZSYvuhXAOPH3gLcZytHA40D8yIO70uYHwheD8nPP2OH0XfbPgbBkfpYSqSGe0gVKI7+XGN9xB98ZYzrz2u9I6+wywchA/dWUNHaxJlxD2aJohaFEV+3JG6TiPcHWQkXF0fSVV+peOYZ6Jk0phK1QXJGMOytrNmh89SbE1A7zE+a9x53tJ/e1q3u9siiI0U3qlDNvUyvOFWB07fNx+/cOf2JplD7IP0E2rMC/MYtE+/KcoMTgRrpg73y4iDbAZNtWVLy1zSm8tnOxNpIl8Q4vUwKF8C++b9z1SBfGVo/f8e/5brHcgCzkFlQd5ae/ylD/JWJCphSPgjqP0cZKjzBuQ9XjE6fovJgIW+AFS8JZtp6cxJI+9+l52vicRvzbwHJF+N1B7d7egyPCOVYTRs2KUVTXNsMHTL6Elg4OMou0j+KpXNW8Sh8pzubi4ar0Z0Eh1LvPXBZW2HI5IXrLeyeSuDqK9E63HrAMvvXV/M47ALjt7opkcP8gAF12EIySMQRRE0sDOtS0leowoKtr9ItIurnSCykIrx6ksjMiMjcqEDnH2GCih+ejKfRJ9dEIX2kr+0GUzudLKaQo2O6mCIXKHarHIC+9GKXlo0d8ekYWUg2A55frleTvDnff4R7VswP4BBSrn6gdUhTR4zdVUPmvTHn78EYcuX+sxhoIKA/haGDkb76RVwmiWfL1WEMOsxzr4V3pPKcc8Etj/mg1dGkARwhnwsDMWCu6na0H5zYHAfkOHTbEf/OK7btAFeUu4z0KJ2o7CUvtQ8EHE3knBy8AeQVFX4TyeQlG888YP2uf++SN2xU3XpqlqfowKXm2+LRd4rln5w7NC+ln/M+QMI2dZZl//0J/aiN7tVtlIVMhabn1xA0qGYqxpU62e6LcMGd6x9HGrOgPDHKhTTRXwOSiP5h6o8j+MZDeMeH3tEw8ctM5UHeuzJlJbodZ4YFUfe9/10ykG7Gvrtx+ye5ZssqnTJ2MgNxaigCxvGqYxjei3kkmSmZ/BHUhF2+EexI4kuZJzE9PEUm2Fy1g8X9Dqo7STzWqqsCsvqrOH1jFJjVTbXsYPS3lK0auAVQNUKokqR+PkepW6KtYTouNnSRMRcGKGjJ5sR9vgTVi73PqWkS7Q5Du1dnHfKu6qxzGVqJ4+3dded+s7XTnrPK1btsiaX12eih/PM+tjAPUF02wwBXoyYiKFkZOimg8ZfEfBdB1CwESO5BXOKgDtZKDWbvve934CoRW5W0GUyNcQDMdYnIAzDF3qzxpfOn82XTEN9JJvtaWr1ju0PwZHS/fUgqHolvfBuu3DSDRTxZ2VoQcsrP+4xmr2OpwfP8IOcyuejJLPIO9R777qISKy1KJr9kcMVgknM0Z6xNmJyEtpwvBQ/VxlBCCfQf4WnPLxmlws6lz5jqoVO2k8oaT3cTsZRWFKv8kh0KRBp2RO31WEp7kdSkseBzFQukOIwXE4HtqI8luph5AuEQISnnMyIG4ipM9CvnTNcuKde0TnVuPU+Wx1ezRiePcz0lu3NGLUJHvTm25Hj4EyQPKzfdcBGP3OMoHzVtvO7JEaDPmAgXVE9SINMvYKRAoHYxXPGz8Ybg1Sf50U0C6cMtzKcdoPEhjW01atWSdah3bqUnR/57ArIvxpo0DztKt7pQwgO9tLpwqETLUEnFXYIDbe5beD61WQdox23Ht/8G1IgJ7h8xnC5QFbMSWct+PC76QU6dCYDwfA9ClTmaGywTkNNETIa2YKiLOWKhwJNxHZFhXyKtqvWMvSXnuP0D2gDOcwOxR6rJSmV3/PqQAv9BUtr9Scd1tlDv64cufb04ok/SBhcU6YZB8K6Si/TgWYSc/zhDD85cMldnorniH4VcxK8vQ4pH3GWOXAaVY3ZoZVDZmI5wf38v5jduLIHgw3Vfnq82Wxz1NgIYhF6qu6YbLVgAYc2L8VZIAJWXiZjePG2qgpY/DK68lnGdAcOZWkuI/s22V7179kpw5tV2Wd52rOp8KomCle5Qex49QB6z75MlH5Zm6k2G702o3MAX72hOKg5QK4ZOx8EWCAYtKXIoleRAGiDD1IvlHtF1EgFRsk+PAsh6aFA6SD89rIP7f3yWHIkZsb/9zax2ti+IqqoUN56NCq4E/Da9Qa55OgpAz7DYAZq8Hzlo8vevICw/FaQ/+f7vv/Zuhf83e9PreoXBD9c+0O16qg7TXKS9FR5AoloJEX7kPkpOhdhl/Umf37D7O7f/Qda4RlrVA1S4HVOYx/Bfd9AohWQ43agPzPoKw6KYSqY+KghHPQiCb7+7u+ZL26T9k/3v0F64Ca9wwR4JlEHjMM6L7UoYkaAQqHypBdZKRdssPlVRC1/fhLX7GKTY/YiJlXsa6NsLbB+w/d8eGt6+z80c02btogm/32W6zfcAbS7DhsS770RQwDb1M33QbPeLNt/P1vrbEflL3dFfbBu5l+iLPmB73U8LMQtRiz91w7jRG5lbbrUJt967FVdtHM6baGgUEX1Ia4fDAEBhi9X01Q6+qencCmYHgi3+dwX2E0ciL3kNFnDx3iYxM0x+HZpWuAWIkMybG3dqI0iY7U2pbdYSFMvmeszdSLSTF4VX60xunfmW6GcY2Z5bU5goBrcBS2rl5uW1Y/hfOjrhaug9fKIMycdSWESHBQwECpmp4y5a6Bljevet62rV3stTKTp02ykcxq0BASFXxqWI5kQ78L8YrJhuk+XKlxvnCqz56mk4a9PgXFrorznnl2mS2DaTEUZNirGbAvzho3yiPAF1etsibka9TIJqsGrdu0eYet3biNYVgDHQmQoTxypMVbDnfs3Gk7d2z3tRvSrwJqac2NSKkhX6hYa7Xx6Tm5EtsDnoR8eaFfchR80qD2wRVsgmHTnnhgoH2SM5eUvH+COwYRi3ieOKVzIupLRoG9cYRTf3PDUjQwWZvnKDHSpVEElgsRe6mtVcFFcu6UXlSRrNKLMuRnWbeTGNV2KJxPCX318cRwHPCYonzRYIsXQcGOfyE30lEREHD9Ku7EwF73ujfbu97xBhyKLjpGjoJmVrma2LTrqLMIjiHiH8IExG7aEKtgW1TcrRoGOQBCebpI/fYnkKul9msI9RoqXnS55n6E/AhF1HeRU2nMeW/0iizLSQZsdfP53YpY+X0LLH9ybvoTiPZEj6rA9zhBpdNxI1s716+3X/7ou6SmXuAGhBYn1tgLFGdSZsnh1s2q5faK+ZeTKhtj69ats9V06fRU3VtESaGTC0Zf+6CNVdCb1i1izDC2/qJwEPLeFSL9ksf/UEog61e93tOeCUUuGPQUIBTQJ/+g+OzS+oLctugDglI6QntM4NaHz82qIh0EbQQbX9lwuQ2ePJ9BF2cZFqMRmWfx5mbYyUPrKchYw82kiM6FRYJXQ7XvnXYW72zN4n9HOdGeUt6fbmqgnzKKNvph/EdMou/5Ihs0jHxv2zk7SkTS3rrf2hjbeoLWnPZj+4juD4ZXgnGpqh6GgWCQSjvw3RlyTB0o1LM74g51RLx1T4KZCFN08279w53JHnbRuBW9dC3opXMuIefYxz3UXeRl3dNKMJnnDEVdyia2QgfqBMNKgXjhi//PPyGMvqDfiCD0u3P5e+GMHDdFj0Hs4wNA+FmKUC1vijSkEPS5gsNqcZr6UOy3Z+8+W84M6/xVJEAqSm5GAOIqkmR6FJPcHX8oYMzXRvwF65AcwZzL0q8+IU5EKQXhzHKR7s9zU0IxQlGq91qQZC2EHwMx/J/8zKdt7lXzgqddzHdxEqyHOj1wAjpRMvpy2lU8fbHGycCcwrnas32fffhtH7G7f/Y/IH2hAI80QW0dMCKf56M1C9fLW/ooTGhAReHM2ioH5x4v/y15+DHbcs/nrZKosayzlc/g8PfoAInBOWBPF/7FnVY9GNre1k4betHF9ugnP23nW5utz7AFNvi699mGB38GDe1Sjz4+9q29tp4CP3n+3qLo6x3/V40BfsfCqdbUv9xOcn9fu/clphCOIdo86H3uHl9lL5x1GzN6FMNF6GrRX5JC0HNcVpMCzIrFkaT4Q8gZ8qVcsxgKVV29asM2SHFSWsgjRGkmPxVuZXJKRmdp+sWXBEQt+WMdTxNGTZ37RuZKUNQIvP/K0petjlkWXZ3Q2lL13Hpkr1O2KmIfP+Uion72B+dNZ6KKXuwaIFIhCZtfesoaKjtsKJPaFJEqZy158CJCGX13NALhCOrhnDMlkiPP20HeWfMpfAyvhunQktfizHvHmb++0XvxPXqSMeX6K5DN8RPH8Z2IEEehBbi7qWmIjUJW2njuJmoQWjA006ZN99ZQVdirv+g4+fKKrjarpSBRcLMMTV7/6HQIZzZqV4LgSCQ+uTXLaco9rRe5fm8HEyKT9E9Wtvl98ymNctCAavUcj/CVpuJhGUWtSJFUiAeTo1MwNHJ+JCdZr3nO+cKIUnIT9MpF3VZqTHIU6feVUnl5BoEXYqrzCIPpMDCFuKdwvo6i7x6h08LbGPV5XMP4SXOgGV9ok6b0sUMHcSjQ673L4eAnnVfLvu+mrbGfnNvmLXZu+mwrGzMe6utO5jjUwa9wFIS10bpo27x41CDrhBugqWmQp3ZU9Cf9sR9SLaXMxOMgvd6CPIgkSuN/RSp1mgCpAwSgHZ0gSnM5Eitpo2ynHqAeNsUOdEsHxYDCcNoYxDasttJeenWL/fLHI7mpBgAAIABJREFU/2HNu1bynlHEF6c32zz9HEhb8bGYBHg5BYBjRo2ytRj/9ZAb9SAgzsZT651bYj38UKCof9LlyLkXBLp3r/+lv6fz/lqHIOvZULiBBmWEIDuXrhu82yTVlLGXep+ox4p7CpIeEDrVy3FLug7tm4qYnX+k5C55Xnmp1Q8hdQGSIWdueRnFImqlIIrq0aO/zVz4CXqVl1jb/gd4807acwbYvn0HeDqCUz7Mbr/zy/bsIw9QQf0brgeuZ0UwvdQPyjCNimFEX9fY+FnzrBlCiilzgR/JB4ngwSd2cbUtbP7+jatwLnZ54WBN7SDY1OizZ9M0LtW6qAk4TT7+DAhBsgIBuZTk4POmygAW9jf94DhdHEvd50UzZzI5T8M5um3j6rUoVroXXBFHtB/wSby2kgKWA8DSwbAXguLQt9bLnaWI+v2g8d2r/HlQgyO86E8c/wkiV1Qtwx9GNg6XrkdTrCr6kyejunXZipU+FrPwpftMz/Pn61+CkEKgQ64ddkxCVnzxa35KzytE0Ol3KaJScpfC57nxyrIRkYbfmxSH8rUcVuX2mgYOt1tuf5v9yZ1/4g5TF4b/JNXLUuqDGMtZRS2AenS7Ne+b9VVUL4EVQ1gt+1DOgf7r93zGpk8fbnf+w0fDsfNby4cz3UfeQ157mkp8WlPCPoaptd3bdth9f3WTja0FmeIwdPSYZNWi6d3wENfbadNvu80GjB9nbdv32sRrr7Kl//EDO7n5JdoDlR5Uz3onOVbaiKhf+Nw9bbaMvKpX+LrX7KrX10PFcO9+/UIbUK3IvNO+/LPFNpDcelubIqlTHtXGRvnRJLWk3HtDKHLfo9i0LDPxPP7P84BRR+AkIDzNI0VeKMRZuehXNRueQSm+73l73VAU99pz+SihcfC6VxA9CbDwSLGiAUa9m6i/wTnhMRHgtBw74QNYBKmrDVUkOeeB4CXXcoDUH+/Faey1Un5KB0yob4HjHvnGQeihCNG7gKL9LahuhdrFzHPNFjhNhC9+/i46G84qAqWiX3t/nM/XOGnxzSsCFcWukJ5jx9t8bK4XtHm05QvkBqkf1L51FDD2wQEULa+YGQdiZOR8HD7WZuvh0xcCIW5/rV8tDv75k0dxOJgW585InNU4e9G+loe0BHtfXHfsTfS9O1jA/7lCzt+1niWOnJ/AvAcy+K6fIupz2FfP1T3E4fLPz7TnIevhxEW3QMi/n2l/XshdzhkXgrak1UMXZl1woWovvYZS+FlPj1qPMB5y2p5bvRliohNJv5TRSTDYrr3hNoo1R5I66GB9WykaNBCAG6kDOcRkTop3Wd8zOF+nOfPbOVcDifhHjh1rxyHoqUN39u7ZZRMHVtkwZmwoxaC6BekNoUJCnHRNki+lJnQNjpix5hqZrPXRuGmRhWk6nuTx0O5dNoqujz0U+K3ZtpfgEqI0eDuEGp3D0R9G98NxDrRQphXPLbbf/PSHdvggtTdiAUzRb6x2tPGVGv58gkaNGo0DsMCGNw2j6+plW7dmlc/bKEL5sddBrx5OrU5rRoz9KJfsiX9e+j3vU9arWR9ket+sm/Pzc0eVO9DJZgTBVOIJcBIw7FZyQlwXuiwk4XAbpa4Er9240PC7inEFj/fbqw6vSn33qv7VzVXYhPkfBiI6aztf+jfe8KS99dY32m/uxwlA9KsGzbW/+Ncv2Df+4r8zTpUcCwv8ljfdZPc99Cj7B/RXe6ldcs0HONAnbO3Sx4h8K6xh1EU288brrHZADa0tKAYd9oPNtmfdCuB/4H1GpnZ3IxQoYjkaZQiY2gC7Tm/DeGz1XJr/53kg7YB0Q6q2zLvnHnYojHD4IvOnhR3PkJHh8MALzlxP0Zd6zvUULZDgm25N71J+V4up/xSZEqEot1g43UlZR6SdCUyozEZhuMFHWXjhn2ojBLPqcTFkid4XZenc4FIqvu4oGBS0iidV4PPI40+6AXEnIymOolrPlyDNkB2atNF+v7Hh7pwownHFoegpGaPSN0o/uzJUdO2eZPaRIk7L8GJWmH4f4ivQMA5NJhSRT/8G2LJusH/8ymdjCIcMvFex8/lE2v2oDt6/UykVXoeRUZGOqI1dAYfo2aKHf2/f/MzX7Z7f/QT4mYhU9+F234+UR3DoFm+d1BqfpcukW4xcfsuhSM+Tn/vSHVfbtGocRGR56MIP24CxM23JV/8UVrl2qx833Rb+1Qd5Pw3WKbdHPvUVeop4rqq6nXERspJ2uOqbe9nPXmqz3VDMijfAaUVDyPxatX9//aEP+6TGAzvX27fve8yrtU9r1Gty1IL5MZw75TMnjhnqyJH21KNMrY4Xl/iVJychlHD+8rn1qawl6knMdh9qsQ10MITvEIrL97hgdYqGbTDUrOq51jWpHamsb73NnHsTBY0HnZLXa07YcxnnjRs3gihAx6wxyci90lYxl1789UTMQq5YJ4av2dUzkFW1rrGHcY2xj26oxULWHcVMHSLFwtAruueQoQNwjIj6ZESOQlkt1kxVsquQzYf3iPaVaxHsKyV6GjnqpN7GG3myYZMDlPqi66GDFdNbD54rw9GfjoEZpB6Okfd/5dUdPrlwPHUODTgGHcdAGA/sLjjiWjpV1msEr5MQydA71az2pYhYRKFlFKll4++rHqolvnQU9TpJqh73Is5QwELAPJWYTqU7MFleHZXLpif0V6ZddWTA1zOOgt4rpwMKir3gE4XDkGXA9WJgQIV1C4Q0uRLpevV5OeA7zJq9vHGX307mh3jLW97PiO1J7BE1WuxPFw7d9BkXMeb4sG1Wbp+0z/TZ06wLQp46jLmQse1wDohuWJMxh9OqWd3rtE0fR/sysnOIwO8sqb4yHFg5kVXoOgVD4mTIhlC6SvImPgNRqhwHyZHe1WyQahWKavofTqHkWc7dNtLQL6zZbKeI+nuhQ2uoQegNv0ALjklD5ynr1TTUnmY66oO/+pG1tWxjPQTjpSF0efNi5X2H8pf2fMyYCc4B0Dig3l5esdQ2b1rnaFakhUtSz6xnruWI8x/nPDRo6vCIA+t7JAczo0XZwGfUyJ08f10Iljvsknd5/smny1P33JFVYJD0iv7sqIQIqHxiYRQTBy+LX09vnMu4yVD65NTLlMdrZyOA6IluVeWpjaT8w95y1+chWui0lfd/gxcz63vsaNsMF7J83kmXv9MWvv2t9p2P/xVO1S6UR5nNmT3blrywnI8Zwt/+Bpi3zFYv+hkR+3ryk+QDK4Yy+nS8XXbbG20YA16am+HfVvUo7X97Nqy0lu3kZBmdel55li6UBrkhcfxrlOr503zu2QNJ0LVVyUN25RmKMDs7SZ8WPOxwcMyaGAYyGWhWLYTbgPrbiE4z9Bez1XNvZxSIVOG5CooUPO1tNnkHkiOhTw1oLdbTxwLzXZP7lEPORX8yrF7d76QZQQ0aSpON1vAKhvrU0h/bg58feRxaXxFGFBR6QSYLkURon1D0yqkGBF/lB0dwrQqrGsmlN0Fc9Mtf/7wgToWIP79lMlZZiSfJCMPvHm18OSTqsGg4OoLqVOTXAFIxsmmyfe83P/I2KCnuPGNbTl09U7uSG5Ei+ZSESRGR9kTy9rar3mNvg8zntj+7I21haD1tawvw4OZ9B13BjGlUpwlFghj/k+eIFDRRjaJSFYR+8y8/ZCNPPMV1sldd/alLOYYxO8UxxhmBv37I7Cv9ntqbgfjhId+Lf7WztRfyrYEZYyhgbbTZV1xlT7/0rD307AN2rgcdCqppcblKeTt+/MLfftZz3IsWPWaPPbs4VEZhoQo/+Lqp9WrOzMlpLkQoeyEnhcjT5TIOuPOWp4jUkSR3DP2kuvE5RFS7BqizSl0VWIYGiqqaj550ulXfHxyy0xTUHmVSWx3c8lUoZ+2H2OzagfonXnS1OzL9ge5FqXoOeR6KkpasNO9pdhheOdfodEB+U75YRFxtKNwrpjfZJVNBL9SfLChfTowjW9FapAI9sWAe07Q8jLpgXaVzVNV9kgjfjT4dLEfpP9fQKtHsKvp30p1EppKdJxmqs/wTK6RqYrLxy0c9zmwqplX3jK6B9RsA29w4GAKPYjQO0qEAUmxzF1xpwwYPtI2rljLt8aBPkYtAp8i2Fu184fDkqL/gmPv6h6Ou+4zJkGEq3Hh79FxEATySE6Ip462f/XmK6mPqZ5zr0FfxWjkMKUWWnAYV4slJyCOvixpA75Xyzul9Q0J0+xknyEaniF7qOTISTunqjkDkGOTIPvb8Gu+fz/c7+5Kr7Zprb0RnYwtY477U8mwl2j4E+jl8yGj0TC1pLvYHozi4d4c1UjNSzlpWMR9DnQB79uzGUPewD3CeT1FnI7Il6bNq/l7GTAfpe3WeaA/lQOhLDoAcAaEBwRAJ3Tq5fOncEziPivr7kSbUpD4VS0t21IWF8MOkeMhWvLrb6oaNcl6LKp7XwDjvjq4YIX8W52TJU4vsgQd/jgNKx45q1BwxDh1f+uU6XCPn1SbIoo4bO8GuuvJKdHONvUwB4Da6SJQV1foFOixjHShSGPIoDsxcCbmIM2oagg/AZVlpoIQu5d/1N3VHqKsiRhWnSX/pAgMhCEe00GHmyFRRT4v91qv8XcZCptKUz3JX9Z69wjMor3q9NY263pq3Y2xOvwJUe8Zue/Mtdu9DD3PjfeyKOz5sQ8eOs9987Z+I5oD4BZsox8oGjr7ozeRkzA5ueRqhEgGPNkyHA67vEVfbu/72LvvxF39i7fsX+d+kSGqq65lcN8zO9pxoI2dfTfvVJdYJhuSQIHDNnldW2tGtL9u5TvL7IgM6BwOWqi21WbT4dZHzP9/V4m62HyA3TkEdHLY/HaqCA5ccAn+G2o4GAyszdxpB3b5tux2FAz2T1njbhd43FXBovYOOuCfXSKeBC6QfIf7FZhdh/4jYvL8/5cP76GfB4+pD5eKUW+uNx9uTwhy1oUUbURh/eQ4V1f2tqqEROHePvbwyUcH6EdCGpypkNrUPil7vVQXEqRyZDo+qcbNwqXdWbGdtCPxEop71G9ZQ/HS4UKgSUqr/pYykFEAqFMrClS2Z32WKOCWYHvFLbrw/u8L61/S3gf2G2Td+8C0bPkr0tBLqcFqEnvRhPdWSExoy7Y2vb4Y22WKcvh/9+6/t2YefsB8+9gNHBoIjP4xoKwptO9XrwykW7cd79YIB5CgFYry5y3FnG6NAiQbu+fdvWb8N37Xe5HbdkCiCkJNVVQc1aLntPdpp+471sK37z9quFg4no0OH1EN8w8z1d//Z2+2G267mHOyn0vzH9oPf/JD8IWN8eZ8CwUYSpQ+8+/2kMZrsS1//78FPELY7ljXJnRxLXzpU/eXzZyHP0Z5aZPCTBYnDHw54evMSp1wOQiANkb9vpThrFZMFB7MOPajAv2jiEFu86SDrJdrlIgub8uR9KMaT0ZDh74ClspNiKRFpDWkaRZFeLWOPB1kzhXATpk3Dua2xI6TcjsJjIRKavqom53zspfi1lihK1dy6rPe8aTpGM5AgHyXMuZDhjwEy5PDF7a9RueLVh3BF7WdOssNeiXlPrWkdyu9DoNKBY6DzJIXu59hzkhF55Z51KS9Vp+tfntgWEpvW2+1w5EIjxUaxMc5hpE1oJwUFqJfjTtoGLjq77vU3Wk+ckPUvLKIgVOhNDJCRjOiMZ2ciCqtSOk7r77UKOUUQ+5G/crQWKID2S5qW53IO3E9QVJYiOf2uPyt9E9pIqqQQ38V96f5T8FGI4tPZKfAESF3IKXDPooSExh8PpEA9/YpthUB4859/TNaZqUYJJ37dtv22vTm3E1Nz1K/BPnjnX/FMtfj29ALBg20wOg45YIOrhtuRrQQv5Po1rZEhuZ6aUUA6edxwdB3yhkE+R7R9zRUzkCM5NEIAz9JxQDEplfn9CHBEA1wLGqU8is/5wNBV40hLr8oBEDuogjCdLfFlaCHl0Oo9lCoVYtW3r9Ao0gJKGfD5vQh6NjQfsWWvbLZzrHmfyloc40YvFu7cu8eLEJtRCY8/cL89/dj91K8ddJTQC8cLDgBMnnAW9KN2af9B0Of0uPZ4Iqmzy+dd7iPU16x6yV7dsM7lLU8K9OAmOXlBd69z4tsT59f9wJhVop+0RT4LIsmDg4q6kpSSkPNd2hFQDNYjxZkdBxWi9sxslJK1JPsuR9IvHvFrqXsC9SdN1RtF0LfurVY/+mZyr4ft0Kvf4UL2ErVfbC8up9AMuH70rNs9Km7dv9oNrgw8l+8qrUcZvNeeqo82iPA7Zciq7Za3fYyq505bu/gnLMJR51R+61veaj//9X0YQnKG9VPtfOXVNgDo/+LXTUUx0zqEB9dBhei21S9a6zaM/0mMsht+xjpqmI+M/1n4sTtABVTQoMV2iU5gmp+lHHEVD2dcV9jXaiLQBQvn+kZs27zNDsE7HS0c6nGN6/fFyydbQuUVs7R9sbHHUGBReBfPKDX8esghbYyjD/Hhd3H5C3pRdKRWP8HKQfSjHn8Z/+DK9/OPUauAz7+BaO2ppxczMx5SIxcm1yD+vNHDJ9m111/L/PPtKMRoARSXuXKeGmLSgYGRYo0IyoDJ6oHr8LqBQ/2rsDxhaMLQ51qEqHRO/lSKTHRPiniSgWLdZPi9R5t/Vazn8IGj7EN//XG76vVElEJNcnGhRjDg1PXFCHVyiB9evptClDK7efZQWLwwzih9DUvqy0FWu8o7Gd7z6X/+mF1xI5G59jbt52kuqF2DODBu1YJ3uZ79RPNlJ45YNe1fx6lw71dRZv/+1bvt2DN325zxVbbvMEb+eBkRcbdt2t9uh1VfyPp2J8RFVdCDKgfZE79/gJTTYbv9qvfawosuh/WvN0ROh+3BFfcDcYpMKhumJBBc0y0338Jo31ds2y7VnRSNvi9vNgBZgHj9/MtmoREjFZDz+F7h7xBykqPsxefftU+SGz9PgSSJoe73FOXp54EMIrlibKO9vJeCN1qh3KWSHPk5jOhCPdjaD9Gnjh5/sSvVAxRiiXirkcjt0MH9dhHEPIdp3TpKmk2FlzWgTqKV3k+blFpbh48YiYNXZVfNnWAXj5cDEOhDsRsGxjydW3L3qhxvxzmJEa0n7KCGtYhIBrlsp/DxtOf4SZsho3IQi9cbYul+odz4FOFLgsOp0MyLiHKz4S8gJlme+WMeq6snOt8E50vIhStAzpuIbQbg+F9xzTW27cWnrRddIarkzyhD0hI61O4w5bRCkIzlv8ZaZ8a0QgogOWdyEEIpa8/ivUPxx/nJP0fAEilJf2s/dwki9tAsNIzkKfq/eZ7st6JMyQo/Z8OuVSukB7KRl9Ok+06OQJx2rXFcj/TPKYzpoqWvxCf5RfS0j37s0zYDSF+IjfL6zlCqiYEUXJ87XWaTJkwHHdoHkjiMs/McNMqncCiDwXXK+OE2Zjj6qy+zI2ZN8g4w1QPogzV5UUFUDUyQnbD0ybnUtL7ohCEqRz/I4Is/QNM+ZSDj505HEtT3r/1VG6MmJIqboIZUo5hEdT9CAMopMu3k7V54Zbsdoaunnfyg8tsN0D8DU3n7OQrHunFw73vkQXtm8cNkoaghE4tsUoyOYrG+QiGLyjLOvtJAU2j/u3z+PPftlkMCtA8iqVLkINY3xziyIwHti5bb2yZLag2yUc6IYunfs+HX50Z6IZgWM3Svxwrp2bSfcZXx5dfhWbjkSMrwu6LvRYV15UAM6AiraLzZXv+nf2I//fJXIWG4hwuM6XFl0Oz27AFbHwp3+tSxQLu97fllv+Nt4bl3GCGEyI2955yVz9ZUNggX+o1GCRzn/Yk0gewnTRxve5qPenR/vicMTkPn2swFf4Rx7LQNW3fbNe+6AUidoi+E8fhRvNCXn7dTu9fY+VPQ+6rlEGejB9clg3amYxPoBDS/6eBExC+4UdcU/fUhzEWHIA6Vcuy97brrr/IKURG8NJOX6hI0o7twuFAvLUJARe9e+Usq/uXBKgos2cDCgdYBd8Pv/rLnRMsTHCnv0Kk4VfUsbn9Fot7bjPPk3QBcr+BaPM4KlK/g13sfeiRFz1HcpK9b33Qb+a1ae/yJR0FbNOdcpDTyXLXb2UeNn5MejYRIaFVfFjfspVLCz168lwqgMhylp+T50oIHBfVL6YvvXPehYT06lMMbR9mNt9xqH/joB/wzCy1CcgLYzxpSD//2ux224gg84Bz0ydXn7W9vGu5r7QqR9xQM+S+f+5Yd27HdvvTjr7jASnALTkg6mFIerUQUp7mG2kq8Yozerp37bMULK+wnX/2+9YCfQWmhFpR6B1rztEfsKo7yBfL3k9PnhWE1Dfa7p3+LMWq1W1/3XvvK1z8PilJhzy5+zr7wjX+x1nbSSkmRBroUB2kExnDnrh2xmK/5yo9kmdDaXzprqo9wzgfSDzDXJE89PyYDlcl79JlRRR6OpStqOQko18d+94IrlrqqvnbVUJzR2ip7dhsdKEmB6jI9Qk7K4hwQrtpyF972IcatHrKj21fCjrcNqF21DlTNU4MxY9al5F/PMKb1FeeXaGCUtAqmNGlNDmMds+uHNlTY+997uytjOS0+DIcI/yx/FyWtFLSm5HVQ69AClH8MaP8gkV1MzKOdTNC/yFqSQ5rzmxkCd19ailGGyhVkGHsds0zOUyBT0sonpykbNI8/klyHjAYCcp59Fz+AV9Xz2e5s44hOg0zm3KkjEYE7ZKsXF53eCACCkbPonBU7A6IAL76iGyPaP0Oew8l3Yy2t46mQbPzTMSypq/FjmRz7sMGhR6KWiU+RvKTagVJxK+rfUPTZgdG6Rfth1A1c8Bq/YPYdGP2ppathygOJ4j8hUYOhu/7kJ//B+tcTjHTTCXIOB/vA/hiF64RNcCdQAHjrG6+zZcs3kE7BOTh6wvPrR9jrw5C1DehXbp/+y7fD1XHACzYVPZez3meo+1FQUkOaQLn+PrBlBlIVZ1PfAwEKg6/Aoh150t+kZ0QwpPsRA6Kq2E/w2UKyfJJkPyb14Zw4VyBPOsNrWjH8z65+1Q604iQIGSUA0p4e2rfXZg6CmpruhH0HD9r9P/uJrcYJ7PIBcgow01qGm1SydNGhomuQszh9+gybO/dSrxFb/sISeCR2u6zEKwpuGz9F9J/tURCkyX7IMBflTfovfo93CHlI++dnotjF4Z/AuRBinxGn0pkLpTVJBce0Z68K6tVUdV/nB1EeZFn1Ffaxf/tXe+wXL9jGJ7/EY/Ji8KAxon/+3jvZuGqfuSxY5Fv0Sp4/Tw6+kCPRYshwUeXPJK6ZMHz1xphNoohORVY/vOdHXLSK1XShFBRVL7Dx815n9YPHWvPGvUBHi6ymvtaqxi60eW++gYIOIEOUyIEdW23Py7+3zsM7yOuDMmhTuFv3/LtwIFqX85icgaRq/STGYfHcsK9OFB75QmZHgMduufVmbwFZ/8p6a4Y8xCFXP6TpmWmQSt717Nwo4j+tMb4890LDHxvl95giN0GPGuIjqF9FSN7t4JF/KblPeNPq84+IWkoD+B9u87p6uBHwlpe+CPLi0hgogXjP9cBxSJHCuKf/UrFXGLckaP4tm6I/nM8qRCRuXIpz27PQu1snhai/q51JkCg/C/LXgazE8KvA77LLrrL/9j/+2Z8nw+/XILgOg9Kfyv5P/marVdbV2FBox19c1Wrfed8EHLyWKOrisNdSsb1v32G767a77PsPkDaYMMqdLA0McZjXk6rk5yn0XLNhva1d9aptXrvFDu87ant3HLBpTE37GApnWH2N/ep3K+x/fvs7dgyI+QxFYl6vwrVHJXXkvPR2cnQa4FFQfvIQsxqaIK3REJg2EJKT3cchsWFwD+1zUkbZMGTnwdcnyUz2qfyxpCuKkZ1BEjIBdjzliHMeNUP74fiE3IRRyS19nmf2/QvHSMZLsOcvH3zKn1Mjwz+kt00YX2Pff54aFGRCUZKk2IdN8eXRMkpwxKRZNmYG/AZ8/h7msI8c3uQDszZvfMX27N7m0Yg+W5083hqUjEbmk+8jp4/WJjE2DmSgz4ABDV60WFNTSYqJ1IDQH5/O2OXz3bfCs98KR70PwKIFrx34v2Bc06HKhkrnV1LsRUpsk/wzR40c3g+jHyo4y3W8QWHd+FlnbPSgWo/+Tp2mtYuCtOP8i2IqnTscfkX+6LqzyGYdkPOYgWIbDe6CXDzp5zwZfxH5SM49zeOGOGmH9D3SE0m3JO+j4OwpivetC6Qvv6+eHfz4+rrw/fJrtd/RJiZnPYIRd1bdAeQj/Xu0F0ZUFzovyj8DEYmUQw56is6l/i60QK/fB/vhsjVQpPvaRjT7qb/9PPqNvDvpkTFjR3tZ7erm31McW28155oo1K1zgysju3TZCpswZRp8D7MI6PbaLtKTW2DCe98f3WAjmvo7z4e6QiQT6veX0+WV+tgEOYpyJETiFboqhsmEng2IX+vjKQ/uT2ydKgasFmrgJGvnXG+qNqRVtMSgSLWkO1UA6CyFyLDIgPa3whvC2X91137rEusfn6v1FP8DeI6f6950uRw/ss9+cM+POQ+ruJKoL/N0ZcHw5z2LFc5foiafSZfYvEsvdad32VIQEByeuKfkiCXl4Pl6OfoKTFU0nJxbRzZTEC19dGFHiO9Y7GsKNIuOQdbrqe+/cFX5rOhxF5iQb9rszldUkPvw3AoQDhFSj55NNvyyD1rnkWY7skVteRRA8HmAKPaPn/48bwDpCQQZvQhhv373v2GYBUGXUtqW2fTxU+xNN7+VA6+55yhzqntPAf89teRZKDZ3xIHqUccglb+3HlVDbeOzUNXueJLIscOGjJrN8wfZsMtusQnz5jBEhQEcLOTmlUusZcNSL/bz0b0ScAReUwNPty7DaOxJCjkMe4bKPGJPc8pz9Ooy5Qe4zG5kdrn6QlfRPqc8pjbTD0465FFUFkJYgOgEn/K8MxBjSPH6bIKixvdll5Ofc/beysdnlfM+5eSkpXgy5K/ilOirTTS4ztRFRbU7DQiZilzS6f0pAAAgAElEQVSq65iwNtyeeOp3eN0Bl6nKXFWbyuufROBzeqUkzi8olBCYIpSfvAe/r9J/WSFLyUQ/cyAL8ZW9z8hwRl92GCe1bKk1R//qKBYbgiP3w9/c4y04XuAi5cVBV4tWLdHFExuO22ObTmCUztjFQ6rsgwuHehSojxDUn4X7A3d83KZfNMY++Kk/808/eOiIbdiwyV5ZuQ52rRW2d/s25KunXQyr5Ge/8ndEKY320M+esJOkbF5XhyPIgT00cqq9+4N/Y0foDulkv2IqX66+DU86lKmuU9wNnY7S1DUQnaA49CUnTL3ILcwlF8yYc7G+KuFHxIbr9+TkFFcs/K1cvDMRIpr+IAn+vukgSkYLcLU/NyBGlyMp5/Rf9OpGNbCU30NPPOcFb1UkUOcOKreFF1fZdxbD3MYleqSvgTVODhMpF+377CtvgSNhim3btImaDLp2+Bj1UI/RQBxg+Vpa5NzQsg5OKsPFtzAEph4DL4bLbZtWWmNdb7tiwRzOMhX5FHkdw2k7TBHhcWbTd+IMu9PCNSrCU82JevqVAlCu2ad0JsRL0b/zxyv1pHUMrzaMfYrwI9eZIv203lr/DPPHGoUyVrHcMNCIpoZqh1+1b0rjaES4KsJPdkBLiyE5ASd8p9pOeP7Qgf1xRnWfgQLmmoXY94jCgu0wvtzwZ/2SDL8ez8o4n6eIuIuQftYnPtVU51rIFvfhDKFevCvDrtSAnK7gxxDC5u1X7gAVi/NC3CLICvktns2Y75ANZ+n3WI8CYpGdCCD2+xctdfTNnTxkb8GVN5PDXuAFws4bQateQ2N/29eyy699QOVg8bwxI0DDrcow3u329DNLnK1x3mVzHP0pgwH2qvkzOU/oZ/Ze+18LaZpLtX8OETsQfwsphE6mTdZTqxJ6SYY/5DzLv+Q3yNSYxQF9r3j7G+sqOUdyFnDg2FMZf6VK28njK6WkgtF6WoS1jgz1gwK43dMQGup1ggf2YMPayCl3cX/VIFut1JzUMS2wSqkMEIBN65nT8ZNf2J7NFKebaqKEfEu7lrb/JS+vKB2eorhk1iV22Zw5Pjxp2dIl1DEcDGfRRU6OrPSm9jAYGz0IkQ4QsudoTTgUevfsbLosOo+IigVDbytIKpW3wmVoiR2hivZ0/c/bapNc9OhfN+G8SBI0TOX6666DBWu97cb49eg53nvmrQtj6l4jhoANueOOd7K5dfb8c89xwNvx7lTRH/nK4sGAUKFmgN3+5nfg6THZjz+o5UIK95f3/oqDziLqwZ71duVtf2XPP0K64MyaSCnwcJ/yKps49SprPlxtC973Ibyzfu4tqs1vx3OP2ZkW2sHEquWOLAeGvP+Z9q0UdS1zhRzHOZR59oP8sYJiCS/IDwBPuvkNNzgF6jK6Dw7u3x9KKxnKgHNicyNq+1+MvQec3udV5/tImtH03lVGZdS7LMtFiVvcQ0JCsBMMMSUUQ2gJ7AcW9uZeLrD3wy57d1kIG5aFEEg2cUhIsB2XOLHcZcuS1XuXZjSa3vtImvv7nvM87/uObOCOM5nRO2/5/5/nPKf+zu9k+3/9d4HJqEdJ8Q4JOZxJa2c+z3+xtD4gEx1sMbYaAMZQ8bG9D+Yt6+23Fj8H+dEuEkMF1QhkVMXsB/r1SXGaO6kHwpIVPI/WSWO6UrR7zyim7D34Pt0osFnlEd3tiOZOdf7UWuL7bGl+DJQZKQy/Uv142PLCMSZ1VYvCn/7Vn4cWka3wfl5e0K/USiXTpLKPq9Y+KkO8RRPu5ko2PJIGCIAGVHpO9eH/9edfVXvfD8MmdYf09Y1aZHlG9fSrg51hQ91Y+NEHmsIzOzvC+geeCNsefjhsWqe54B194S//+M/Cr31oQxjU8KXSjz8WHnroJ0PvNYZ/ICJ+qCyVaEBRUdJKQZSLBY8hPQDxSFV3qK6N4fOoggyXrhF5Q3ijvNtqsAYYAuQrrncCfrr8qcxjLUnTdmCXNi8MDcpE2IE1j58yRlJy3jeeti2l7BI40NDnpjDAVRSpxn/QJrzNlxO+Win4hzYqc9VTFl49o84YKSmm1GVKUXpNnjg1PvgjP2c85wUAhrQf5wVqLVdUV6y0KcqBMtSonDDksEJ8+GzyRdHpLharGXVxxQfhY/e1hLEhUW8reiftynpNyKkb1jntVV/1GUV8KNIR4U14L/dUfUpbbhqaVsAifS74EFsHcyVdUZHOZKswGAxy4jNMjmzd3OFKGaq07jUyUIvqBW4VdAnjabJJBjIaQwvM/f8sVe0K15/rxpQzl3WG/VqzTpujsrO6Lukadnm2DoyaB+IfO4YOOmSq4hUhzQdVlx7VetkMc+SGjI6e42UMSs9qa9R937tjqzKFXvvPfX9e461bfK5zPmSoWWM6P9kZvy93Ehyv5JlGHBDS9nuOnw/nBYSzNdHjdfXN4YknfhMi1bBixUqBgeUgKiuyQG3PV+UYL2hq0tnoUAlIjJHCVc/TgLdSZR4r1VJ5ShMXMcIjouXdccs6awnFEE6IjZT3zhfiH51BlL9YxEtkDMpkvNHvnDF3jt34szAp62W6XA9f0zoQpDIHZlROaLmyBGSX0D2A+9DB1jGl0igdAP2K4JkuiINCO+qEnL8JlbtYkxmdgQF97im1Fw+N0b12XRwcGlgnXUv3AgJGZu3g2++Gf/7qV8Unc1xXJOriiM/xTgDbgfgz/e57Tzb2pq03hZs0n6NL67V/314R4XWbLCTAJmueMGKekrfN8r1MgSc/o2PrwFBkNQKmY+SfAoX0vrkEQ4kAah6TDWMnx5zyml+ZGR8nfX5MQiGsqz6A1Ah1ByYQe0rTdbGllJSSybR/gHPkZMJolDxO2y42Ly9s3bxDRp6hDzMCgJx3VCS0wPzEe1E5YGaGNg45GDpwUL4+8KE7w6u7DmiDijRKdEXou74+3PoTPxsGNbEJUN85zQDvPPa2EafwJRyojfC9KidkrO8l/a5sQMb0O7ApfSVTl5wBe72E/6Mfecg8yF1vvhWu2AzylCrzQ2IGzgTSW5ZwVfOVrqIvuEUdDtSqfvDi86K89CEvE/J2zdiRCue/+HoiEF5PhqcAUh/9wfr8DRnvUT9eq5Fo4ATYpDM8thgBKkVeU79YxC0Xw953hfKPApccMxe/aGoyBj/dffavuWKaWZyMBvNVsgoWzor1M2dXLP2WUo1er+S+lMnQAYTEBwOyQCN6f/k3fiM89PEHbHAM/bwWSWGwmC8uD7tbvduMey6rEL5EEWG/CFwOHzkpogxRZe4/HI6LmY54u1gO4ac+8Uj40Z9/XNGaOCQOHg5f+vyvhd//uWYxehWH73yzI4yt/lD4rT/7Qjhy6oqyTQ3hYzseCb//J59XhDcavv/0q+GVV3aGXjH4AWwjtVajFHW1Skp5igBwWvo1Y7xfET0RqE8OpD0nToyMRitjsGyJ3CDYikfBSpG/p6Gjc6m/Gze91nFaCHLkaaEU3qJ6Iu0YsZlRykn7I2t8RHQkzHBE+fPXuCJAXg4cPRtaRaAFE2SJZOrRTQKxqc/5y6/32b1aK67pJ51dZkUIoPvAo0+oBinwnpTlpGr31Nnpp6ZtCBkvVdkAxD2th/ChT8lhgUhqseZaMJALBb1jnSI3Zd4MoKdvRsJ2C+jaL1T3iJwB0PvD6tNnboB9ejLUROoxck3kWP5vlJ3jL/jygpX7V8ghDoIzpTk6mRQAa2CjrulA0d+oAVcL5EinAc51of6PeQCWWYvnOLW4xeS76zawLJnTlICRft4zxififazNMp4ym6XATqHLDAOViwlw3WKOHede+3NSfPVtGiZj54VzZcY+OyPAIj8p5ilNMXUSGh+WtLK5wdLa7I9zLSj1HMtnLmeeTfPyUOZEO3tc0hE5mAA3pu5wDqm749V3j5uwpdf/4i9+3obWkEIflfPNtc5VhDymDNAtt99qYLselcKqNOFwXBTAnOMKAUBph6yUfAAEXbqgWtMxVUISpgcDyZnqkzNAKQ1nk7keoPsHRd/O0B13ZEW+w3hlOUc2Kj6C0TydFvVazH4R1jCMinJvm6Y3Nm5eb+RTxQrAAGIC7iuWHJMDgnUV/gEcL9hFOY+0mU4YMFKfI4fgYutlOT+doai6IeRLN2H9cMpMLvUfjtJbO3eG5578pqYOntB6gTVjH6wwlV30zG9ZiSIju12U2es3blRgeTns37PbzgbilVqdZxOxpQyzl+cscETGwJ4xm4AMnsl/BH+afuJc8Hd3TLN8I55BSBkCyst2a0u3f3tGmL1w6chz4j7dqbeAKIeFJr2UWhs8urRUQxJ724e4IbG27OrFDb/9TrrSQCl8RSOcBNMe9+fZT/VeV1fXSOEoOgAfIM+QgRAT4bbQcueDoaCmThFfdxjp6wgXdz8nkJiIHlCWWnzF3LpRpZKGD8gBOJd1QjJrnzX5uUaf+yFCffDBD4USpYNe2fmaUjO9s6IIjqUba/jr80RisVZDQVbK+13gaR/qhBLgo8ePhH3v7jYmMlt4ygUZvIF73MmbxUjS4lek4KIApUNUQt3RQH5ObUqbCuxUqU3KFKGuIb+sOixZtiL8w5PfsFSWLWdu2BEFL3mLGa8xCWTashwN4ZmPzNmKmRB39FA0qTziO+uud2o3S9EpgkttnFoe3w0Ni8KHH/6x8NgvPma1aEawZtS51mxMjsA5MavtU8p+37tHRYl5TMZXgBq7EOp/PryFkK9R4J4P33Vn+Kmf/Vg4Oz4QVi7eFD57x63hCz+/Rmm0y+HF49dCj6ZH/srv/YpSetPhlR+8ZkM2xkY00lTGdr6i+BLR5FJCgCaYQwH4CLY6nDabIGhcFd5za04bsmVr4kNcMsvHusWskj/mAu1GanZtNb3G2tzi2UH+6urrwopFdfHlfscencZ0NR4iZzCWetL2mONJ9IpQRnk6fb5dPBoXbZ8ghbqp+np46Lba8MUXekPHqNcmDUAUI6lKjcfddPvHLOLCaJkCMaVbZIamUIQnlM4g2rFJelLGpKE7BYKCm7+Qsa9SlJuWq91qpE2O/aBNjetWip+aKV0ZFp3Tq806xYCBs2LKLQqs1TQNaJmWgedmsTIJ0Zyiep6VLdNlo98UcGBAyzQhtLpanQboKko2iI/kB2ZBBosBrM2TUbU0As67HGuPsrx0Mgd2UtLvpN0Jcuwsgv6WoiVTpZZbw6voP9qcIRtCdmy8Nq2AerxAsma8HJwbvR5iIBj+zsjo90LqxG4YaJZvymk+nS4519A8o0NSuh/cjJXIZMhw9ErkIGPciqDJlmNG0FCsvasQ3gJgG3LGkKm0Lolp0gFl7nSldD+MrC/uOmhofq4L+Vq/bmv48P0fNUNSt2CBrSdndUoYjTx9LqNwrQefGrom/S1uXmzR9+nTZ81oY7zV0BkeuOtmi4yRAc4xkzM5a4wfrlIkXKsZC1dE/oO8kdFB1xFwlmsPuQ4GZmHAPavqysmMGtYiOi3IEveHkScTh4xPyMDTY4/ziqFk8Feh1of9hIrY+AEIUOQA8PwROTGUCvn9mvbt/BWBEkVQN1fXNSN5wPgbd4KdbX2grum1538YXvjWk2F8SCRy6lCjBJD0QEZR5LiSbhVnbLDQTVu3hnVr1oo4qzUcfHePcWXkgvhczr2sY5mBeD7I+Hlw77oIbIo9N50LVsYSBqkc5DrdkpN6jvE1mJfoQcOc0vrPzzz4M79kQKoDz/6FuPDftQWb0cERdE1vjBDxATleTdaZie1Krvpse5JhTyuQhNrCF09TGPAtelPU3qkh0esv1hoF/mVi2apXfXVxqKrfFLbe/tGwb/ep0HLPrZrB3ala4Ei4tPelMHpFi35NrSOK+K31DqDfuOq9E/LG7FqSRskequym+G8sLN7YA0L1Exa9+uqbZgxYeW6RVCA1rpZly0PL8uWiq2y217EeBuyTEON9AVhCwe7XGNML58T3L6+KiMdXJX1Wiui87x2DXojCIG1LtIzhF+DLWpDMAXBWv0LS/tFwsANQUlZqUMo1KZTnX/yBDqFqVGaMHMjzXgG88a6z9z4bGOKbmhRQAgtZZBK9JasZpX/EMNeIWxi4EhUaERgGo1ptiMuWbQj/9Uv/yYiDhjVH/eih42HP3kNh3/4j4dARkORTWgcZJmpnNiTKBdOakQxM4yWFanFu14ei8PWd31BUqVRZKAuf3HFvWKqafbvKQn0S6mszSqPCuqj9qFDKnuE1c1Q+YS1Rzv2qP4NfYVgJjhqKKKXAbxyokbtibrhsZVj9eInpOnPNvr/qPeJvEXr02JE5fUM7esum1RYFOaOkv8q51GO/rVl3R1e7YXB5BSRqe0RJR78fO90azioNT2sjYLYK1VE+tb04HO4tCC8dJq3o2SI+YYmwBavWbTGCokp1itDTzEc7p75aG3WzoNwnlCXpVRRXW18rwKaGqGgPOpQJQzkXU9OVsVpcMycMX4YPQg6UIfThBhBaX7XVXJrrjGFG/ZuI+dk0JRadzwRgSoY//duwGOkYRxnMZJ8MA+ARD0xmNaWqQWumA046Ttw0U0MxgpIHSiy0ipJN2yLmuCllB5OycqeIDfaN9lGo7AZ75ml/Ivd0H1AlGzjQ8C9OloU8+edQrqIlFZ3pwMFRIc3PKiMDeOy67Rlo+MjUiSOn3804mwGbsFQ1ugTiGuQBwNqY0uTehRIv22TFO4G4NoIFnG5ahgG0gffAcEAqVWoDtPSdQwLjpaW54ZT69Y+cbbPgjPuFJvc3fvX3wiL129PNcaF/VO8hjgcZUpxl0uSsW7EMN/c+LKNVwdwG/X2BnIQ2EWG1Xryguv42ddgUCaflXRvTkjOcLByUdnHorxKNMsyWAEcnlUmYFiYkTxlc2qRh/0SOCBZ4LevnJdZUAqMtEUwEhD7qYlFEzHChayppsb84mEePHtMwrJVWprLSkWwZ6wH+aErvyShjmCTzdb9cvxFaac+Awl5XcDWl/b8ssGOHcAd5ArLPUCePOsAbvLwU+NJ3nw6vfu+7oilmmqRKJWYjMxr/X9DFGgUsZ2q7HIA1a9bYer279x0bEpf4TtzBTZifRLGbDVmN+EdbZul8yZNdkTmz/pgFe3JTEitgpuxrTq0/b05+4baZ/Mrbw477bg6vP/VPobmegQkFYd3a1aFdKZu3335Bb+uo4EzkZ5owGomoleyDYzrJD0kmWZcxJvYmdqCIbrhgeVTmbeVJeOqFvJ0TPvDQJ0NV3QoF/WXhiFL+1KC6O9rC1kc1/EeT+kY0QKTt+J7QdfxtRf0qMKluC+pyrozHtWmB3jRm1ftc06fF6CAa8+SImfDru7GxSVzMt1iEsuuNd2ywCte+cuWqcNO2W8XUtEx1LKGkE4oSMI4WnnT+GDU6Pbe2rsJAHK1treHi+VNKbXdaLSwXjJNKJb5cXseycb2kbLWJhfo/0pIgZKkreTsdvceO8rcUD+xNOiD56n1doTLDt7/3nM0ed/2ZcXX8xv+Nr1np+3iwWDTfWr1XrB+mgSVZBZ59YweapW9sEQoIti0Na5HiKBIt7NWrQsqLHKZLnjQK6rp49SfVGrRA9J+Qt3RePG7zr731xj+bmrv7FX49EK+UiXXrEz/1KbFvTYc3Xn5TpaOzUgp0kwhgpLp/gVH/qm4teRmTIzag1DMgPPYKhUpUgSJOBDz2OVFO/eD4GqZzmwWORS/XrBYHO8pTNGA3Gvr3W3bWiBTjsEiULPOjdbj79q1mLH39HOST1tLsUDxv6TF3Aoj4HbVLBIMhfu6HbyltqTJK3EPchXuX5Ie16xvCF59rNZgqrYprVos2ddnS0DM8Ey4Kq1uvyJ8okIiTeqhNp+PilT4k2u9Rq1+9uNbJiDHUp18GnshpDrKo/S2aOxQun9ilLg215+nsEOXjSMz6Sl5TvBdb83iOfJ29SMVjnC/S/IluNlPPztWjOe+Tqb3rvivVxrm8vkTpZnACDmzzDJuzH1rJTOfHhixBEMQZtAu1Z9qPlG3h4xJi36CCbEZGxv353mYZ38Hq0XZyzIFLQ8O4N4zZnsOn1UomB8uMtIMMSYln5jBQytO9jyg7RfqX11Eu43ronSedbXJqByJdc0rxxkeio5IcU84se24ZC79D4TkEtFSEDs0t+p212a1rg18wlTQee+xnw/Lm1YrIybhKPyvDkTeuLOvgQChsXK1JiKI7ls4bV+SMEUX+iOCdrW4mrFrdolBUQ6/qa8wAgwEjeYVTyi3kaeHprSdynoZz274c2AZVNHeFkwZoFceGNDrYD9O3isytT13rMAYvid5lSDgJCHSY8Dcqh9PQ/dKXV2XEKa1xWK4pKGROQCIgt2tX5g9OC6b7cR1ku6D8ndLnDVOa4KqUBp/Qc9qEV+kRAHCeWhCxU16S8mtG/w0PDIfnxUXzllg7Z6Yv6G+D+lskrntPGDD7eDSIc+RmlQBali0NZ8+eCQeEASBLYlIW5QqAbtbpdFnh31cpGyLjsW2UdfNOMEQoZQdc0FO5Pis9enje/IXSIUqviJc/72pv+NwTv6z2l8lwvrVV7RXF4amn/0HPcjIb0lNZIEKsO5swzze0oX2qFoRUIeN9rxurn2+wDytxjcbBWdCwPDSqXg05RKFYlTBgF9pH5YA8EJ559tVw8fTxMFc9/8VFNWHl2s1hpun+0Lz9DkUeXaGn47yifo0OHbosAp8hMxzQLs6orW9mWmDDpFxcfWYPpv2Wolr3ItetX2ujea8I1Hdegx4a6htk9Ffqc1VPr6m21JDL54y832JjFLwsoAaCuF7OEVFk6+XLivQFapGgM1K3t6/HokzQza5lvI8285XxYD3CwAEolJAWp0jfJvlRWtDjkAVZndL7guHIniumPhi1ymtrw1e+/s1M5PRvGaFk7FMEmhRaMoYZwWCP4sVy2BJHuXuSMc2fELfRcLkiM7fOvfsStVPJW74ux25h+eJw8203myH+4cvaNz3rRx75ZNi+qiV84Xd+J4wrPWo7gzE1gyxFYjaWvSLFdj0s1CxvDNWw9qNUqHMo44soHyhRYCAyRR+kCom+YP4jQqK+zWMpAs04b/FzfD38TpMjkJDEVgt2XZ5Ruv50N/ykg3NR5bOP9Pv9ywGe/pkz4abN60IJHM7xWCQD72lgdwbSV1ICPtPBKVb5eamjN+zT+F97ftx8XtdUkhd+4eGm8LWdPaFvem7YopHY29YuCecFjmwbUuvnKFSngJ3o05HDabMSvJ2J9RiU/F7TOqIMC5S9qdA5GJYjxXrm61zMgUZ1TPPuj7xqfPsA0ZJB92vNgpdSejF6dRG85ufS9sXiBQc48aiND0XO8MF8qbLCaMvv65+UIViZFfWF6heXDotoeeqY6CN7rhlgMilZrE/ab/+7bb7tq2e30sK7Q5BS4HY2ch2AWJt3kYi6LzmOOPVa28OnLod2TRm0LoaIJqdMQskwOT6elbiurgjAdWK2jJgFnsA4W9LY2W6BzAmdtSizVEtcsvTMtF5cJ46AYyVEjiYDBy2vrYuut2nBsvCTn/oZURkvMApl9gR+fWHgFb0HUeBeNsrcpqZFbnzlHHLWSkuE0dL7EaVL+YZ7P3iL1d3JoE5RZoMzwQIK6S89v1zOBwROXA8ZTRd0kc8AfJRTwd5ZrV/OEoHOfGU4UQasC6VNG0CDTtCatqu7qUFlM7J37C4yjIxaFkUG3Wl2lf4ns6jHmuqV5VKkzxnHKZsnJ2FCGYdBOQ10fJQLY2bDqAAOitt5BmdR+hZcUVvXQBhUF8g8YbsYDexdJ56Sp9zSr+6Wp6WLD+36oWBsbfpsMdfGaaFZIX5/Db1g4SLZwS1h6dLmcPr40XDs0AELCC3Q0/tz1u2MWEAb9U/Gxrnusug/tgemAU683roETIr9C1E3/XrTzQ/MMHfYbkAtd78pw98/4rS0Ixqm853vyPArnc4rSXP5QSa9RqSwSI+JT15eDhsLWG1KABAYmqZEbzrNGF1D/Mf2B70WMUA3/OF/+JOw/+AJCUJlWLqsJXz5a18Pt2sM4re/+x29/5heo7qJLrBYU8S23vpAONe/ONz5078UzqpHe6C3PVzcszNMdJ025r4Z6nYALUS6EK6eiM5JVnHaIbCzHdONCElE5z74wAOhTm1K1J9KRJZTpYER3GJ395BSMS3h/PkLlr5btWq5vLJzeuH1cPbcRUu50qsJkOXxx38ifO1rXzOuczwxDsSQok4fLYyQZGdBZxU0hsCvgwOJ8S/C0BuqHxpe56kmtU4aL43RBDdB1D9XqVmyEi++tiucOnc+BqsuWJnDHhVV7mNp82OIO0upzl4x/5cxDOK2R5lN4BEHn6W4B/CLH27TgboxujnK1IIIYcxDomL+3P/5m2HvngPhj/74T/Drww418K9atzH81VMvhDGLxrR1CLMVqjyrgoKqqqmwCWwqnljnCaNgmeRGepBaJp4utUAIQdg3DH0iKaE9KRM5mtD7TeTmRoyFUVGsPa6LGNWechZq5VShaFhLhiX1dCcaU1+X90xHe7/Fu2Ev3Ol0r7xCUchWkWBRqkk898ng5zpoyVFIWA+iE9b94qXLYc9BZUswkjleAt0S8Cs8ulkgS/EODM4sVAQmrgd95sFLfaFnUopsSlSpAlnNE46GNDlGKaGA+dkv5DHtpnPlcJYpc1Mm7I0RJWnd5+vzi+QQ9LQeCRcPiOhE6+3r6gqJS7F/xrX2zGiuwiMa8dq/OWI4UTyHgCHuEe+TuiR8v/w9cu8z7WVdaV5oaSo3B5nPduZM/uegOc6YUfFa9ihilFBhURmaSuS9DbTrTq09D3yFxbE57XhxjzNZGD6PD/BPMuVqvP16rFu00XtVzjLKbq0vpDW0tqJDPXKNKPwYwVlGSt9kgSpkgMi0cC0g1425Ts4sZwLn2Z1bb+PiK1ep+0XMFsbknOCMIO9+ZmJW1MBrol/+mV8Nq1asDZsEQDuiNjYoeFtb2+y5dYrg165da0N3jh0/KYroxlCrdDuXd+YAACAASURBVDXGaMSma7J/18K2zStDvVjxUhcMJQdS4qwhZ5W6/rQCJ7M11lGhrIAcG9rtEplZcrx9PWW0lVHgfEPhi3NAQDWkcwkmjKwAERXBVgmTJ3XehxQAFGqtHQyn7JV08qiwLixKeYlKpwBWVU64qvctVOZqXNlAeGbGtfaDcD3omsjOUQYYkcNgXUA4spKnfjkmFwXOHJOdnAPtOEyMUXZRW0ZrrdT9d7/y9XDm8Js6hz3aK+jCEwYguzHJwefeEv4NIrCbb75FJbbKcOKwmEDVkcS6pjPOuhqGg+yYvpGzhAUwlL9xM7tMXpP9TAGPP8+DNjtzyPi8+Q0xLyAB1R82bdisOyhSneSEjNiQHoHUwg+2TQLSi/I0sS8vX+Ckiu3yyOo0Re+A0kNtYfGKHQZ4OXPsTZt/fl2EGNf0HlYqSEpXP1FO9eULw2c+84SijZLwzj6NOtSG7N67W7VFpSflKDjnMZc6L2xXP/+ZK1Xhnl/9fbUaalZ4/xVF/K+oV/uI3loRv5yMa1rcmauqz189lXU04nW7LnCFgDg12fzupaFeNcwr4nzvEGNTk1L+W27aKgWiKYK6luNHz4mNaa2u/KraMPQ5Mt41MkJ9A71h0aKFSoV2qDajFkQdwDHhDjxiJMKEFtIjTw4GxhvDT6tILteBHVhdmOGJ9T+r6ctjK9bPIpt2p7qrTfBT+h9GP/0kUnCwJPkzOQbFFWHR0pbwP77yFT/8UXFFPTwrMnLd+V6PM1eZ5qqLpD+o9SOkGa/zBgVsgpajMJPgMSiGqJ9STnNJU/jc7/12OHrkRPjy1/9OHjMj4L3GjgKkfGnDKITCbmio0yEXTgDubdXoGec7ZIZ+yroGnNudIR8RjBfb89zYx/qxOafu2fp9+50lYJBJc1SaTiSSg1+Ji8Bj9Q3Ob1HftECR7VDoEGuZA/s84syNPGetXVQ6aY/T2qdMSzJkjbrXtSuWmGzhECB3KHwYzjgjMEiCcCaFjlIDiHT+UruNqWXD36+UxGfhhN3WWBTuvbVQhr9BczBUCtF7v3WsNXSMiRq6bKk+S2yQeoz6ZrHY+pLv0KvMG86rYVBk5G16pJRqrc4HSH8Drul1Fw6/HrrOQprluiGtp62lnYUbZC3nMVs/IqZYpzdC7Mx62tvN+vJPuOGxuMcrG0pCQ5WDYM2Bom7mm23XhNKzrFW8wSgS8c3cEfPMjgcFpE4tvR/l2oHH5ubae5geiQ67R1Ke+k9gV5zfAhmW517dp9q8aGWpwUO9DehV9XLWk8xEti04m0VFKWMgYeCkTXKu7gVSGKJQ5IIS2rCGKSH/EIeB7jeHQcaZn7NaSOPymwaV/qBlDkwJ5cmMI2WpYYH41L73+E/+grpqhmTsO+TwqfYtZ+92UdFek6Hu6+uyQIQOGaJnczq0/kuEeSIrOqqWzbl631s2rQ0F1YqIZYQss4CRUu0d8J8NWVJQWKuOE1ZzREYW3ehnhNk67pB41iUrU+wEAMGriuBZByL6PqXoWzWJr0Ltg4ANlzRVGEYCfWLdXtovawFVt0mZKMTJJk0oMECfTEbdDNcIcxwYC05GtVjOApTGtFiOikIYki9AggA6R+W8jMH/oeifDEC3SjB0Z1yVnRQRjlf2IYtDJpkHovU+e+JkeOrvvx46zh3UGrSqw4YyjpcKc7+sBEVMHvUXf29paQnbxQFAq+KRAwfCuVMnrWTirXy0xOa0+tn6kWFzB8HwM/FMJr3mdOBgSZwrwtZ83vxmPZN+UjYzpRX88DoYT//FFK6ncwGfLZTBXh8ql9wkoNmicHj3U6E8b39Yce/nw/BUWeh9+y/F9X3ejGieKHvrJq+EOrHtnZcgj3KR1ruqdj0NCCEynjBFRv3VjWXyqDlYXPCaNR9UvLc4LH7wN8OQmLgGepRmPPi6hv0cVYZfqEobngKwS06GGf6s0vEDL1IGbfICGfy1qo1fkFfW2dUpRd5pKXWPdvLCh+4RYGzJEjPaCCYR/Ifu+0D40pe+FjZuWKHMQGXoFhHDhChiMcpXrnSL1vSoascO8kuemG+Ar50pRadcMwG/0cikDAiKAJBcoUX+UGgSiVLz10965AFgWVTjLUOkoebmFYeVQoi+vnevjWdNqSHTe+9j5G/QnbMiqNy/JSWZaEINlY7I5Rp9k4+oIOPpTS1+rnDlvMgxgf1heooDQQukMkaSM2pxKK6KqlJF1ioxydEpV0sPqawuMeORRsRoEw1bbz8pL/27SvO1JwT2oRZqRiMqeF9vv+dUWrJUfRQDFB/flDTo7b0xSr5xXdL6pTUEWV0jdi/AUnzuuVPKNMXD9//HmfIpY2rH0k9kiyjO3BBdH9mUBZoUB/CJ1G6f0PF23bpf6ntWWrHUdcLMYNg5kDm9wDn7Xa6a5323rBU/ulKmwydDVe380Ht9mVKU+aIsbQunO4fDopXblK0j1c9sjcgfoWsbFMveiBD6RUrHWosfmALtfbEAsCVVasOK6XIwARcPvxquiNjEv/xeTDatVp88rew5dGcJ+Y+KCUfArjvV9mP63ozr7K9k+HMdAM88hrB5aWUoV3uMUeLqKyG+Pb0cKbFJHaWv1C6ILJvBzgL3UtRv78N1xGjeYqV47xlHGWchlQ/s94TWF7OcBpZ97xXWxu/Rs2b0lsNZwPhZnFofysXjlt7X/ni2ImIe4JhI0b3pI2EoJLtlOifoMiJ3vnkNgECyjziHnCucZF6L8ZsvwwRmgH2k3ZG2WiMEQiPp/mtqFoTHPv2Eyq2VNoWOFDj17/KKahuV3Ctd+8Edtyn7JUY7fc6QnD/O57iMKp+DcaqrLA0/9YkPa+rdaOi61B3KpCerZIwxaDj0OBvIN7cHFoSvpgZlkcjYkZK3Tolrdl8pXZGbtcx1LAfUXVCoYHFQeoDZARPSKyuUPSzUGvYIwEsJgAFllk3QNXJ2/b2uibmvVzM+RCstZ7dcThgkQwvFzlmnVsQxlR8IvqAAntTaj47KAdB1s8flchJIawyr15/pjoAAAfx1aP7E5T7ZHnFjzDFwrCWWvH1W8sXZPiJSuGe/9s3QfoH26zY9fiPnv0u1l3I5HxGtr2tmEBBEQBj9Y0cOhlbNY2ENUzdZxk5aFO8C7sOrOIw+n8PjSsclWBs+e49sl9T++szU8Ot6s0t6gSOr3Wj5gXZj72159rtucv78RSG/eHtYvf228PZreu0w0/aGwp2f/ELoyt8YpvZ/I5w/8pQEMy8syF8Wfnb4YvjpbTvCf3v32fC0mJGGdScTtO5wwAwjwGp5qtfSfByUiFZEYTcJWFLbsC5cW/UZIb0qQs/ls6H75LtK9cPRr3okhp8I+7o8z6tq5+PNos6p1oCbxqZmRemLNKO7SFzSPeFl1ZmT3eLg0ULS2LRQAxc2WA2IvuVBebFdqt0/9MC9yghoVoDS/E3idIa+kgwBrUunz5w1I2ZGIFfhZbUMoYQpIw4oChOiCrOXUYt5gtDKbI7Q1b1T+i3RfQPEMcMvB6A4Gv5E6EJr3xztBRzbS1atCn/55a9kUM65qezZKjQq51wDHp+QoqPc56foLbdGmgxdUs52Gxh6XpgcAVOCigwZvCHHb0KnhfuvFGlNlYB4RGVlShcDwhuWsRm33l2l7kEA29RD6nCJ0QqZ8NiK9DiKrKtbNJgwWOU4N5k0ftyHbFrfzlWMADM3G3/JmhJzBsyfzhqr3LXgc1esWW2Gq1ORP33/uRG/vTYuCvIMeYe1NkqZoWhANpOVohVqSlHUJDXRJAZmMD1N7o4i/AkaQCRHg6gJWSQluFbMepVq27qkNqj2WHpImaw03OWRB2+X0RcmR+8zcPZYWLNMrYvTKrnMrwuHL/aHNw9dDis37lDUrqxdgZwt3S6RFLc9KoW+fNkyw0t0S8aTM4WxAt1coBYuZJRyw5UTe8LZg7T/am8iEDStl5PQ+Dp6/d7vNBlrb9VzJZnJnNwgqBk5izKV/pwxCHqAtdmyVHVZHRhAjyxgclZ8PWlHdWc5RfEpsk/uRW7a3jFMOASeNTDHAChaNPDZtH6UdZRqdHjsDJOZ03l84Y1DoUnjvk+fO2+MhBmZwhGBsEvXhIFlLfMhUoLESLICVz0DrCg9WWkvOR50CKROFOkbG4KkdDfzFWjzK1NpoFzOGUrUsjf6CdgN/BHGNQkaJDrwLTg/BRev0u5v/YGyhmtCTW2jUbYzPIk1oEQ3IvDcQXFmFEmWN6xbowFfKnkpWAKIyNTFEUbs6gz/2EfuDds2rtM6K/0sQ3zhyIVwXUayaqkc2kq1fVIpVNfNdQV30EET7DEttF7Zglo5GHwmMohzw88sW2ZWKMjEDCnSxmGyGSrSk5e7ZOi1piUibSKz0jvUb0DX5YuarcZP+dYNv5fmRoUFax/qMc4kMrOJtwAZaRYAuVGlyUlhiGAZLFdZArIqAIA4AVXqZsGpmJZhHtVZnuR+BNTUMmnC52Do7FeGW/V/5mdYI3JMIlqxSJ+/e+fL4YV//EYY7DquM6GyoT0hZQCyesgYW8mZxHY99P1W4eC2rVtrZYc9mgTY1SkCuxiIZc4cXocx1LoO8wy0Z9bMjseyQDpvcz7wyNdnTux6Jgx2f98Nv73IfHFThCb8GH7+wyDPL9MiN4Rb7/1MeO11RbsDGhxjY3FnwqbtnwjTKx8L83qPh2Pf/0NDby7LawpfkEA9/Ohj4dTht8Pvnng5HJPyGiPFSjSDUcwBS9gByqD+qY9papomPzUvuzl0lX8yzNMG9LWfDL1nNTN6oFWJik4rK9BXa6n+axrWo2uplJFYoBRtrcB6UIbimZaq5kT70feee9paPxqFqqypqcmQ59A6MwpCWQKP8RmXB7tcrSd3378j/M3f/l1YuLBJbY9S+vJ6bWHNuYoKjRXLMUSmOEwZZTMYAKWMFU2HxjckOmp6jrXJmZPlpD7U/EvUewzSHxSusVPJccAR4AtdC/saFJRrVJ55buerqvXnchjMNox+PW6ZkpHP9apTG0gSpFzFax0GhpD2e80oy+yTkx+TqXnaDAIdUsbV1qvVBzrcIRn5YR2kq0q7ES2QtkutUJl6r97fsBHRO/Ij4fdSoPLHokULwpnT500+cUzMy7ZrsofcbEeDki4vGcfMGuSGjpl78F/+NacJI75cTGbgOvpkeDPOhT4fRV0m2URhcN84Mihl0vRkLvzN/WxxbwmImNY9d72tBpzW2Vx2B+fgNJD+T4ebtyRLVKb5CB//0GbRWk+GnTI6G9cuDetbxHuh3vvFZT2OytcgLHVnhSdfOhaWrt0qI6Oe/BLJPiUjOTV0HGDQuy6rlCD5XCD+fmrTpIcZzTtXSq2oXOUBySI93FdOHQrH3/5nK8slWU5Lme41cQQkzEVyCIyKF+0Qz0uuXOXK3+yoz//isqcqo84GFdalC+UMxjHXuc6rY2ccG2MG22Qj8izEf2eid72vPccAe2bJs7X7CFZMGIFcRwExSpkwtLt3W8wLT72812R7kWq2RizEKNsuyUssKZmbrHtwMiBmrDs1tkf/GD46d+bbwKtSpejN8dI++dhgIkpnkCQjCeU1smb8CTL04zDgKZIlcqUlDkOK/NMZtFeocYsC7RbnhW233Bk+/TOf1bVKhjQWlxQ7te+zZ8+GuoYmK9XRNjckEp93dr8jnXQ93LJtkwUil1X/H+zv1RjrkvDox+83Rwb/qABQssp7E8OTGnHe7QBlOQwFpaqrQ3JuBG42O9CcYfTB+tWrPEyWTiOQcj4A6UrrfvADDfp+TIh8ylOcBg2Y0TyNgQjqJEsikK8cEiJ/MgfGfUApRN/gKgzoJhDxJQ18U2hhgSypfbKJfAg2s0LdUkvrFojvQdevzAj3yX7Q/39Va9SqsvCyJQutM2FEAeKgBgBMytHBMbwqg9vWOxR6NH5aCFjLEDgTCTl6wMDCGUgPvPni98PLTz8pAO1J3RfOv9va3C+jSY/OcmIH3KEyyibpnuuakzAkB+nIkUOhSwEITK+JqMkwAJRvYgBjmR2CihsCJKPhzi+8Xx9xWlpFtfKMFxIVvBlmN/zuBEg4Nbo3L68x3P+JXxbwTwCG0Re0qO4l1tYvC7W3fk7AoOvh9At/JLzdSFg8ryb89sSc8MHmmnBSEfQfBCFdZcQmUqqW940X56xdnlbD+FPTpi3lnvvuDQPDheFKwSMhv05jVztOh97T+1XeV+pkql3+ChujaGqqTwa0PywU2xVDGiBsadRkseoqR2sCmuskva/h20Q3fUoNjUnhGWAGIgdqPDL6Y2Nx7rrqQfztwx++L+x6622xVQlIGD25bO93AgylzUvG1Q1WGrIC8QYePsKQqdFaKjdreZx20ZWQ9ebqu1TXXKjrLZYAFkvoEWxTWBgRI5cQgh5ufNXb/vqr3/BIy/5uS2lfGcKL+FHutLgnmPu82UrXI+7UdoQzwhftLMlTzWQuouBm26C85YzPJSNBpsNbtmCRo98ZLIT36du/o0JMr08GI7syfC4rJwT3imXhvOhgoYeNF2TpklkocLuz90buprTjMcv8jLKXjECuMco1DDyOMqZmmdJxgP4w9ICxUMyw1GHszamJ37lGzch0MvVid/Ic6JY75yJumjlAeJZMvvO+cP/O3jY3g5yUSC4+dd8Gk5fp63nhB68csGzBndsFHrxyRPTA18Jg3pLQPzU//O8XjyrVv1Gp3Yowr0DnQoBWFGyvzkK9yhn04QOWSvs3n1Gp+sh88VkUybEpU12V1HT3Oc1LeOObGYBe5sLi2nvbk1+sy5uXAExpx8dsbeImZ+ink/ymx+Nzk8FFrdWVyihq3gVI7AWNYkAEwGfdEFHuLFsUcTNynP0kmr9kCp8v0zQWUbsRTml25xhxnWQ+l4Uv6e9eE/dXZ+Ur096n/Tx/pT90DU+Fy5oVYTMSdN9gN+rr6z3DoTQ6CH6MWDo/mWyEHrCxy4YBcMfFaLzlgBF1kxVA1sBYUMumRJauwsby6vPQV8igOZ5kBiybNmGzFsgQWPmcc6mMz69/7v8IzUtW+dZFh4oACcP5rnBNQ5LnegVOOCLSSOGtN16X896vgKlWGYC1oedKa/jpRx+WblJHiGS1V3MsGmrrXKZ1Tli7kV5hckRINKFsV83iaulYR9hTUwfbc+Z0m4B5TkrUKMwV7cCsLW13/GToEx4F+BIyI7b+cna7VXbgPeAtGNH7sx4EG4YT0Hs4Q6dTMeN80C3SJebAQQ3qmtFiWXBh/CMENFka7hLR9RapS61ZdmOe9g5OhmIFqhxReEJMl0oVDgkwWEaHgn4Oaf7DNelhWAAnoMDu6hUVsD5fOpuMtmcA5FRpoNipQ/tDudglD+3eFV576WnZHfr/Pfv3XmWctQ9mS3Tr2LVbtt9i3RWMVz+0f5+cJ3VhmH71mQ65uoxcaQrW+IQECvR2PiNPISpJIDwMgnvWfuBcSRn5hAh25s6pD3d//BfCK6+eDpOd/6zFdm+WRdxwz6+EwpoV4cQP/nuYHh0U1WRRaJDHWzHdEVrzFPXZQgjowYxtO4GRo9ou0JUetSbSKkRO27ZtDaeVZq+u2RjKbvqdMK9WXOzt50LXqT0iDjsm2lDNEpDhB1hXlA+XO9O5lL5XDadOgkQKDMIEWL0YBtKpFpCTmkfA9DfawPDGmtS2MqoUT5E2+M3XXzesA0o6FzBh6ZNooDLqKilhbiOFmnaGfO1QRpUS6jLV6/md6BZk6KgUOfU+0nVGvoNfaIePtXDD7RS+qpOr3o/xN7YuGR4AKQkRyks1lV7eW761gzz59POhSynoNE44gdtyQWCzsxJRgaUfMSPggpIATa7sfH4AKVUOVyQnioqdSIVUqxHixKyAZTBiicNSajkAOgx9Up25GZPUMZCZec+BMRrXrJJt1l5BvtGl9pn05crMZee9WZcc14r7cm1uX7m/v99rc6Nwfmfdy2X4MPakVNkrFBQ1T6J6o/nVwU9Rio8VzaJy/WBHw2OZIC+fmeKJEX5aD3OIcI6s/OVOEsuQsxR2G0T8kLPsWLMwrFmusdo8qjP20htHrI1sS0MIy2rUrzyvIowWNIf/+fS+UNm4ROh8SI6Ezm5YbDVi0OSVui8unt58H86jCM6cNhlR3W+xOl6KpezKFUleOnUkHH3tyQyqP7vu7nFmHRRPOZrh5y5Uosltg3QSnhu+ohz6HmW/kMMKGZlFGsDD2RyXk14v6mNqoDY33UQOWm1fY5yxdFZcr3iWwc6H2Q+Mun8CTrmZeWSVfxN18QiOISITJ3s6N0CO0Xclac/DQO5694SAyD3qRtH4cr0XBph+/MzQFT2vQU4ARswInHQNXcoG8Lx02zdm1Dwr6hmBeTJw6A5mg5CpKZUzZsRKsSUTRy2dNXe2HPT29ptvOhW1rXde+PBHHgu333GvMgPlGmgzojR+ZcQUYOhKwmWRDtG6OSJKXlqal2i+RJUIcfrkQICgn6u0+YKq+WH7+hUWNSMv8D+wD4blMT2A36ruJ0Yxi5qXTpzihWoH1dLmScdPyznoFOakWp0AdO6MqcRExqBGgRo6FkPG/hGMsSaUfdGXDNXpUvaQOQA23lxbUKQ1IWPLPyingNaflJ4C+AgAcUKdXx39arMGSMsesw5E5eaMe/slZ3eu9rlKHUmTyvYyZbRSDvSYzgetiJAaYZPIsnT2DIeFcoAG5CgX6zmDcgBGRRolt8PKEKNyPC51DAiTpve07EW+iOh2hY62c2HdypbQ1Xox1FXXhX173gmvvqLgGQ4as8G5AUtuYJhOg/+9QU761o1bBVRfqPJ1dzh0SGBSlV5SUJj0cNJruc6A3Xtj44aZHtjQzPsmARf5nlWPMVKVKPzRLTbDPy+vRgCOO8L2u+8IL373e2F6RHX+a4qGJVANC9eHNds+Ek7t/YHqP4NKHYlH/xoIf8bGesrTVEDUZAkg47djfo0Z/VIZ7iYNgzittBMOwYLFd4Wl938hzK3UqNSOS6HjqIhLrpyQ4b8kT2pYUQ/gEAaLzDUFRk0fIogRESzw3ggCs8ALFQGcEL0uwol3XCWBb166yKaLQRxz8OA+V7Z2aHCI3Jjw/IVKM4My74FjPnP43YS5EbG8iDZZnpmMdLUOpw3DiCAiS3FKOLv0Hvm6P2qCvTLUaTxs2hxrbbGIWSk6jL+8AiiFi4vlROjQoWCclQknQfsloSpVGrZMdL7ffv77dq+zr8/vAcWSa2BcpcbrN0Offo8VUD1WqPRXg4hcakSZzMHC6BcVQW3q6W3WdkB938PWSy/PPhGO+JvP+koRt2EHorLMGDqcAd0v/7aI3yTWI/fco1BBFkeDNE6ePjf7zW0pslGmq/Mcs5Fz7/aXHOOSDoe9xO2Wr59+krGolOJApqBEBYNgDIAylET11oZGZiR61h5BuofP620iHW8b5SWhubP7kEXo2tjc2LubanP+PrYQmXWIl2j7CfPkHCnhRvXuP3zPFpW7dIZRhooSd+0/FaY1bnfH4uvCVKi1qnhV+KIM/3wN0II7o7J2gZzjJdamB4KfTBdEKkSoXHzCk1BXnRG6uUJRUIXmmCMdY+qseevZ/2lo6qRkXL6y9+o0p2reJE0WDb9F/PE57q9lHbZc5ZRJ89t6Oid+YZ56y2vksGiy4ZSiUZz1ujqP+DOG34IUR/g7cU+K0nMyX1a7d2PtEX409PGcutiA7o/OYUr320ZmZcpej8zZffjn7dx1KFwU9bT5OPo/jDXDa9L94Ayao2gc784BT7kRw2PgKy3OsAwNIDg/3y7m9sP0i1+v0aFHhwCQHw6aYwVYH1pplcnR46DrDx46qBboXpNFzlZD08rwGfHx05I9pvIQUxfZIiLgQukWovd8deVcUDr/nNieKJdu2aBWPTksQ0rNDw0oY9HfFT750O3CIrmj4S2GntymiwnsAtfog3ekqxiZ2yqeFcl3+XLOkpMqMV306KlL5rwwuKpAsnZJgV5zyxLZAOijPQtL3R/fa0rvc+5Kl8C2FTK6Ku3qq14slIWST6J4MhwETKzHlOzNuPA0VyU/Y9KJYAxMX9pZzdEXJpBkiORIaH3na4/LxQhqz9TjpPwrpK/HdO4ps1B+seFsyoy1abhRS4swBcxY0OsGRPYD4JAOAARzUPiAVpEAnVIL+NmzJ+U0Ca8lnNudN20JJ49r1Hx7p2xQdXj91VfVJeazZqyV3b4SQNzd06QH0/nnGdVyxleLAXDN2nWav3FRo+UPWkeIzdxBj+qFyfFGBhNni4KCBYZdMQMvQ3fbrfeFFctbLN33re/8vQQ6ZwAPXvA8EKVKbc5fGW6+/yEJSFl486V9qumcE5PehSDVGP76//3D8Pzru8POnW8ord0nZYLhhwM/3lBUZH6OPE2Lp+a6lvGuii5Uo+qRUXTHQGMgF3043PL4fwrDqrV0yWvqOLorjHeeFulQW5inscHMTZ4vkA9c2Vu2bpFRVdpFKNa2i/q7jGTjAk9ZjSq1vx+OZGUhWBDawlpEJIOX2NPdZbOZz545ZfzUqc2CtaG2iXdJlJ4MtZ3FuAscSUaNlinCLzeF48abryxxi92xBGY69Cnyn9LnGzjQdjRr3rw84P39bKAy/SL3gZOb+pUoOZVFSVE4huGanntdQrvt5tvDX/7dPwjgQprsxq9c0fG/pbRlmjg2B1SvDhD1P/p8K+XxrhCgbKXS6/W1FaFGWRIM/q7du8O7+w+ZciKN6PfovaJmqnPD0vg5Zr7jLeamv6nZWb+8/rP0/6zLRCCwJryJXzPrunHDWnFAOHFN7hfRDlEB75e+bkzhZ+979vqka7ZavUon1erjJ5XP6wHimbHHqYH+NbYApkzKrM8gijej4grGuj0iUCc3kkuG31J09hx3AFJk6FcXFVS0qPBkcEhY5tiya9f36MM7Qm2JSkKMzTPD6gl1jMnbu4+Fmrz+sKYpL/TNqQxPvt0v9kOVhzQetapuoaaRLbd9RDlfkmKqgtwl2wAAIABJREFUrFVUr/MHmJG151yYQZJ8YfhBe7PXna2nwuGXv2612SwDoiPSc1H9jtyP0Z8FF/H37JYmYfRo/IY9TeuAgVxUMV8Ichk3GQnQ3RC+1MhYmOGPLXJoC/td6895T6nP5MQkTFFmL6LxTmBio+fNcQpSxB8v0g0v92R+vsuflwncUT8mErDdR1Q6jfdtv9jzXIgxzhVKpxM58gip6T51UiRcC8+kvs20RI4ROgTjOag2PsBqPJgr9+l3flrHFQ4BGCHdO5kB5JmRy6mv/bqs588/8e9Dy6IV4Zr2eErBDgA1ZgowepjrsJZDyrt6z0E5V/v3H5Nx0vQ9USKfOHok3Lptc/joXdvCYjldM9LH6FAA0d4JAbkUBH6TTlRkjp+uWYJAGaPrZFuoXFgTSmp1tgz0B7teUIdVf6hTJgfHY1AARCurGYEPfDHoJL2TgrbTFzpDqZ43dy5cKSOhgomSeu9ipejRv9zPfMsqq/1VLILXpa9GxPQ3SvlKmVMcWxyixBDppFhaY+EN6stqQpVArFAA0z7tEzmV1dPr2axK9feXGlhwbjhxpj2sWt5k8oXeIyvCnoH4n5Tu7FcGQA3KEg5A2PmhXV1k//TPT9taX9diAEhdoEFhq5YuC6dOnlMrpVg9dV0vvvB8OHNiv94F5xE6+iwGIGshZusu/sX0wU0bN4cWvV9bm/gWjh5y3JvOI+3lLoY5gVV+4SpxVdTog/rEoVwrFPsj4bLGmvYpqt198E2BRaCETUQonDBFsflSDNT6CzeGxRvWhY3b1witOKypRR3h8GtPh08/cEto3rIm/Mf/5y8UVdM+omEyM9xIbC+IEZW3KLkG8IhZRm6+Fld1jD5Fkf5XLlaZhJZfCHf+0u+HK13iZz9/VOA+ORsdR0Le1GHV9ruMPcl6v7WRS5YvC8u0ACdOaPCLInkmkC1rWWobijc0ONijKUlChnvawfr6qxTREbGSmmKK2uBAX4ZhKkVcVnuX8Fn61touPGrAGJVJOMvldORZFGFultdJJYyZc4+HH9kPR+V9d6klBYAeUTT1Sm43BRcoLhspKqEsUD2z2Oh8cSycixs+/MTmR4ZLnpj6zReHvpGr4Z2DR+Qlk76lgyCC8VxFRaXmlMnztY/5AqJQV2tpWSQwZKNaf+aHWs2hb9FEMOZotwuX0XWl06KQbk3PGwMPofc5KYAdtcRcxRO3clZq3gyVa0GXVpR/rMl7zdcfT8RGGeFONj09EP+NcmkgxSbuf0BT2ciQDBudEO5I+KK70ZnlICQnIuNMKH2siKxS08JI4UP+YYZe90s/PS0/3usfgTI4WpDWkBWKhylLoqHPSyQafD73qeeYAsl5bjKEZiRj/206yu9xmvQOxXJmmqV0tgvg06KI94JARntlYI4LqIoMfui2dUL9LvU0Nd0ypF7pclHfNDJ0dM+xsK5RPPrXi8L/3qesjHAA86Xg6puWhhoZfhTXpJTocSmLpS3LzVgUyfg7SYwiWcB9av0rUNtTudYJwGn3xdPhyOuq8Uelknv9WRCfO3uOYHCHMAZXmQg2vc7kwlVBdk8twrUHQnWxGCArC4w3Hn00MAgWQchxtZJh+FP0C0+ZcdjTHaMo0Q0i+YIskDgZ/ezEQ7JynqmxFL9/qL02ZQT8MmJWzGTLlFbGSeATEGL6vr//5r5wUSXFtJc5fussWeRxsgQ1kOFEh4lrpU8fkJ7Jtp7DPlRKsZPOR78x/Id17BKtMkh8f3+/HsJiM5LRCF/D0qBH0Dv6b9ut94eHP/TxUHpEGKlNN4dpWlT1wimwK3bWhBMxHItAh4DrbN2cKpb3He7vDktk8D/x4B1yFqhbu+Oa2rABm/E8AgICEA9SEoBbOk7Av8GOHjPsxQL9GduiXjNCm+6oAJENZQYuLVTGgWmSdkXET3qPdoZ46fEKyQEtvaOq11eoT78YVkT9Rz8+DgZ7CZ//qEDE42q1JpvQoxHS0e2M+slLbIASCxTw1IrJslgOA3eMobRkL/VXM5zMYrjqdMXS2wuUAYUSeFKZCJunErtiWL7X3joS7vrgVtuTMa3NoEol1+cKkGhTADUf4fSZ8PQL37cMRL2IkYbUEbBYZEm3yZna+drbarOrDv1y8l5+7jkFuPv18YNygKA0z+rKf80BqK2pNxKmxQKinzp9Kpw9fdK4ZtgTD0A8wJqzYfvvztTI+zvwxvfCqkVXwwduV8+8qAmHBBh4/a039cEaumHsXN5jSI2JgSjXQDNqcEqYvyTMKVZPJkpGbXVzNLFrYXl++OJf/5fw8Mcel3AA5FK6c0b9m5Y9SJ0D2EYnFEhKMV+GqFKc/cMjGilqbTAIMH3EavtY9Vth049+WjXsvtBx+kDoO78rTLZ+T2eNTIKnWi3FQxo8puWJ2Bgbek6To5izXlJeEobUJ90tLv2kzBsbG7y+r0Nl9K6KvPDcqEddFsI56h23W1o86oKWwozAkWId3BJFWsgmdXzHQrjRQRid0c5LAGYL4k/uGkKWXqFVK5XqaRMCm5MXE4f2Pv4Nnz8pfyJ/gf2U7qc7wdC/5rkiENpMKRyAJLfcencY1Jp1iGCi53K3htOIPUrCyjUzkKJS4KBqee8QBFVXFIuEoyFUKOruvHwpXG7TXGoZ1K5OUb0yR137PaE1sTqvPuWKapEDEkqMHkbWlEI0sBkFrl8SBasbgPiX6Ozxmoyxj7+bYc5kCTw6yrzsfd6fqWSUgrqUofH9SeutaAlSjpyIP11XrkFFLmqVtmQaZIFaPC1FCKhTjh/sgD7UBe5w/WfG2RGdvEfWWPu/0+PZ1L1HhNTe2fB0W0boFKP7lPF4v2vLXUdTenqPrWpJ3XrPjtClGuiKOqVyUYiiXN2jkbw7D58MyxY1hEcevs0kjs9DjrmPSaXur8nxHhlWpq3/QqgXAvsvXu4JVyUr+Yr2mhavChUan1ygNRse6NfZ8FYnmMt4L0eRUzYQMFYljwKVk0po6ZPTONJ5KRzY+bVMjT9dd1qr5NS5MfFIw2U1+zXbIdNfkqGPa53+Ds6luUbDqZTih+UNOuY+5mfoPis1jMmNvp+zRGuMw+ygNJeNBJbLOAJWgvPXeT0fvgR/zD+X2j4G0ymSs9ca06PxpFrYmpFBf68rvYPhmZ1vcRcZZ4Z9SWI+S6SjbrCDYk9QK69S3CDyE0LbAhY5AsZpYXrI5bBKThj98casyXXrvyty0imD2DVZhoi/eWmjXGXSX/vNP1R0LEdOgLhJ7emwsqJlJYCthTmgR13ftm6WwfMOFLt3fipjOzMxHB7/6D0ysDhYeo5x7PvxZSkIwFg7jKeBG+WcAUKEJY+sANd5TaOAZ/TN2HLIjpSytbJrj3AA1coqkjUFF8Ea2L3pLLV39ocpyUGRugOgunY+AJVgaY3Ub6WK/G3XzE5JP8l5HYHoSGHKsKL9ac1yIaCzYCmKIG2oOEQLK9V2qHHVqiTpy897WmebOaDMAToFMiXWAX1B1gkQJHMBwAbgANAp5t5XEAagT3Ng6i3CHzcHgMwsjKtkzeeEg4cPhRd+uFMlmAHZDgZLKW0vnpLCauE/xGa7SqysB955Izz9za+oA+ACMEnZXGfB/dcMfzpdzAHYsGGDnMracE4Z7IvnVTIno6obM4f+Jx7/oxkDi8zT3GVx63s0owXVTcB0ZI6wRWj6pv+RRbW0lrwq2kokLdyYbTY1HlJ/8rSWLFkUjovohKgR94m6FkxKgFgYcMNYUOgV6TelRponJGV97VIt+4QQxp0ZDwdvsaZhY2i86XdD05Zb1MLQHrqOvhLa9/0vRddtdjNuXXxogh1sCd8i9dH2K2U0af2uogDWfaHI4IrGQWhtazPHg23iwIMHwNNkE1N0YgfUkT3RO3FFTNoRYEmR3me+dTx4TyjnzCL1OK3ODg0ON//muvQcA73pfhOQrUsgkiErgapGBLmM1b/daUjvmQ+tqra+pFCfS+Sv+liJHBWEj/Q2r51myqG8yuXLVoaasuJQKaIPplPBw87+ER3hTMH8NSQlz8ja7u5hGfP+MKIDOam9RKQmJMhwbNMaNKqDgwKtVkTcQzoyKgJTKqanosE1xeApr2TpokmMcujG3g28q8NMpJ60YHo8HcokwUmpRseL1xPJVWpgyHsMf8bQJoPMm/jEuUoZebgabACI5IC9HgdtDFkQETJMgBh2KTLvPsDVccVn6iAa/5S2z6T5+RtZBTMUUfFYliE6ChIn5Du9LtfopzXIudVZv/KeyOp9y5eHa1J61BpXqp2ourFa+9YbaoW1ePGNA+GIlP2/e+JRlx1TfD7/fFyo3ynRbnMxJ/ceC3fcVBm+tXssnBoAVKZ2Vjn8ZdWNwoiovqps0UB3u5gzO7RGToAC+yLXm68RpaDK56gDoEI1xTzqrWND4bXv/LkpojQDwS4+ZnjMSYoRvj+cVVdpK22RbviyI5eTpcnTeVpUKRkUYXyx7hfDylr2qHWKl1eUe0RpA2k4f1b7pn/fh9SQ+va5945ZsJS/PS8afs6o/d0jaYucLVPjBtNMZvp3NIJ2/fpMgGbuGPi/Pfsn3dI7HN7ed1RBikDPLoL2FcXff08q5cYlSGfKwIRugEw/CXAH9oLPIcJEedOV5OBRd0y5J+rFZCW53yuqH6eAhRLqYz/1q5pLssXWYL4icYvqZRgbqwvC0VadA0WmRrhFh5Tk3zA80RhymROj/eEjd25TgFhvve5mYKOhJaTBaKKbuAVq7QwqAyU/LWAdetG4OnSt0Hn3as5EtZzIeXr+hN6rVOBruOapmdeqrEjGChmmFXtQTs+MrqVjvN/2tFLOTplkMo6WN3nAgJvh1WbA0mdsdXISO8S0KmSDycGUDLhN/kiBm66pVLX8+lK1MqJ2TfWaBNrZ56fx2mv/IS6iU4YQk3sH64MdKNe5oBQBYy1ZDgISnB8b4qOfr514N9y+dpvWiRZADQFSUG0EdjYH4Fp4VzTm3/nOM/pggbllh8s1POvmO++xrohqda+ooTZ865tPhh98/xnZMs2muTqqdQU3FNvL4vVmj5HLjTl8+lq4cFFYr6w8Tsp5ZQAuQQKE/v2tX/+C+eEIrHud6Uc8AOaRRumNQmmHOHrvrgBz24xya7xmHeJipnIBUg9xhfNVG9hFxnlI1Inj6ovsFT3koFpGqIMdPHzcSBSaW34sbPrxfy+EpEgaTu4Ox1/6L7o3MfTZMKCs4U/54uSprl4N4Yr6P+XVtl66aPzSHNJ+9Z/CbJU5lPHw+X1lT6orb18SvFkGJ5DKKqLFhhp+TP0ZiW4y/HhK8d+mkCyDmNKMHiHb6wBP6rlQsl5Q2pJ8FqkxHBR3/mM0rZ8w9xXojQr0mYVCNWP4ipXBoK+/gDSXnoNATqulBLY8lMShA4fMKbHWFUOyMkdBEbwMu+VH9BrGYsJnj0OWDFuuUpolU1EuPL/ghj4911OSsR4dJTBhoG5MXWcF1O8xo+Qz1mC24s88P8pbWkvSo93CgNg1ZAyIvx+KjU4OovpyUqRaD8oSZLH4iZG3upeeS6RhxsrS+fwkgnF5zhjvnIifz0tGPzcT4CC8bA3N2/Ryz4Lfyb+2HuleuZ9bb73NwENHDx8NO5YuDFvvv0ccEh1h/MjxsEaK8ar2dsvdt4bD+w6FL734Znj8kw8pBVkfU8buaIzJ8I8MdFp0tP/dC+GhrSXhYt/88MwJZW20gVV1IrZasiJcbG0PazZvRyWGk0cOGFUpStQIpbXPgPsgiypVRw393qxdsfroX/rGf9P9pPHTekctgcUj/I/71wOuKnIcsSQ3vnFpUbK/83BcCH7WC7RYXwH7HBPl3MDbUJt+leX0aRVyctPjmG3+jnym9GtC+aeIP1Pj57waFiC2K3MmU+Bg9e2s4Xdx93/7ZbszEf8RZcXT2fzjhFr6aOt64w2i/qwOsd/j/SXdMvs8WNLPlsW7CBwEO8txIADTizA2RMQ+aY8gLc9wAGQvLeNjpEr+Wp6/acut4fHHngjLFhRpLPOIsp81Sq0rEJBuhDZ93Ib2EDSlaN8jQz+f3MNkaJIheuThO1Sx1ftLb2WyO1E30B+P0wnqX0G8Zb0gEEpZAyYTUsbo6xsQO2RJuCL66dVraCeUQZQOxOHMF2lZe3uvWFZrrQe/V8C4uXDrz58JvWJMXSLszbRlPzS62IaaOcnZiBx5nD0Go+H40f3ULXD5JFNbzUi6MifKx6EpIFNLq7EcnUKAiNbT70OL5kagkdkR02zBQNi1oth2ZjwyGnTweDA5KmadObq3egVa4wpmS5RFjMJhpEGlypi1qwW5abFYYUGjTShYVgcA6X+ua1qOyjPPPq8M+4HwI+K7UY+9iJCmwr2bl4WrZC2U4Tpx9mJ48h+/rg6AH8oBkEOnTLxPzY2LnytIEYcSD5cZr+alS8O6NeusPHNe6f85v/fbf6S99c1NCtSF0x4wUfXHsx67C3M8zBHVnB5LqdyMgouWMykAHvcUVlSKto4xnWrnyj/LsgdS4ANC5XeOLgnla37U0tF7nvozKsyKzBTFaxltiIFNQcqio80D1ue0rFhh4Dnq3b3yvq3/OmOR3GPKRF05Rj7emf2dVD2CVGic+e5JW50Nb9lSaEQEjl4mpWVOQnxffhIR4PnxhV7A6PM8o0TS6/Aar4j6sV+3Uqo0fJsExIwrnr7pGrjG5c3qXeUcywHwuevU+4pg9jMWMAZeSAwYrSoFvXLV2vA3X/9GZsdyE6yZVPvs7YxiE9XS+8lSZmuyFvpfityTDKYI2Bf6RqOX/RDf9mQE3N9+v69UMuG5eLAYRmuf00LVid8BdHK5DFOplApIYObKQ6CDJ+4Uvj5OM/Xhc3D5JDPkOlw2ttUcWXs0x2BlDXiqU6fafDLw8Inb63j/nOv3Y/L+93PjPabzZ+Ud2oZMiQmYqvv54Pp1YUzO8O0iUFms2uhoV08Ylfc+qpLOf965Kzx47wfCli1rLRAwznfJOsyI/d1t4fyFVoGResL9K0U9XFsWvvhKl0UdVXUixlqxPpw6ejKs3LBR9L514eiBPUaS4sQ+DkAjmitUDXS+avyFcqIYfVqm5zz/1T+VklTkZ1sZdy06O7aCMUCwFchx7Hy7s05fboSfxIy3LKN1rxIiG4/e0yAXnJruHs0N0LkoV/rfOQc8q2bnzRxkZ2zjBiz9b8/x3niL8O393PBbmzJPjqU1S5vHCH6OypqEtZn+/ugUJGOWO8SHx6iPn1PEj7P0juhau7VP7ycD1lIWHcrc9UmnIkWeaJjMOTJHyu/TnmcOQlalYThtiJPet79P9OVRp80X+dIf/F9/qmynAh/pTRgbh4YERlMmb0xGaFiBF4+Nqh5NcGDryFwWvQFyNK3+82vjQ+Gzj31E+y6Mk1HteqsqRmVKxg1ZGZShHVIWrVLA0RKVkmjNM5cp7o3vO2s7o+BLHV8GxFONXIYdAzqmbqc8BS/50m3dPUNqiSwNV4Q3W7CsIZxTJopxuuV6XzKWMOkRJBmjoc7tuBx60v1DAm8vqm8057B3QvTC0hGsk0X5psfVnaLPQ28XCK92Te12VoKTLijW46D6E2AP/QzBEJM4eY8iOZlkWNOJhkSJQGpkel44falL11cUVi6oC3XlwmKYecnamDE5ZSXKanS3dYSq+qYwpfsdVqZ86hpKHhCgCIiG1eff1iW2wNFwx9blYYmArN1iJxzVfASy8sNytvYeOi4H4EllCl7VdVHmpoMrRf+5h+xGJe5y0yLg/rpVa8Kc3/93f+yMlPYa/vheBe1vkQVJzT7QruYywp3j4WcUWw6KP3m0Vn6KSiIJuUUKfBjKkygMRa0NBPc2Pl0sEdIC5KsWpKxAm1L1J0+fNtpI5gy4sp4dYUH+ww1Z/6rVV0mlu5MzSxfHA2XXCxiO//QclAhjJYn0DaEfvXGbgGbpP6JLCXY8jLycjIA5S1G5IeikfiyyIGWPAuJ3fU7CBFiUoNTXHAFVcFQGlMLz/XD6YiPz0TXMp2dbTgOfAWahWKmsEhGroMysh16fel1KrGlhc3hTkWBrxCgko+vrbA03WSePA2HKJWucZjsH7zX0GclPWjqz0f7LLEWe3jba9dynJucwGf7cf7s4vs+LdP0ofNZskUiL6sUMCC0nmAymmIFkxdCbUTcgHkxhDu4yY20/SeW7rGTr7t7zbLaKA5tkU9cwO02vP0XDak4CZRqTu3jfN4jWDUvzL/4z914TcUud6nTVSt2SqRhWO1aLOix+8hMPCegWJ7d1dISDAgT9zVv7w7ZNa8LD991hsuVzDmT4lcnpunIxvLnniNKl02F1RV64d0tl+OL3u0LfVSk+9XAvW7VF89bVQiR8SFPz8tDX2WooZowFDiVyj1NTJKNRIONfYFGZ6u1lheHZv/3P2iTSqtFVjmuWZODGmn7uzb//3rrTzBcyv7icNqoCy26hf3zSHVGjIkFxpFP6IBPg4DFPdXP/AK/ocWcdjA+D/vdo+FPED0YlGX9z393L9hp/juFPQ7Es3Y+zYlk8Lxd4cOQOhWei1FGirN0FjT9Gk9MJ8tobb7tE+P8y/q1lPPXFeXeZ87/xu6njZNkz5yDhBXyFMoY//StzVFx3GcjPlGwIn3z0p8Pddz5o5b5SlTq5bhwUG2Qjw1eo9jRS/EyjG7fHieb9/KHfaMu+Y3NLuHn98kxq37Qt2VSdORxBjDx984DqyETOSP7AJeCg5+51BiAZ75e95PPY72v6KUoWdQQIza+swZj09Ziusay+KCjBLadDkXTM0IHz4eTZvuk2yZbC3Fcqx7RBcyVGpAPaBxXsRaNPwFXGrAQ5KNeVbp9RxrVIkfV1FeHJbnENqEC6CtAbXDuf0dF6RQOLNM5X9+aAvHqTQQYWWVeYHJWuPl20Sg/IAqyDZaIQbhJWoaoA24BRRp/4tfa0envkmDIRYGdo+xsR3mHUnAsI8oqMV6FG2ZWZCTkLcrQAINKKPqiseKHGIPeJHfBVEcr907e/IUAuAEAIfOiuyhKB+SnKNXTsmJdjbBAShj/Tk5akM74mN6WflLmndfWWFtnEFApvZ9LrNUYL8iOaPENBkLwS8zKMrDcuSPYSM1FhtDWmOCRcV7VIrqijB2V6XwdcKe9OIVuPHDssBP8Jj9ZMCev99XdqRlyvA/mcCCV5yBk7Z2uTY/Qsopexl2IgnY/xT9rIDTbftL+kKN4n7NnB5/OYA04GIEYMnkpEYVEvmxGPAK0pmCLarbyVhN+ndH9nBjV4QkhtPE/ALXzxWTa2V88rFOaCdD9tizg1RRh/CZzVlGzNhMjV1VCTvS5v9uU33rT1QBPkGlU/iK5EU8mDujeOUY1q4QsWLpDzMaBJiJdsS9OXp/njif1XDHpa49kOQNaBmCWPUWGlgpI7f7FmblepdVJNs16jQPGYKxXR03P+loiWagR6q9YhvyrjbmyA+nY2PJdDK3GQwMbQR9kghZr6zrk+ZxCkSwODiexks0fcKldtgD4pCHdEGSTlrIa2tjEtmJWg7HrdaNxsPdxiZJQh99Ano56yHIzmzFdGZ1IIYgauwLiW5mrz+jIp2Z+785ZQL+XSAf30iUvhop6zWYj/Rx660z6c52FQACRdaW8Pz720ywbsVMy9Fn58W3l4+fS1sK993AB7DYvX2voO9PWGuuaWMDUsNks5DMa4CMgrOrzzFBGWVzeok0fRmWr/AMKe+8qf6j681pvS/M4H4uvm+iPqn+yyZKJ9l++sbFrgofXkaDVq3G6V0vylJbC1+YvJfGHAzfAr1c8si2IBwfh7Avhh9G38bGxNo/bL+cHQ2lAbon6Q5zH694yd1eO8ls+5TYbfMpOxxm+Ps3vmYfh5h2jMXhczBDHVf1JRKucZGTmkDpt2TTxEx7hBxnlwOXBckSJKWyyXC3M4Zy1ZUt78Pcpb7q8Z59gXiV50q0tHnQRr5iM/8dnw4N13O0umvkeEq4ICFxA052HSavoyhOV1apFTJwvBVpwJMEe6t1IDnz7zifuNcja3zOVrcMP+6RowkhOSPZjt0B/pEs1IR2WaVC5ZAwPc2RnT8C6VHGwC4BgjsqX7ATHXCDwnQygYowy05Fb6juAL5Wj7ao5dnsoWI9aGRwgEon9gyo0z6f0q1eLLtBZzmfGBE6m9w/FBXmx4FnV7ORXwCFgnixyZcydPCaDXGIpkxHsE1isTOJwyRaUIhnzQkUoKcp6v6T07B8SOqIwJFOoYWDBtzSKXqtU5Lc6nnTEORjInVUyEyvLykw42Bv7ggA3LARAawQYpoduDgLmV6vufIyeFdkubHaCsAOD7Ajk43SqP/ODl18M/fedJgfeOGnW+t8xn7bKfnPdqpzm/+/n/2wz/jfXIG2uR1NItzYTyJ6rgRnThNurPrY5tMOJnoI94OFK9nY9PHm2mpOAegl2ap/+zl+nPdcMP7Mx0LJ9jZTRjQHYjj9rWxqIkjx4/GvaLrIIhKH6GUgZglvXKfE4uaI/np755M/o5Eb59Hgc8fufhEHC/WGWAkBbl+62YakjRB/fEJZMVIBohc2DZA0f7A07htTgaBRLAd863h7nyvidtAh3jjP2c8Fz+TsQ/X84Fwp0HwpU6P+M6JaSQHrE84omyOtKixcvDN5/+nm96RjnEt9S/V65aKaGFrlWpO6XMCi2yY09FO3r2vOhb65UePm0iQ1rPVzv7+uw/fJ3/pQguviT7w94kXVPWI82UXPTXcpU84L2vq9dEPKXvSCPShkn9ztqXJBPtlwXs1LbW1dXYIqHU0n4ng869eB3S63fmWALaY9ssA8TwIO9d9ig/pv1xaaW4LYtirGQu+27os4r5/Y19lGG7xSTR/lhKSbus+OQ4Lgr2P4wEaVoihltu2R5OCRi7XKWqi+fPh82bN1kvdo/KVTgCNYpAxkS6M4bSNOR6CM3Ni8KnPnKXENuKtvTZALTAzhzS/PS39x6x9+fTPrJW8yomi8MjFQKxAAAgAElEQVT3jvabPC5YuimUiZyp89L5UNu8Ioyp1TVNdaNO7v3vXvstVl24TGxjtGKVKtv09Jf/ROvnHSP/lv64UQ7SfmcIfOIT0AIVipSa1BlUUqaUbHS0DawFKE3GakznA8MPp0WBHCEbbhUBtIBnQZBbFszamDxtTUnN6Vu9Hm5DcPg3w8Cic27Gn1KAOe2ePcCZzgztsd9jxs70lfe6GyjQQL78DOqIGQttykhAtcwMhN17IAXLGn5cRtc3jN9WCleybQ7B+yjo95wfVwlRmWb+Yeu/deu2sGRZS/iB+OBpYeba1m66LTzwo4+Fi5Knu27ZrDPVIN0yaqWwQlDpkiFfpykZEmEmhCq/qvsyHhM51CPq9PjZT9wXGtU26fTatOTdcN6jp8Ln0QpLV0yxMkMW3Zts+OVyykaJrHXZZdDv2nHifEZ8mVkXgQhlhMmiDgiLcKZ1PKy6baH2SedQRr9M9XPamhNRmDl4ugeGG9nwIclBvyL/AY1Kt6hJb5ivvamRXi3QXgNGTzLNfaMHzInQRVIuKFYGlRXuuXJFBHIL1ELYKTksMTAfDiU2AgZYMEbuICjrqnN7TQ5U//BEOKfMLUFXMVkUonx9Vxbnq11QLbIofLABEWfg+iHijMD26yyPiP53WI4PWbY5cqCaBeQFs8jwoXGRLYFZAlTa0S16ep31q+quaxPQ9+kXXlQG4J80XOuMbiW2zpvwJDdytraa87nP/p5kJipF6pSmEJ3W0HYMwxu5jHMpYD2liEF2l86MvRbCnNfocVp7TIoA7Kcj4l1uvc7moEJn3uIZ9j7aTJuiZe9lj7oQxZIBERrva542wqPnUW9B2QFWO3L0QDikdgmb926Rmb1RXIRooNH+1O70E8PrQDyv15MWsutMRsquz718Ps8MP6g97kNrZsMkEGdLzTvPfjKGZAy4dO6Pn/wdrABlf96HMgKZCSL6SXmOl4SV6lEEOKgamKMzcQ70fH02AD8UHK199FIXxOl9zLWeR53InCVlOEDia9zmG/v2+3yBHIXiKUkmrOlgkjWRUrz1tm1C7leF5557ITz84QcFStolZG2NZl5fMeQwtcNFEvR2cTsMSEklpZ1r2DIZhRuMXVZxZY18DG3sT7TIVIg9EdKcWgF3mFvOfpO2H5MHP63oLjmb3lbqAsx12YQv1aWJXLDbifXOnU3/ZIvWJadEftlUvw/moIzkNXr/ieODEjGq3Eza3+UmRSjZ+3n/3zxz4ZrO1tocQZ/MCOKZN4Icx4hOcLakfDpVBybqgDwKEBGlC4Bad9xzT+hTpHHy+DGhczVwSuNO29XDf0XzJrbdtDXs0/66nM0VydKK8CP33CSCmyqk0hT6sEap7nz9HbGGXTA5ZU1ubRADZVN1+Lu3Oi1yraxfHpatXhfOHjsampavDqNDvdYJAyCSayTyZ/0KKSkVSnkq5U+ttVQK+Jm/+RO9J/iJVO57H1conmOfsT77a1YKOOonWvcWyOiXSlnSumdfMU1qZ0tnAZ77vj4ZfnFOMLiJM2bnEedGsl/MkBb9jgMzpggW9kkXCL+GUsoHWmMif7AMnglIrbjuSLjh90yA72XK8EXGPJjZeDw69Mb0l4RO99oqZdw5oM4RXevZCxdEUKOJbBbpx694v1CLQwxFSjuXmvrfkrPsGZJRk+P24IMqAckpAzlPoPH8s88qYh4Ndz3waFi8ZkPovnAptB07FtZrit5dd99l8s6Iapj45irzODmp9ZLM5CmVfF1rka/7HVOJaVljZbjj5jWhUEaTjGAW0Gobo28PwXx1cZjlNkSHNu1dyjCicttEL0tZe0lNo/DN7z1b9ojWcb700qB0zYmjAmIXV4Ut68uM6x5dyd7iHECEgzwwdrgP3o041v26ZsVMKnq3Dip9Rg3zDdhfi/+4UkCHymro+YD8MOjsNQ6YtUhLnofVZleoseG0BFI+KJVjQZcY3R+cVdq/ARTCfFgmKl+Mf5GyYdif3pFJ4bYUqAgsyWNz9MH52vtqRf81Kk2NaoogWC1KCSkzxX7g1GLwr0u2LgkLsLCx1lrFsUncCjHMsLI16HO6NyZUuhnnW/fSrumA+851hHffeSc89e1vqTW3VQupWTZuRV2czFhGu/Xzn/6sHc2UCuXdPY2ZDLgrRrYWBZZAUrbtKB2eGQ2kmegMSxnL6+lTnIQ0fc2RExhts1L2Mxv4Y4zTVC0MGcYSfvhYN888Nx4fziT/UR+K120pG9rRpLwOHt4fLgrNnzHg0cHh1j0F744H9+XlDju+buD59pvMGH0DBmFEktcfHQHXDbEMoPdKYJb0Hvb8GPWzXpZRsHSVs/3xTUTPgXnzojiypWwh5wBpmq4FQbFOAsFlU8RvaH9jtnLFRURDYEtb31zNhx5Q2uyAUOG5KtcjIK970p8PMUijDI4ZIPXFIxdVSvfTAtnW1m74CByPDcuaw0mxII4QncZ3vNHw50bt780AuGrA4aBORkRPvRGObTxvBtyQmr6qz0tEE/ye3oc1Tgaan0T+vRp2AjdBIYM8Yso9IZGTMoqS7GW2KMcG4gPMZ2UkGfo4WjmX3zrJ97+tgOOZynF4UjTPOhORss4+e13rHrkX+GycSYxTu9rxOEtQVPfLoVmydKki/lNh++23i0hoMNy0dVMYkNK5qraofqUa39mz39DQ589fsHXgi1ajJx7/uFo5maUB25u6ZZTu/Oo/avKmavjp8lrK8sOdG+rCF3e22oCnMkV467buCMf2HwjL1m/UuOEOoyYlG2TRsZHhAEhVJiGvWFPWxAUhp7BBczC+81f/UT3jfbOMgUej7mf7nkWbe8NC3igfvI7z0FQ6z8oIkFRlziBvqSdQ0kJRjgiNDtNZmTICAGU9YsMI+CyJEqHdTaYkw8Y8qL0v1mNkLSHYmdC5QI9NS1cRPVrbKxSy2huwAdy3Oeqpxc8Wz3UC3rsFAUbpiycfywMWtZrUmKNE2vj4hXb1b4urX/XiEydOOWA5rokvk2dJ63TeurXvBhCddVpvXDR7+/g1Jyxubg533XVvWLVijd0veuf0mXMmb3RF7dr1JnQPwsEsN4Km++66M7z8g5fVQlcoB/8hUZAvDP0y/INKO1eqd3xCMtOntS0SDXS/pk/ihP3SYx/WneFVe+YLBzKD3bBoPVK8c7Ysc0y213VhVJ920QZS1HL1CPXePzIg7hBRgSuDFE9P7o1ZXz8L069y57jYyQ4fGwirlywWdTgljNiLjp3R3k1K15Ol6RPWi9IUwZ+5I/q/RrWezrPgRs8DKKtXQ1RkX6bvXcfTGYXhJz2PfEE/zoyXYTkaY4q6q/R7kfQpjgSdBuxtpR4r1OtGmRsiEp4COZeIA3JLq/WYQH9XBqTTtETkOLBPhLYFWtM6gQArVLuf1p4gk6UKrBJJEpdmelCXx5wA54HxoJexx+bU697RyZzLGS0qWZR/eHZ3mKPZG3nSN+PKGLysDMDLz39X2WNlbUUC5ILj+2W3//ijP+2iFKOerPKOD+dEzJa58YJUXDKPSPHmUz99RnAT5NSekgs6cI/NigYITvR8+Xw+O0P/GYdi4AlZZA8Ax9JwycvG444lAhCoMWPAg9Mw4QFQEVNgt9Kje/e9G/suk8H3dJ1F6OZU6LP1Oam9xwTHTmiM9FkojG70/DHIXspwAGAMBryuz2ttbcEY6BcSIrwWB8ZAfmyiEKIg9SUEpP4NQBhrkedGpxUpiJWO9J++nMpTAkOakxKBPlTy7mUJMgUoQ90/6UsjXIEMQmuPUi+QUXzp9V0u6OwaTpg+b8nSZk3YajRBL5AQ3755i7INV8PXnnpaAJY4KAJ/zm119ObtljLvk4363eO3O9a1ZSNjMiHiTZCBJ3tQyuGR58yiYdCNN5yxojqQpixRxAB3uAOLhJk0BiiTOQl0LaBUjE7LlaMOUqeImErUisRwpaQQPS2fdXWMtML20oeVkGazdie9v1Xp30fZ+uvjzWdWb/Yv6f7ZcdbJjHpMHyeucPquE6gMlP49d90hGutXzNlIrye13yGWNxbOPlXX6rXfMdUXG8wB3Lp1s7AMlQK09Yh7od9GS69cuTJcvHhRXS/OV871/sYTj0uZKj2uOi/ODANJ/uv/+ErG6HNHtZKZn7x7Wfiz586EUSHW8wTiW3/zXaH1zNmwYPlyI3wiVVuIAZRMEfGTKifamC9wX0lFrVDXBbanO//xL0Nv50Vf75iqTg5GSmO+d/lciCxgyHGWkKI6pUOr9W3z1XU+PJvBeXJryWMoyGG1rA0qojLDz5kyBz6i/vWTdtZElex6w/UHBxUZK1PqdkIARqiJsR9gBmy0qownGbU6UanaVDzG40ZHwM5tdPiRJ31iNPrpfsz7N3lKXSNt4pS/KIQ/fBjdGirVqVp/Yna0/Cf6RPeNoS5W6rsPkKXFUdlUOoodZU3Jq0LEYu3CbABqvPueD4Xbb/uAZa24d9QysnbwwEFz4Lu6OkJb6yXxXVTbLICqCrGzirHxli2bDJB3ubU1rF+/Oqy+6a7YAQK/CudPaX7InwRkW7tiqajY+8KO7ZtDlfA11I/nWveLO80usHbB8XcvARt5VXwonY8Zta/JxQ49gwN2L8UQrdm9RYcqV1Ao0enfkzqnOCPTkr/9Oy+F7TtW6qzLgEvdk+6ekn7vVcvquBxczhTnhnZdMtNFSrc3il6aTAWyBncMH2fd37GLzLqh4mCfadXni+CvkGMwpDNVJKM7Xwa8U8EF2dD5isKZ82KqB8PLnAH0rr6ntRajcvCGFf2TrSZyL6EEqyxBu0iJhsgugC2wcjk6B36D/NCos6pkvVHLE8zhvFOK6Jcc1Go+COuYEmVE/WansDHJ7pkNyxdT5N5wVCrkOiUuqLatlqngV228rz7zdHjjZY3P1rh6KICT8Z/z2CceUzddTCVg/EnzxwPJDzO8to+eCfCJVl4ztce5EfP8SJtHCYjpR3vMDgMXnOqAyc/y48/jeLou7ikV5obAsSyejrfMgD2Pj/TyAl63sWph+OXJX2UzmOBEucJ6tSGBEHBFzz+i2v+o2OgsoxCNPadujmokllKP6sjR+hHAyDGwCN7T/Bh+E+yYKXAjj/C605IMvwMbPf2YjfojqIjnYewt2nfjYhGu7g3ayvq160OHWjggOPKhGs4XbZ0Fel+MPldnpQJFO+wGkb5Pz3MFR51/RmtSVlkbfqhe4il5n8lo554v7qNU3y31zUoV9YbuMdFDpie4X5Tpfnz/0C16AtF7o68YFkKMfYXobylBOO2tz6XH4CcLzf64U+MMYVxgqrlxH4awJyIndWgoaqfYtAmOKB69dkDRsNElq55m9Xq9LgE5TWLt9V6np96agEmz8CvR4OauS+7vyYDNjmB9D1lz40TXN/fKF8qEc0HETTrQ5dVle5m6EFAMzDvHiU0DW3pFK50wCClbwMo2qi2pVVgG9q5OZRB+1ivSBmgEQdW5c+cNGOifEcLPffrHQ0tjlYyV+p51v92KXP72q9+y60k1+AI98Wc+uDA8f7g/HO/VQBM5CQtbtli/dbmwA/0iauK+LHqOETRsnYyGnVHUU6B54IzmrRW24nt/96dhdBD2xOgoWQYvR4C469n2PaNbZq2x/lEMd3n5PGvdK1T0nW1Rwr66Q+3z2amxinZbIKdSGX4yZynVb+1+2pdiZZXS/pshjY4cJYA8IaknZejJZHF0yxQZG0ZIMsp9QC4zODBknPo4ZZQEqsRRjwMA6Y1lA8DUcMbM1qcz4JtgpaX4jcztOXFBwC2lY2UYYAKd5CyatGfXiSCjqaHeWtyghDW9KMO1Sm1XW1TS2SgK1paW5baPr7z8anjn7bfD1i1brSSDM90g/gbWhdkmzz3/bLgASQsBgq7Tx/qqY0N03GUiqikq0Gjc8uZQMaPZ9TPioG9YHTasXBEWNTY5yZe+CbS49knAcnIyAIjetHltuOeOm21U7RyI24wnIGoLU984Ro6NIbuZHHG7UdPbrlBSlJp0uel9/ZlzDljb1pWX6PoHVKunRDZOZmZOUXhn55lw50Or1L7nvfodog+eFlG/URjrP2QeY2z7LYNeq0FURZJvsqIEg9gB/m4lPX2eY66UHdPrSpSBIBjo7uw0bBF4IubF9MpRIWNQxGhkgVrRwwQlo8pGQJvucw28c2sSp0HR9rDKSwzJwpEYVwmFQT0QYOHIUApIbhH+LK2Cqxsq1f43admnbp3tSrKYKmEl+4p9cluDvLnhN3uj83BZtf6/f3pvqGpeZdweLOaQnPcLIuuZUKmPlm/wW7vfekMzF17RlqEvlIP45Ed/3CwskZGbO94Ur8SOTtYJsP1zA2/IaS2sodejsbebiY6B7TqeqAQgl83NlEImGHONkGrhrvxdQExNmufsvdSWYs8oL/sgliGWJ3wRGNUIot3egc3FAGpR2WA/5HPF1tdqIzCTErQFtJSdX5QZcV2GRxgekCRAlqX+ItbBUllEeHETMvVt3oPaIBE5TkJ0ZBK4KB11vFVrGWFWtrxVZj6zjLRKbd6+XROxWs35sJoaBlB/5BLnSQDmysu1zINRHzuXQErfJ9DKHGiV9fo8ofvPqlbUqtnguV9pzW2v7T6jMc3RYWmfzAmy2qQtlq0L+wOnPfz2VfKGS5SyL5XC5CbGrbeeSJ6UvdNZWoYHITeFmHUGLXLQ3xHgpCyzrXPIAT3EElKrh3uGJ0UavBYykAmVHvCUU62RQ+0If09NJrky3WSy6l+5ZYnctcko8nif1s8uQ4Qht+4MGXmMAcbFnS3vGrHuCN1kwrDQLmU91Tkjd5mlvlgG+/z58zYK19PR4ypZaDKk1sYdJd2vvQ8MdY5p4LIpiyzUoKku4QGuag23CPC3d++7ZpzsfvT94H13hg9uXmk92ZzP1s6O8NVvPmWblmQemf3Y+opwWQmll07KcZIcVze2iNmwzihVx5UFoq+afmXSiThO9BAXyJmYkTEqVI2/gmhEH/jsV9TOJyWcMfxxXe2CzOL7OfUow4Un1+C5SFHPDTL6clSZyy7D74GFn7+UWUPuPKOlaZACpwF0KhHi34C1OMFWslNWQtfM3iBngHzZPxgIXW6EjBZ7G6BFiG+uy3JPC009LbrxEqVfocGGUAuZytdFIWP5onJlAAtOB+sDuRFUubYmUvzoAXMuDEvicxwMwGWcITOhDYyG2OjArOBUMVwoSqCdI+7fR+4WhJUtK8IyUbVuklHfuGmDde+k0lUqsfIKJok+/8wzZmxKhBHoh74YOlx9nTh1zMjKUrDCmrH3OL9kkKoqG0LB0g+E1cJ1nN63x8b7jgnAd7Omxa1ft86uh7Q4jjr1bq4bkqtyZUmmFBjcd+etApyJyCY60nTM+H5bwdjPt2WmPT2d7VZIpyyaPZMP3387r9qeeSKFYv+m9R5kJWxteU/0v6Cppw90hlUbl8rw91p6vE0Mr9DzMFWQr/+PsPeAzjO97jsf9gqAJAASYAPYOznkcDiF0/uMR9KoxIrk7GYT27HllHVyvMlJzu7xcc66nDh24iLLlrW2VRJZzVZXJKtPn+EMOSSHw94BFpAgAbCCbX+/e98XwEySk29EgQQ+vN/7Ps99bv3f/3X/nU2gDp7sxFJa46zt19wOV0jdZ+eGGLIIZUM6LQ3f4vfspBF/00jpx+xHHy17wR/BexvAuMhNYCnZJxVgGhMAOa+NOI8R3Op4cm5sz+sha3uTzx8NG6LTKS9eoBtBAKL3GHaNUgYy/OPXD5VHb+sot3fARHrmdDlFrX7TauZlsK7aT8/BGG8gjH3FgaPRt6zLA//eJ79apsxfFVmR8Xxv64vPl45Zk8tT991BqSCdh+dfeL28vGNfmdA0q/w3cFz7d79RRn3wqWeQKZRaRKwZ64a3HanvNAhpZ6ufRVuC7/VH2cYTB7SyC+GZRCq/uo6GO9LhmeoYGp0a0UGC4PyMSCtr7L2ejkXVZ+0Dp5dYpUJHyFLODHe6U14jfjeAddA28vuDCN9lFLZebN3m1Qv5g6nVjCiyxqa3GkGla1CBVRLFX6Xz3fx45uH1iffaehRo4krPea/x5Fki8L71NH2WJFURUEIKOwxS7QOxPtz4FIzXQpgGRYP2AMirQWlDDo81IlI10RYSbWq55qZlIwNhKcAeVS8sUt1ImsyGQyJ27YWneYTRq4/g/+pr7SBowKyli7a3fho84lzfdKDAJI1eIuTTkTPLEoY+HJxhcqYEgOb6DDl61QFUUYQBdW2UjSorowOhQRUwqUZJEqZMN3roNP71c9dp/NBDYePT4P3PXu82/vW/NdAO7gnkP5/nV9fA1H10QVSOhWtfg0Lr9Gxdq1PmAmTm76vgQ0TTic3MRsWZjeDNbG0hjTu17NixKxzT2smK0lfl/KZDkpmGtvZZMdN9x86dkepNxVvKxpiatgFlTgobw7//WFf54t9+q3I+3JvMsDzaCf0rIKO/fqM3jE7DjNmlbV5O5HRQledSMhRbUOM+MWZT4JgYQ1Q0uRHAEbJwHSPw06/9WVwzjXq+hiPgcLVGLP2w4Y919r38n+dydsPY0jgJZY0hr6ManyuSaXHRPJXus2uo4VeRNlU8/XWa3yWazB7VNNZufa0jXHPpXwWPRoSP3JgJm9E8PfbE0splUq5NtG7JhBfnVdY5fqYwic1wYqVGQ2N4C2Mh2ruFrIz4AU9+AkM1IhlwBPUz13lt9zF4FOiZJ1MhIOwyRkWTY1vkbes3MlVzfdmwYUNE5RGZBig5z8hwkOIZl9Wuq+zdvacc3rOTspx1dcuWXitTz+7ZSRy+N97YEvddA0g9L67TeNanfXZHGTVhDviAx2Mi6YmuY2Uug8r6yBDdvfm+Mq+9BeAsjmmlg5UR5UJzcPbsyXL3+lXl3ruI/iswXzrtblN2WEVghEzkFNMqg1qVcqsNDTlJXeUeoTNc2yoDKiGPzlsfznFknRwVzBsPIq8LV87ByzsXzv4JIv6BwazLS2Q2hWdzj7xuI06Zw3u8hrKcAaodA3IGJIdCULZzH2YlL9GJYRCj4dcWnaC99Qp7Kfi5FfAeF8YxpesGYx0dMlU2JTO+mdnNEo8/Gw82gAzuIFS/tiaSVbaDQnyBz+brOmW2PhyE/guDjJoGLEvm4rXte1HdZLzwbzctn1fmQtR1ncAwsm8R/FTRvvqe9339x6+Ug/1wD1J+M5txcMeOsm7+VIz+2ihZiNFQF9sBMUCW63f/v2+XZXc/XHbtZJz9Bx5/NHG3dQohVmQ4HVFHg3mgszbvzzU6cd51EIxQ2DTURJg9vcE6Be56JyI+9YDeYF1r9qPS/lZRYBiKTIsORdEubOxZeha1Zx1dBd4nF8wIuuZLywhYgbvMgvdBpxiAtGrjPQjHGEZjOi9rdWmsaoa9SM2HtU2HxkjC+3F7Azkc3kUtvtV9V+WInHNgpJ/CF1Fn+iRpBH1ejVb1OKaJpJZsYijKfffeRY0ItDJo7vC4+aMS8fMUxLGWYRByOawl/0lMRI4VriP+cEZMRXkPwQXN3wH6vbp1x1CEm1XFULvxXCNf/r7RkIZPpKzDbESsmj51bGVwePMnpldVBj04qcNRSwIcU/B5CNTq6RFl90euc53CrSP82qnzPjz82b5ZpXf5XA2/HrmHSSMTThT/1kFInnIjwSTgGDZCrs+wY/WOh6z+UblwsQ7B8269j89uIIKahAGyhVC+gJoxLsoVEoxEDdMSS4Ik0zFN45Aylk6q+1eXX/JIZQgb4sPXOUT+7bNnM1thYfnx978LE9cWsj8ZPY3MyLz73sPp5n5XrFxFpHcOlH93yIHPu3bdqvIz997G/jWHvB04drz89Ze/EWvurdVO5N1zp5RlsxvKnzx/MhyssRMaypI1dwAg7A1FEUYSmUxDm5GGiqYwT8Py0SRqp5dOHyqv//Sr73KshmvTed//I8NfRQixx9AGM3+ilZ59+/E1XvkraRBCNqozrtS6nq6dUbOGP1P9FQrf63E8p2IwksmS7FPwEeDAEDlrsBMUSpsb+6WjZX3UfdXhyeeFP0FK5wo8VXeLmFURQ6PTK5iynxqsA1Uu6Czws2mUtWa1zQvnQHl179WB9cyHXvg5dh2n/ZKIcjIO1G2330kKf21ZyXhp9abrHfJa6Yg4ofxbsKPI+7feok359e3RxdHdfbysW9FZbhKNjgWj0MyExXhejXRqlpQz1m3nzjcZ8HIuAimdIc9tPB8OyWxa1SZNbitLVt1RFnbMx2gw5hpHROzbMgYiLd14ZxkTThKRMI6KMh6lN7Ij61cuLm/t3lfu2LCqLOmcx7PinHt2yUhmu5z6II5CTLkLnV9lcKrbC/0cf3e3uV8R6n4v2gXVQ0TT50izT3BKHxk3iW6O7egrU2YBnmsyMmet+Vypi88SzLWAgTErF04q5/a6Bl5SIZ43Jv1x7QhIPLmRY9cpQr9UzJ7NYCFsiXYjLlDiGMDgipGZRKZrEPKrmWR6ZG+9ElmBcTiJV+J82LYod78Mj7V8ur722p9knoREROPp9efTyGSgs9hXMQHdPf1l64HT5f6NK2IvT0DGNUbSLO7Vaa1XcRCbcYg3Lp4TQEDL6GI7kggOB5Cy0F98c0tpW7YKp8gurzHlh1/9SvmdX/0oH8BMHGRfcGB0wHEwDES+/M0flVMNa8pVS2YfeOxB7F8qZR864RbpqancamURbXnhQeaihd2vnIFMh5ASrOrwgWrPLR1WZH6nWvAwrgFc0KjxaRqL8CTSQPrS4IbxqJSa3w0+db4m8l6BUbZMtQ17xnW1XsIDsQNXMTjd1AMv4t2Hsg+DOZoe6aVc2/S9gk26PQ5qZbArR8I0c/SHV86I0msUkDzNOUTCurW4CKMAlUpEiLFJtm/JuOT3DO+ty4+J9PhUFEUztVqNZSstWvaO+vsKZgyACGyC9+S1c+NGkba8juEXjZQgtzqrkutVG/1UHhwg/XHWYBye79HNuiYAACAASURBVLa39oXByZSimYgEoplatg4oRasHza/uQl1rj0E1Ri5Vyjz9vMqTCeVU4RNC6WbEXkco3lM4OZ54HYJKsSljadiyE2Oo4yPe7x5nZiQiFRWNyiqMuqC8dBxCLtKNSlkJalAj6MShvNPgxFve8fLZOxd0BsgoPOJq36zrjqMmOJlWNVPw7n9GYJRXNDBV5iozQ5XiGpG1yg/JMDWNP4qpilJ1UtrmzCHVP5+BOLMinW6K8BN/+Mel+zicBLGusTrvuNfhCDr32D/TMTr3A+761te/EYyF+YLf/647ysal7WU+nOCKnIb/819Kw5+vvPaaGePLg2tbyu9/73jMd1CRLFtzd+kF1JQ0wSiSagCU74+oy6E3MaWPTgwio/OHt5U921+MPRv5CpUw9Hqn4U/nX8OfDsLkqnVvEiQlslCGw4hsB8Yjot0MGvLpEgTnM5yFjlaSlwYG9/jeAOXyE9/aaHQXv69DmjIRUR0GSRY5szA6xtb5JYMR/W569jL/DtDWeNpleXaDbtnSptK6aLZHToRLoPMt8+gcKzPKju1aNb9E++y5QWl8tZqkFxgO9E5z24Iyfc7isorujFmAatU3MdzI81Xp3QiGdMKQs2NHj5VtdFlse30rbclvRWYt3fUMsmRNdC58I/vQNreDs5IOkXJaZwnUZzqvp0+fKAfBlPhyb5Xn9K0cvjShdDKrgZCxvPeRe8oA9M979x4tT0GR+8LRk2X9g/eXOVA6X6IcEuOeuab30EB5wCmpvTiKnXNmlWeeeCCiS3XikBz7foXQvQtfD907lMHxG1XLs3pMu8FNXbkqgU1lh9zDSrjQEkTPtKfS6zyphdp5k73u0CLze47lPb7jUGmeDx3xpCzPKCdpn1In6VRI1ZvzA3KQj7ioq5S1nFdip9Fk9tF7vyIHDNfVBe+ljn8JOWtjneeC83DNUkcDfjW7gC0wg2OAoDxaEpoJn7+OgaBMjfw5qJEH+b3xlkL5zGt8dj+ydgmwo3COSdyUoM6LBKdmBbRJtYo1q3QNEOrclsZyW+dMHAC7dfglrv+5b28pt5ray624b9oGcY5e+NZXy6988AHmKFwq3TAODiKzq9csoTTFoCMwY1t37C3P95C5Y8rmqA88cl8a/nDRhqOXOuqt0/PxQ+7ImokpjQRg2R+dye0JGHLBapHiqdJ/9QFWZIPFPgB+6blnmjQ33DRGyqKgLQUhXcRa+Q+lhUbqlOp+anKN2kCG22KUUKXa3eSLbP4haDSNKOvXVNqSZsHKlPOts70tUtGV11fp4aEDF6jgMFqpgOspemm46H/l9xLQl3WpdDKggKQWaC7CmmuiyfNPOA2VgUujln3HEeHKVOgYV0owOiZR60cgY9JhRNRaSF3oETgIHTXXzdZGjScesp4gWg2ha2Q9JHZJQxxf41DKlpWT3LzZyCBEb3s6OwmwSxBn/W/LG9e5L89nvb917T5qcn529RlhqFJshlLmYfRjfyunIH7uumatPMohkQof5pzPOmKtNeodHHYg/BxlKsoClZELiUpLE5+vwm0lPa5SsGRxGhCP9fpwGri0z3WJISBGCmfoNXbQiFPoQj6qelY8j0BTnU7dq/hLVaaqvj8MQC3BwKWbaovYWpD5CxZ2JpsZ/+0iittNX/Uu0vUpytXzVG73SFEfykBxThYvW14eevyxsou03gs/+WmckzSLpTz5zM+URY1Q3dLmJXblQFdX+dwXQPQOGf5YlLJw6rjy3o0zyp//pKf0XtMhZx7A/BUE9LTKkY728ySWcV00KsprkPkQjUycDOcCoz4PbPk+szP2xfq+417zI6pX/Zd0tn1v/R2zSHOIaKZOxujTsx/T8apAwisOlYfjvKWsebaUi3Nk665hCKbA05/fT7IdDUFD4D2GHS/5LaS3nsBkQaNR6/dOizNi1/hcw9gYOQootMYf7yHCdbyzaVejSFnoJGqZNoNJcxhtW4UFfOncx6ArzupkyiB98Eo0NM4sU6a3lnlMyZy3cFGU7wQGJq99Rp0ppyn/PrO9/nv37Cuvv/IqkT0jx6Xs5hVZQ3VA6FT/rQM6jgFOd5TFixaV3W+/jcwOAvhs5XdMfzPhjr00YxhZ0ypb4vk+dOgAHSBwevC9HExVBUt8zkyAhU0A/5YsWl3uu/u+8iYOB4gGQIXzy5Y9Z8v9Dz+BDEP241qE05IJfHvINU59vT3l8QfvKretYDYKPzeok+kySrDqVPU723+eSHoUZ04ymjoDNgUcknMflFczaopT6g/3EL0qXS3P4wySgeMY6vE4pY045QRGU/le155+Mi6TyswOaH0xeJZ6PdcZ6FgGroIV9NIUuzTIWl0yo0rKfmLQ4QIeJDr2d2LMrrqZPb1AH2QPmSV5Fha2Tqfmblnbixlwpp1STynsno0Ygsa+nqO270O0tOCI8N8NOimEa17H2RR8d/0mXRPc1Lef2xaESpcpW3VRbplKRmGIhC0Czcrx4SOv4fg5tGfpnGll5fyZ5c39x8tbXeBQLLlFfhnMFc/xo298rfz6xz5YzuPs6dAeO3ykdKALCJ+UpvLFr3Jmp9L6qa364CP3so9VmjI+MAljVMLRF84DB8OYLnCt7OIAa2jygGn4RZtLUuBrGFAS2js9vvDcYzfj73mIK+CaqWJTL9VXfyFaVKoIPEFrNSgivd7aeIWxq8KMvJdURXUKORHhjKiE37hngBRcHAYNd0W8w+HXoxdRGvcWT5P3K/hHZZJ+SVVCiAi2vn6iUUOwq1eC7bxUAj1UqnE/Hno9ZgU7jLdnIiPYOgWeqWu/51qL9K9S32YXqvZED6zXGkTw83NyzQVt1UZVU6DRV2XIJT0KYXcQyXCPe96DD1LfSyqaXL9gwIqtyjR9RrimXfP+MrrI2nedLXI9BbFoQAOvEfX4KuPjc8T1q3LMCKVnndXvi30I4pxYk8xapDRG4j+esf7s+pmrXclUJge3Vqj5ZmrHc9qjx1+yCz19sykqR1O7InKN4sQnmKlROdZATn89QG6ONA6jk85cfF6ULExrVhF46IKq5MNboo0OY2Ir0JJla4jw5zKimqEcXN/I6+D+A+UkxEhiQ86Tqj9La97I54l1TwmsJKr++63y6JNPlPa588v+PbvLqy+9lDa/et+62zeUBx99tAwc2lkWMRLbCL2HFOjH//y/VFa0NtCwOk4eU96zbmr5+s6r5WCfDjgU0FNbyuyOhYEMD3S1dfUwqNm9oLGQXnTclBmkidvL97/8iWB2G/mqZaF2ulI+Q7LeYfiV35k4H9OmQLaDwTWFmc8dG5dnOOOEoVeUYyog3VnIVcz+TLLtz7JLZfg1xrXhr3VH4HeQ/byU2AXJk4ycBGiJzDbDYxfAKJwehs0wGEhEvdAJjYuMhUb9nj+7CaYCArSTIGnEjdrRG4x2nTW3E5a89ez5itJKRifLfMOOuetYg329F5Hy0nO7/4I7j0Gw49z0bM9kmhpMjGbgbOdUv/gea/DuxToyBzLVTaaNtQvgrrLb2dkRwE9bdJ1MGcNrKuyNiymIrxe09969u6M8OJIMK4wXOtD0fyvEXz/7vg+UE3v3l7ehQW9YvAhDebOsW74W2ZvHfmZgoVL0XFj6MLK8CAK/YTLA0acfpUMDHRgpvtRJrARGmTImUfoVP1voNfpVJ0ZQnV1Wso+2OB6Xp89OHB2GMUTMtDgG9TrDebrBM0HaNHpcf5k8ivZHnBJm1zKcamYg4v1l17aH3zlDFO361E6TstlMyv0K63iKuv9YIvAZUO+quv2ZDuEg+u2CZR+GUQ1QShIrNWcGvBWUisStha6szpvyGaZA3Siw1MetPt/7D0xSOGyCzjP6J0wuXWcGcADgWeAsKU+HjxOAkGG0lBTSH+9Tx6T+Cxny+xUuxVktqBeyuZbe+D5Oa0AjWMOTALnLhVPlIz+zGbbfS1ES7oVjQKphx3h//As/KCvufbQcldDr/Q/cHWq2BqXVRjVQoaZg8ID1cGxjCMVtlIrgRxBUGbxoecNAyCjnPdQ0ivH70WfqjWVEWhuLuNdKMdQI1NzsVPJ1Gng4a5CKf6ThCbWnkxBR2fAwlfo6vjfupbruAeoqtMnHy/eLju2HCKQmtBmL8CShT/bnu+Smy9yC5N4PPzpQ7pH6rZ5fR8nvmzbPVLprIDo5I9kQFp2NMIapgkJJquRC4aWHawQQ7IfhXVaguPgqY5ZKJOv5deYgI4bkjVfI0glK4QHOGDX+qwxjsYYm9iCdpeE6bO1wxNcw0n71PgR7Ji4jjLfCWIE6IyPj9+PZUlv7HNkfO7xH8TPeqKFUfvynTlLyK1grrOa4+/NK64fDUEfQcQhGaP64vOtYOQA6ImEc0tEy22DrT0dHR1m2YnlZvmIFbXMHAXKeiPVynXSOBANmiYZUKIrV/TVte1EEb9Tq04N2X4LnQH7v2OdhQ5zlonQQA/xGn+4V0qHOql+5ckWZM382UVRLAIu6AdgdPnQQAFVXgHTq+/ecaWRl5ks3pzZ8VWajevT4mevo51VOl88bmInq+Zuam8oHPvzRcGr6Dr5VlsxvpW4/FQKUC+UPPvHp+MwhJ4x7b6PF50N3TC/fg7N/1ymisJgPPqksXpHUwBMwhtG/bias6qePO+R/k5qIaMdeL288983/fn/ixqrzVT1PvXL5+yZtMc7U9dsaqI+SuhxnS2qV6q11Qk3ulVFfynjyVth3fQuyGznJ7W1Pkp+aalvxbyJCSznPpLH7bCpX5z7q1Th/RvA6MZZ0rNnGhEeedQLdEFftuRYwy80I3rMGLGFQ1nMnxD4LzBo7YVpZv+nOMq+zsyxfszrkRM57nfU4jZVRUPBjsBCfc5z6fA+G/BTZptAz8hKwLkabssN18XN9fgGHlg+PHDlaXnl1K/dwmTG1bTgD82IP3mI0c8t0EPrNAIGRIR16uQikMDZ6tWwhl0HqlWq8ruc+SrE3yoGD++kqwaBWgZfbZsnC60wD0d5Iy+amTjJLm+8pW492lTMXB8uDmzaVHfsPk8FYGeUMX55n98SsyUVobG8RlfaTVbjnjtVl4/rVZUzlyN9gMXpwaM5Co6shk/TQQ9uEIZ5CFukUrcSj2c95kElZDnVWhDKp7A+Ke7Fkg6N2ZG8f5bK2Moa09cVz1NVxMOauhUYaB1Jt7b7JPmgm9Qz9/S20FRu4iQEYzb1cOkV/PsZ+In9MzfezrzqKDWZ3MMpX0Qu9yEZw4VNvbwVDMhn5Mxs0pio5u58j3fJIzYe+GFHKqHRVDj7LbM0NOkpsN7dkcXGQneEzdh84DMNjP4OyFvN56h5LKVV2J0rYafjF/tTdLQEsFrjOdQYv9ZdHNjBam3LxlreP0MHVV44eOlr6znSXpx+9m2FFBDk4fy8zsO2l7UfKuvseia6rz/4RY+3fu/kO7FGmymqjnAh4a2Sx5vGKWlqVWq5TuEOqKiJCUinU6RLclUbB9HfUR9nMofnVtULn5wHQwBCEvaqUqyCVOsXvtTzULlztQXndkfXkdB6yZuwra8DDDoTfd7Gi3s5nHThDnVz1wy+aYhs1emLU/0zvmeZT2RuFhtEJY+empZHyFrOXOKz0EB4iDb1obQElOgQZ4VsbFbQ0gecULDeFw6WxCYdABRFClOC4MOhaT647REKjAgtnp+KL1yEIJZlCHlFNlYGI56+u45ZZS5LIZ1CBq1jq9MDrVH8amjBd6XRUaNyRnPe1Es/PqQx9yIUgnMoxCe9URZv12GC9D489U5kaUdc10vdxjdqg5+/VFi/FLA9K3tc7X1lqSYVRv9VIT5a7ZRj57du2MXK2FYDbuphhfwyD2wHwaDJRoTKkMhGf4SudmVtRY58Jd/lF9vwUSGhTpLEqIwZCXcYhsIc95F/H1cSZzjCXuAjAZ968zrJ67SoIkVrBb0wL4pSj1GhFXosSTwRx7qm8C6LKL8JepmN4DIKVCzCn1T6FWznU6TLi8WvDP/TgsebpPPq7z374Z2Fhmx/P1H/4rbJ4TksZjwHso+b4+3/8lyEzrn2CMgEWQpLzgfVTy8vHx5bXjvVzHWR23JQyp3MJdcr+MFSeuSihWK+sHDOv0djcXq4PnCoH3nrlHYY/0/Tv3jP3K/c03STQzURvpvgnW9dnb/JBsj4fcqjzG9ucEZNrVz9/RPys0Rkifq81ida/DBTUNfKmw8JHCS9S5LbVhVOgM5587lcplzWSHhVUazRszV5g6CRIoK7fFOjHeFrO7ASyNdaFzSD5+40Q55w+0V8W37axzO1cWNbevh7nbm7VhpZOdzrmmaeqM5qnSeGehMTnBBkeyVRsIfSMhHRXjlyd5YssKfd9mDkZO3fsjOE9nQsWU6KCkppn02EV6Z7BxC0chWlE77syU8m1AqOEjAn2XH/b6tJ1nM9EPo30o1um+nkg0nlmMwknuhkBHoHIO8+b2aj5yPW82QvL33/P+9Elo8uhYydLKxiG02egrUXH6WDrsFgas3U11pN6t7vhOsqt/+zTD2F8GmJPL7GeZ/vOBRDyNF8vARI0YBR4J2unmcIZRPwymLqngiZjOmRE/ZD+YIi7usjQncMQc88zpkH2tKKlXLnF2F3OpFP3BgBb+prBfg1w9kabRcZRPEvXwgT2eCp8B+6WPRWWOM2C6pA14jB7Bs6xXn2UKjT6TTjHLcjXTezCBaJ/ywATKDOk051rVtucjH5kJhzh+Mb+pgiHDcJZPAnIc3rztMB9nTx9vnzhq39XJk+bSQltbFm6ZH5ZNG9aOX9ZvQm+iV+05XcCBFpjccKDzCzcgsRGXUFnzW4aXR5YuSAmtgpOlrfjjbfJHAEkPXjoOOvNWaYMMQsg8QzK2hfo63/uO18vP/raJzH8921S03FBUa+ZglE0I/IMg5pGKdvb6sih+r4KPw4YbTQY1rGR70ghCpJdjX/V/lSn61Pmc4ESK1B5NipGSwrxSuGuQTrDEY8tYzoRuah1qaC+XujBCtARQ4TinhMZ7t+l5nyruy+8+loZP/nQg9TjEGLTTvynUrBP3n7NQdJTMcSCdVFABOUkMvYKHpvRq2xXIDAFh6lY8Hz1vDUy1gGlwuwViKRg85/AyEk4RzOm403ipXk/UWOvPOOIoiXHMFqpgD96jfWY1Ug1RekhKSAVhkonD+1TLB97aC/sYNTjzXh4GCtQT7W26VRlCSXpPqvSS2XQs1SiUxBhZfbjx55mur7Ovvh379f+WX8WTkY4X9nCGCmrSiZq4x5y5TVSr1dmoTb31TcrScifVmaD+50LQG7J8mVlKbXT2fx9H7VR6W13bqdWzgUFfNm+o1EfR9pW7vuLKKQWnIJGkNvJL6DjlV60780nIjKgVqlgZSYjn8fvWxIwAgnljm+2YtVKPn9JtNWZmDsGiO4YdMYnULrnYPqaSOSlYp1F7VRFLyHINHAFOoCnaNfzjz3g1vkFn2U5Y9ghykfP8zbkFVT3WJ8X/zmJFPR9DzxEpL4sIkVfvUf2lBVzptJv3xIK7t//zh+HPKR/mPsyhzT7+9ZMLFtPTSwvHennxxp+Up/tc2Ieuf+LSKt6Rc8wezkOp7WD8sWW734RYJQ0oL6qEkh1phMOMey81alRN1zSqdkNkPTYr09WIWdcpPNbR/u5DnnlOqNW64I6k3iaWe3+bBLX8RURv4afP05vjBnycrVD6uU5tuxk+1duaxpRJ2M6c+DGTTI+1ZAkmda8k0sAqq7dGF9mYvxa2uaUlWvWAZIivU6a3/Ofcp3PqcoLyHElzH5PoyVDY4JoayrfCqfA93LGvTopMxK7mQJ3ovt06FLprFthRYxxwtzjFFLSyu1+BmaZmZKe2/kEAsnOMjujsXEGaelzkPYcC0KrBQsArZLdaOR59Z2OM9vBUoa6wzXJNUhhMfMlu5/EZsFuaRClR1sZt+lgOZqntZcH736g3E274VFYI0/2AjajbnyOCN57Va4DhKseI2DyuVxfP6jv/JmyYc3S8sDm2yH9yWBKaXG9zEr0YYg8g9LfWnKTm8HothkH+hTP5rPOBZtzHkdvAMrq8ZzVW9dGc5YbQb2TMrd2TebI51TPx+faVaD3YYsg+leDHCN80euXiKinoBcGtVlaPDNJCPtV9N/hUz1MnmQSIEbf8b8t0qCTRveeprH+Aj0n4gjEOOUq4+czpu0ZNvwVqinlwUAsjnDOYfnR1sPlzvVLmITZX773gxdK91nQ9yxIK7wI48letEybWKZMYwopjktgntBRvleHQmr1CEBV5u4fztWj6xeWKTysrakNrE0fDpLlSVu4X9xxuJy9SPYKjMsNgoxBcC1dh/eXT/7OrxEAdZVR79m8kb2WqhIvnw2sea9HevCRZlBtDBlTJ4uhDKJm7cNr6Km54SXVhDJR4+FlS5pGtWZWU/AiIrbuFnWTBPHF+oSXlLWUVHyJI8h7sbaUEXXdK+r9RnYg3p89uyP/HdFTVTM2mnMYjKmWw6dJb5pJ4PetUR2CH3/mzOYAqki8Mx6PONDYXE9g1qhQemy6gJ7oGTUtSHsPwmHv6CSieQ16QwOteaSHmmdMo65MmomD660PENUd6z7FAT9cXnn9bQ6pfPySlcioNT0OaTAOYgQElgSdbNW6ZppcAQvQXeWYxeaz3qGAfD7+5d4Ea5zpagRFhij9Gw2/dJE6LZHRicvVtf0aeVuZ5OpzvOf8DCOwVMyxvlVqMI17yoMdDhFhRYjomajeXRv7UIj5qg3/kKkPn6IqeVSGI95TORvu+2zqiosXL+HPYiYKLg262jff3Fb279tXjqLsfBbBNYuXLgIotwsAXUd8kqnMPtKOPodRnnz1tikugSAl541nHdGoRRa6E90nh+RIRWIGRE53p5TJ4LWBGvqCRfCF03PfD4jr8EHT990Y/SPhWEgXGjIcZ4VSGxGetb5pIIKD4AO5tvf+LGnqc3jmPtvbu95Ox6oynvHoldFLmR8V0WYrTktEV8iH1KNdtKPOnUuHQGdnuf2uO9MpC3oDhovQZrekhVZEUvJ2vfz6b/1x1BkVxLW33VXe3Ppy6WAIzntXjStbTkworxyHyUda0zGTYe5rDdS6a+oQFCe8GUkE+xvyeousQOdSDP+3Pkd693wlF1n2qF9DdfnKaal/ojKeKQ8/kb6GX8NbO4RZZx26RGVUa31QBRKc8+RAuFFO90g8BMiL85cZuMw2TcSxagwWxwTc2SefgD1TqESROORmGRxAZKr0IilsAbMNrPEgJTFTsHNAua+54y5AlMtY3/kJNBuK5hO4nPqn4iBhj0wDp7rLKPAodLhvvfV2xeqWDxYte7xi1gDyc3DfoUBye6+zcSDdO69pp8ks5PEIWSODCDNGAi3nzmOOA5iQY1z7yNGjtBQORC1/5sx2Zj2gyFnfWTiY9qLv3bc/eCguIPM6Eac4M+pI10vZT56NLBkqb9b+zXgF2VSlt9NiqUpwtsEvGP2//+n3xNjYPUdOgWVYGux1lk08UzotyVdidjRH/2rMLVPeYDzue558sMyZBeBN/cNnXGb9ZSWN7iKMcgQSfGYX2REBsGZjGnF6TlJqmAFQrqmZPeIzBBSqfy2VDFAmGyeXwyRsl1gr7Rd/LlHC9ecTWEtbMPuJfCU6usJ42wGyPgMYSp0jJ1kqT31E9BfJoDZEu+aN0o6Rnc5n+HuSGGmAJ8fEx9GsZS84iOYg1ak5SSIQqhasdgbrer92S6bHL/1kZ3n6/vVgOAbK8VNny9Y398Hxfy6wBGZPl69cHt0CPbTpzV/AejObwNKzSjOHzZnBRRb5++ClgbKus5X75Nn53ngMu+fgEpnEqXxPYifv6cDxnvLTt06QxZBAqL988j/9djnT5ah2Sp/P3H17iGwaXfnuUi1ntO2//Y5o9yrVGcpf1HpSqNbDAiRzGAtlo4YxBxKkgRmKUBQiFiu5p/Pz0nBn+iQjeKPQZOeKY1RF/fV7vY+6Ru5dpuLIA6Ojmr+TiqiO/OvrXMYT9GeOcd3V1SujYxyGBAGhBGi7WDgPlH9lnvIeBZ7kWlR6LGpyRu7hzFgS0CHS67fORlbANLCKBkhd8MjPmzu9rF29oGy8Z0M4F9738a6e8oUvfr984zvPAVzBgyf12QpZw2SE0cWwDjly1Gmm9/zVBAv5CkBc9P+mEfaVdSBr+ioakf2mmDT81KtVMkZxIxRyTRWskA6Boap1dw0tJyi4EdGbNYhOg4yI68+MAxseb2qK4dYxZTZu2u9WX+udzfTscDTr30aXZoyq938HY2k76C2ex2x6D+aOnTsCFKexV9mEM81vGKk72GY+7x0kJSdy2dTjRQ6GXn47E+3sk9/J75+QvZDfUzE67tYsTL3VkaANB+Qm1KiLGGoyq7STGrP1yTYfx8Oeov568OCBGJJzGCCWSs00apCicNDmoHhO8Ejgb8P4e1hPMUVvLuC+OjsiecqgyhwDpWI8hPMQ4fWIl2smWVLSy8qcdh2SmHYATLeVRQCtmlHkJ7pPlD/8/d8rz7z/PaVt9pyQ/czOoHBPHy1LW8EuQLRjjkbDr1M2AdT5vAUrS9eRvQWOj/LUkhvlxSOjy5aTyHB44iD2mcw2DSOoInJ3LHuFvGv8cTxmQgtaJrWWzplN5e++9EesORHV0CKGFze0L3W7Y54jHBharVoBFZrunjghAwnXO1Lf6TNmuS/kKx2B+muNAarJj05Sq9WIWSoMshj+GPGb7rVWntmweu6DoFZSwZWDbjdA3Ws/o7mFc8E+Tp9XHn76fWX5utVBxhOltihVKdc6gVnqqzOPcdbesWv5j3CA+KMx++Y3vh3BhQyXr736WsjpSXq1rYeLa5C7QyyFjokDj3oYinOyuyfKEhMwZNOtQxPhnwOcZYQpfmWKGQrOcD9K3D235dRypfrLKXHLlqyktHAMmZgVju4gmQvlXOpYMwg6DFL8epuCFQ3Kan1iYHDiRHcYiMzAVFmbyhEVIDuzZR73Nbssxhi9wwAAIABJREFUos4/h7S/Pf9y1h8AlHjPPffgQFFmqbA7McKXv0uM5EnthR1wyYI55bEHNvOMtwDfgdNAj8r4OYCBbcRxdi3cmwEM2E3G0/ac6CkLly9Ej1UAY0sA3PcYInedhcmsye5de8rsxfPLdRz0K3R7iFWYQiZVhHyCmc1sQLbErIFe9MI5Wjhtl3adc6T5eLBeA9BjN7OuF1mPMWUOTtMVgjWH7aRWs307OUosk4gLCpuj/aiczjACyuLQb6Q7H1NB+XqeaT0GgsdPnitv7XGQEqN+Acf2gT/Yve8AYD3BmpCjTWsmJX+RIKOjLCb9H+MT8hayTItOmjaRzhzwHeOwp95LjJyOUmRmCSx56VgLqPzMd7bQsjuxfO0rnyuv/viLXMP9RUw1/FnbT280qXtrQc5Wu9qjTwR4pjdijjWX0LuT3UhsAuW7uMNkuPPHafiDEEO6zUC8ZM1drGce+sweuEE113LtTacXXA/r8D7so8wsQxz2qvsghTfZk9LrzrGkXse6+yCbdlUQFtarFWauHuYm98CfnLVpWKJQItM4HIeJ/GcgNHNaJYMANa8TkZnP1ETWjMIRSGcgQUnp68Vo38BG6BQZRNn3nZmM7i4BOGPKqkWt5an3P1Fuv2d9GYXQnTneWz71e58tP3jp9XJ9HPVFoiojFhVt9PDHtSoQV30QY1nT+OZ+5LSm+hXOEPfiOt3EiboBidEgfzT8QX/LzdXMYDXbXvAXeE0jdzMuLKcMVxUGfyi1md5HZdBrW2+EX9v26ibq1O3QTQ1JVP2dlDBbKo2s5lMvnI+Rnw2hzWlSfEf2M0AGpfb6li0xz3x4zkPeYw2+G4Nw33f/fTFG+P0f/CCDR46WHWQDLpIGfPjRh8s2CE8EcMaoTT5P5yxTvrfIJHRE2r4ZDvzbaLWzdGCZoOf0qXKFaH2AjMFZBjydJco6yXCVM6TwQ4YrRVhbJY2R2a6lKDPTwD305563bMT7rO0uXLgw5DocNX5uW5jZiFOkFs02pXHLtP5kuMVNN5tBWLRkWVl32zraAFdHu5XGoY972Qnr1k5a+U4cOljOk6J96v0fiBprgNmM+Hu6yjIjflLATAUt/+EP/oLPA43Ov6c3M40N5rXOhhvl8UU4SjcXl5cPXSzdRHui18fQEtTCpEZri7aqGYFEdMv5lBr38ScfLXfcvqrs2HuiHKeG+JNvf4b7rlCdHhH3Wf0w7AfG9yaiiNqbwLpwjYlE/FYwdfjfneJ3bYfOVAQi9WKnUxu0uTjbp4j4dbrGm2H0EyrlOymwNJRuzOSh9Iy07KyxbOnfr5LB8VwJYLtxYwysnkR7KN5f+Xe/WRYsX1Wx9KUPG1NGq49P3EvuUw1+VoJTb1bghEpp6voYbToy9qc/eS7KCN0AJvdTklq7di2gQiIy5FYWQTNUykYzrYW25PlsR5i4qDGXyXMaxt+fS/VrGtsWQ2/K8bAyPG6+695y4BDOMMbVIMCsbRPGSm6H4+ypOsw0s86nHST9gOIucx2dkdk4B47trWv/EUBwls+zHuJUUp6G17921GfP6SgtM+ZBGb0RCuDZMTdCEK2fv45hXzrtSaaV66OOMXoPYij+SIe7fu1SdB3p/hsiz9lB4pGOWe2w511MnJOBFA6y6Wu2KUfxho4yk6m94S2CNknLn2aWxTj2ZaJgTTIFtXOoNGoWsqTCzwFykt8p3YydvuVUvwrzcB3Heh4jgskZ0LffV9qbZ5Wb3K9TQy/jFPocDo2q261DbrmwmDGDXOVbnZnlreSYiZd2E7v4wmtHy7olc8vkpnHlGIQ+L726nUDCWRcz2I9esiCWBQcA4B2G05/yMuetfc7cyNyOQqdo/wxUlAeLJLfgclk1l/Hlip2BM+ciwPWVDlG2zrPPN1jXt0HvHz0zWN5+e0f59Cd+GzvIKO66NPfUpnWxu2EvuOcama6SrD2/mAdcPVAaZz2brPsZLASjHUrNkYP1kBJT/dl+k4a4NlZ+Vm2wh8xAGOyMsK2/5sStvP5Qypm/57XTAcgoJ+vUacBTSBNkU2cBEtV6CUG8KhKSe2wh7ToBz2oPUXdEsBp+0vStFQjsAtSa3Wf6ykrSumOZRhWRiBGmh56/Zz3c+iK1ZGpTzUQN0TpDzeUcXm2AihSAqtNAJXDwGNPUFhBB4sEPnLuAdzmj/IOPfaQs2HiHElJe++5L5Y9+8+PlcD/sTTyjysEMi06LT1UDy8Kx8UBVgjZEiVs5AvU6GHEa7ZniF1QyiDGyTm3qNp2udBzC2bJNhO8lVW7WKutoPuVi5OHPHfsffS8yMLXSH4rm4+5dQX8rfnfl6lUg7tfQX9qBIZoRxk8k+WGidYFJpjLdkwULOgP9bJnEX6+ZAkd+tn3x1hrFZTz7wQ+UV158sRw6sC9qmg45MorpxKnox0Be4TAbIfn7U6kDf+hDfy/G3RoVdR0/knfJnpnyP0V9/jj3EoyBlsDisFROXhXVeT/ZReG0xFGFERlxRuziPUXPs9833a/jIUpb2R0A+dxHdKNh1eFNGdEAgk6mpLEOyt0NG26PyG4qLThtAA8PgPx9m7Tx7l27y+mT3cHZH9kYa8P0cf+LX/u1eK4Y6cqf/t7TZfkMyG5oSVIS/9PHPwNByAARRg6oMSW6bubocl/njfL6+bllcMaKUPT79u4LkFFOFExnPw0dXBR8v2Nuc9l8J0xti+aUq6OnALhiFCro4YsDpPyRmxgDLBqbz1TxX6QGrQdgFkzWSdIDXMu5FNCjovBgB4ifx7lPsYpzVWf3arGrHYFwsPgjjqbnbBr+cXC7S/WcGTgiOAz/ZLJspuNjLr3pXlgJJerxXMqzfx0syjWccIFoGtZzRJYXrk8qv/hLv1TW370py2yVrMY5qJ3vAO6lHqhfcY91pou/JjCxLlGiw4iG9gDyfPvt3QRF46Bk3hn1+nnz26sSxWgM8kB0fNj3bX1WJ0XjLCgwaKJ5zgHkV+dD4yp2JMfuMnAHHRQt0NzIXnACkrRYqr2bboPjRO+y4Clzro/MfTIz6nAqtxqMBUzfc12MslUGXt+nc+1OIWsy2L37vPv4U8gMtbd1kP6fV+65/fay78gJrnsmargOMnr00ccwbLPCkcmgLDFCJ0lxP/bEveW5F17m3i6XO+5cS+SO/KODGmSt49Odaqf+v9wPuA/jNY5OCjEX6bxnecWM1CDR+SSi7+DhwMkSgJvU5c5joKepClAvIYcS4wR7Hfr8eB8dBOh79aMZLUGDHfAuXEF2zWw2wg1gxjZfZKo4bwPQ+VpysfUzeFiqLiHXTr6PuutHudHwmwUIR5Hg+Ltf20qGbWppuX0uhvho+S+f/2q594EHAAPPoGx3Icozb2zdjh1pI+NwuRwBLzSIjN4kU9tJ9lGszQBgwFaAiXPoaGihTLe4jYxgnIWKkbYKPgOUa/kVOTwCGdPOg5xP5Px3f/PflIHeveYthmR31NN33oYOq8j/I10vkU2+IQbNKMxVn2wKQabj3aw8pBmBOzJ2YtS00+BnMlfQB9eUHKcC79XpdesXGS1nO06S9+R9DQ33qRZ/+KClU2CEk8Ywa9/DKbgw00P1tLo1sB+lL4NfPwdqKp7aIvq7dxxyVrYDTsxe4HGSOslBPA6LGFcOHD2FZ8us+hmkDjHAkfIUzS4aVAeJ98yBhU3huaAiF/9AqSPb6xJlHEKK0R1AuTSzYY6hTQcLY3zuEsbqyXLPh58u42c0ljMHT0K+8H+XraZ/QY9aF5Z/OoB+/NKQ8eeO6wi/fr7gB6jSs7EeGn6VsdkVRFHyCOlFpQMORHrcV91OV5vkOsWanmvE9ZVzkA5H5QCE3hvx72pzYkrikJOQTkC+r84Y3STKno2At0bbmbbA2rkG441XXolhRUEAFCnWgDkG4Y4KS2cgHc8RqQWuv4YIyvSkfvbdm+8uW155GcBTT9Q3jZIs64i/UB7305dcZ64WM/WsnQi6G+RzD4MxLkrtitGw40LefDe4ls1YCR1S7ssI5DIkIVnaqDJM3JLy3YLjqDSJLFY+VT4qidMoRNO0Zi48Z8Ngr2QVWw9C/D1E7daf9+x+u7y98614X3D8s6caYpWaZ1KErxFrgGC5hR10L/zir/xK7IABqu+/CK5hyTRqkk3TyfRg+D/xWRj5EkQVNov9eHjRlHLXoonlr17hDdPmwiTYHg5nf/+56MXWgfff0d2jo49MTyb93DarqXS0kyqeMpPWJFKVtGc5bFXlKzbA/RuKkj39OuMZVmRkXKXlxcr87Z//Ic6Yv5+Odf5JWanbL4dEjp9lH//YoL09w1AaPy++xxUy+0ebIErY1Gfw7OvIcm0NtdTTpvgl8LoOYdEVWhfnLFxVWiiTTEVWvvT5v44Jbs88/UR59mc/CNDRmRcamFRIAVj0TzxKDehKJ7xWpfWpqYFfMfwrUhGJ93jhhRdjH/fv2U9U3ceQnCUVAVGysR3cfyiMdivyF9k8zoClgWyxawpnSmyA7XuC6nR0pjDxLbOa2fqnA1xjqTzj06BW7qNVzlLVFQITdVYP/dz7hs4CpTLaBOUpMBqvA6F0aG7hAJ/CURUnMxz9p9+TGza7fS7AvNay+Y5NZeJgf9l5QtxHciAsZ8roPffQT27msXIMnUzo8J0om2AvZKxbx1Cp25Z3hHNoL3/kgdQ7Zs5wFJoxjEFSU2EgXPNLOCaTDYxi5gHqkvNlqtvbClC6/+mo6XwTGDTg4AXpDp95iME+o02P4zTIi+DwnXbY/yaGjcJhdgol92c3zxQCCMstgRvDGDewTp7L69yfzlHYv9D1OSclou6QiYzUj586V2YRGLquJwj4trwJmBddfJKAxoxLMwGBsuFXsybqhgc3dZbnXtpVdhzoI3DDscFhn9E6m+CtlIPYJLMfT2xeWW5b0l5mTmdQmOA+cA+hA7BNAj+voCN+sGV3ZHz/8k//oGzbwryOmznMq36NemzD6lv11KtQdqYPKkMfWayKAzq9xOxZjFcsbNa3owuAPxPxcE0JRoq+jpC8ISNUD44RRCWodd1OoR3+/GGgkEKcCs2jlZF/Zg9yBGIM0qhq9CGKlbLOen8CzkKA+JkznfuogV3Wo+Xn8+l7Pkeq/wRUvtaE5SXQ8E9U8Kq2QOtw5y/g+TIidzWCeatq9aoZyFKZKWsVc5iCFxueCrYuB+w72luWLzTa57PwEHWJQkFal8OrfeTuO8vDP/dMmTp/DrOvL5f/95f+dfk7uPVHk2qdDp94pkQz4rXmG2nHfOChtGMS32ScEs/tj7kPUf2m+d2NftJoR06cCoP77tfIKDr+XmUWhrT4O0Umf2xN3OcciteqCw8ZzdyTIVtdrWstPqE7uK5e+seefLj0cJC+/KPnM5NTSxm3YvQuen8/gKW4t3i4dDwef/opepp3RL18Bm0yyt1xZtQvAJR1jUNgZD2OlJ0ApH4yB0be9s2vpV5+lAlmps59VbYpLmsNb47K0D7oWCzqkKTZ5pk5wHESCGX2JFj/cBYEASrDOfRlmNBGR0s8goaqlnVvf6QSdab9prvvCuyCbWXKVh3xxlfTmhHRmG6cEq1bRqre1VgQ61u3vlk+/HP07xNFRoaUD7hMdDh/4gXY9ZoD4/H7f/I5DD8o+Krs5PN+YOVkWv4mlz95getPbSZKI21JpKZDMZHa40Qcs0Zaq/y3TrDdK0cOH8YRY3jLyaNl8Z0PwIY5uuxkzveJIzsqO5Ap94msyySMso5vQwWAFc1vL7Tfs2xwEWNiTqoeX/0Ov7JyAlIMhzMAroPy4jyL833SpDoOmWsKZlWOol4MTgEjEAhzAWzBpjmR1jHWffTUsnDV7WUedfCFdEEY7VMwj9/9N//yX5VRGF8djttvW1N+/pd/AYPTHv8O0Ko6rvJC6gxmyE3IY7VnsSs1xMvz6v2ns2MUpO58BQfX0bu94ETsRumEaKm9HedWxxD53L7tTSLMRsBs7J3U4ARVZkh6KH9Zw28iYyEGw0DsDIO81JESUalrzCyJn3Kfz50/G1kDnZc2DOdE9qHreHdkZFzEufAB7NyOEZJymDUTPS9QsJ4oWBN9uS9iBU6eIntQlatqVVDrW9HmbTgiLTioP/9r/2d58Se7y254/Mchn6OQn4cffjRmUlhmVF+Ijrf+7uz6cTjSvbQ8Nk26VZ5++O5o8ay5NGK5kf/zJ3rLDK5vOtry8E0nSHIvMv65JzoWkQkOnRf/z7pnN5FEXZcdvkMA4FYAby5H+xiCFc4hET/ZgHboayeidFr46n5eAxDlPepsyUsgRkI5E7sgxXlQ/oZjQRILAyuTYQDBI8MtpoNpjsjoDRwXWVOdxXKKvXmeFP/suXPDoRgkeFi9pK288dYhbBN2E4dVJsljRw+X9um05fVJANZS9h8+Ubpp+7s2ilb064DIZy2iPEP2mizbzEmD5ZmHVpUVnc20QTqNsiZ/Yxrfjrd5/2hG8f6kfOaT/5F7QzaGFG/uYBj++oDFV95gpK9izb7ZJOxJ+sf0a+MrmxK1eAE6CYOOQQGuiIewRtoHcpqN0TMKw+/GuEGVR1Z/dkb9OYQlxrAG6t9Iy6E02QEQNyyAiBaF2mEIIfXeKoMffcdGTPG7afxNQfWymef4Y2p7Hq10EpTsBUxTM9e10KrTQh3Itq2h6Ih7HUuac8+B7jKP3uhpCGZ49OIb4mtCfBKgmGyDaUQTO6A71N1zocxtBik9wuLVxjLIGVBim1atKY89s7m0bliDsEwk8v935es/eaVMokugGZSmTkhE8lzZdRzCQIQBIKI3eq/q/d5PgvGMWEgJs3Ya/otkPfYfPVHbzCFzPaTA6hP9P/lag/NrBy5+L45ZDdZMhzCAcnzicFtXGvia7MlfyjWqHCXWjfiqLKe00nXuYjmDUowfZ3iVkT7vsV+/C077HIiRzsF9Dz5Iz/72YGBTVjWK7URMjRzaw6CiVajen1mZqHPi/evlr2D86GEMmb8XMhUf5f+LV8gzYAeASjOzXVlu8Y3yuIeBlbsdRVpTPfs9vXfbrFzrvG4VfVSyn7Yjry3Ya2LUDjMDM9H6pY6q6Sd/Nwx/zg83EmjFaYkIBofCqMme7ldffb38vY9+NMCA9ZwJWdTax5yP0bnXKPP8p08MG/483zfLL2wCRMlDff3odFrUGqKP2hY0na7lq9ZHS+YUaqYaTg2oQ2nctwZaqwaYbNkwv5Mopam89cO/LYf3MgWu0heV3o31nEQafibDd8bzdQptUIEJcuOqcx+LqhRUhv5deil/Vp2vdLITuDrAGe4DiDuFs6qeqSdTejV7rc0QycXfzxZMmbmwzF+yuixgvxctW5xyyOdnRsCRyJdoFestz7/4ctm7/U1osTWWNyLT9ws///NlLSOyo3SnvEXKupbdEV+DWz2l3jfWpQAdsfSffcDESo1Gjx5Fht/ctj2yeW9CrKLRPk/NXkNuJsxa/3X5/VumB7j2Aqn6RoBppmx1/F1Cn7EPAFzWm6F/hmFvIobQ9P8sHJb+gXPhNJwBo+Izzpk1NwzLjcEL5WTPWcB/7cEToGPcDehVMJhyZhnJMoIyGQ6qkTbXNyNxDhrhPgB5SVNbOfWxHkk61oZxnzi+qTz+2NPl7tWry7f+7scQLUGtjCwtpgPgvvvuGwrIzIjJmyIRUJ9Mhdxrf9+ZsnbV0nI7k/90CsdIOe5sAYKjqz0DZVrnrGjfkxZe7vtRRLNjWQvf47rUDlkdt7iufaypkySTxhdZ5nlOXuwrlwEHDljHp/S1bObsMgbn4Qb3FI4eZ24KpeDMnGQ5Tsc3HfLEH0zUAYggONWGWQGBguqZHOxFNgEcmc93nqCk6+TZyFJsp2S3CvT+fMpmE66fL6/s6CpNkBadpHwTTiz36TUyYNHRJ9sMQ99O7E/TkjvLtXHTyZJRUr/JnjaNKS8992qZN3NSefaR1aVjdlO0t+491FUOnIS58Myp8tu/8a/BTRwKh+ndr1FPbFwb6qgGB8QccAROwJ4LYZtZ3cYXG17pbNPVvjKydkCPkThpjwx3hwxLKgPBGZmm96upD68f0bktJHFwFD7fmp+nYQiOdsF/UbvI9G/NL1BH9aY+3Bx7SN0c044puIhtOtsxCvEqqRoNvxzM01igOYCY9lHvUol6s02meamrquiDNao27Hz+BDZz32FSynqGUDga3Y3TKYpIO9G/plzioEtLxXPpBB2nN/c2+lhvXjXiqpDsWUZPBaRzxd8HSPtvvuv2ct+dK8rclYvKGMAf/9e/+K3y/de2Bbq7rbUxIhsNetTMQoFrTHOd64Oa/06wiSAYEQq2Kd2M3uGb5a29h9KQhoqqDN67JCLNd32wh7Edsg7m/lfvCKWcoMq8YEbHQylP/xbrz57XRrwyfLXhz5/Xn5ifWXvvyp5pW5WcqXgZuST/cChGHER+04EYHjoNrrfiLXm1BrIEIowtEUwnknHy2klwBDk0Z0IA+fbt3RPpuqFXjVDM5RlaoFYM6EwiXQ1+DDmRB8CMEvcjYPISny+PQ0wXCzkeXt/60ZTbaNMCpDcFZy7ArlUk73sctbyeSK+Xv3c76jiwFjnSOSJd1kXFYibjEOAvDmWA1d7Ysi1ofGdD0GHpTfl02tzMUb1lOqBFU/3/+U//K0rnGuvQmnXvy33lH90JS9zlqeX501CTksUw9TydFqU58xZGC5wTxXQzBRqJceiB+9vxs80od+XgEkpyOpHnnle+Ww5s+2kohWEHEMPEOZ4Jm5rofYeHBA1udE2kAY/uoXCwRxqQBOy+g9myDhai9p9n8gKRoobfeezZaVQ56mNQuONnlPaFK8q8ZWvLghVLMUZEina3KBzB2gdDI3iHAYzNRdLmRl86gzuIrNrB3RwCBHWBOriep/rpfe95pjz7ofcH9iMxJlkOy4xUyq3FBr+p+NQZqQgIfK/GvnZ0iUK9js9va/FLL7wUWUvxGz09p4j+5+EQNmYbmmj13Yxo5Zo6XmYI3KMW9tSMhqUn20L9mYLfRheKRDjH6fZoQ69p2E+AETgFdsOo3jZAz9Ei5gcIWus5y/uQxYtSVYOZ2LcPGl/2WkS4GYBmZF6nNgdmJRmXz3aFWru8GJE58Iiox4Ycec5dRP/zyz0b7y4fefaZ8tIrr5fXt0Jk5ZwC9urhRx4LGu0og1kOC/K25LjXuThDaWEaTs5TT9xfZnF+zzOdTw76syfPMCeBjAROpM6OPe8RKWtPMNreg7Vws3B1IKk96z50pLQv6Ax67HBk+P3TF5iSyJpZNxe1v4hpk+MxFNoiDa5dAXWmT1Vr9qgJ0K8BqZirYDB1Y3i5Vsr9ELZDY8e9pA2hW4AMbteZc5SNuwKvY3lB7g7bvpdwX6fo2DiLQzVZWnGc5J17zKq1ww/SXvaT+u+DZp7CXpkwBwTRZDLCN8Yis3Tu9MJcyD4s7ZwOM+hxQKJvl/XLm8ozj20sB44wrRM5+8P/+Ftl766fcr+J03j3a9STd6zDfqUnE+npAOrlRDiNmRse4D1FrPJ6w4SNEGijHt8bbNQsTAw2iUOtJq44jqu0nWsWoCbPop8bnoF0t1lH8WWGwfaJEC4PVSgAPzUdAl/h/fJVIfK+Yuyk0b/1bb01HZMqmkhDSEQGUrQHpeHzzKWufh7aRicwOUBHNOR4azWOH+V+cjhLcvUHaINnPMvvrsLzHLwoOEuht8UjOyJcv3qdvD8zD9aXj57oK420MY3jgb0vHSlbakwJmRLtPno8nuUMQ4SefvTesnbJnDK/c04ZT/fBP/4nv1F2HDlGpwHkKvzb+/EZsw7KM4qlCE90mFSnZn4TQR6dDIBEbrIWpr7f3nc4iTpGvCp8VToC1c88BPKnR+0oavR+qaxq/Qux+iMMf6UIhx2DrHfF76k4gq41nYHYz2F7P3Q3eWg5UCi3Nkgt2uE5eOjOdRzuUeVT/+3HoLl7I70ejo7KhJctgOfw7OOakVI1XViCYOdN0pn5tHoYw8/dinK0faqWrzptma7QiBsb8oIyszIJYp4gJtKpipZLz8S7vOkhjyrnBzRjUOWPsFZfp+OSXCbZLKOOz/6bQLzsRBHPTeVchUNZyaMKv4PefcFG+2gntF69/c2d5aFHHoFDfW7lgAPUxBmZeYvaKIpdYOcff+q/wsG/GBkDya6SPLu3PLrwcnnhyKSytQdSExwp2ww7FiwC/EaK2QiPbR2LgZBd0JkFOgyzyZiMAzh3gdJFG1gNz+M+BvXseuXv6hWuzsut6NefygCUiRh8OTHqDJqPFah4s3a6SLUsVHL3zpJTikUN+Mu3MHDLKWgAcE2P3hgFYHHi7LJgzRrGCjPmdtXy4BuoEhDhmOfQHeaRk7UYwAAOYEB9Jo3rDKLqBgzKeRT+QRToJQhQdr7+GnSwzgJgXzlDm5l4+AsA/6a1wotQOd6uUXyGX0OIdG4NSiqnICxiyv+QOPnc4fgkN4kYiu3b6c4AZ6LjuhsA4Awmd1r+cR0MkjT2ewFdyjtgHb4FWVf+ugADyjZ5kKxVDJfBKZxK5qYB51GaaNH6Zhh0cmdg2G6hM451HQ3A6wza8hbMmwP3fy/ZyJ4wcm2zZhFpAjzl5zVgOrpfKsej1vs+qsC3Pgyy0X+WUtMZqk+OzzcP5H8brX//kDLUWD57y7ZdZBvhyeDeOxYuKA8+9FAYy3AsKLdEtswRx0GNPI7swtmyYfWysumONZF9ls/gPGd/sox8l/ujLOHZswzSiA69jjNods9zpSMY0TlO8wWc2kkyNQrKk+7cOj6e2CBre5KS3xTPFDiI6zFZlVHUZFzUaXZQ1LrQzEyWr3NvzXjoqKh7lREBlsFJ4bnBflm2NkN3Ba+7mzbBw5RYDFrkgxlHkCqr4RlKbx50yzEroRcfN3qwTCd1//bRS/C9MLAHzgGDnDHc35uHTpTmpRsg4hGHgWNP8Now9kZZ2D65fP4b++hMgVsAnNPZU/vQlYvWg6FHAAAgAElEQVRYtwXlB9/5m/I3X/xT1gBa5oD4/vevMPy1MUnQUKbHjeijlS9kV2OeRAbh3WoIkd5o1YvaT3pBkzEWspPpvSkstQHX4xIrUDsDOgcBpPOkSPogc2AsbBoSDfV4Nsn7cIH1tOqIOfUqnp9DDfx12/uGFEemR4PdrnIAFDCNtoQ2FzFkZ1g4aUtnkUL3904CFAregSqCHU8ZIVL3fE7UXVVRHmIEpodU9FT7w6dL6pPpPaPLuR2dMYnN++/mMJrVDP4Drhl0sbCAOd524uh8joVLFmeLC4J7mtRpfDTrffHSzfK+J+8rc9oaSzvR7HW+94/+5W8x1eoSbFaNUfMPo2dpo9pL10gDUVOBhhHj+aPOiSBelaY3BvTcLHvwgGuHaqQo1EIeqpX7M4U6p72tHEFo60iu/sCI6dOixyEZso0Zvg8Z9Fqpu+nRhVCZh3dkBFSEXq/OFtQeVOyxI1YnlvmkiR9/aHN5mYlUp1GE+2hR8Znnc3+2PZ1CmWtEawNcg6puW7Ms+mVFlSfvdAL26r7xd9e8hlTXCGOfazSk0kZo8Sq6G+EkZK4j+2pV3pIGjbZfW77wAM7pLCaTpSWGepTwSGejLh0NYAg8HzVlqTVYZbiOvCx3WN89BC/3Qw8/DH85hj/IWKRHpmf54jFkssNRKOUzX/h26TpFRD99ZqQR10y/Uu7qHCzPnekox/rpqae+H+OYkXtrr5MBjMn6eCPGiuIwI9ftzB7Qz7LRdxbcCDrQEhb99MufLOdOgr2wmBROGyyFOLlNOrqSYAHgnYBOyC4bjWGol2zPinUeromnHFT75LpW+1D7qeof9dDABeR/KsRF8I4vJqXcsaAzPj/GeHsWBF8FH/+VKGFcoJVRg+fUOImeLAM1YSB95uuwmUmle5H2yh5IcF547XXQ7BhiWtpkMNSBdPc7oef92C//UlkJEDPpmrM8U0f4ScKUzkA+VfV/lifS24mMR5Q7Q6S0lFyf9RFz8uorr4Vh2PbGNq5vu2FD1JnVERpoW07tSDDlL7rdjMFxUvQ+g3Phj0IiJc+DnRkyF6ozj+McCCi98/Z74zl6z0PRS60+WkjRIfb8W3o4TZRtScH6tb93jF5/nX6jcYFiMbHOFLgkUaFrMiC7RMDUC3Cwpg6v5T+0MwshJqVlRnt5ePPDZDI3AlQ8U370/CvoNPQ6P7+fMl0nlNoGF2ZT7KJpgzvjCs+jozkomyI5yycev7/MB81+k8zE8f1HwqFqYeiVdxEzF5RdUfZV7jBLtcgqZRvHJTfQgXCVWr3ZX38wlvN5CX1wHLzTIoYSTcRAi45vJMt6HoMsoC+CHq4dZVU+z0zrVLK+UaFW63G/lsMCsxX2CaeBjN4ZOjRugH2Z1TajnKAz7CA0x3wgIMjWCE4awTKMHzVYjvWQgeYavcjZNbJxHWR7dN7sPvJsZQBO1geCsrYVt5cbE8EbGIyxIkvaJjKM5zRzOG6VnV1kKXCWzlJK6Dn6Ztm0soWZBFfKn/3h/8N1LevmWPORwYzBiE7FqEduWxk1/tpQDtX73d0KsCBTUrSxWVMLhGPSndZtc6keTY9lPK4QhTPB3wOUJw4gUnL2nCdrlAY/QW78XJ1QR0r8LJH6tXKNveYfAit0PgSHoJTwflS0RvoOIkiufNPgmUkIxK/f0zEwTccP3MgeAHt6bdPxaJtJ7e+nfesmUhEJhTCoSf+pIGdEli2D3vsl2yy4t45mnIaqpm6KtYPJWM5ZP3RAxO75SIllBFDV/lGoemaTQetfQyBrheFDxxAfBSocJTiiQb0/sH4xXu1UyGaaShfgjn/17/84+lDbGQ9pHSeIIyolohNQv2oMhv+2jOByJG0vdSoU1sFjtKhVrSq1sc/gJKOTjHyrLEvY8ViFVGT6MVW2pbL5sf61Q5BZmeFrjEzhh2MWSn1YoafE1P/OSKh+1dfy0K1aOL/cf+dtUIXS9kR98gIKadfbe2IAyGOMJ/3+mzui/hnG3yitukwbxtf63j5SZumnpEIaGVWG3A45jdU9vMPwD99T6PJ3ICPrNyYA0b2azoGyt1eq5wcffIDDf67sQRnLtOdLJyBqtfa1AyAMClW+757EnHT20uxPOA3IjoZfLIGH1ZpsvdWi1H2OgweORPRkxB8OuGuMvE4aOBLpf+c1fPaL3yYyJLLzfHK9n109qUxvwPD33VaueZ4CtMQsAhUmSsr086DZJAyRHOGXY20x4Cjy8UT8OuVNtrCSMv3BF/6A5bYWLNDU4Ts4BlM9p070cxxx9hiHAx/ebR0apiMdkWK1xENgYKO1SrbTOVAQLSsyIW/UlDJ/9V3l0fe+JwCREjeZ2fAZzMBEKl8MBDiLy+IsuJbDeKZT37aNLs5Fla0ZjJkcGBnWd9A5DhfP45ydL5//ytfCAHi3Dm/x/nW6TMf+7M9+qDz1vvfE/QSYNnA06dSGihrxQOEWs/62lcXhqX3l4SXg9tIBcA1eeO7FoNV2ap8tgO6VUbdAP4lt5ITw/RL/KCNmCc6ePRsZIcGmov1d4xin7F6zd71iB5jYt+mOjcjKQfrDZ0VpwfKhuBD5He7e9FjZs39LWbRwXkz3m0BW60R3VzUlMJ/J2n9Eu9U44dppM/KVkyJlk3dU5dhQFxF5F7IJZDDnLgK891hZTqnqRy+8Vnbtp2WXi5j21wHwDPbjwIt9Uferx5ObgDIFqfB1lEvvpPX2FmXaw2/tKyvvug3iMwIqS37oAwGl/FKcJT/X1rzRppRJ7ZsB0uAHVsGyLP+dhSrY1P2K2fPJBDF7IPYza/dmr88CwJSKWKyBZ1OMQDBBmtl2Ul/os9SVQ3ZQGxFlcZ6FDMTh7rPlFbAcTWRxTkBEtHTpAlLzs3H0eghACRAEHbN+gjJt13R8u5wfZmrlUriifYN0a3IbJGa24Tq2GKdtAkHyio6G8uNtZ8r5a5PoMqK99RCcHodfh773Wvned75ASy/g8KoCq16pDb+ZBB05AZujHlqzPNzQQKGGh5vtMTmoJNNX/mIASWovPBY4BbZWpr7P6ZoxatGsgeY+PP0c4+h7dQasxfthozFGQcYQXNYouXEzOE8qogvUJtNpMM0+iveMH93GcAw8exb7SNdBvKJTUcNXCansRSUb6Zg2yr5fvmdLDvcwgQPUQAQSfNL8Ti8elWNTJRuaTarPiP8qi2OtzvucKpsTD2K6eRoKw6mEew8ehDGK91Bv6uOwdOLR3XKCl64092AduY9DZs3HlpuYR42QWZ+tMQwq6xMMCGqi9qlXn87JMM9BHc1x5+WhuzaWBW0aeZD9MxrK13/wWvnSd39E1N9UZkbboWuaPbK1o1bPRKgNakT84imsFcNGZcajC9KPS3jUQy/3LxRrGuZ6f+PgIgyrcGgOoYiC9bDea9PA7hmykK2G6XjUjltmBDLIzqg6Da6pWQFZZwCypLZPg5C/P2xE6+epb8ZDZi+z+2yd3YNhmeRMpCmV2Yp2eChCTEfF9rw1q1eU117fHvdX25BhU179rXIG6tzW8NrkyfF+dDjb8NpVbGIF3FMjXvfbPtyx7LfrrXPrMKYGwVgYnzH08zdy8Pe8vYuUbdWVUH2AQK7VMMWdINJUkcvamM+eY6Td42i/gjxoIulMjX86iPmgKit7/O+8CzQ0EewlnA3r7q3WQk++TbmoI7grPvXZrzOS8zyKrKVMAoPz4VVXSz+lk203NkZEbDpYEfD5r0ekL9kJXP9MTnNaWTCxsfaNOC0XiMSkgFXuf/q1T5dLfd1D6xokPQHmy357nRtprWNkqK5BbeHFA4SVjP9LBVrtUAJVNahm7WhdhEd/1KQZZeFq5s+vXVeWr14e/OrKfRdDmI6SXZtJmto0r5HvpSuULfi7rbDWhN2fmglUR91XUGLL6xGjZAd4BtLWZ06WS9T2RVsfZ39/+vLrlRGD6dGZD0ELnARdD91/b/kH//B/Cwc9aLQrNHXsSxiE4eNVy8/QIsUTD6fGfX90NnBd93oPdf1d0DhrYKRznkDWZCFsjR2g/2V8fGPrVgiuzkbNXuM4jSygkerAQF/Igyl+QYKmqpXPWfR+H8fZ7+Hca+jUjWvWASDm4JgGj7G/ZIM6yOjIDtuFrAXRDq1fOksSV6kH1a2WgyKFbq28ynZkh4rgtkvBTyGKPrn+M5DIko4zEQAttraXDSs3lCcfe7K8RVnjtW07w1Yod/fcxyQ5auDjOd+WXT1Lrpnpf7NfOhxj+KAnH7m3dBD9HyPyb8HhuwLBDcqp3BJrQ+vcBPTEVHj8xxEc3UIBjQM8S5gX17OV0rKwQ5wERjZJC9x3IZygOPtmM7h3sw3JZeHsGdW75dIc3qaDrOwEedQQmZfReYLWxd44B6a7l2E4L78RzrJdAQfA5SxbuiSArkuXwESIzJw6cTZot20zPAYGQD4Sn3khc2N0tE7hhO2jXn8LsqVOmBKbKBna529r+CVKXZxcav50JtANcnTrC+V67xGcupfoDPlBOj0R6CbzqnkKWz8tY8uK6Nkcdc/KpYFMibpF5Rkpu9Emo1K1b93UieAh7sw6pw+prTAyHnQindEJD2CKJGrOGmQWLEZVspCXMfYXSGlMIQ01FuMZJEFczTG+ggHtv918932ktK+XQ4cPlRvjbwRwYwp1wgmjrzNmdHb5mf/jH5kkKG+8tK1shwLTVL/n7Ar9392kkboke7FPnfuZ3kR6imfqhTL1Fp+9cMGsSP3JRncScM9l7kV06BwMaQ+b771lJHirrIY0oREwh2AtBaKHVPx5op4LAGE03l2nTNmMx4A75z4j+pi1rbdrSrsykJl6lmiF/liaMKVeHUBIZzGu9Rr1tIapEEVU6Vk/J7n4JaIgYsJgfOiJ+wIwKSJalq9f/6PPgRA9X2bRkRAzxcMK6MFmvbz2PFU2gWmQaEIcBUlL3JzAOBznWWrEeRjy1PgYSceNjgC6ce3x/Pl7jz9YvvbjF+gLjWRIpG+zrXLIlA6tm+o7ncBhZ0QDbaR1Dq/WWrdCKNrUrM9wpiLXvY7EawORHBL5s3e+Mv1mC5uc+TpAyqP1OWuU4TEqn8jmquWLKQ0cDaNQG/4hZeyVK08nPzMPSJY2kuntzrs2MXlvJYpxPkNS9oSh6SZDpEIOTnL21lqrfOBeQcd2FrXg04C1xtJz38F0te1vbsd4wwZYk22YN1GhcEOdePgtUIUKMks58ipZ+w+Hg6+ma63BGnn6ED1EQGbKjAj30hO++f77o9SkvB1FgTiadfbYfroY5uH0lfIXn/sOZxR+eFKCc2Dse3b5xfJWb1PZe60DR1Z6bPctDZuO1XjuWx71qdSCo3XJshuKUCCje3u+t6sc2/UahgMHLiSI8gX32daA82I9X7+Fe9V5Hk/En0WzYcNvuj6MqKutrfQq1fprJq7egrp6xpzSueYOOgxWlU4VZWCQ0jVz4TRynh3LJz2A2GzBbNDY0/mgw58CqlpzN9OBcyhTFKaQY53PHlLLZ4lsL5O5sIVZXaZCtPTxje9+L5DYIaNcS84AnyecMVLVCxd0ll/82C+WpatWx70l0LhKg1eCVt1trFHedsp4uMJh8CvR9gj6TUmT+KPD+CJMlDpBB2lhPUNUv4SxrcqA5D0OhJK5r41SV43Nkgr8ACWw0xVuxZ8rH4L+rhvxcWady36ZbKOGa/WqOzGCzHzoPhITJL2p+TBZjsU4+pwHjxyw8phgWmr5GqXAfvFSB/oaakutDKZrYO3fDJHOVUpGGqBaz7S1wWA3cRpzN5bi9C4qr724u5J5htDgSD3MwDSNbjD/ReBJSYGo3szEVbAdl2DWW7V0YXnqyYcoCVyM0q0l16myMzIueRC+iqZOWk6Dix/gHc9wkayOdX3banWoZuDQWre33GZWxDZD9XOjI5ixJZF1kz8FO6JeDFbZ2FuuwXXrdj7tpdkXn+30WVqFmUJop40p/pe37QA/4STC6XGm3A/pvueBkxHg2w740nOq8yGNsm2YZpLN4mgzz7GO6vyGhmlkRw5GO+DczgWlY+mKcpOs8FkcgDMDACKxzV27tpb2UQPl0L5t5dOf+yPWPDF2GenXGCyfySw85RueSQDjqNsWLr0VHg6C4kIbmekJ2uIqLaFaKmoZcv+ihCYGWEeQR015m33MKg9pBT30Anpc1KsYVOkxBbpNwJjpcV1FCc9EqYwn5J7LgBoH17TTJvf+jzwBonlS+dTv/FU5c+lMTO8aT4TSCDJ4bdvk8uw/+xU8nlK2PvcKgImDpCMBR6B4g42Nk+OYQg9OH0jKfjxPe7QbeNilC9vDYJotsGbWIy2ivfsI8mw8Zts6eo2C7QLgEOuoBCUjEVadsYghQiyOyn40hA9XAffNqDoAVCxiFOSKdyMuI2CCOcxsjMYrNKXj8+sYyTE9ns+dJKua06NYj37qZKKew6BWuVype9eg9FYunB1YB3nGu0l1/+UXvk5/NQIzDXBgDLbIaLvuE8+e46TfjWyIdL089zX5+vk8U+X9IuCr4xiH0hQ+92Q7S77qlLh/rcoVavOIzIw6HQTkmFprt2I5zCCYMcmAJ+qoRLwDDKNoaW3DSDbx7PTt0q/77LMfKt/+zrdKN6loCUWS/CnUYtRA8/MqRVndzbCTUTkA3gcerXtidD2I7AlQuwNDN5OWra9/74eZueJ9swEIjgbtfAxykzTsVVRWK9v4Tmau6gyEiP9777sfhrpO0slvY+yPluPHj1XrnArc1F+8n/X2LAxQ7zRN6OH1fq0ZLoYC1rG4vfRgO37Xw2bkMwNlam3zp8/hpXPvd0I8JEmKZ7TGtAQqmPv3TA5g3CQimk3908/bw9hWXzqIErGI6pdzvm6flR2y6XoPLF8w7HEzf/RnXykzZy8gZdpfVjT2l82dl8oX6cDrvjk9WvZkurMFSWNkh4IMfxKU3CLimQ26WKOoQu89Dcbi+Fs40PLz1+Ys5ccRps046eM09Jb0EBcNiCRdOvjDrbjD1i6cRH0Zs1Hyo3esps/+rtJJRKozFLgeVZciHamdPIPhKEQa0t/PEmX9ijZkP6+KOv17ZAD5eo5BNT3I4Glq49dkGHSv4Eq3JBU855GJqHhE+Pvffvu7pM/PRQkl+c/HxhQ5v/oxgiw/+g8+Wh56/PFwFoP5snIUUqTTeYu/eu1IDb/biR269fxLJHuSCnzLK1uYbc90TyL4w0cOxjN0k32zL9wodTxyrdOrjo5W3ihJjMGxlh7c8bwnMTAzYcQ8UlYsWx7rtH3n9riH8WPJDLHG0xtpQcOh66Lerfx1kIq/SmahDfrcMzh4s3AubPczo3UE3ovAW1n7x2jZHWAqvibcqp9EPdwLiVQORqowPOnuxHo48raD7pF2JkF+7J/8k/JN1vks0/euarjxVO9m6NQyOjK0E1KtR2mG55EF0LbHILbCOD395P2lk+jYMu8Enr2RgPL0QYDSrVOj7W8apDz24d9g7fuQ2atcexJr1kK6Wzky2xU8NMiBTuNlHAvldDL6yy4iCZ2ydGhHjW3BVYaSZzFTrcwom5YZuPW4d43ubrIROw8cC1reBDCCA8NW2EYsI2c/Xy2dqwtka4zWa7IEeR8QhPHcW6Aa11E30Fq2bAXDhiaXvWT3+jifbZ2LwTgsosYPkRV7fX73q2XGuOvlk5/8PRw0WjOx0wabN7E1+UoZVNNp9P0T9uKDjz95q5coYpx9sSxMHxFwxB2BGM9IvoVJX0e7Hd94LmgLjditp1n/0Ckwkq6ntLWg2ER8WvvSw2ohqu6FYtP6xVY8IR/+Qw/dG6MHJ4+7RuqafmMcimuXMRidy0nR3WJqkaNLzwaq9RJR3ASARwM90KmC6Lx24wIP2B3sUJf5fOt0kQryYcxQsCnTIC9ZPL+tNJI50Eu7BpnCBQeOcD8XmFR0oWLsm4J37/P1ssimsxTMy6SXwvgEICcXzn/agmj/6SgZn+jNFIyhsZYLXKrNURh/vTWjBjMgkTrC68pJWKmMPJD1RKzayZpGJGx24hrpsl6ANqYVo8aJ9/3RZx8jZZ5tbSrnv/jy9zAE54meAScJxvGwR/iYxlvh8cNq4JotLpfBJZDoip7+U+yDoztHikM8ZyjLjESGgZJp9P1hJrLkjgZpSi/pqHEt1M4aAZCAGr2uk4YCAmk6iBc9y+gUR0MKd7s0PvZP/xljbJeUz3/iL8qT790MsGWwfOUrf1ve2PVCjIocMvzVXWVpKR4pIt8M1bMkEO+tugMytVLKOj5vEIdzB5SlAoqckWDd0ZcTuBaQwdkOw12WgIbOwNB58JllQruDnu2NUOZOYl33MeZXcpwYUhNlm6zjpv0ZimGrSCZrn6LFPXTjqcf1Yig33XNv2Qb+QO74A2A/Hn/iCbISjeWVV18uzzz1ePkaQ1xkZlvLnAAdwFpxu9butchmD/YcgHsJth1FJgsMAQ7ESeTEsphshM88+76gjq4jsGs4HW2j+2nna6YmPrr8xm//CVPmVpAWbikrx+4rC1puls+8xjNMncUewl+OYdNZU0VbPlO5G/mZxdC/2fL8t5EDSVKyn7l2TkOGuCe7eWbhuE+MVivngtszzTWqCNpUv3sXsQf7mfvI54+fVhatZBjTig1lCTTOowAwRkmwxlEMgeHSS4tMTBzLdLjSAdC4Vo6bGZIA6mQpwT0z7W225QzOl1icmtdcZyTFjO+5tjq/8Q2NiiQxaRS++8OfhMLNKXP5+46MzcFkyVL6xGOPlg/9/Y+gtK1PJ/bmHQOsKkBMOMwhQxn5vxvTMqSffZOpf9ayC8T/NuTQwGzLa1uy7Yt2YjENEv3ocAYYz4wMsmqdX/DeOhgtT8NIKXulQY7t2Z7yjgVzIyW/l5LCffffU44eYaof59q9Vk/14WhIx7t+zQZKAAeIXiW7IQALTNU1WvlOk4GST9/AiK4lMiFetwZV1gfX7JPOYgzbqTLFlXdd+d5kW6Gobm2eW1ZtZEYGRvMceuFYn226Y2JA0SMP3Y98EpET1SujYpaclmlGxKDqEsZ8MYHRo489AHaKGQU4In0GNmQ1xsEyOYMuB7PJylQ3pD06jk52mDUNPmvOsbIqNsFMYbQHIwM6H00YX+UrCJRifLFtfGSgQ7fnaG73Kma2+DXsDvS56LpTrN9v/PbvgebvL3cxtEhacrMLwYXDGqqDBmDHbIUDw2dxBPH8jgU49rOiw8PMkoGjuuDezeuDdOzP//xzZcGCBWUVZ+Q4NvEtskCXCehmL1xaTh2HTGvG2PI3n/8UJc3nw3HNWSsjAX0p6d77VJwh7YTMpqMe33RXHDUHXkhtGOMK+WM0smDpqrL1G98q//SfP1m++JUd5adv7sbg90MIwbxoVqqHFJDgi5Wk4y6pvDic85j13cfGHCPtopfWTNLgMDXGNlI5NxHQOc0zS8cNohjAJJeJrruPn4zURTN9wqfOO3mN6xIFRySHMAezXmUNJPNRMAJEwUJfd6wjCy+PsYj3qaTgm+mRHCVBA86EG3iJyPIiixkpQDZrgM2NATR6dwhLWwsAsGMnEq2LE2Of+HWQnhE1V168w05UKnHYdS64i04Yt1RqV0jTZvtgGoQcS4kCTctVRd7JK2BLiWFOUpmmAFlS8a1mSKxbXY0pUNfKaWqNjz5wR5lNdB81U+5/L/MFfgI4ZgZ1/iaMncQb0SfPsyTqO8sNdeyu4WfKJB/JXHI+updDc/pstrFFLblSgLabmc1JJ6WOoOp0pApXIac8M550/djZELlsKP/m3/9q+fJn/6bse+PHkEhMgT4TJDRc7Dc4qB/98EdLJxHnK9/7UfmVX/+l8vrLu8ukaZPKD778pfJzv/qx8tnP/HX53H/9K9Jw0t9WWQvDHWdCVJH/rLb2oLJMFLOgpxMxaETjMQ2E8wQM7AVqmxNYx7sE+aEYo5/f9U3dGUZ77ZrVjMDcGYc9IpAMPiITs+mO24OpbTbyo7yYqTHi+bsffH9IQYfjw/Mvs+DHz05KzlE5hUZ5/sza5hXWNmqJXFeFN52Uv8x9i4iitu3YFTXcRYsWxnCVFcuXlx27dgW98BLog69cu4z3z/lAbk8RfV3g96dBuTuFqDIIgrjleYxuncDfbUMSb+JnHaKM8VHqzTUwV4NykQzBoiajjAb2/mb5jf/wp1G2mNk8u3xkjSNIr5YvbAf5zhjeZhSORsSyWQMRinKmU9975gQK6mTpg/c/50IIfLKVMVudarnxc2Xna8Toaxx0esfxb42+hiGcNORJMy1VbtOsjrJo1UaM/doyj8EjoaCsE8cV3Z8EGoUMVhmQiJbdBN8UM0McilT9MyL+RBTHYBzOryx3pxlQc5YIXxmPsiL6wmlukri4nnHmWOualMxz67PdUIexF1cheXFI0wW+fvVbP0JOyU5VtW3326xNAzXTKLRxlleRiv/f//E/LgtiPK3KF0kzgxhPbtaiLiFVzznC8I/MAtQOQTwzaxutbOjIF0z9c89HDx+JVL/A0NqQ+AynkKMeSgIq9cvIoRgn28xqcjMpYl0HI8gZBFpySuzZtR85E2gqcc/kcvuGjQEGPHLoUGRiZgBuU06dfqecX71xGaBaQ6Tc5R2ohUC58F6MXOvW4qSxze6VM+gbkfs1K2WaoVvFrNdEsk3XyfYspyQxbtbyMoZU+OHntgYuy2ziegjNVq9YGVwdSUiGPkOhXYa9ztKZI38vA9R76rF76GNfHpTxPTgr48mKOnVvjAEVuvQCZQ3LD2YBJoGW9150gGRCNEzSzrg2BrFGxJlNTQftcsyYcFIpWW/2ZBLOslTx2ifl0sxHsKSiZz/+V39ZfvjyFiJzALkTOLuwRj4KyLfNqaM8tYnjKZyPDcsnl2//cE9paiFIgn9Ce6auXrF8RfnUJz/NFM7OsnnzvTGB8g0GlTlm2QzY7XesjxKn5Utbmydw7k4c3l2++MU/5+esUTAWelAqJVetdTByknGfAkmd51prdWoAACAASURBVMQyxaj716251UB9w82aRNTvgT3N4l2lHj2tqbUsBnSxoPVGefXlg+We9zxW/vab3yX6P0kvorzM6fFYUzDScvGsGprWHM3fXSw9EI2gh9Ba3Awio6c+/N7SA7nKftpQbIPrhp1JJyCnHCUQLw5BJV1+Rt1a0Upry3Q2rJkSQuNUZmtzmK+w+ZercZKmYYyG9JwukMYPAB3XicmDbjKGX0IJPUEj6damSeUYwBA30vSUdWM3QUWRijDVjM/oV8FxRkjWeX2NpLeMOr2EDxyuRvAMh0AeexgF1pk+vVY9VyjOiFxUCNVTGpFGzR4njEzEJFKuD9yxNrIWfrb3coUffv7rgPyYHzAdz1QvLtKbGrmKTVCHIvxUP88UmW1ZHC5BWxdxaI4xzSqPXqbeDPWXcLhMoc0infzi8y9kaai+r0hXqmCJcsYS7U+aXx75h/+2/Nt/vrJ84uPfKy/8zbcLSb/ya//yF0pL8+Ty4y98qfz6J36T9ZlUfvjNH9GueLDc9eTj5dN/8fnyjS99rfTChdB/HefqluWXYaWvgXCt7ty0qdy1EXAjXAbjxqWhTh8K8gtq2irBq7Ql/fLP/SoAodfL1370NTe39FpDd/3Sj4hoTOu/AGCUoJgzRAM+yQRkc8O6leWZR+8LgOcVELb9yPohwWKw/clXbwRgeSZ77dMBasExPO1S6/iFPOe+iT5WWUQUhHG3x9qZ4XI1WILoBEndxcAMZcu57xsYajKJ/d3LKE4Hqyyjj1ekv4psEIXhdDx/N6JG/hiBR6So0ZWjPMaqomhwXvftPVB++V/800Cw15TNfUwRXDcfIhhk4wzZu//8ic+EjM0DJPrRjRPKi/uuleeP0qc8dmppmDYzzqr3ZdnECNHpfefOHI4997xqMCLrgQxbXjCbV8uvGb1GylSTY05HIvlH89X0c5Dx0Ikzd8Ga0rlqQ1m8ck1pYCJZDFAJp9cMTH3Cq8ROpbDCQYsf6QTke6PGjyIZGyn0jPZrgyN47RT4lT7xD8iCRlJHazxKWWCkGRRBfwJ11QPRiodBcA1j5C4O7yUmOvZj0M5BVnSW613hPhtJ0Z7EkXhly9Y4MdXBCT1iPbcZAGEWEsjGcB4/8nMfLpvvezjuITtvEmg8kuohcTC1q5OXHPnKBJeGP7MC/qdh2Pr6thjc4zndtvWN4IZQb8cq8bznQIKfIoNkLdu/RzcIe9dM9tNRztaYvc/ly5eUPdAFW/+/BEGMg7HMZm5Ytwk5mBLyf4rnz5Knho7n5LMGGGk7s535FugP6ZIl8jG7EI4xV3ZyoJH+yFZj781AyO4DnQxfgZNAZz/6+COBp9jy2nauA8HVHMiFmjsANc8v56CuvU5EbwQrP/6DACrN5pnWj0mrgLP9E2N/JfciWzq/bVp59mceIp1PXF9hzWzNNjPtfkivKxmQbqj3In7BwNSzZJlOgKLyoP2LkkRFnJURdJazPWPaNMs8ZrgHYOeTX2EybcfbyCr+zsc/UfoofV7BqQzyqxuToQwehJFwVXng7nvQ43J2kIq/CqYHB0T2QtKnjB0HyCllNvcrwFEGxj6waPduvjOAwefOn4F7YTZspJQM+bwFnZ0RDB1kINmf/cnvggkAQ3RDjFZt9IclSnCro8WDglgSK+Q6Arxlc+femglY7LbO1tIyDcIOHngX0+QE91y5Mj6ErV/U6IkztA7dXr78whvR3xuDXvSCRLzicQuIGDnjWWChC2irkwrQ82vNstl0A6nAmw7NYIHqckGYF1NukQ5U4Y2NcaRGttNxSDT2DSzwLSYame5ROWck6iAaWbno3Y0RjLL4ZemhngLoNYM1kM9w8tElNjxallBOc1CIh072xu97ACRAcaM1/HqtcXC9Hz+H571MimYK61WnFesxwRqEZtZs0+23RdRzBCKGQ4eOAegDb0DayzaPRPR6oFNZZCkhlUAqQSMIvG0QtXcBLJs2Gm9TyuKo38mbPr58+us/CIdnOode5HqkmiLyychfQdachpD+/4S9B3Sf13nmedkJECQIkmADCBIAe++ierVsq1m2LMu2LHucHGcyezIzm+yZSWazZ2aSzGwyyTh7spPEJeMqy45tybJs9WJVkiIlkhLF3itIgiRAEiTAKu7ze957/4C1e85CpkGi/P/fd7973/K8z/u8WoMLgiugvzE3qkclj30KtuIjjC5vP1a13OXLVqiEcVbEn9maJf5r18UjpsgQqzZlv/5qJaqekobVL5aYRmP6nQevSQNPq4Vx34b0J3/9p16vH/zVd1PrwkmSmqxKm9R29+Sj0nNHLeuiFPc+ZB2UbZph7dWIddA1o1Z1/70aWbxgRurf3ZHOigTofeU2UIICRcvS0+6naWu/ee71VKXDMH3p7ekff/bPafOhfTaQfkV8hJ1m7KN61dFqhWTt2rlXevtNGo08Od118xLtlctpq7QBth0RH+FqfbCZTyvbuEq3AFyPGM5hbQt73oBwi6uyYAidGbqw0zDC82S6c2rl6abtKWejrvuz+ijPkUnJWUDCon2Ory9YtFAKZZTQQnPd98Hv6i1ZJ5CeqB2DClHPVRvSbMF+yvzIAO994FNuAysiK6fluBZPUweCXqftxKn0ze/8xBnL9VPHpFtaU/rOG6dSG+L1Wh/kocm6UKKk3m2o29lpOJMYiNUr0UqmSKmKQIU9VyPDXa2fqZKzR4RoAPMLqsekqZKgnjp7ofvsSQDI7HH2drgsJVC9CYWxmoUExt8rY29tDLTv8fsGnSiAh5ASTqlTyMcxBYC03hGbDxokMR89qyGCwym5uQ7uv5P96ewQuOv9eB4m4+kZwwM6IWd5VByOUyLO0f8PN2G0bAITO8GOsG87xMp+5Y013k9uNwOpMNlV6pFKREKwLGai3/Wx29Nd998n9FRCPJBrZW/4vb4iOL1m+bf/9v8ZEETM4/c4KjRog+q/nPPVK1dqL420A4P5TmBL8IhAT4fuC+Y/e7YEYXy9WnZ0s5wM6GatEicCJ0R/0Aro0F6pFydmRusM2/KVq1d5emadnFD9GKF8qusfOiI1QZ1xsk8CWfbnQXEIXKby2oeULc6S6Jj/wEGxpyCpnUJyWb+Wac0a4LNC/K5dJshBpN6nLBZEcfDQMenm62/SHm5MP3nq2SBNymYsmCddes1YuABRWj/PyFx0Sigpe2Ke+WOn0u3XL0y33XSNDk8ETg7urkp3ogqYG3lkleRAo7Q2PFtMBYEz68jeNrdE9wM/jaQP9LuvZoMTLQVlninAWdUz7xHi9+//j/+SOi+LPKmW1mNnhVjLvjAYqt95BQm8vlrzbr3l+tQiG0TiCLJpThbrJXO4fv37Kg00KPiSfdCzoKuAElvDxDHigUlaXnuTLgfaOic1T5HwT2v6xt/99/T2mpVCNKRF47JE3wA6zswIlRfpcqFk4qRYz4SEsN+4YcOujlB7wnDZtyHyRJd0I9RaYITjfMlmWAwOjQVhFK3Em9gaRuZqx4iX4HBnGlWO6osKGd+nNmapXtyJfhynZeOmTV2vtqhaXcdoKerVaTMwsOFDOgK0aJBLaJPzkBLYxXotP3BtopgoldM8zKZe061y2WGwGK7ROjgh8kPIhwlLco8yog1jhqd9YvAC/+P8LR6h7wOz2Czlej2bGANL65WNiH1Bn2FAugQYr9OaG3TNF9I2MawJIvz7xi2j28EOj/XKAQ5ODxJVi6AvJIPHCtpHhvKUDomZ3W4liiDqvA7sr954V1GwxnLS4oXGdsXxRwZfcfw54wfqB4bC8Q/U5t+2c0fOOOK55aeYll6zIs3XPG2i6AZdz1ZFms8+/Yz/7aBMNcr+A4YpIFJftJ7Pv/nyw+nLf/CIYaM//vIfpj8SpL9tW1vaKInO3zwvYpQCtNM9YkwPVJAlqO0KRBvaMoJMEPvHh0/jJ6Ua99CDn0nL57emtq3vCiEmoKTOGWM3Y/oanBN+/bLgrtr03sbD6ZmnX0nr9+xJKhCFBcWx5LJQ2RNkrIsWL1BtfZ1miC9I91+/JG2R8M22XUfU1laT/sWf/Lf0mQcWpm9+44n0/I9/rG5x1T3ZxzI2QIw8O+aXO7uk5x0tbl2z+7914Kl9dutAMsWO9WQgFOpyOZn1SbS7w9E6gwtDnmMeDUxpcmcAGViBegvBMWqpgSagxb5EPISbbr3ZnRJf++rXxI6emmaoZfEq5SHXzhXUHj+kyV0TBc1+mPYePpZ+9FMhInr7h5Y1aLDH+fSPr5+UiEp0X5RWujjDcYbCGecyTyFE+uvqa1c5YOnypenlF1/2MxkuTfMqQaqTW2ak6fOV1asO2SBltisKIsrrYSpwDAFgxHOKJD4jTuULWIWc5XpkcXh71985A8CxwPcnjqolVRkb6BDn0LLOIHCUKOXscfyuxxIsUountupwKvY7gj2UU9qEOJ4U2c/tW9pntYKH6bSBmFzOKEgA5QMyz3ahIc++/IazTjgZOJswdleFPqosQ88/dknPf5EQpS888rDWZbrvO0qGLEBW2XTwn0PIbD9j+/ba09jQ/mrv89Ba8L6rNdZ2vbL+A3t3KfusVmlURFoRPCdKkIY2UUpiMPFZL/7O84SoBx8Kp3NCXw/tg0uuKzO6eteuvYbJCQqq9VwXL11gp9SlwIryF0gmo2RBU7fLhlBWo8NrsjQkcEZk3kU/pVpZqc8if7jvWFETJUmCIBhTXhgj0urcuerP14+AshzSfsUJjlZS8VkFT1c1+e/FF15OH4LA6lkOU3se5bkqXd8Zkbi7lYSBqmChQDgu61mSTY8dOTR95Yv3CWKXwp/OAc+/S0gjjh1CHWgMNsnlHX0f5+4AXx/cA2sMMkUiw/6AYe+g3ARnnH60vLt8oT34vR8+prKbNPJP7k/tV7vTSCEsp9Wbf5LBSZdUYu6+kh655w6VuQelF17blW6SdDHrzrhrbAyBNCjMXKF/bUKujndcEOGyTee7WW2OddrvnWmi/CNlrBEqwdBOuF5coX9+7HvpnCR54Ur1Sqn1okkMUKqS7TLZTzaCElLh6PSbUDNMZzQkabFKcDGIDPh1nHJxLGauAnvQggb72vGwT7ORYbgBqNhxWFmcU9KXLtO3WFCgEw4REeYYQUe1ypprNS6yVhuVljUiGoQXeBBsSI4FTp3F71Eky8Uxl3kAA3qyw7X0qbsR4maBInmohiZ1oyb/GBIMZAAjcF4Q0Tk2PWiFHhoKfgcFxQL/uCYOmYT3z1m0BYt4P73eRcGD9LWWTRBT8eK9oS+FcYujGjA27GysXHydyHG0Dmir2KgQPOoFGdXp3ruVESMegi1gm/aof44Ah+AgJo7FEIrDynLe2yG4R0HRMItNRFYGHFwGBJVAjOumbRHG6WV6+XVvv/vVr6Snnn8lrZVCmKNVZ3c589d7XX/TzZb+XCD5U5zNnj370y+f+IXvJ5QIBaFqaEStMr/71H75x3/5H9Jf/Z//qClQq9JgMVM7LkgH/bxa7CQkQWuMVaPYHzkardgy9oieM50Tra3T0hfl9FdInrNt23oRcJjtro1sVAB4OZQUYx+iy6C9JgPNdT73xrb09W89mrq0DyLcZOH1JBwgcIsxEnqh6vjvaSQm67REzv+kpDTJpK/003z20beJ+3A2XT3TnsYN3pn6XVaXhRjqBDSsD8FeaBBIvEZBB47DgZj+Y3/Sptio8a5r16y1cA8E0C5BoHRt8MHqxjnJJjyiyfifjb+UHNXjy0+NG4/AB0Is8fq8xlT1cc8UCjNTWT4T5UAanhcT+sfffyw99IXP6V5jjG3pQOlp35fmTdO4aBnrTTv3pGeee9VEsT+4bULaceh0+vXWM/G+2hOVIVZ5C4Tj6dPlUAlYSL7lZOHoKCg8dKRTZKMlaf7SZWmu1rZG3TFXZHzyA/D5jzgiOzceC//q4+QMYRfjCWsGLgDJFGfGw3foIhKRF5KjatSI1IB4DdL5pwSBsaY06a4ZXRfnkkmC/J7r33mNrcGupOEEjkXy2CiocfaxV2SbZPbmyjiDY99kfXoCuUuS8xayGIN6ItN8Wl0jp2QrIHSSELGPuV9aswjIuGMcBxPrvvTwg2mpsteYf1LGYPd2IXw0w49/54dhG0JgXsHFPLqar6E+uHb1O2Jy/5MQj460WOI2tXRo6Ezg6KhnWwxIKoSgH3t27fLXr5GC3uYt22LcrIJTC0jpLRskpEP3CHuIAICvwRGYOm2a1rlGXS2aIpfH6U5qbI7zrPPJ1L4aBej9IEmLGI5QFVfPdcJk571jumsOAmy3FXzJ0aHDT3DdJFs4a9YskbtVmhV5+wP191PqqhvdnEbUN6WGJjHYhWYA0sPBIHhpUgfPNLW2kQiRsHnUr5JSHDKkvA8Fe1+51J1uu3F++uQdNyuBjO6D4+oewJ6MUXJJWQ7UOLoGIIfHaF0P37GfU0mYLhd9zX5IX4fEffyExHb0eZRaxtnP727cmJ751QtOUC7oDKw+ukXdNOK2aTbGJc0TuKC++4uaGPXgzSvSvq3vpa1HNDBNX18iUu+1yxZYJn7r1s0qYWl07/EzGlakUqhKH1xvQ2O9NRbo5ECBdJ9KILfdfrOCpCPpP/3v/5sk50/L6SuAsQeuWBrv42p1n4Eu0mVhhLVkIuaAaV89cu8nlWAClRA1hLNlBOQlPRTD59og1CLYGNbFdxQXvY4ML5nUOD6NFdN0AMQYVMPE+sfRDhT56qRYjugsmzShr9dpMzDAg0ODcydKIwtkTnMRsymz5omqgSR8GPUnJH4Dvg3nHlPpgOQLqzSmmQHrKzjIQQsVbw51EbsB/obg5555OYVhQyETnpP0oZAM0AAhDAQAZrtn589nz5XWlWBEy2hejJeHNuRDGmze3PbBAVWQ06SIeKyEgkYpyBmrA4tm/xmkGoGUiCi1+TrUuXBa739ShMhucR5QYwLVILIbKWPSoCE9KHSh+3xYzM4aGbxqDJ0hNtonkTONWQEVZr/eH3Sjh1YRYG893K898kW1hgxJL6ol8tmXX8sM1QrLwOjE8hXXywf1V6lhmbOnAxIAeVx1+8h8InOi1aWhWhD6aA0DOSky2kUgvBhgEaWREDYpHyWT8bPMQRqGF8Nyww03pWsXinVepRq2JnRZXllRNj27vBYIi4MbNqsc/3Bd/2ihInXSlT+udfv7H7+WfvzUcw5Yw5GGkQnPGlktZBktazpyeL+/Xy3ko6lpivYFeycgOxzXcGkzjBFxElIXUCkhLfvU5E2ttcdv5kyG9+LrEzW4BuLhWZ0PsiWeK7oV54FZeDe3csUerjjCiBx8vWTRzSKHDVUZA438s+2HAz3TL3zxka8I+pOAjBwdz5l995uXf5Oe+OkT6e577rVmfmQtWU5Vaz6oqy21CDI8LS7KWmmkvy6Z1FkNo9I9M/unX204nXZ1BnpHUGqUwFWE3iwhnllk/LCV3f+rEtHIunohDivSnIXz03RxQvqrdS+edwzeqjxjsoocQETJJdeq+2S45TnxTgOzYJG7JfSeaHGQqVIXBk2x9jkBLi3BGcLnc7TJMpoXYx0BvhEyAnw9K/f4y9kflLPn7xbnyi1UOGjQwygraLsD3zOARXaQff4hpUICGYwqYlvYRovKhA14UeOjDx87YcltnHwEBuJI6brqlNTwuvyBB3Tf3R9LH7/nfqFUI2PIlvvTf9u5Vw6Kz4cfT2Wflf1GMsZzgVCM6YZk1iEU4i//6utpv1CvyY30h6s0KvK0icRusZbef+cJT/g7rFr+OWWh1JKRlIbZbclrZZgtQmkOaCZItTL4SbJXa99Zb/s6Rs4LgaCRo6rcCo2gD897sFry/vXv/5v01JP/nK4eU6lP7zdi0hS/J3PlTwslYG+Q1XoqIOuqGyPQNP6pv7M+x0X86xaznvbcu+64U2TxkxZVAsndqaC1fnyDynTS/Z/QItW7aSZ6o/OCeBGco5lzF7glFagdPkJ0EIDssoBaaz0fwIcvPqCOGjRFFLyDEDD0iPcfI00Ugmy4CuF/op0T+xaJWiDKINV8JhkADcEvDZcNPi0C6F/91f+d0ToNz9G9dF05l9af3OP9hsjuHTfcni6IS9HVeTatfnuDyjLiXlQFkXaCApBFs6eKB6SZEUMvpY07CEpJvNUuqgufOE6jo4V2kaTsUqsiHQANEhL7+l/+Rdq0bZ30VeTUc+dB3z3EmeDZnYf7Y3vIosfa4Nc5I/3u0FjeyEaQv6XfXNk5JB1tMiJrZ8x6c6QgaSUi82e4APUJRpCelxjNJQ6JFhQDhYFmGAFtcmSmYYqJgmMaHfOOWW363olnfWj02QNh9MOhu55lMPk7DpwhCGTweigVqVotbF+4LB54vB8HzO5M/wPqLZrKOMYLWtWzcqwG3bVow5XdQb6ipoMBJejpBklgcdgVeaNaprggBxiZvGauGepnRgp+nqThF+NVd6uXsa7RIRo6RLoCimwvCVaio5kDf16tK10eiXlWmaYGaqA6pfcObX0ZbkXOtLMwbOaSlMimz2hUdi/S2KETFio6r2tD/IGAh8vzaFIbzTAmGEk/Z+r7uh+kHxlT2k8Ev9995PNu/QEleW/rzvToz39pg5c7VPKT6icC2nJrtS9cvESCNPWGrH7ymKa8iaVLvzOs1jBuIWlcMvpA2aPcg0cxWVN/LdB12Zy0Ija3tsjgzEgrpH++dG6LxDd6HZ7HM8vY9ohwxaZFAY49xbOq12EB3uQAopOwfvuR9Omv/omz/gKh2+0Dy3H+dTGj9UxGj5uoNqYtsS/0gVBNsyDO4HFgKC+mKVMaxQhvV7AqIpKtb2R/cFTQBSfTQjO+SK0awgUa1HujMQ5KQ2cAZ8PDohy49rZXxv3nkgx/oxVO/cwY4VKa4G0JVJcvl5OVst8wZV4XBZ0fEvHwmV89lw7LkU1pEWKkNkYIXnAjfLh1vnZs2Zg+tmyG9/tptag+9+pKKcDtTnfOG5eWNvVPf//iUUGDvgRn/KiGFSXAgP3D64TufpVU4+aledoDc1QCapw80YhXOYM8mJLJ5aXy7wbZLd4j4ptosctvGq8NVMoskHy+kSjtFIyJ0In3C8G7ShwQrUA4II7h6GgTpGbtQIAMXc+itNWxF8/KseHsD4mARm8410omDFeoTiQ3ko8BCmQsF0x9GPQyO0lqxDgWq2pyJqxaSCYp+4ScsgMDkCVdfw7CYNi/qJY/SjUmCWrfwuWoU/2c/m7fn/bAtcsXpwe/8Hllr822AVYn9FGJtaqUQByIlOw4zhLvx3Miho1AjXNFsCGNT63PUGV23/3uD9KrL70idBCFyfFplDpKKBGFTrtsq+x1p0ifaNeDBJgfpetoVEsdydcB7SkQT+TAh8lZj1dHzmAR4bZs2uT6MF0EkM24avb/JZGEzyhJWThvphI5cWXEOm+T0hwB+tx5s2Snjgpl2JuftfY4461BdPivT1kW++upfCoxcOaXLJ4vPsHI9JvXV5uczVoMUpDR2DhLte4WKXEuSps3b/O5NsdAPmHshElpSqu6KejK0ms4pHXbHREtJAs5bE1HXb5guqbX3awxtRL3EW+sU8GJWxL1nFBIpZOKqYMEmgTvVaBL8mcmaILD8mwI9vU+ZPw87/fXvqqW3MPpkMZq4j9KknBZrc0bDm5Pp+Rnrqh7ZqICmOkS7Xnp5de1RykFqsSi/TxM+3Go6vhfefB2cRz2pSE1asG9qI4DBWouOejcT5Dg28G2YyKpjpI9XiB9h1Xpp4/9o/haamtU+fSjIbuTWaE0ffUtSILx5wH1s99kl1fMbLlq9nLeiCZSOWqOCDyUikLZyqN1M/QdkrmhkR27V9m2D3pAeGZ36o1QP3JYwTPQRizwIgsHhBqZJMFFtKPxwYZ1e4UOTXwt6sI4Qz+EeBesu79WhgyVqUkx/pc9TyYXr+UgQJ/JxJiChnGmDlgtZ7JfWso8UB74ORlw4CNg7chwKX84LfJrEFwA443TEB20/mvVIjFKrGjup4uJVUTaxmqB18UZoOarGnCn/pzR4elGKYoNYSOinkrBMSgeIi9aK9h/oNhMF9Sl4EMi8ZuZUyXXqd95Z90HgvWQWwRyAvjiehDjIDgLUmRx/kUm2QxY7pUsQ1nb733lS/5ZWK8YwP2K9r/1/R/p+iil9MKMHLipajMbrylbZDBzlOERoPz6qafU7rPHjj/cpz18LEz++2RlocdlBM5Rngnr5p8MDgg1zivp9uWK1Gl36+6fbrzumvTxG+eJzHcgeA8+rzggdBAuC/o+ZrGnyYK9mhonRPbPt/14B6Rt+w6n//h3j6cXVq/NeyXX0c2o1n0b7h+gyW1zPQe9r0AQz7JFAzIwAGFUI0uPDB/mfMChPCucOJoQI/Wszfy1ZyP4ZT68gl89Z18/hsdnSF0YkO5ygFhWwpgJv6qfod46TkYWOLGgSNQvV6xYIZSixc9zvwSEVr71lsiJu12fhMDVlrX/eU0IWzjGCSoTjJZM+8dvv1bQtpTOdD0/kOATwj2/f2uT6p/n00/Xq+VSBm3Z4oVp/aYtqiVGZ07sGyntDalLs+ctTPPV2jV7wRwRONVu5X0aHS0FHSj7jK/1oiyxIzCTPjcmKsZr55jU98iz4B7QC0d2mTZS1mKwOCSgO2QrrEtfNj7PKeZlhF3iD4E5DoBaM6/DlEum7JFcMIZ5vFo0yTbpgqCdMcfwzlgL+9yBGzZGa8XfDf26Hsr5JABQguDMOUogyP6S5V9VUArsjAAVjvOZF15yKxz2o1hi+sHR+negJPsxSc7zy1/6gvrWr9H90jpm4k2sq5GRWD9/xc4/7xgcDj+YnT6myKIvLu+w50TgUtKxTiO8v/fd7xsKHwtPSvc+XD3r2MaSCRNgkflb0pdgSsROOzfQXe1VJlaCntQxJVABP7t5q0oDjJ3uBztcDpN+8uNCO4hEyNa7z11I06TEN1TJyI7tgrnV3owg2Qj9/mYx3Tk33BnnhFu60gAAIABJREFUhnJZJAYBZZfSD46oSxoxndoTjcpo+2uPHtiv7iMHodGhMaJWyHL9ZKEP4zxTIqTfs+0RM7512iwLD8UzEVIDMpx9kvepnKRSqfTgp+5ILUI1gnslJUwhqNwz2T8kUff04zcggOramZfAx+ku1e5B30CP9d++3ZvSqYOv6/oURFU3p9c26r61Rl1CMTxJc9rk9NTKN1PLDR9P7659K51Sd9NEtax3n7moTqdTLpciJHVFyc1f/vkfppVvvC2Z7JHp4KFjli9mYE+XAkq6yChxwWkg1n3m6Z/qWWk4kkjf3juVXRNnbXh1iEx5Pk1G3LyTbK6yuiQedGlrUx61ng8rCbmMawzZifnoPDyPJvTB1h9Dyjmrzl/z4gqC4qYdrZgNDCs2oLrI7IOlbeWzXBsno3IdnewI50yGrocH7B4iNYiC6PsYVquBBEmOe3KNDX4Cm5cNli1MqXdWZCV1bdSs2EAsRicTkPTgmR5GlN+mh3+ZjSRjRdbG6FFea4SyhYlE0KphDlckPEaZGexl2gdRnkNshMDI9VxdFwQX2KsMaTin94CbcE6OAS/NevDe1KYhdDTLidUpaOgRrIzBcJbojR4bkracuvGTBHFN0lStY6oDbQ+oKffvh3EIBSnuy67X3AutFf+hDOh6X2QKfP1fKOswa9V9zZJelkPt0vt8+9GfSqJUUbefYTFAGq/aMEkHfYH4F1fSMpG6+O6vnnwi7Ra5J7K5uG+ca/kt+rk9IMjwZ2wOrotMiIdWK/TioXuXp31dymRlND62Yma6YcVi9ddq4hwBKGvq1lAFQUJ6gBiPiOhCe5+5Dp6OBtQXjPuDB9vToy+sT9/40U/NTfFVFYNgQk4EJw2aKndE2bx1wKkpY9b0PfZmk4KVYO+GLj21PfYjQRaGsRDVWP9TTOBCcVDXQKuMWz5pH9LbXKBkhqF10ItsZmQlQeoMA+7nq+tCO7zOU9ciaGTIE0YVwh6OkUltqzSzvV11WnqvQSZQbiueJRxDcDR4FpCf/u3vfVGBrOaXMyhKz/mb3/mZgtPq9JVra9PmA2oDO3JOBn2cX2KPFNnOa3BUveanz1+8PM1euEh96KrfSnmJ4Jp++YpoUjYufUs2fCnHcr63HG5Fbd1xL8kEOwaODZKpZJ2aK68ae4/OiWvxhjHVX65rhrxI2xHZFOsJ+hjOvlfCmPfD6VN2ZPjMIZW+OtUezDowlQ49j9EijMWo1BgWFBLibL2oxRf5VSN1lKTI1PMzCxIUhL5eoiPLfJH9IMfoYICfgVOifn8EurBrkP9efPUNdcxoCJb2CDaNNQaZGykbwj+4j+GyZw9+9t504513iZ8gprX2mNswfZbjBHF/dHlwP2G4WV7fgB10sNgj80f3AUgZZA3EEVvzzW98W2p9+yx3jg4GAmEECyaIKqDCDoHQHhZaQVlz0aJFaZPq1AS9Y5TMMM2QGvxM9cWflFAULXdtx9QuKWfPWRk1aqxEc6S3v2mdOEB7HRhbQlpqnvd+8t705stPpbmj+6fndxxK89SWu1MBK90IPAeCulohCG6tzoFNmabKGnSpvBcdUPiCWI8hQkCjnZu1EeInLYgRdap7D62rBK1FMnmU+uKnKvtnz/lrWDRyRkqiei3KN3TfzBWK+pn7Pm6byAsz44AEqn//K9YvoPcfUh/PjMByOEOKhJp2SQNj7Fi12omPteqV51JPx7uS9G5OJ7uHp6fbJ6hdUEnhiYPW9aBMOl5Z/lrZ7bd3qltoOEnvRb3PcA3TEcFQnTVTGhrTf/iDz6U/+tf/OdWNbZDQWbNlfleveT/deP0yoVZnle2fsMQvpMo//Y//TrZBSao1+CsxZj6dDJVC24Wx8hhdbHBoK/BRJNIjqdG5XNI6SY4/529aBGeO+nfMqI/IgYcCpFwGyXiD4qQgQrCpMRP6/iC3nYWTLxP8LD8alR0/DB4+3+NgkiXxHjij0m9PVI0jx/CbfML7c5PUE/UQ7eTZybpki3YQsWeD6gOUI5048NxPMMJBBhzE6PsIDOGIhqpO2SahnB7V/MnO2cANGgIxWeIxdXrYNMIR1eJELZCjC6BkwXvTD9kj535Gh4fPqAHSv81iw4WIYSN6GNrotYKma0WoGTWiStEzc7RFimEghYcRAR2GE4ougYBfkWxcccutJs9s3LTZpQEMCqIuNAYX4g91/sJIDYMdm94GQq+D4+cZMaDhM/fc5QPnQ2jDSN+ooC05o++pbrxddbUKEsdv6Wdr1Qa0bMV11vq+7tprtKGr09NP/TLt3KZZ99nbE3hgnEBNCpwXWUp2Ds7+AhW4ceG0NFB62f01fGWAHNwnrm1MrQowFs5tdW3No6Aps+i+gVC37pRYhRQHUcAbI3SEaNadFdoH3APKbG9vOJ7+8z/8D2t3VyJg9md2tqwLdWGm4x2TuAssfeDP4ozJRpiuVyYuUuuMmQTFKGsQk5APRD+A9YMTE4GNg8m850BmQLFOiXswVrX/tv37vQdjmEs+W6Bp2o+jRktZUu85d86sNGfebBsXaoarV61Oa1atEiRI33M4DAcXBHdkf94n8Vqlvk9wc/2yhRJ8WirjpIEpyqIPiCH97ItvpJtmN6bFjRfTi+8rCJXiQk3d+FQt49nYODXNFFRbP7He9UtntNmYFNZ9gaBtZPQekb33KVUYxAn8zf+L/lRn11bJhJyHrKhq9gS3A2lRUjAXPfaC8uUIcdIxI2CokwJG1QbiSCISKBY754zWHgU+gp8z0ifATwLj0w0EwZK24Yr2AhtTP1DWK6wk3CCYzWEwAzLP0DnnyTwJrpvgEzg+WsR43pd1vlFELEiAe7rRQqcUQPYPUVhn+H0JNa1Wz7/5AjnwBaEaowyaAJ0PHNCN6s9+4KGHtPZN7ouv0/VjK44J8iajhO3eoSCJCXHFLpoiijHnui3yRZDKQJ3MJdH3gPdhcj/++JPpxedflrXHUUn3RK/PGhsp0f1hV9sFx+PUjksIhn1boySEIVoN0vLYL0SJTBPbx+pPaW5yJwA2EAeIxa+Ht6TAAm4A5wIp3nlq4Tx/VoHdqeNp99E2CekgTqOWR7J/tRFSZiDwonxQqzNXhhyVZIc1xw53irBI/73XS3bb7wuzwcGakgfZgbH1U3W90rwQrO1z7HWIQlNL8zTdt5xlRuA4e541wx4wekfidznd98mbFQRMkwZMjzhDkv9Wtn/69Hnd27Bo/3bAHggg4+bdMaU3ePR7P5L082GVwiakWdOrXL5tv1inAXJdqVrfR4EVbQFaOkn0FEqlNXvXSIq+w6Tb2oF6Hhc1jW+sdC2kIzJQAmtLls5LL778poL/6emt1W97fsyieQvc9QAi/Nzzz6ef/+IHhvcrwb+vLj4QEkJumOcT+76M5PWJzOc37sfB1rJpk9UBxSEDDo8MItje8VEZqysojk0T8obh4Is5t0OXg6cGx+9hmC17qAdpmUx+zxEUdU85fc8CQAaUKCsOhDewHRXQPH2W8BGIxhUI0Mql1+CDiLpMouN3CSTI4lw7csASyEFEOjL+oAt6MdfECUr0Y2d5TX1/iIKVXfsOuRaerYGFEpp08DyBjkXK2SOvfxpZTMHtZwTbI/hDTyn9mgQEOGUY3UTVzNOuleYAGX0/HU4cPH38ZJSnFDWeFMQ61G16wV4uMC8HG6fCR5cmMH36c/elbhF43lqjaWG6xipl+57SBi/T2UDJ+OJh5/jKxo11Q0QCNILAaLg24J033yCjFu2BECBZR54FBpPA4GfPv5RWidgTTi+/pq4F2HWphGc6lA3MU9vWBLWePf3Ukxoist1rHAEHe4gFYykzi9QeBEcQhhjCzR1LZqazg+iZjWByjhT9Fs6ZqHa+T1ieGKNm+VFlhsc0n6DnQgx+hThHOQRpVJw464Cz2LNrZ/rN6u3pe798VsM5unOmEOWAEgTwmX1YI/gVzWwHhOV6dV2UrGDmM2gj5tpzE3St0NUy0Mx6shugyg6xzPlgOAjIDcTXQvpjT1wV63xs05R0SIIpzAm38BOlLL0OTo6/TxaZavbsmTIck713du3enTZqiuCmDzY5G+5tzYl6v+dz58C1OF5n1nYGzD4fnP6Xr37O/25vl0669tzLb76b9khH4os3qmSgGd1704I0feHiNH3ubE0tQw+gBDbFYecTX4gSerXScur7zQ4/m4VKrd5710gVZ0X8GTmTUwgBiYltVMSBGoF8OHscEJoFlreGsOeWuwhu2EPh8CNLPy0HQH860sZ29npzRreOkbMfJWeGoxos5MQ2JkP/lcCPayZYMSKV6+ZYghw4VaLWHJxyX3wPJ+H589geUDqfcxy8AgHY4+YARBmAuj+wvzN/nbf+QjZIJJ5/5XWz4D2CPFJb65AELyf6t2eKcPpFoP8FS63rAFERhwzM7hZW/UeQyrpUKegNvCgCSLcwG0mKXvrYrvCOAvUE9diq8bXf/tZ33HY6olYsdMZGjxrj4KYMjOKcMbyMLBsOC/fc1Niia0Sh8byJkQQFtDaDTDFG9wD2Ug6cTgCIv8gIz58/x46d88ikwAYN4+E69x7co4AJFTudIaFJ+yQRfFJDzooux2ghWSU4K2XeKMOobCqSX5c4UA6YncDmoDdSC8+UaJg0TfXssarZM/wNZVaeX+zQkRpwM1XMf86s1xzdfwJ0bKK7gGgvvJAaRaD73AOfkAgVyHR0gLWjNDtupIOJKNuFRC+V8jXrNqRdW3Z4bHE9EzuvXlBLuJxulYYqHezQc4g5NDdc25L+4dtPqSSseSso7J09mjYe3+6g9uSxk2nqhGnpP/3Jv01/9id/a00RAot7770j/eM/PZYuVQkZENIyYlhdWjpPSKvW4M///E+FKIYIEtfe10aw/2vVr++1JHHk+yaRRiIcez2fjLwf+y2V4w/5xyyckzMJfraSpfACmBWYihkdcLatF/XENiDnbIjI2lyj10JWennzYePC+H0WHqlHPoBPraaldzChDqU74KMc9RdOgAdRZONTGPr+rAsj0DDJigflDCEEbfg+cDGZoUsQZMG6BxTwqnTdDH04JOIakag9lK5huohT41S75zXpNrioe6Fm1M7ADMiMOgiWcLQCUgQ2w+WQh8iRc7iRDY4tEkfVwjAZAiYLapNKINmiJxmS0RA/+76CZY3jZHBQU+vUtHzhzLR7x960Wz3HF/S+1O2A53FqOKhgf/fNxHL8ou8TdDEi0sC2fgbFw2U6oIZe5URwVrw/B4aSipnS4g68sXZ9euLZl6IG2eeDa6dOjlTyVNX8JwqmWvnGq2nzRrUGFmtL4AjL2+8a6+l4BNRHP8O+WD6nJR07E6UNCFDXN9ekRQtXpNtu4BAz2Om8iTcnTmsEpR5UwHyhzcDzx/kzYx3pyqGK9l959fX0z8++lbZqNv05+u6pxzrCjYv3EvFZ/4fOwjmRUcv18j3+GNnVL6BwNkUSu0wkc21W14uaoeFb/RDkRgwkzowP1//dt69ecK0fL3Ypw7Dx3gqG0erWFTE7ftqM6VLqm2pHiPLZe5ISXr9uvUdrWjnyI2sepauA8vtm25wN1oVggHLPv/zKZ92i1K6S1Rll2ZR4nnrpg3TNdTekm66dm0Yqu7/A+TbykKN+l9qiBOHn5KgxiH3m0ZSiuJemoBVxHfyKzzI8Fjm8LiEc6E6c8WjRKJ/AJcDZ0wLIH9TzgoXPrA+hTexjvZCzOQyrz6sGqug1jqkkw1hSj7jWf67Zi1dTJ5Im+vAEDKBVvgZff37WfMq2qqwbz9oxZ/l63hh8jd89qgmeoAaMEzaniLMF8oajoPQDwpN5HoigXNazhggain/KYHG8tNkpu6ZsyOqdVZ37uZdedRkCO+Fzrfdl2AuDfqKbQCiSMt+HHrgvXSdGOwRcgiYSB2xPjdUbYy49te96SToXo+6SBF00oBJGCMujzOUMsmJl/ujB/1Acnu3bt7oAOGH8GCF4Qhd080hUY5fQaTmD4xcCRhcXgSYtm8j8Qlamxh9sdvXdK4tG2/6UBKt27pS6nn4fBj1dAnNnzVN3y6G0Q4E4Z4CsfrRalocOGCpFxMOpqXZgOtJ/mOdK7Nq+2weSAITAgW6LvvY9+A98v8dtf0DnvaloPONyuMcpyKhX29+wYZIxFiHR9qbiwwam1pZpGgrUlM9mlAntH/IehpNwTn3yd966PC0Vr4Xha5dd5w/UiXeCZ0B0dUSdJn/39b9PM3WORwoBhNcwXzK6v/7ZL5QYzVJQdETrpmelTL52+ADt4bOG7rlPfNyaPe+mnW17NG22JX1s6Zz0Z//ln9KKa69PczVFtO1Ih9Zuj7X4h4+V/Hz9AJVp1G4qhc1f/vgZoWaaNKsyHAkc5xU0lCSZvVQjrgbnqnBDQjUyzjlLVUrg/F4Icum8XzOjxUeCBTE7nEUhS3b0G61whu/1C/TX8jFQBqdMhILJaKhZb1QtBxLOPtItfg/YCwMAezYL2Dub5hBZ2IMIVj8DwSmi5pD+DagieASumdnQ4mipqTI2sUwfyqc+7rDCJYDdCPyGMYFoAxuV2jPOnFo6G27jjj2OzKnnYD8wZM2TJvjhX5Li3UkdxG61M/J9SFwXdOBp9WNoBoqCI9VPDisU6J3+bhwz68B6WuGLeqHWlQi51Jrajp2ySAgGOwKhTKQkw9b+QiwDEZgHPnOPUAFah1YK9kZnnCERsWEt9WvDHUED7+dwJwdGrCfrCpHRNkFr3yhOwYyWJr/fYCm2RY01BHKilg3sitLZ4LRZalw//Nkvg+ToWlm4Bz6mz5yh6VwjUrMOFBO23l71Rnp/nUR3+lxH+BLq3PF7cDOo31MCGckERwhetNBoHaq0dvOnTUm3LZmS7rrrNjO7z6jMcU7KQ8gM91MG7RJTLu8Ak9eoPjpMBuSMmMhrJfn5f33/calABrrhjVe8Pf/yNUSnAV/G6SDe4aof37NjsLX3wRkhBa95MgAdqq2z/4GQ0dwPgEXtPch6uj85njNngUCtRnO+MZyldQnnN0k9uJObp4iopzKG1hXW8NbN2zU74D2R9g7mg9mboxZoPcDtWPQKjF6xdfG9yJL7p4cfuEeiUY0mlx1Ttt8lfkndlIVp9tIVUa93Zh/35iwhZ0QV6N6vFk84CHlB6i3GonyOLpdAb7hPi8TIEHarJGEIGV6GESQ5LrfeaS/h9PUZo+ThP+6X5/UD7WIvc8YtNsOoXMZGa3omRhcd9dFiNCOLa8ldt/XFtcUgKYsd+PnxEffDvzMZLhYvnq/NWZSuSo8BP4zuwpaNW6zW1yxuBWU0bFBkTIGIEAz4HLu8AzFXAb8CTLf5mQ9AZwCZP8FAb0sgb/bia6sF/zIHRN0pji4hmtJHrmFXrAFEW33+2K03prs+dZ/qvIzePeF57B42JuftIESvBZ8BDRDuEbgfEjFcqJLZhWxEOLbwi0D/kuzVcKZnpfvwC8H/Q0W6G4Pct0h/Q1TuOqAJfgQR1N25dmwb7X0NIiISQB7V35uaJCymoOuwZNpx5sgAd4l4NkwOaL9KWRexnwowbrv5HgXF7ZolcdTzBLgG/MID9z6YPtiwKl08qeEy0qUfUMcMjlFp++atFrnhSRLAcK/Ya56TS0+sVg5Sz2oaKsEP57G0dFeeOfep7H/ixKmpevg48bJGB2LMqWfPa93r1Io6b+48Z9XsAPwA9tMKrfraOWYziPg4foxklx+8O00aDy/CmYr9EaJg/PNv//vXFZQekU3QlE2RDBcuXiSxnjFpm0Zvs5cgTE6QiNLWLVtdxuOs1KiseUGzHrALZ9R3/5qGk3FdNy+7Jh3edcKB1+YtO9Mn7rwpPfb4rzTnVL6SvGKYNEKaBqctqz5I29/b6fUEyq8lcNQ6HTxy2Pu+QPxOVIxo9Ab0XLPLlfqLNQ5MCs12+bo5U3UdYRhZWA5vtELEiSrDFTwox5FqKDAV0h+bt0zLIkmAyeooNz80Dmy8Hu2BkbkRGfNgLIlKjZ/IVa8ZDyyXF3J9NSIvuARhwKIU0csILYYp4Fm/bLEEziJo3eAayr1ccOkgMq59gp0IXHxPmSHbIIIQkXm3nD2iCeijnxGjE5b0KLXZ1Um4YQhGKxMNMZbn9P2TTCBs1SQ133dA9jh8C0Tod7k8OACoHzIgxDKf2VGXkkeXonsy+3kaLHPTslnpXTH598mYA2cOUauOszBnI7wecH9kxBC/XOYgo8t1TDIBayiQgWpdJoscN1HkHY9M1v0PhdyXCXLlOTBZbrCybvqRj6tu940f/tRtPBia6CIIozpWDr+haaog8Gk2BuvUYrJh/TsOnHofQXgYHgc67rQ3AityuIlwzipzxqCREcOnuP/mxam1sVaTxeZYWz+qL0HusqED8uP+6WRQKwxM1+dfej2t/mBX2rh9j9+3kHnifWMj2KkX56B/ExASKYcHCV4FsGpR5nP2qWdzk/TBT0q7/YKcdXHIrCPIiAlmMozjhQZMkvLe1OmaMCYJZd4GWU0P89D98pxOyWBtlzTp1q3b3OMcgXHZpMVhfeTf2WnlneyfrgQDfgwqU2mPPqJSUOvk8W63ZGjHGWmHz7n+3lSra7rCvnYww3v0zkQo9+xXtAMNZ+73YD/678Fij0ce57RHGQbOHhgf5INAwBoLcC08PZJRsdqnum/2s0dRZ+XFEjB4kJVej7NO1khmf1xzyyFw8nXg6HrVpGsVfFlyV8EShr6geM4nil2qLE55zn7Y3h+kLzhv309+/L18hYgAjbXptdqV8R+RBjqBSVNzs1rhNOIYA8o502d4K5FZl/5+1aHJ/AnylBkGwU/rS7mRAED/xr4ZkZONWKdOkg0fbDRqVDhSvldB5yQ7cU8fpgVSYPzCFz6bmmeJNa81oRxCeRT+Qjyj/mm/kD+CIFABayhwfa71BxmuyNtWyhl5n42RczqkSX/f+fZ3PR2uVsqfo1RSgB2PLv8pnXXY6yCjDIjiWdPe53kmegZ0k8A0p4OhXfuM/TBW6wSHA7tzRK99RqjPdM0BgLlOyW3L5i2+dgTamKMyVsPQ2jXm+LACG0jPzAxgHXZr+iGKW6wPsxHIoi0SlxHqokiJyM5Jldmwxya1InmdA1r/W//Vi9VfJ+Lf8FoNABpCnT5IhA4Y9MSnqvugUXwibE44wDgDuLYLF7rdPnzuTEe6SZPx7v3krcHLsO3ol55+7sW04e3VWntpr2hPjBE/46ISqyqdgR5xIcaNG68SSwRme8SVoguK928VP4IWaDguXPveo7vT+sObzBGbLri/vhpJ5LHp1dfWpJVr3hNBdaJFsTpOC/U6szetkd4K18AzJ+jiNTtFLmSPYsuGC8XkHgp5zy3WTkrCZgbaFIelIE++o+UzmxVAxwGxdjEG1q174WgtuoAx8IMIRj0Ousxb5o2c/RN5QdzRxbj9BYKMHJznilP/R8ufTgFH4LyeXkeb6hL9/LbBsYm5MaJQDr2JKFlFz9E62YJ+F0fqw6abozZdtACKYIsdoq6rxnr2MZWPP7w/c6xZ9C27DngGMwxOVsbSojqoY0VY4Xrd06+Nfl4ZFA96vOZX6/Z8TWEQY0MQkhyVDoBbQuqV8TtbgOAXwcxFZCXz16jlcDhRCgvWstZF68WMAbLci1qTRjE4P3fPzenAoUPptbUbXZuirjlYdTZ+ngz8qolDYZgKQuMHno2iSYi6ZusDuNajGra4C7VieA/HQOs9ef8h9EYbdoVDEQNMLIGKAZfhEe8kffPRf5bROGqHbwPkmq4yMsGvjRLtaJHyHgxW4MT1697xOvB+5YN/V4v7gXgR42pBFrp0KICjixNkP02ZNE7Bzpw0Quz+hQp8EDwB4ucjMgCuL9CnTnENnn/hjXRCLS4rpfQFQsLzCE3tylvHc+qNBCMDZL86kMkZQb4vD5rSGhTVRl5onsabDtKeoNYM8QwkZbz655E4JYsHIaGtKASk4pCBSDA2d69UD7drCA+ZWq/TYXuE4+kNRkpL3EevO/7tQCqfz9h3quEKWfqdhz+rILTKo3uPSnoWmeCR4xekBbfcmgPO0s5TeZXKvo3rwehxTmPfB/oU51Z/8XV2qyxySiSz08rsjbahGcF+0V7kmbntTqQueCIW0iHjhwQFAoDmhfcCZEb6nLXHhUqgk0DdnhZSkAGgb9jkaMcTLHE+g+BJEKKnRJyUkcFKUPmRwN/pQA5iekOouD/vWX3/EkRaXi+/yIA87IfsjyCkTW2T50Uom6ASVoNaPMmETKTLWRLcoWj/IzMOAbIrDBZzcJ+H/dDOB2KAhCoBAKQ/LeUBEfhee2utoWu3AzoaQ6RlmHUaghgjWV05x4c//7m06IYb9bN0RklRTmeVdaE0iv4Hoj2ce7Jm0BIHKSQbtO1ySp3EBcemBBqcMzqU6CT50Q9+oiD9PQXiYsirhY1urQ6pxR03eU/Dhhheo+sk06UMQoIBLwP4HySWxOS0nLzbuDOM1tjY4NHXHlyjs8k5XSJ9DuS1GVcNQnZa5OAGKe71qBuiB5EeyqviEtSrnXWrevM9u4WOI65BCZZtA8eE6md2XjxPUAK6HgJBDTQTPxC2SftT+5CkpHb4ZMH/dfY75aGzh0cL7ZijWRKUFxzc2i/GPJarTPtTUHtOwRHaKQ8/fE9q1TXvE9nxr//r3yqpVasjM2MUoCCtO1XT9PYqcCHrnixxnemzZ3guyPNS8qOcynqRaI2SwB2fu63seSG9uP0V6etDCtc6XxmY5kyanar7V2ti4r50skfosfYV/ub55x7T/AEm1sJRo5RIgIJSX+zrGu0ddByKHkLU9DnQQYqMEfARQTkJMEckJ2TL5PhtGrSJ+GGiIxxBSd0KXB9FgEyU0c/HGMzelj4IL67p6QZ5AByYUuc2a9/1SDk92MkmW5DhowoW9ZwQe4ljG4SoqP+T8YEg4IxKZl4MV7QJ4mRyjTKH9yw4EI4XnjKEDjwZMMaB39kjpbUpH4dpAAAgAElEQVRDqqkQzSPvasevaxis+wbCx8GyTBgreufHq4YFTFmEcgJxyDUgXTeEKuqXdSL18cE1mdzj2n6W6tR6e/a5DgGqdTgZpCbP6DD7Z3RQl0ug4ZM3LNYhbE9PvbJG3+vxJCyGcfCeIRWMk5ERyw8wyIvh4LDXkAg5QAglAdWbZKlrpLUEgY4aXSc8DCZSYaw9SdGbNJTMeN7AT0C0ZBcD9Pfv/eJXylhp4dMwHelnn9YwjPMydv11qCY2NLnd7nbNm9+/f7emiEn1K1vfki0Ok+Ofqki2YdwMDUbZm3aq1/W4DFiJUrHZZIdjVRO89boF6UNBe8yNmDZthsRXxnvYCs+iQ8YJAY8jJ7vTNhmlDj0bjGHZD+xZ59PY1Wz07cj4Wr4mvu/gxLVRHSEHA/FNkBCuKQLZ/Et53WfOmJq+8NADsAfc7kSliWCEmeG0A0HqOiHH9v5773sOvD9s3z8SiVS8129n+wXFil+M3/VllQv3XzVsR7Krd99xvQPCduBxreVZoRIdpy+l2x/6l6lGQaI7SnIpIjJ+H6dYh4x151g4ZzyBYPFzaE0g9oLBxnAATWMPLBaj/cLYYZ7HwKKap/1ivkjmCUUAEfV/+r9RSTumejGGv0vrBhIAWz3U48TTQF/fQX7A+L8106BcMwatcgfxfF1/zTdWBvjkoxzP02un/xnvJKmMoNDfy9FhUdjjtYGvD+3f57HGsOAhYCIBbJ+qtXTWj+Onf74v7C8jHep+keV7fC8cAAsAUeoDfr8iFKsrvfTqKssHn5eevJFBbI6DH42H1XW5VKK1vu+Td6Q77r47VY0Y5d56lAbZqwRaoC04MJQNQ7wpQ+LsW+4zl0W5+YD9A2Hi/Qjy4Qq89ebbGuX6hJz3eQl0qVVZiBvT7tpU3oK8TR0ZBwWKw1k5o26TOo2JxunjxLuUcfbIdtFCCNmWn0VanHbG/QeYdcEeGJBuVADTrd89uH+Pnr26aLT0cL/u/cT96YONK1PT8Eup85LsjVpKD8smH1SHgMItn6sq6fJjo2zmCOo9Yz40GPAnDCLqVn2+7OPemQDhusbUT1AWPl1rJ/sB/yYH+qXks2TRUmfaRercQYZhccp5IR52WgjDDdcuNrm0XYS8jvb9miNQZUdbWgz52UbJGEvK0sRyEio6KcyLUGIFmhUqhiqD6yrgdu06tjNt7tiqc6vRz3QvXByUlrXekC50fZh2S6HvjNZ27dsv6xpOOIjjNTljpa7P1q6ywFUM9sLqFY5EacMPu2NDqM/4oLg/mxbOwZJWsfqBi+Uk+bBSXs54+eVYUOCzOJhRo8uHTt/BKATTPiAGiGcQ6jxHnNKBDEOZblR+z8hBdlyG0/RzwEyuUehPMPWDLc8D498wawtpo2S6XB+O3fBstmgh+BA93tTinXWwcTgV+oyR3Lh9v9vygO+KseA+cbK1MkRsDqJWBE6AVxjg4XYnXQ8So5GI4mqjBniyU1CZIJcqwfHFoXA4qYUSdTub1O8R8RG5AXWZzKXba1K0PG9ma1o2V5mzxtBu2rQrvbl+azqDwpaMB0JBJXNxucWGjAlSwOAYQXsub0RDPqANem0mQ+H4yWi4ViZtgRpgvKsRAdLGQbEKJ+9ASdfFHvCscr1PGHmCFEGACgCeFlN5x8b307/7vS+kc8Ob01/8+X9N3e4nhXAXgyCuueF6T6rbuEETxLyylCIGKMquSTO0tv/pv/1Nev4fvpW2DLiSnnvr7eyNspHOxp1nN1wGbpp66wfJWA/UxqcUNIysUgfphBCUddt2OdOu1vUzDc93mPcUz67oOhQfG449jgJGBScXqnrhfP3ZrxHzHkLRLQcFxQHr+wSTk/W86gkEtR86BZGi23BBzwA2PsYoarm9HxW3Xzxv/kLln5W/9IkIfJ1xT+UPLOpPf/J2qYCNMqzqmfN6fyDFDpEDPxw0Ot3/5d+3E4Xk6qQvn/LCAalE85xbAzfRCnpSjr4TYqAyHYyr2weB6QkS0bJ3IEj3RxD2OI84KaNfufZvA6zXYx2QbD0mtbFTGpOL/DQlATLJ0WoBo721SrwJ9puZ/M7ucVBBpCrLEe14ZbEqX43koCwqiAXEGK7aAY3kmDm/nEwIeblTyLA/u9HM8MgkyzuVEhZoAAjHUTkuhvdAIJ0sESUyQyZ5uoUuB4XO/vUHh2fiJ4p/fPaMicj+0V82EkAQoEzSZEDZm5dfe0ua7CctdEOgwAdnF2luD6Ji/XVfyxctTp/5/KdTo/rSqbUToGMPIOGxZ5l5At+A/RFCaKEcSOTrVCgjqCwWyUAFEdHXRwu6PymU8lvf+p/aR8cVeEhTQq3GlM/2STiHQLaUeCl78uwJCOdq2uJmDe/i+YNMMksBzYhFC+and9TGyPNlpffrNUAyBojYN6WxSV+T8z/crvNx2oHkODnlqeIcnezYZ02GASPGKPDSCOuWKRo+s86a99jrEUJsWROOqNsanfTkkq+eYZcShA7tMZxjr8Z+1LD5YH5AU9N07bnxeo6yoyjg5A/LK5P9z57vM1DOGW/GOhtR1fNhgiPXgBgUSO2eHZvVsnhU9wehXLw2Zdz8zsTGyUZUDor3wNheMnESqlbxqujaMIlRaAEETijX7+xamfb0HPTcGXzIwMvV6fMf/6pe+1L6/vd+kN555xXfF+OIUU48pLHhZzUauSQuKFk6Qbe5CZtTyvX54AcibL8VqK9jgMxl6rdwcuNVT4DD2cthRE9l9PBzyAwX+HGGwSzO29m84YN4YyIl4AyPj9UbEJUVHgAb2wiAW9fCCHPwDO1DUtLCEznF9wPatSOnbt0nQCj96pWnZ2cRN2N1Pv0LaIfrQAik1M49AxzEQa+39v1t7qWMboE+0IfeD/1l+u25F5j8J5RRjlMWOtBRVWQyZozrfs301GdGBAM1M5eZe+F6i5JgtBkyA1mQv9aDYIN7nT9nepqjdp5ZU5vSCEFuJ7S5duw6mN7bvE/ZtMiEet2jMsajZCRhupeuC8hNrqKDjuiSYmJd7PLsv7y0vBcR/EXUCP3w5ZxlwFyP1R9GbA7VAaRNBwfPeF8cBhvXBt/lmgi4Buln6KFHUW7tu+vTwY0bUtPE5jREEq7f/fmvvTcwLARZBBwQXmgF2qQgwYdJ10Y7S4sO4TUts9M6OayDZ06k0/TR562QS7OxMbMHrkBS3oUKyigB6SZhkXPP4xVVn5ax4DkVx18xDHqdaNcLJ8FrATM2N7cIMdhkFnMRaSl7qZRJWE6QDs8jz07cSaJ+kJfjzwLB/NfNaHUwguP/QOqBK7ftdKeCD5nPS34u5Q3+fx1/ZVd73TgzfIxVa9bHbrkuzdMYTuqu9MUfl7FDf55SDuWOznOX07SZS8UOv0Ns47oImt0+Wsifpc4XFxFITEhyH5YU8HFlNKwYATstZ4Ps7HHwiOlEHd9jqvk7RtJrkc+y/gHzHCd/TAgETp/5HnAQkK4Fkq7B2VOzzyS/4lR8LcWLF69fArGyKfIeikz9tzN2PxNzZYJw/MHq1Wn9mrfSohnNabICpStmzw0SnDwpXaZdWfu7HwkGT6hyYMLehb1BnfeKlRGPqU+bgAVnNFLlP/KGQIOilMfesMw2XTto9tv5nzfj39MS88/Y8Ut61XwA0FSd4XdFBtsIW15nwD9nBBHoX+cM4ij/1n/NMvhfeuQLafaSpalTez2SMqGSlP4oYeqDHnrgf8hxLmfY8QcxG9PZC/eHpXa64sChxlr6P/3J4yLorlHJUmdknFoO9dz2qbQHtwf77DkRek8SG7JXyqXIt/M6ExQAdylIgCRI6Ze9UTda5QOCZ9nco1KhGyxbM1bJywjZEJwXB2gEzHRdA3A6QkabFExgy2rUAj21tTntlPMkIPF8DKOTEJsjMeWjJIisGcFVB/MIdA6DKB2SyK4F5DM4RvyECeNn6r3G6NqB+CXlrEALqJ1AhLkdU6a05Jp4BHWlPEDpDzSHpIu1YMDROQkN7dv5ngYHnXdiW6t5BlCXeDvahSGQNzZOSfPUPrtZLbqQJWkHpKyMqmaN5rZ0dZ9Mqw6vSj396c6gNKv1VEJ13byb05/96b+XpoNaObUmkFu5TrobzlMq19tUcS7t78If9yI7vYlMhdWf91deiigHs78WNU/yjjARAjg8QwfF8EbPpd4u11oceZloFWQyIL4Ct7MIzgTMVqUepIiUy7O2e9ZEV/Rrlr+z+0zYwlDKkACPmKyGNn82BETaAWEHVG+tfr2oDSv/40Dq5oxa6JpMCsJoAV1r4VDko4bJbdHydewUcqYh1uGAxesQ6dFIRZg4fjKmI4J2vJHVi1+MZbQ4RdYQcJZQDv2bzG+kfi/a8QQFw3Slvk+9T1+CjXnNonlp/vQpcviTFbnpsCqo2Lb7cNrfdjztOXBUkxsVzes+QAoYpICDHqlDQ9cAc79ZdyY5OcvneRlajeCLm/M6cF36DCx+SQYKMiE6AxhyxpYaToRbQIuj7g3CHW2NVSAAmX2NEAfPkJGmPHbgQSJ+5raTBe1WLfSnT/wydUrg4zL3740VaAPOn4fT0qpDpP82S+vbSo2yRv/q48vTF/7oz6SY9Rnp6l9M3XQe5GcZLO3YtLxW6EnkTUx7YH7O8Rwi+idI61Rvt327f7h41vx7+sHmlhZN8QoSEYbsuDK5I6q3QlLyxDQTpHLwWBxOfhmMG8M7ynVxQQQcty5dlD42RXwJIRIK4/18Lyvr2Smt7e/8ZqWDwFxm6xPIZDvCZYb1rbDRK9Ys34KJmvop2tfu0ESvebOnybFqxLFgR4ho8BvOSOv7nO6BwVJdUj88c/Zi+tQXvpZGKRhq1eAjAufY13GI+nIMSmbDPuLs7pSymAdbEbATAGq/hXSuSmX83ecZbg37raAQcvYiYNrZC8bv0toS3IIMAOMzFQzNBOSEQZTMIcmOuzckiusLe8PF5oebs3L/eBzxnCxktr7WO1DHsnI8GCTZL6UNb76VOo/uT0NVP71l4XTbE5zV+AnjHJS7Bi1DPk7OfJBaQdll+IgrlBM15EWb3usG/4Qxsfv37fOI7YlNjWmS2jE/BA3TzzkAoIRm2FnPGwIgnB7tawh5ZP/Ut3G+zASgDAr8fyWPgiWjPyQholdXrnGA6WmURlbJIKt0LnVWte9xNqBfD3z2rnS9Wv4GDalxcAV7HA5UHax/JxpXxKQ/bFEcFsy9PDJpBAAehW1TFyW/CsKlG0V3pV69/RvWb3QAcOJ4mxKdYdZJOH3mvKb7HfX5LqPIaVvm3jk/IKEEdUYW9HYnRDB19k5tWTZ+ugZPsT/2C/6fOm2qSoAbFACMkZb/PLH839M+1QhuxNO6UCMdmupHjhUKorKGEqEzV8QLkjPdtnWrJ9OB9rI/uWfuIxCc2NeB4AhTUEmBSYWsI7YTPwFyF10qulf97pTW+bIbE4VQoh4Yk1wDKbjqWQ6zRKwkgHSHWUafy/nn+YK2YHcZnEXQdGT/jtR+aJvE2GIq5ChUVfX5mO77tDoFhjHeePG1tlHHNGelBol3/S5ERWz6K1tfTCf7IZIE6iMugpQ0t7y9N11QWaxTXQag0wSCKMKixMkHSCNBWKVmZy4HtXxfacVe9QZHvHpG1Ppwr/otaJlkAR/bIx2okOBxTBzRoRYAR+y9g6MnAgc+z6xICHz+LRlromY7Fup7elhsDuCnyKyDUY3oRFlMfrbI6lYcqX4Qg0uWEX3u0UbUt8+TCKlkwSYnOeoBFpFuOQpgkMDM6AzCFQ/lkGZG7zmqnn36ci2xmxmPLJf+jmEYXVtjjgIqee0ysOMl1cvQImcauaZo/kJpidDfDedr8TlkIAmI5rD8owVtLpkzIy2YMSXNmBJjL/cqkj544FjapYE7B6XSBWXtMlmsNmC0/uVDmjM+oOVh/BGTFGcM7DqQgAODmA1fES4pByKyPRj92qiUE+T4Byqyps2qYvRp3+P1JKxBUFJD/RaUJBP7+B5Gn1YjoybU/QUt0UPNpjsuuOob3/+JVeIiy/ZDkN56Sl956P709nvb0jhF0HAN1r2zRkSenjRdk+/G6nlPX3FNeuyFVzUhkZGYsc/KzcQApsjAHAB4UxYn2bs2pVZVgef8Y7TpiBwpchZ6AyAVtBsd0h8OLUQ8XAcRPEMwuL8lkiHesnlzjJDO+6DED+w8xD+o55frGKks6Q8/cXMaqHrtqIUL0iE5/AZBmcdkIEdq363TaN4fvbHG+6Fcd0Exip+Kf/dmX4VjwB7ld6ZMaky3K8Ofqi6Mbr0PWhM4oU5dI/LK57SWnXK6zCInsDsvhGiYasGffuT3TEadqParcRJYMvkWo8xbAZvHXdgIlrPG+WKWOoFdCQoLI793XgdZRThbDBYQ/lHU83QNBKkESCgfouJGOxyZfUhtBxHX/+HE5TDj1gOWLMhhVOiy/cG2+CnFf/Fz5bpzxMvPsn7+RkD4MRtDY1clVbtu5aupWxngrfNadQZHKANjvkV/7YsJPquQbochwU2boNXsbI38JhHY6DpdgkBlUJmr3s/Dl0DOZL+u6D4u6WskDx64JXTjslp/3a2E8A+Bu2H/aPfznAwMM6QQD/0J0h8ZaZdKC6+8vso6CBD/nEBhr/T+I5UVW1Amw/+33rw83fPpT6dxEydLz/2QNSmwffVSxSvruXfvXhNtOavY6sj8c/DHvys13oJ4BBQ8Sr3mkC1/+IMfWl9/iA5ya0uDO4I6NFWONeM5I98LF4L3JrEiwcAZ0+7KNe/bt19nRgGfEgAY7CPRQ5Ej3SI0jA4p7mWEeFANOqNo87epG4C1/1D9a1/90u+kfdve16TUfalZgcfJpNKG1u/4kXYHcGT0PHdaHXnoBbCxb5GPse3QnxMn2z0lj6A2Ru8yXjvWgD0zblyjMvxWfU2oiQKAQG7D111WeWa6OnSQz2Z7lTHv3r9av1AAZK6B9AewhUJ5Ke3s2/l+6j51TI5/qOy1SqlKAmmH7GbGgezS3Pnz9JzU7cCEQwUA1Qpu0P3ftP+9tOOcZp+o7g8qvXX9jjTwwnC1ErcrQKhJW9QJFHoyuZypK8W/uUutBNK2v1nQrTxvf68vo5816t3nfK/f4tYpkj8HWg+HHo40FsqKRxCd/L0giBQ4PsoAmeTg/so8JU6/ijMqE/JMoLEuQEDQMMpDeU+lACIzRcQ4CJ9jvS+Rj7sGOBz6KLC5a7f2wmE0AL0xRLwutepq9aXSVQAEFlK90ZnAC58SvLJBQjj291qBIpRSol8TZ7SBx8ogsHmOqZ3mgjbUKEFP3IvnCeTIEFdFfRmyILU/2gOJ/jGUkzWieIEg4CVzpuq1qt2TvnPv0bRbUNjOvW3pNAQgsgXXjwheQ1PfrNK+pWE795AaZvzucEWUQcgjsozxu8VAhFnUh2HmyESilVCRuTY9WQ7CPGygIsoSfgmGdmjREyGPUKaBDgMIA+9D1OuarmRW/Wj0szgIxCJQ8ruo5/bNn/xchKDjjj65L/CP0ap9LVowL7VpCtU4wesXZDSPtu1PB/bsSi0azEPcekKw1blc/ghErpcCR6YT3RmR6XNfYfxzBFZcmM9xRP0YnQmSWZ4p+duTJzqk5rdDQYzagkxyBHmJ7IuMhUPTITiO16wSCnKNCEgr31ppboI/2CN5fQqKQRsib3ujWg3vE+Q+WN0b7R9sT+M1TWy3ontaP5kn3iIH+K2nXkgH0I/3Qet1uCWgKGXryj6WU6JtaN6c2enma5eqa2B0SN2KtNehsgiDZ07KMQjVT6dknC9oD9GmyWcmgoHozFu0LC3W+E9kVjlrU4R0jBFiYBa6S1r5WvJ6FcfPOcfXXJb4DBmV+/HpW86IVuUadbYpxW2VU2DqHURbJIwR1GEsKkgPBKoYnR33XAxNb20ZD4srCngSboqn5GWjG/0xGQ/wdUbPtp96xFGZsRyBC/sjXkc3x5nQz3bLKa1//TcilLWn4bqnFUJLCC47lAkyiZH7I8Pu0qyNFiFBVUL4Iu70Dnfy4s8uadIlwxmJEiF73PYCu+JopcgKD5BstwavnFZQ1Mns82hXpO5PJh/cANJvsnAIfxB+Q+aXeySzfP2tVcp+lQhoDDBBQ6yDVAoF/cN94jlh02ZObU5f+fLDqVUyridEKCapwZaCsKDHwc2g53Bae6ZWpDvqx/2dlLB20eVRWrwiW3ZUyNNyLZmOjZde+E164fkXHLg0jh8pB1UnYqTsOUmf94emx6lFNbJqydPC46BtWD/fIiQFpcCt6tGfNW9O2vLBVjvIGbNmaPrcfjsw1nGCdOnPXzpraH/P7r2u5w8eVJUmSz56rDoNjkqspk1z75FpbpSIEDoslJNo/wSJKhLWJJFI1JYOL+4F/3RK432R/WUfg1iS1LluT9Cr9ajVc7/pmmtSe6f22NCJuiTm0cT9cR6GqfywaOFC32uUOoL4yu9GB0+o/xGrMyKd4KdLiNzBXRtVQlUXhL6OOBMIdI+c/QUhIAg0NU+doYSkSiI/HWmGWr9FYEpPvftk6uov9Ew8sbeeXCv0QDMrxI84rlJvqDK6SdmmyeqfOaguZGD8Rumi6juUpyD2YdTC11Q+cPyLWiZzK71mFafD/jazPUv48rec4RviBwVw9h7QtnuhWSQTMXDevUSMysHndTM0zIMiu+yFYiyx4j3IgwtSQrxPIfRF7TQg/Qg4QsCE7JRolIcLBOYbjnNso4+K1ubdgncVzfHwCsLA65XXZkGYaEVGxz3tO3jUh2UEtU5DwgEuYXB7FNVTN8dE1AnWnKbWn5nKzuZMnSTIXEpgMta7peC0U69xWJDNeTlIAp6AXkr3QvYLOBle2YaO+8qiRNnxs6YgEPSK1si4Vsupwvrl9nrbpcJYsoIWG6FcIKPSo4y/B2lKbdYqRaYQ3ozSOMUJiNXEQ60fGZFZ/NpUw2TAab/j/XjGOPsQ+8nth/pMOaVaAQDlgEfVurJZZDuMRzH23Ku18eUcUOrqEgzXqYMBtMbGpSTkVkMi9bx/SgTPs/DAEv6XA3W+FiFfZGSF7Mm6TRDcSOcBUB/3QQkDJ4XyGkgFa9g8Vdrd6rkfqsh6/Zp3PFcBIt549d2iq3Ddrbem5599xoc0e4KcUkRwRGbYo6zmTql0fWLetDR81izBcSfSsQ0fpBoN/7mgfXBUhK0qPeeNEoR5fvOOeB2MRb7yvo7fZ0LrX6PA47rlS9J11yx2sOVZ9CePSdLzmGB8sYoVsJ4WlN8jJ9LdA2cjplvyfKmje1fqPVpnzk7X3nGfh67g2AhumsVKn9CIdGrsu9+uaUcWzjMLclyct7K+eXeGY80JwZYPPjCZjP7tYagmyqB7kFLuAApn3OdBxav5T3kvvw9eGn5ANmaB8LBcYd4s7oPtgROUA5VelCQ7fZgudtj5HUDpHXBcTfs2bUtb16nkos6TT13DgKnorgGJGCkUjrIJ7zVC6mrV1NT1dV7FoWcOePy6bt9U+68MNaUon9F8S/43v+OSQyEohm8/1H4u7T/GXI1IWqz178zfkb5bccn+kYstevvs0XUbNqZt6v++oJHQMTY3bhDon9kRvDnBzWg5lIc//0BaduNNQiEUDMrRD1fwxfkFceF5k0gdFEmRcc8EKL7uDJHbPjobDAdWgsOoj0e7LBP8nvz5Uw4+R9QM1rqNsFImaoxoRiBXS0nHBDi9TqecVujsX5JTZ6pfSuvef9+t0Oy7ZpEk4UGMVVB7RO2tkFMXqFe9U9wEOCRoDKAjwJkl0Bkn+exDBw9I62C4A7eenq40WnV65jTY9usa2eeWfdZ5933IuUYcE4YDZ3j8uEoJCkQigRqq50ngFQ4QOzhbnTpVwxrTuYtV6bZbbpMa4V5pDSApTCfZh2ma1FMnThhrsji6Cq6qZv8XxMy4f+xOjbJ8bPPh/TtT55E9nrQqNF+lC3G/9PVTCkoHyamzDYbUQGbskm2U3bpwJG3t3p1e+9XqdOF0KAaWZ+L9UTknMV+F14rAuviN4B3FBNkIEPKBCl+onw7+Up/M0o6fGj+tNPmX+GQHId1pDH/fdjlapNjwgQTwQmRbuTVK/6ZVYaD+UPMKRblQ5rKj4QJ0IdEHH8GBuweIfLWiId0Zghk8O48WzBEqDyKIJmj4uyveJD6iMa47es9jfnLcRhhdnP72g0esj09Pbqhx9S5OYYjyey3SXWbcLQHJroPHVKfpdJZNzgF6AamMaH+S2KzzZrakqYpEmyeOUVTamfYdOCRn35YOSZXvNG18lCsg+9Dekw+ZyVpeq94HUJCJCKQ09Y/WoHx9cRB7HX+V1hUmKY6taEpHKYTMKSwShsb1fRj91KRw/Po6BqFArz4bedNg4HAKrvGaFKngCSiJEoDWpFqBD0QSSIADPauB2n/MTahWjRSDgz7306+9mV5fvc5WOJ5ZuUcCjJjqSFYbGvlxeFhTA/3EjjgEyGgVyV82cXH1ZSMXB5L9i43v1fSpeUvSmjZNCROcSpCEc8Ig0JIEzMc1NU6ZLPhtuNnrF+X0O9Vu16bsYbgCohqRfUB3brzllvSLJ54IRvZHPmJvDUpLWyenO6c1pRek1S2WWGoW8a5pmERP9KzPjxwttnJd2ix28880IvWj1x9JZQRdk9QZcL2y+8WaXX5JwSQ6ASdlpI6rRQuj2IWMqNqfzgrOvyDrbrVJ/EBg0SL6SAku7xNWAef0+a/9r4YWKU1ggGFjT2meIqng5gh4M8zr9LiPEQghFFC9yGDDlcYZMTKgr6M4eEAlE+SLYblzXqJHv/dnHeSYcBEOy4G7vtifzNxRXATk8XcMcyxyP0oAOO3K4+4NBPyj2Y7YmuSMjV1U+CH+mn4Ge8L1n9W5XfnSi5p+djJNHjkkLRSJlhIIQd0E1fq5XzJWhgE1tk4x6pNxiLgev4/QNj1z60coy6KnnUfnjJmLcpARiFQEATFYKMo2TDb9MG3ddyKd0AjWgIdxirQCRubv1jTaA1IBwZoAACAASURBVI0IRPcBZ3C/hITWSDKbrh/3a5t7FMTlEdJid8aN3dQ933XHLeluqf3VatjTgYOH3BrJ+9ePRj8+1mS/iJuQmkFEeVa+T32P0iIEtt62Ve6b68cuE0XpfMqGPPn4L9VetkdnX/Pj1ZXTo68x1Icad8vkKbbFIeLTXwiEtCQk/MOUywkSQSNJa5PaH8OGWDXUAauqNDFQZYU90vun+4PsvVuZ/AT18k+Y2Jj2apIfxGAC7S6VW+++6760ZdP7aXKdkAyJU/Wrrbe40K69e8xJohQapeg8KMtBLrsudAwQCwMFOtHR7vtG7Maoj+yCSZkEl5L5Xbhgkbgy1Wo/vI16dtq9v82jh//+7/42/Y+/+WvPJRhSS4KhBIpAlxMCvK738QkAaZXtZXbEMCYgKqjbs/U9jcTSMxTKg5z7GAWdZ0WE7EIYSUJp9fUNOvfSC6gZlH7+yhPiHmleg9AJiLsRyISIlN8L+5kTHhLcvj4sZqqEUmx57vxG+JHwg6GDUGxyBLl2/O5ldzYYtXI2G/CFCXXZCFp0xwYjs9q92YPo5jf15kWJTxemjR+ZZRxcJwM5u+yFl8hQo1bvDUg0BZzMgSviENywHF1EeWFsPPgH6EWvZ435PqxP3osF45rJzreJcNXBZK08GrVvPOQNQvCi38EBTJZMI7BNLT32ejAvrHpXTuSSHtBo6fc3iSU8Pk1t0sQnHUZgmb06VAdUsz+kg6C70KHAyStAcC9v9Nzy4UmFHETWI9fd8pIG4SkbScsi6z6BzeLrUVc1q1VrZBhekH9kzLmsgmHOGTzP2YJBug5G+lKGIEMkU4epa1as7XrA45XnwsYgICOI0CWCnvCeHHTzC0zw0qAQ942qFuyfi+fE2g9X5A9xcO2m7ekXz7zknM7RcKQZcasuTWSDbmQHODW+Fdlo/N20neIQ9DMV58Y1h5JLdizeWZGl6tpxyqzJOD0rIEtDrSYdQqy6kmapxnZSGgBkKtTNaWU8qhYbIvgvPXh/GqPODVAhiJ+r3ng9X0zJLiOYAb2o0zp+7YZFabxY1iY2ckBloE9otv1ggjRJqr6mHulfK+vMvrOSNbP+SxZJkVGT2SboOkFBOlSPPCF+AOgDRL2z6sRAcrdH+45yEnwEt+ZRStIaMpimR8EAwip9PziZ197y8dQwdbYNJ9mQs1w9FyRXp7S2mq/h7N8XFoSn2AeR8cffgzRXhkaVjL9LnA5Ia6hgYnALOvBbF+En0huU+QnZm7sRON4jBz6lTS+g+rAjxchFYOJtatsSaBjoXCWmCOebPyKgMhPI9ocgZuPb76a2Xe+nS9Jgf+DGZbZNsK2pydIT36n1xmnUSSRluAW78ma0E+eSRdBSnfXNle+meYsXS2Wu2Wcbgwn8b7vXpzUsJIgrV5T/PiDt19z1PUcI0hAdyzwew7fRFRAjgGMCYPTfM5f+jMR+VqXTdAtJAc9iXb5jIGpmrVPuC1Lt8kXz04Of/4zmesz0niB4xzEB/RP8QgQ8pn1frxKbSxeyBz3uLgiuVoQ5ceAcr/nvYVN4P5zMqpVrNS3ybX1NTl7rSfYOy56fHK56Pu3NW7fvdDkFbQY0IJhRQDvfJJEij2uiYrs4KvxOvcpPslIuDR0XQgZ3hcQQJGHFtbfKtlWn9evXSK9DZ1N7vqFhcpokQuCZU0fU1SO/o8E7lBaGC8loU7AD8Q30qxC+uQ+XiGUropQK/4ySaTJ6wdkgoaQGj/LmedYir+5EcSdGjJgkZEPTHtW6V43gnM7afQsnp3OnT6R3TkgYqHWGfz4m9fFMyhmKBQyFQPEQVMLg2k4cPZQ62nYpuVDQJKc/jvHatARKs2AwE0oVOMCH/vr//CchHwoTzHvqTRYLxM89eGwwCGa2+QUVp7Rry1mSLT/CeI5F08HIfbGxGRHptwDHz2bEecO+139I60YtKLJBXhgSBBvCTpl/++uxOQpE7exfC+4BIvRKG67r/X36WEsZoBiPUndm4Qo7n4fnQSS8tl7DpEBHQGIOiwNAcBFCM9S+I9MvJQCiP6Rvt+1Qjyja2tT0Hczwv0J2iYUJyVvVhwX7ja8fJRhNWsjaFDjtKinHAe/UiFgHnNYuUsbBtva0X0zULsHoEAR5XWpfIe+ZCUl6aUPmeo1oIwRGF0FDDr0bQR2vZVgJr0F2/FxPgeq9vs5gIuMfonut0r1W6VrIwsn4gcuD0l7xmkYYuskUIRwR2cvpUacnQOKDNXMW5mytQEU5MvSBx5nGuuP42bDV2nDuoYflrcOA4S/1YMYJI/07Qs4fIZbtat959GdPBqvclZss8BTWNAxM5Pn53zwUIhwykQxJZtdUav/hTti4JXDwy8RrRHzkvUpAMkT7Alnijzp/HCjngv0HRDlLEB+kqO/84MfpX335ISEXVemgujheePMdjyvlmUzWsJ69Chz72HOT2O5fMDtNb5I85+y5InmVZvmUurftSB+q1e47q9alXYzUzfutQeN5gfKXL1kgeyS9bvEb2kWQOy2nf0pSpqdE8OpirLMgfeZCQDDiMBfJWJwGTo+9yFzuvdL4BxX46AeoxKcefCSd7ydjyDhZd5TAXRkiHfPxGhA004JLpbRSHGrZh73BYOl1zsEh8SpwqxxRtRy/nUKv363s495sowT72YHz9DBO3urZafr0FeQhn4XsgCIQCdde2Nu+xsr/6cnbivEzdvc2dA4xQC71HmeEnKx89leSu+hK04TCTJ8w2ucUIZqWllZn3AjjMJJ6iqRjiyMra9FP6NuqN1entuNdGh8tstqIunT9dbN1DmL9/N4gJdl5ln/HLo9rKKdq9+GT6dAJCMAk+RD/yPBR+IuWPweP7v/nmYHQRRD2qoKOo2ppu3gegS9xTNhP+jotf3RKGGfQ+zTp2T78+fvTvGUr3OFBy+cw/UxAyULkdG4tFa6gEhGjokdSHqHdFyiqL5gsIDq2IrCONT0qu/erJ5/OKMR5j/AdqWE//BgJAGt7XEEGzpDZDTslTQ3ngyQMW7hw4fy0c9feijAb9h0tDILJNrVNwg46r9kc1113iycFIpV9XJr4XCvzSaa3Nvua3pcGPtfVKVnd5QrIYL33SC6d54jvwA+V+wu4PFAWJzRCTJEjBqHlujgvOH7QUZengdBl6yYq2Bg8aER64O77fd8n1dp5Qd1Dk5ZcKyTuimR5NQ1Qjp17H5jb2x3AcmUgllq/C3qWjKgnUUOZ4YQQyYvdkmGGL6DAh/r/cSUhp1XOe/SpX1ipL4JyHxbv+978HDMfyrd0SHmvZ/vtM4ffyMl6/Ds+Khm/A4D8apwbjiJncW7TRE/ncxSYjVUxrHHYAjLhF8ie+KXiQGKThJoSxAOuizY+f5+aC5G8Ft4a3Y68GNoDbFna+OIio5wQF0RdnoUkYvX0J14UiM1BCJEPKmER3QeLvyj6RRnhlLKT3ZpF3iXWMXC3dd7Di2TII+4uuwz3ZTZoahUZI+z5oYK5USdD8haN/jPqkwZaBea6kGv1ngttwwPMLuena+DARRQs+Fj/7hZLlyi1VUiB+D7WuD6ijLIPjS1DnL1WNJTBom6E43drJPUpsn56SAX1w6xlU2FaDLv74IZuAvAVY2LPEWSo5ICxgZkOw71CKoOkmZ1+MXT20iboIZkccw2ITOnvr6bXVoe3WgelSkGWgy3q/rl7w3rsujZqgLxXuw7Jtx973Jr1ztjLUmfHb65x+IG8gnmnZi/eiwiVbCQ7hhzflJ/20WAD55KA4V6tF6hUvSJrep15I7dz6ntTmidLW3+cmMbRwjhGP/P3GoGJPvy01knppdffluEUuUp7DtIamfL70lmvIBB5gzaqZe4+kTcbREKqaW5Jg2RkL9Fat0ujdTduTU9p8BMw8aJFC9KKZQsk0DQxnZXDAdY7pkgfSJTIvlNGCK5BD+xwSHpy+DyvIGGFka+sjJ4NXQlkVDh+VCE/+lGrOvBdiyamD5uuT2f6ATcG7Mn5AxFpEMzdMm269o/qjDYElQeTz14JRgNKjJg0YETOOOQqy/KW7Njn9f+9l/qiAb11/zh/vcFGMZQl2KtUom24/WA5831IHvaxfC3fuK+vBLA+ib2OH6LZOrX2ne88lLrEmfiM1Neo7TIMiLG3zFU4qWmCnLXJGhcLyY99XM4F8HjbkWPp9VUbDO8OGj7K53HpoqmCsWvDmWg/FyA2kJJecZjKucrlkw92SmzpHAYY+0ZwF5ldMMWR+A01wA81a522RCvDySa/p/20SbLPFzXk5XJ2Drw29obaP+tJAgAv59Ma6XrLnZ9IgzWi1gN1BMeHrUUtbojvlXLYb5Vn4skbmHM4jt3J+45PBU2kBAcJ+6knnk17VfIZoOFPw4ZJ7x8pWoaH6TwxVbGf5Gchbx/rOCo0VBNFcx0elGW8lDuPaLAMAQl7CGSR4BvVz5E6i8RCoLT1Yyaka5ffKu36ZxVAqJ1PNoWfo9SxcfMHahWeFKqluh8S1BEi/u3dH50p7qqw84/zw59A//Ti+prF5OSUO4RKIM+MbygJSbRGg0r1E6dhtM5aY2pWL/5cBdvTx1xJ339xa/r4g7+roWDvWyuDshGvi43kOmIHIiEv/pKQhSVLl6hr4aAUMDsE9SvIUJBycO9mEbVjHPwgPd9nXnsprVHLYoV3kb1Sqevnp+PktCRbkRQWUZ4oldI5V+HDlOcHoqfvVXBWk/siCbflnds0QetTWPDZIudvuqVHC1EcMw/Yk+EyFBSSnsHG9cHmonLG6DpudvK8X0TnYUgcjQQTzEapRCSFwd9XKyAIgSAAkGiYhsamiY3vVpeMAdL7fk7s2l2K0Kx7D4rBo6DGVqlv8IV8tWwOXc9IwX9DBsOsDiicawEiL8I7aN0zmtcRZL5sHjEOg+tolQIVLR2r1cI2YeI4nWxpkqs+BeoxfZI0yPUznXIMbRpQcUJcg4i4CKXD0NqQOuIOsSTU/IAkuxW4mHinTTVUzhgEoVo1MrL/Qbrewsng9wu0zWdGcfYA6cmZsM4ENvwMMFHOk/2MDBURQPRxqCZPZgOG/bVh0fMZRotQIRgqcq4i+IBjIUdgpTE9BwwAIzsRv+lR3fbbP35cwY5msmdjbbudD2Sx3v5eztaCpZ1rqGHjs2OvmPps8uPffdyifi7KOxhg2hO71W+LYMg1Is5NapykMs04D1a5pEPfI0QExwfUuFK9xUfEpoZMRvubX1cvPGfe7LRzx07zJXrDsrgeujwmjK9Ps7Wuc8ULIeoHxt1woC2163eXXr9CGQ7ji5lgJzjTkGabFM5CcAd1OBQc0WLn35cuxXlgLeJzROgOAl0GiTslsxovohGqaH1iAn+Pa7xt5sQ0ZmB3enn/lXT93Q+mi1cZbsS+DQIXz2+C5FpbNF2RIM3vVymzFMgystXIYMNI9EpT9+plRMZfAoV4LMWpE7iDMNmJEsD4x+IewpHk1+8TsFUCCPZcRn78a7D+i0nKrxK/nc9QPLEwugQp2s9YGRKDDnE41r3xUjqn1r5FjfVpRuM4i82AvE2UMefjoMbIcqaXXbfMraoEzqX8wayKnz3+tLQ1ZHQ1SAXxH6aizZvZlFqnjLXDLhkX7x211nh/JwUOmrhaUMurae02sfZN4CXDp5SD89f7OVMN4h+tfh764xIAswU0AEf38ebba1z2Qe2vzFDB7kKyBQ01CqOFuvX65en+z9yfJjZPVT05BmK5PzyfpW7Vx3FK4Rl5ErHfYhVxFDyw8rQi+IoHx7NUYiX7v2b1e+n1V9/QNWsipfgtoGuMUD6j8meXNP8XLVmocwZJVox/lVQoYzCLZLLmegwZogASESoFwbH/YjYLXCESR4KVo0eZC4F9uqS2unohCDEuGE6AR8BLCwF5YHx288jqGGQkBG7NloMugwGJF8idDRhciQiATKykrKnz3qPOjk4LeSnIorNJ3Uvn6bage8F7SeOJx09J9UL5bpo7Os259rPpuz97MY3XiOsRjDz+UAGPAqCxIyktXnQwxjOoUxsetr1aHCOQCyY5ck10FHGu2wX/nz5xQInRifToL58IdC+fjz6mONbdpyWSXD9n7HYONyOJL88rh6C+STuY/BBLrZ+f7Ysh6EdmTqxXxp817/U7hjz6eIMycMNkPiIIohXX3QOy7WsYgTn4fqAAvfWPIvQTWXtk8IUDwAb2gcPp6jWt8qfPhdwXut+8Z/SU4wBZZAckfRw60eUHew4qi9IBcetGXJkNaFnEvJd5QCyy69pe3PgTM43JngPZCNGSYBkzAtb1lHyIJirzA8FgIzPrHmd4RKxTen65p+kNmh9eqyl0mj3fJqN/VPPlL7E+2UDxjpbg5ZHkJ876kHHy4Znm9NM72w/HP1QOHzgbfomNDJEfUKHWK9jDZI8XxVJVAKDPZMAoGEbts7dmHXbbYVg8w5y52S5nw+xnlN/D8sdkGcr+q+X46dMFgeAguhdaKE8R+UDlj7r/FQUQ33/i185Qy8YumzkIOOzbPhlcYeNWdlQsSkn6suvwBi572z/QR/CnrGOpgDTKUS5Qix8IAG+ITvo+ZUNbNS0P8mXUyUA3AiqERzJnrpy+ZmIjrdn3I64jVozsgnamy4xi1r0uU611nlr7Rul9ulWr7+w4LnivTXVPtRXRzytjRVDqoCxn93YA+YyUbMt6EGQoFYccV8A1stYItECu+uhHnbgpn55dl9btaU8fdFJDHZbuuO9BiUIFTF+yH/YL5K/pM2akkaoDF32NQpBjjczrMcAX2TwiThjBHA/81j4q11GcHOsJoQvhHpTRQgq11394/Xi9sum9nrHnvJc5qX7QxWnm8pnXoLCTS2DSF23Ir+P9Gr8Lm3/Dm2+qp78tXRQ0fPfSuf7eKZ1FJkqSSR5VLfkdSWQjPnPrLUvShTMS/rnzxrRLJLNNW/cJGtf4aAVmA3H6w7SH9AHqOHumhjRNGRNBWR9rHUlIwPzx3CIYSQrCjpzsSrvaKZMGMZpWv8tySqATGACXdjzgB8Z/VvvDDunVzivj/41KD2cVtDIJDsSgII6Q6ayqaFtwNc0QsvXlRz6bZixYordVpp9H9/K+FrXRv+mJrwj75LUue4TDFT3xgcYUAltEcXFPHVqvx378pPXs+/e7oGD0gIbUTNIkumbbRLJTtPx3CQUDCWWs7xAFVidV768fJb6BrnXn7i1WFx2jfUgpipn12EaUOAur3fM76icpUNBUPjH7cf5cR4Pq8T1nJLDWj7NCoKcuJD3T1H+IVQR5DA7MdK/BEYNozYhxWrkj2CpoxkmdVSB/HuUg2baS5BqD0teGC2kYW98owaHZacGCxVJ0PJbWbT2clt58Z9rx/vo0RtNam9TGzQ9DzrP/k32eKHSxR+tsjQOInwo+SFbZ8D0K/v/ib/5YQVigxOWj/L3k5fZLRo1yaRc7ra/ZbhXD4ACq1/H7mTlgiz/ZbPXu0+yw+81uHJdtcMB7cejiEipIQI78KkaSGnx2WpGRh3Hhw7WIXJt30mATEhFIqVsWRxMMySCq8R/1fDZ/GJLIAPmMswPuKCNlMYIMe+BlMVTH1Sp2QJnbOQbTWDktnINLDX2Cg96DikGL94X0BLxfpwxudF2NNbPXbtrp17V70kEmCAFSYkoWH2je833q3UyZQuLzTB4tSpAwX/22VQNE1NJGbZcARrsMilUg85rFw+g1bkHmiyycaywtK0CraJqj5DVYLXZDVO8abBVCbbLCe8iwLRkBxD5gfpQDHTwpGLGuAWWc8Oq9UC2HOF9PLyRbsrR4ZhEsxKS1MrkP2L9K9z8MYqUOSlxjjGDldSjFVCkLoO4/UEbpcRH+NojsVkx4r4HxIoRTyts/3Gp8FI3pyqno/Q5bv+LwSyDW+3O9jia7iMohYZnRPIelHqlovDPB1azZs4yc7Ni2vaLj791bDor+7rKK/gPtuUYKfjNntCiTCaGdbjn4Y5rK1yEov1OZ/lkFotTuyELI7C+oVAR6VAyrkSj2u88F7bKxDiVo73s//J3Akkz6lEopH/24feZ49a1rCMxuSRj7ufZPN3/yU3JcguZFGiqlg2IgCIQYgDRmnNjX+VyW511eu5znsk+LGE8lWLMD7w37+Rv14LMqjzE8iCwOprmz/2wDHLD54eaF1eeINaMMWFA1vyeMYxHKfB2VXyp7w4+OcMFfyDGjX8yGMgcXJyR08+7rL4hsfMFZ/xTV+qnpQqCjswLkp0N8CezEnAWzrLuxS3of9WPr0pp3tqrbg0RFextia43gaMqZEFtlLxbMmazyiWD/mPLVBzmLjD+CGc54ljbWM1m3o1093VKFwwEj9ytnR32/wPtlrLYWwogA5D9IU9GqdjWtlmT2oTZ1pigQuIjTyAYfEmeM2Y56cJ04Kw9/7oF0zS03qZVXcsMuKUS5xfZFr4nmA2qL8TXOU5y8gj6Fzc4lwGi98euXEhuM8F/88nlNlNusIGqI5H6jdZAgiWfJmNrtIv1hqyhlRedGP6Ff6q/XNZ6/eDbNUAB65PARDx4igYA/hhohA42QfuYaa0dOTtOnjhd61q5SnPQsZG8Z/sQshv+Hs/f81vO80vtuAEQHDnrvHSBAglUUJYoUJVMSVWY0miLZ4/HYTr7Y8fKn/An5C/IhycpKnDXjxLZmohlpxKJGSqJYxSYWsQIE0Xs9KARIELl+1977eZ5zCE68/IKH5z1veZ677Hv3fW1ydY6px8QBJfqhpmzZulmuMSHqKTETS95AUpYR0BHJzlIucp7uo6DXkVdnBSZ0RuE453xpv0E0nCyl6YIEtNFlxduWLFHi36wFqu+/U7xiR/vBD3/Z1q5d2TatW9l2bFvVnnjydYUA5tuIBWgNquDMAh5DcqG953m4/uYHf91efO2pkFMd7wubPEzR4Ew+U5nrFY3rMjNmIOz5LHSMcjFsuxsVKGXUhULtc5Lnb8L2VUu941XageVmQH+IM+PtCGji+y6ni3NqzcbMylZTL2CZIJuIqyqYfMLbOu6frXf1PACBOjZvwrOiYdBj3SPNdIQMjxIuCJ5A5Qut7pySjg4oMesMONLW6CL71lkDEPlAGxrGJIlZz1DyBTEpVgULdkS1l3b96x4vvSl3jLRx7uOs/NyialqEtR5u2YyH6iqLlCG8Y/3y9pEI5pSQ/w6eHm2nZOkFE2XV0+KpTWAjQ9uy4OfB+lGHa4hKYuzKjsV9jeCfhgD22qO4RJwHQmP8CP4LOigXQHPL9r8zNZcSrh3iImucMaJosZu355x7O6IPQa/85X7rO67awPoXQc+WJ4G9YN1IPIQwOUQQKhY0MWliYdQX//y5l2WxPNvFEYMu4r5BnKXjxhjCSuyFSn2y/w0H4oPdRbp55LbHksaKDu4TV+BBpjMY4rg/SeJDmSTxqvSLElb1eYBI7lD3xDsEvbxu9XLVKJ8PoB1ZjUABn6RPvUIMxN+xdhD2JFXJqAmaLFLXb8JS1zI5NIRyHchUhOqzeXPWg4oTSJla/eFj6RxZ9+unt5ffP93eFCAJk54vl/7Oz3zeU7lKCEXZ0gigsqQ4BzDYzYL3XSoBGGcpDly5qTs3VC4kgsDKYzKPoOixexQWrtyoIJQpCZbsaYB+8JDYADCt92chhHfQAJeO3KAU9vbk1EyDCcayhGESikp9O8fiIxZliYz1kjw8v33sZ23C5XNtooTlF3dsND9yApwsfjwoJwXcxGWWLFPCpurM+d5pNZM5o7M7XUYASWn7D6ktM+2C1eaVO8P7aCBz1+0bdTYDM90jS2YbRasxlu5H1z2n8/nagYvyIEY/eHvp+MHtj9WpuduIgk9i/bvcLxL/sNxZnzdV6//am++6s94lQX+Xex4F3Jj2jgfHz1e+9Pn2R3/8h23u4pVp4Qe/skzXL6BgodWiTVSWqO+PPTI/tpVZCmkk/pXCwXkHf+DRhx+ToLwqo2m6XdokovKdKGVUuHHGApUcvidlR4iTEt6Vyb9QMLnM89yoEt20VzxmqeyWPTgsLIvlKvNbLA8V7ZyppWfc7wky/IQqFUi0Xbt6teasxl2njgqDhSZQ8x1ewKMxR4rnSVUAUDFAXgXgb+FRiYqXojPCtNAsOVIn5VlweE+hDfguFVZlOPL52bPnKf9nhfZ+UfvKA19vv3/jbSPwbVfPlUd+8UzbefNONzarsCp8m9CsUW1Jhtc1XnvthfY3P/ore176FL6O7WSzOfYHpavKVAnZWKuNjWOPOA+5ce7Ymn+H6VQGFLTEmY6zXaE3B9zK4sfF7C5ytuBDE7TLz66/KhvrrZ4qs/PRQ0ng+8Sk04r3TXJgziSvw6FreSDiUWhWZDGHZ4HBorngWkdNi7AANatGjBMxuVMT1qtex5V9Vgf4uCzqs9IYryg4joA2wdXkEfwZ6+8Ti8LFP4ILPF3lfAco3NnuzofwFwELZ3n30bNG3QOwJw5LcenQ5uNFgf+oK9VGxZFnTVOveHkfTolpnFDd6VkwCQbM0YyxY1/JGJKxBitTyY7qXIGc5MIzNWe8CtThEuoAEWqidnJiakV2aWaMkHpYgF4uJFQvrj+Eb4RdSFoJ5hhaLWUhmdlfyX4D1loKCkNDTyUhzwmaqbWjABrhTy5/wIUAFiJhDi9EL/wD9AIEsWliBm8K5+A//+gRWzoolhV+KdYeLvsAFOIQflLw88k+Gae3q8gx6Wvvi4mVu59vcRQYyxol7MEImD8Y80cFtsTC8FnAaKIrV4omrS2gOjtv2iFhv71tUWOeKx9qjbXOJDKdVPb/SQn9M6PRWvOSkBJdRkkZHtjtDtsGw4yKFJTQUER75tsrQCEoghiC8fYPzvx8KVGUSQV+Ri8Tv759hWA+T7XH9lxqF5D7usg6CfR1m7d7XoSeLtPpbL6SkfLe5fmCSW/YsL6tXrcumEVld/tMp1C1MOU8xu/y9HkQ43JE/LlUbon1HxIQDLkJAMlgldoidyw85lZd+eJsRtOp9xinhAAAIABJREFUMha8b+yN6S+MB3+eTnNkIefDUMBxDD0Hj5FnNvWutnfUJnnfO6+0ywrL3LNlpWO2YB1gPCyUoCCJ96RiztDd5ps2W2n1dHXBt+WqBl720Z89qb+VX6Mkv4+JtYqJA6ayceMKlfguNIWVEuQEaXi8FdjMa9IGevyiu7cOqJLjSoQEOLvuzUEtvxSAq+JpIOY5Nyqz1K/pb2VLmScTS2b9EW5PPvuiaE5KpnifewEkv0RgRTdQM+9227ZN7S//5T9tKzduN+CQPRRJ49cUo+b+JDEH6htrGFVKljvQoufGZCL5N9Y4eCE/VBidPnNeWP9/53MxQ3C/cxV7n6lyNSdfWqEEVOsD8bVRcxnOGSWV8II1q9fqFcFog1+higDGDXwxSplDhoJFJpxGC95Lev24MDiWK7GONs8YpiC2Tpsx0m7cfLuSa3+lzHzKXue33VLYVglY7fQphUZAprW7QudSChaWvxUuvU5ojfPpSjT9nJUSQrVNYawU/2S/KOmcKKVt4aLlqgJbJ6/mAikSSkrUvt11+50KCSx2/g59WEZUFQafgwwJjSLSLqib4P/8v/xP4tNS2JKEe39nyNahnOJ5jasODbQdHVeDB0T1VFj0IWd1Rcc6UhKWO6xyavLcTNi2YrH2JlzB1sSsoWDJe68HVnkeVgR3JkBwUO2+JzZPHFn/DKSB655YlzWRcB/zKGWBg0wyXcSP4rDjfoKI8CJUngDaK+5kt5DV4kUyoSwzbRYJfEeEsnRWcS/gc8m4D7exJVww2+AeHZOo1ZqB604aJAw2MukjrjlF95+p+82WFg+K3yyy6GW1nJKr/sz5D2zFcW7ATiK7fUQutQVSEq6RNKYEvrMXhS2tJJdTKqthTHZXD+5uptmp15numFqcWYeeU3NPdiouc8fVceMBoAOzkeC/wdZOHFK0RogfFxnANeQ3XAAqNJO5EPyda92MMw5t5AakG6gbIUwdLT0YfIArBbCLGW2Ok+/6R+8bMVEMc5Zcn7Ps+g9oYXo0RElnQP+OiPHPUOz/pLwgf/X3D0tDP2NmOW5nipTzd0iHUh5jGdMZZsnxCdVhjMCkjGiFEvtIOuRerM/+/co0pnFUac4h20KpYW1EA9D/TXL737Zzu1x4Gx0fvEB1hxKBTglK9JQQ++iGBlzuBbkcQXKkDO8DAe1Q1uTYqf8LWjRt29MV79ej6ydf/DbfiGTNsSBCJBBioZ5V0ujwsWHR3Hb3skntpX1n25tnIjcEgbdG1QZbbrrVVvR5ecQob/1I0mjBEjUWsmKRoTCNjVj3GsHZrpdiY9TMPK/RJpd9z3M/2CwLVQvYYZw9FQTu4LVU0qPO6SEhtbGucwRgQh16LT0rBL3VI7wBtedFbnmGTH68F7FZUC57zP98noI2blDWkvI6RGu/fOShNjL5oyZIp/aFHVt8vsggp1Uq2PIIfoTtKrlt5yhTPeYXyuAeJVO+r6zxfQdldc6Y3SZLoDFqvKCLhQNwx45V4QI3v4MBwwvhbTEfO3hRkFgrvXRRisZbh2RJuiEQMXfxKb0GnO0V0dNVsve7pj1cTjsCvr8E51WV9ZET4IZDOvtPqTfEMRkZwOS60x9Gge6DxxUsDryC8I3FEqJ/8Rd/1m67+/Pq2wG6aSmcjImkwmvOYXK/EFv5EZa18pfKQNFBzDPCseW5s9dSX/rxj37Sdr35jvj9Fe23wn0SfoR8jikExjrOn7u6bZSS+dyLv7Rxs0aNjxbJO3XunPiB7ku1y/59h8Ni15hvUZ4CqgcxfrxxCOrwPMW6oLSh2IIiunDRenl4VBpIDF/DocfCGZXuzZBFPl95BaPyGpi6NS/CK87qlwJQMX2fCeSaLg7CH54gfluRzLw0h+ryZM+S9b90yRqFYZX4d+MtalO83DH8w6oGAZPjtBIdCR8G0p+arolevv/9/1Xr8EbvhU4OyFWhlih973kevKALtRX/Tuue9eohennuLQhjI6/VK/J1h557OLlvGM+zsNYPGgrP68bDAbmGHzc/pT7WMWBocWgRGG7gYAINmNhi8TyjAI1HxbHLpVq/LXQMvRrtdS385ZIPbwSDUh2n3EIHleR0VgwNJdQle/yDiebku9pF3cvJKjlnxkSWenkpKhTgY5oaFpZ1NcehheJMZaMaKNGeDxSGiM2CqIYrFxfeGQmHizB/5wbkg/uWRZ3u7GBgWO7BpMtSYGs+c9st7eVXf2/eRaIIzN4li3Kt2xWKGz6BPiz6NG8EGomNuJUvWBhJixVxz5TCEIpZMNdq81r357V6Xr9LSQjshpCKofXDcGFmlT2fc9A+0TQCtEMEPol/NPwBwdG5HniAtN50fZutblv0Yhc6Uvt/f/K4anJV934d4V10lMvESnmcVuTSHe2x5xKzhjOUU7BQCZaEINxACaEjjf6gaoTJ4va1TPv1pD8Atvj1ebK4V8j1/z/+u/9OQkFJOW75q3j1kcMW+OdkbV8Uc7b73gxHzAOGLU8T7Za77Fw071RAfZZS6JtlpP5kgZB0OhiJn3q9B8oqIyanBCZwSXRWopLvf2vH0vaxrKifvS+PVxKd48qi0W9++zuGnGWcgMEARgXozOKlK2QVDZDOtF4kgK6VN2S9PAWEZoJhlBCOOxYvqPH2DGm4G/FuR+Moj5r/Ubn9r+igzJ03x/CvDu2YU9XVotTItrrPcPKdAV9hZXIkHgvnsF/PPPj5i20O7wSgNR+23//u5Xb8vTeUEHa6fXXnVp0NuX/JkpcSuExohFiYhFBA81urDppGBEXBYFSi+9d//3Z79oV33TFuqhj+tawmwuP12du3qoIkOpuazyXPdD1/nvGP0zsYY7qh7T12vp34kNyLUAo/0L0xngztC5iPeCfjjjp0XVXC7IrAfLBYTVMkqiHkxaTJn3n7vT3uDXBZNf/Bb4G+VQKu4bajMgsl59sPfrk9+I1vtmkqVwuvUgoab7Bayiq2fgX3dh0uXsx5cfTMfy3w02sVhGFDkQdtvd8QZPX3v/+3tqQXCAaduR1VZQt5NcvUIOcWNbd65+032jqhYNJamhDlCM3RpKDvEm7/JRkvK1aqp4fO2qh4Kn3nwd8wNG8qbMeUJIj8WCr8FVz9hNdQtrZt3uw8mzlqDvTYb562YbJAJbDwMxTb06o+wJj5UO5+lA0MT9YH6595uMQyQ7cIeTrsgUbIehbYWilNNnJl2CxZvFxCf1v70+/8iUMQrNNTz/7W4/lIC7ljx06XFr/wwhPqCfJD3ztkVdBLd56t0PRleqwnf0fVXNBzeZyHXoGQ1yF/h6/Xma0TVue3k+lbli2qrqihifSnKd0j6VqsG3cHG6EWxE2dJ9QSnaRCW0R7YXPcoS/Rx0LzDR4MgeJu4378K9dzWJPSWkUIk/UctzIQsklj0qaURCU3Dxa/wXMsaDOeVAs6YJzFRIuWZ6sEpmKJVZffrT50rX/E79loPAA0WpjspDoSe8yts90lTXCUuAUUp91A4W4J4ZKP6wgazw/tLVhk2AW2kCa22wR08bxKzJg7WjvlccSWp8nUp5yGWM4EN/ZB8w3liU6Gbj8qxn5eP8T3eRPBb20z18LJId4br74FskeQmqTfSwXK6khZKaaH6OJVDNXfQ6HRbw4OyY/EGHH/z6bcjx8xHeJygfEf3RIR0HPmClVMXhSQ8n7w8E8dY/eQTBjFjLhnrGFtJZY75UswgLnyIPRKgEBDZPGQaUzpTnwpr9fvhF3MIctCQZytdd25fasO5jZl7G5sL0nh+tHf/0P79//6e7IOTijGe7YdlDsfNyxKLHsNOuMHEmAY5LRctqKpH1eX4LpNQc/tvZbh740Dmw+eViKb5YT3YMyx6+Zd603vdFDH8ASUq3/z0nnt9oUft1f2nW9vnksPgXXTYABY2F964KsWaCdom+u8DzvNhXu+TEKOkqhQphhf1fpv2rrNVnBHD/3QB6s5EO4WaqaITxgK4d4OqObjAqOh4oGaboQ/ybkIeNYDVDhc0EWLZk5amcr9GA6hzz0JhTCN+9zXotOIB0esX5afSuJe+PXP2yRZzCMTP2p3SLhjDV/Sms4XShteNjosoigtVchuKVnayQsCMGWyYs6n2+O//q1K++YJ1Edx6MQS2bx+Vdu0Xhn+xGzTizZUqJ0dz1iYEWdK91V+YXvriNzzN4C3gLsdmO1ISnZVB25o0TTxfVc8pReuEtKM5qe5uGxN1z4o1L7n1Fr3CpasBOxVN/oJryr9SyKJOVz/X7jrjvZPv/udtnDVOrhAuIcN24wAUXKw+CrJwfEIgRKejODcsRfsTV8JFi7dOLskAl9Q2fL/8b/9n+2g8PaRhHPnz243CfjKsNz6GyyFXbvet/CljBLhClY/2f+7BP6DQmW0RSWy3qQqG3oHwDuOCtTnHeFkjMwTZLBguDnTH2SLbeQACsBGNV+ifO6Fl15q69Rlj+6xi9U/4D11bqTSBJ6K5+8QZ1trOzKbviO06I3zwSNyYYIH4bU6eUYNcwwqBz8NJdgUTz6JXpupxM+5c5a0ryuh9g3F/S/IC/GtL39BeApH26vvqtWxMvwffeSvtZ9SzLSmeJxYrzIQy8Xfe1FC8XWZZsqTMb9TYYxxRBh9vP9zLM9hLjnmyj8ZWvze6pqU9zcGUJw0ngZwDBpqTD4Jopibrh9lcWFlo2H1nyMDMdDOorY8KgKCluK6hAqI6eM2pv88AsVdvLTioyKQg9L2LisvgLakNVbIkTh859aOK/aWUwoC3M6Uxnlz9Xlc4qVF1ec7VL3UvkLyFOspJhcMK/YkXquxxPfHSZ58qWLk0WahZ57VhWyGXKEfiDliccyU+2q2iJIsdMCFOAiTfZ2A/IRILQwStOeciA0lxJ0CsYJ1eIJxcqOUMDDCvHdplzGFTDKEsFMYIGDDgklCz7yCcGMS0oEzhseC+7kds/aLRjizKPvzHkY7YcAqDEKBF0cW5YiyX6erTIY+6L/41dPtqedf8rida2gBzX6b86bkz/Ws2r4gmFQKar0/KTz5FEyG0ryrYqw03Lhp22ZZBhvUpnWpeCcJUnLjqzTouZdea7997d22YZXq4dVCmMSei2Kk0BpCkx7tH0DL6Lgoq/UDLVkDyNJRW0g5dP0OSOq+CRZjCiCrQcJf7NIYnZG/STLF64NyRNc21zGTy6I9+vZNS9uHihn+dJdq04u+vCUhQKHDDbLg12/a6nAW1S60BQXYh+/PXaDmIyr7KyQ/ziF7SPx042aV+2mPOgYYo0u6rrHWWah7lvmeISTOM24qvpnW8ykh6tFemHK6+VJM6JEeHfFYP0cnQxXuSsc6lwBUFmdsUGrMmAzglIKnVr7gaDmKbrgit+5b6qFw5sieduHooXbfLZudnIrA4bFMiX2jiuuiQML7b/7MTu0vfCsMEgwW6uHfkrB68ZU9bYow42nRi2dynlzJd99Om1cJYQuOWJdi2sU5OnwMwn8a06FTgnr+iFbREWIlUz1+B37/x7T7zrpzJ/1hcJCJ7tBkYP1fdbe/AKehQ+STzz7vHg9OoKN+3YqBwpcSrgaAMV2oi+jyxe1f/+X32tZb7hAxKhRmWsbaxIiRQUPZqWjlarZcZz7urJEaesWUQ1ClwmfhA53HjMmBeOTHP2mPPPRT8bIbVP2ytM0T5DThkzlqzYvnAzhfcm3g8Qh5EAE3SXDv2rUrKxGEzSLPGyu6bu269u57u9sCJVBTAkgXTrdflwJ5RqEaFBHzRM0bJWLlitWaw8w2deL5dvDYbvGBBcIIEBqgaHHJsuXtFTUR4lzxICw4Z2SGvXBMsXggikHR8GnF/skzCEPVlBcHIX+TOzRr5iJVhKwUfc9Td9ZFDl1MVT3/448/rH2i+Q/5CwovVGv6/HaFGr1yAyOhaMhnOu9WhkR1W6yXbXCjpDpE11+n6G+8V3/CpqULpIj2h5jJusbeh4yYZwAiwLhp30sCV9XP44Yftg0swhpcrosDDueEBhlgQOXy4OzGgkaPbAGxpMVa2YyUeNDj+JwOBqVRHDEzptyGITPmXp27NLkwFi8b7PfygFZ73uFi10JGNHlwnXpj3O/QAmt5w+L6pOCP2HoRSWF8MU8Ew4ply5ytumPH9rZnz57sfie4YFnGQPba0iesYisSywIrgfK9aDZBucwZu55Da0VjBqWqY7xmXp7MGC3SU4FBpzdg6A4qwRpeg+iqFp6JXkCVRVraaHX6c38B1/wT85elD9yvBX9UcxAGmKX430xgkbXPoxo/EKUvyupGkQnjIgRBjAnBEAx+sNTX3ZGekuldPUXW2Dol/mxoWzatNVQmgB9YnhfodS9BBETvqOq8D544294/ecn7RB/xctEHJHPcl7G4+sVKYSTTRKlUOu1SvxoOrBSsYhimAt1jELXoPs7rpVDynIQ+hNMl7W19b0QlpSulmNy0eGJ7bu/5tud8Dxscgi5WgD0h0evu++63lWI4ZykzJB5i+TGnWXOEWCkFM2r9g7HDsJcq7rphyyZVB0Rr37EK9ViBPwwHDsNINYb6bTrSH2fVgfCEXK40+5mneDru6GCjqWBnCa9dy8lIIlSXcKVFCj5lw3PHZVAY85wls3THORkOp9U++sXf/EqhkZNt2expbacQ4Bg7IC7EmaHXE8oCRyFbt2Wd1maW98mqLddCeZWQ+YdHfq28DmVuTxfWul5DGfvsLQJ1GZFBQUbnQPCXYlybZ8sdJR7gVrmS3zgoNMQR4Sm4tSwdNRXKScLA08T5Rjm1659kPylt0RslktIQ/tdo+SoFIPShCe2F373W9h484FwAEv9IEmSl8JgRlgvXv+reZeV+7ztfF27BV5W3QCIaNB5JliiGxNPBvbDHArrP+DiMxD5P7w/KWJCv6dZiIxU5jQXZQTvev/7f/4NKFz9sC1VOuUiJ0ISTSsslaRkXOet7UcrGJeUqMA9yulBaWBfaYk+WorBV4FPvKuESZZ335+h8EIILCzrGyakkYZHs/EkT6W9Cad0VG5GXtWYYj4dVhbNj5w5V5KiVrnIPAi9lks89IYcCRKsqmPCKyQCQIQDMLmsfCuqA25g/kYszovDCcnkWFqul8Jr2+usvCN/lHVdmwTfIO4BuQ24FINj1HkNrn/dDtkYvmgpdD+WOP8M+WBmLa3/C6h/cyFn9Bo0ZMLWxwqyPR1KTiSI8Ua7viLkE5CS3KXdFgQHFwM1jbOXbtax74NZCw+NRAthyyRn8svAp10vXFJ+zO1sH4KTiQWcUqwwc84idltCvxjy1EOGl6YUETMcMBiFdngFTbK+hd5vItWuBigsXZV9nh2qthspTTNz0O+YRlli/VvwNngBW6EuvC55SzNDoc9LQUXyIy5Gdz1GbgPbO8dNeRda7XNwiYjJKcUHT4AWXNIfRMWFQJPheKhyuIzUGQL1uMokhJpM0QSUxdx4BE1KEMbgklkHUWoalH5+LpBiu5UYSek5+BrX+xP+J+U+l9W9mQ5cba4oOwyyVldG6l/pfLKFX3tzVXlFMdY8UITwy8YjFDItw+MpgefURoFjXrxLUptyA69UgZK2sdxgYORB4Us6fV3tgCXuyj88LGZH1G9XrJAhdEJLeSbDyXd0SsNO9hRP3xQlBzNWJTyTyQSvQms88XplQlotcQhBn3C45ZOl/9b1P0EnSDV6zZXIRYiGfpQNaPijn/NpGZaPLiv3FXiXtDZbA9+MG7GdqEVvVu33FavVJByNe48biR6gYmVLnapFilJL+cZ5yXnhmFqoMD+FPToDdwCmQSgEqpXJI4OVtGB9rHL4OfZO8dRj3rUoU8chA77GQsY6l4JW736vfy3jTX6kKKKTOPbHSxCd7zdQxds6c6O4j7fFTv3i8Tbt6rp0Woto379phhRKUTRAoF2i+WHTkRIDXsXazXMlciivq+/v2HRCE7m5Bzy5t7+1XJ7W5S13fTYLixnVL1chLXfFIEk5uyK/AyQhhGu7YVFXs8p+g9t9q0nRZ4S/VvIdFz9kOjHk8pexP4PvrNxY8mf9WxEioDpjf8P5RBUDmvyxU3fL9/Qfb7xT75/uXlRvwoUoZGQ8KOTHzAEWjVn1C++oXv9D+8I//oM1V/N0cMRUnRsq9EP7hGc29YZzJD3wezQ+8+M4Fci8Wxm/hE25o+X/b33//B+3Zl38ny3qW2/Mi/EeVyU8dP1UFt6qXBTk1eAII2SFf8ABDFyjrKD0oQnSpq7wsN+eiDNclzV5qK07lqXLiXo5jRJ4zknHfEiInzaZY46UCWaPk+PVXXrfQxGDCmJ0tBYDz4YY59rbEfrj/jPZ4VGWUICCG0hu4ERWqYhhTtcYbN25yhc+uXW9rTgGdzvxQ7mi2G5SR53TIxpIHdx6jFOIdX2aPisHk94Y5bOZTA9kXH43DUzzBOgqQvSyQrd8SdPnBYUKVDzrlVtoYyhqq2Q6We9We1oHntWjeExj+U1WOBlWdV6wR7Sy8Z2H3srgcIBrvcG36M0OgkT0uLU0LdVKxoFHVw9NfvuLQvZAKi7sY0xgtKJkoLn53tCqFIbiX/y5NqgR/7ykYcppc4STwIbMb8xwmUy/wHCuHUEYKUzNA3dOIgfkaXfdu3LqxvSqBh7DhQBDTJUZuzALH2nUNK2dY/BETRJjxM0rtPiVkduEqHOA6+7Ci3PTDwiBq8C28va5RMtZb8+GRSEdrMMuB16ekWVeFkdnVNdVOAdALlURYNf8cTOr8nfRnCFESN6kzZqWkQGqvp0oBwD1GqGOysb8BZ5rQDgmc47CsQzDWcWFeydpnFELoiySeecr+BZCGDGvid2Cak7gFk7gsi4ds/DPK0D2nVqwXSNrjdXIz5M4ks9s4+YZl1o8Ot6F7ye0gozbZeFFClE5WSKmXRZ3g7zTtnipym/PgmRf6mJk0U0nA9Y2n64Rcn1XKh/JL/BkGdFKlT/X6GmVL3718Untxn5qhYO0PSDMOdx7wfJ17feOP/9TlUvZW6AOcFc47iaHs+XyVJ00SsyrIWncD1OfmKSa6Xq7X5StX+2qlqA8tiY6hdOOISQ2t/6Kn8g4wSLLYD0qYEtabK6GLe9bfzDMbymQIzU7IY3h0J6xPQOyqAyyc+k57Lv1NWubahyUQX3/ycdHHBWGwz2/rly9yEhl5EAvlhmbPyfAn3r5Bgn9kgTL4dQ3c+iRWvvi7d1U5E/XXoyrJAxcfpj9TLup77xJ4DJaniSXDoA6HaTwGZ4IXYDVlbgw8T2fix48+0xau2d4Wrlju8+sSP0rMRGfsR5T8BcTvNf18RPzeUMzR16OD/DUinRQE6ss0BhTa5158RUrjBXf5+/Cycmm8HoL6VfiwvI0YHtu3bGh/+RffbWu23KjxEQqNdS9+SY09Db+q5wnXL7AYPDERgolGWpEAHMqbQ1x6D0GDZf/MU8+0h378qHOWRnR2Dynpc5lQ+zasWytlMHJYaKSE0A/FG0MCwRrYENDlh9l5kvfccVR3pFQ0PBZ9zgp/W+Gn2koZ/Rd1/VlzaU8uTxiYGFq/Myq7k1rVbt55U9uj3IJzAg2KazbF/mlwBERwtE2uhkrFJT+Q9U++WcjNyN0o+qaNL5Dgm9atau/slgEjPoySYi+Ok/t6488kP064l6Lcc5H+WRgOoWiZ0pBh+Xv41nWklz8PjdP3wE16nD1KzDvhYse7rz04DoCYNhYowpnvmHgyQS8UA6zVmVrA093AYMAQicv3SExTBrTd1mys47ohHN3zXG4ZrH4UB2+2Nu08+NKZSW3gE4jOrt+0tjhQ6aashRguGBMt622sUjBYOLu/Bi77cQrQ9TagY2L5Zg/Ew9Yk97JGXB9I4cs6eu/CazJfgmvxojkikIN2eyMAsIAColeKkMZGnS6IUxC2E4EQ/LJg6E5FJ76I7UfslmSeDK0WbcR4BoeoLFnjM6T0CaCO/lGlJMEE+vpd1/KmwCqGHoRazL4Yf1zL2f1A+4rwR9zwR0qd7oQCYMwHH5qIe5NZP12u55lSAEi4ohEQnoCATs5QA4w0748CikWEVU9fe8qhcAOel3cIQQ/t4AW5oLIdssovizFT9QATu6JwEY1xjP2gn4BjprwTRgX8psYpGqTzVTHZ0LRjXsO1qrmPr7+P1+PznRVcQp+10boQ68azc1ZKMfQNzXeQ0aaRaIqEd4Jx3L9erT31ucfel4uT6+aWDQV+aPYxxmly93/5m99yK2knFolWoA/W0wqSGBuQtStXrm2z5i+0lRJ13BHfHpFA3qjkR7wGXLFcux2ldII6VqQPL9XIekujYLotFzRG+A2uVmhtnhI2R6Tw9nwBwZ4ZKfALM9ZUmgrHIu0mxuXzaCU5bSnzxrA4DfgjI+IDMerH/+HHbb6y8M+eONa+cfcOCVNCZbIodXYWqzLkgpTF0wpHoHStUZ0+SiAGyBm99ugjT7b5gur+0pfubg///GktrgB//P7EdvvNG1QVMuKeEF1oJHNqwjOpRbe3sY//40E6euxMe+zJN9sqZaQvW7fOAoR1waOE98luZ5R9IKax/IH6BfBn0ITJGPRWSiPmb5he+LPm/qyS/g4IyY7vXL58IXIC9DoeUAwsLFyUTGLc/+pPvtPuuv/+NkkYJlj+1TeC0YN9cAE3vOkq1tn+i4zx+0xYGOXJYM2zPABlhF2B3g+pp8V/+A//lzEJFi0hXg+yoIxCKfbQOfMkvDWZiiGSefEUi1aOqEyOVtaL1fqa+1JOG8pLtGImiRjI3TprnBcggkfFC+AJC6TYTZC7bKLgk6HvaVNmiT+cbVu3b1H9/yvybC1u0xVa3S20QYwndDe8zzNstFLyGJ6Vnu6jFPys8oeo3WdNGc+IeNeN2zfbi/nsM7+1h4258lnjNZALYv6HPByfktfzilKch9Kkv/nYZx29pULQS58yBCJJHsOI5FobNTetXRFteTU5CM6xo9zE0jyYUJXf8dz1/v5NHbmEujDk+R6JG2hf1JVGhiqxoI9sdohYAAAgAElEQVSjjzglK5ndz7V8TceOoxqgtDwnielv4pqXtKC0muRzFdso8IIuph+D9ZjHW/scSiY5tOLLyv/EIg5Ns7ze+M+MTeAbvItVERTXy/xO+HuA9pCUq6Uyr5cpycQlizokR6QhkvgWWfxTJcDl5ndoRa5nBKuuwgHC7YXgJxEJLZmGPJSVwRw4BGS+D8VSael8n30zW9S62IU5mHMoAeGvGM+8UQrL7elrF1NNDaM+34cH4HHJAFK5cGKl9hVrn99TnciZsMkc4Lo/wi7hf1EEXBHAGqm8MQRGzM5lOZo7dIdyiVWD0CTPwTXReh0P0WUJ+sv6rLp+OjekQGwi5BN72JV06uIoAKxTVX5ET4p4fApZdErP9YB3PkFnJpNoZ13lVhFTDWTMYctd5opCPFMWCp6JG8RA7t8wtz2z+1Q7IsAgk1zeoAR/Z2nn6Udgb7n5VtOLW21boMhlaojccJ+elOCn3G/B4iVt5boNhrWFQQUfvyaGMbutW7e+rV2/PhJy0+0f7ulYqyClXthfTwGwvY4AZx/96QCFOaBaf/Zz7jwy/ucEXZrG6ooJ8FUlhv5uscQg9wixxk7FaYzwVOWmMG68ZfuFfPf6879pV6Uk3rJpeVs/Xy1sVRZ84eJlJYQtsydqz/t7xbhnyepXY5lZ4K+DoTGl/fDHj6tC4opycuYrWW15e23P8TZxmhLVdO+ZM6a2LWvU3ludPks7chk8Vi/3ZiwWmjyJ82fFRO898ezv1RZawmnZirZaZWdTpAhehbbT9W+aTcvfGf+G+iUMEJao3f92R4e7325/QH0AkNHZ2q2w2asqn4Vv0JzGOQO6phtwOaeKkCPIoJPbN/7Jfe1bQvubuVCAT4zX+SsR7rOHUeHWUIAr9NbTQ5yRzHMw/WVIBvrWXN1LVPdiDn/9V/+PoHb3uAR38aKF9voyJkKcuMMJbxSG/q539/je69SHAFAz5jldCi2eEL5DJ1F2Gg8nivoZCfvDh9XzXgKcxmmEYPCiogygVE+bPEOgXA+ox8Cbwl15X57G6YZrpnb//i9/sT3xqye0xuFV4ZyST0C5cuEXMM9qQMfv8xovjYjw0k5VN0eHOqUw3HX33ULqe1XehF3GM8FDUKWBXcXKdZjKeIsfr8z4eP4YvoLxEsfAh8ZqJoaSfiMPEPbI5crlsufvs1vXX7uUADCV1BDfz6QWqDotalteaKQQ3cBtyE2Ik11xowVNGghXaTQ0l8C1RPYrIBWgKhUUr91UGUMrwU87Uw69Y1Na+Au6nsuQrBkR4Q73fD1K0/Hv7sVgGo6lZ9JanLrkJGNWLF0lubDBcIrj9EzMX7mOclFhgkoE7Mw7Rptfj1uHkOUlowWmJbJwkdzT0gxPktyidcPiB+d5hoT+dLvCdeSkMdpL79hVCP4PpHnTfes8yhGxL8dsiSOpW5dCJuEQDQYbyUJjdMBUIsLtW3XsnqMWDQugFJRPzMe8ljXKbOf0vJBQEnw/7a1UCDpN1JcOIQ9jnZqZ/tPl8rtBa8Gh8p459kmlBwwrcRuYiV2+WOVR702XPTe5MV2KXmQFYcWDofABlpEOOnTD8ysW5GA9hFVYwtnPvaeRd2H6IgbuvJUoC4uw0qcL/CKlIdkMSGXgBSnJlKGl9F5wfVe35N98lyYlwwfXRikGp2DWpXNtyfSJ7enDqlIYR8cl+C0STcIhGHfccltbuHyVlaRK4COcYUFixDfh1csbgNs/EkNnCvznZr0XynZcL+rAaVW8bsNGK6iuF0/JXKevYp41tAgXBf13NOixRS5J/ZCtc+zwMTPmucr5mCMFAOswhOWAdpNeQ3imUlBLWy/kWe9Or94vRZtSM+BfHxegz+LZYsQq2/zWnTusNKJETxOzpt893eOo6li9allbukYdN62FgIJ4pf3ff/tzKUiKUWt8VxB+U+aGBSmmf8+dm9scdazz+Ow5iuPi+fIEZdiu/vRQ+MwF8t1LbyvR9NSovF2zJfzXG8GTOD6dH+1qRnjiAaDVOMl95GzY9c/ZzzJAx/mBg0b46xyk9c/wRwXQ89RvX3KpmeP+wi4gZIBBQkjRDWasJuG92CrAn++2ZRs2Y7J4HzxmDZfxnJVgpYS5Xvf+ilTCGCO0aZmvR/Ee3kvjERniUsjJ7Ylf/qr94me/kqWtdZfwnS7l6QZCDeIrZxTeO6zyvVEl4a5ds7atWrFKGf7gHeica140vwn48MBkYQgHldRIzhPhmlXqmgriH5VPkXOkfDE8avIsAN6zQmcCXnLq+BEnLp5U7s8F5Xhs3rbFZ3LXW+96vi7j056Rq0TLdQtWJ1iq+kFriJICb5k6RUYKvN1bGobseV1vp5p3zVYVwy9+8gvvp0snO2n16Rb/0Ci7ngfeZ2woC/PQQffV8TAEfhiCVvjtvYxMkwn3bNt07aIWggSnSvLjGhx8+DpCO3D1+3I5mCdMvKyLOsjO1re1phvJpY8rFiqImtKsI8/vlsVewrkAX2C+xF6pJXWttP7ZjV1aTU62c516/snES/rDLFPos+lj4vZDiQxpIoSHgn8cQ/WfA6XhUz+fn/mkpRODYkMcX09NH+JarUS0w+pmRsneFDEOgFRwcXMQp4Dwk2EB7VpH8K7ZlzsSoT8q5Yg944cDjGUYKFMZZ7OLPFige397DZORmoBj3Rh6QUOW1R98NJhzMPjgsGGlRP5Ct/9eorhPx+JZ0/QkDeO9fIa5R5yfA6WwjtkLY4gWlN21UoANqzBgsgZsskcpLGWEvt33miPldzx3pztifgzb8zT9x1z0qPxrXwdLGOu1vBRMN5M10ri9HlV84rWhzpjypyOfWM0QeMOYXvW/wKWPO7UeJe5qUYmDzrt8vu0+cqqdHnghijz7NS6Rx/5OaJ+55z5ZrbThhZywCjNPhngprkcJf0COzkn4lBUzXcJvk5ICzQM8qRDbuIbXKBa9ftNmMWvcwcHYh8p4V0KaE+kEfA10sGo15sg1aXLNHlc8Vt3zVCI3T2VbMOugp15QxjaGs7lbo6K9TgmIm3gl8kOccdaaqpFXnn+xndr3tpornWl3yqony58ESvaFmm+u/PzLrxsvZOOmNe3rX70nEsh0np5+7pX2+q7DFjgQyXTlpkyW1Y8beNHCuW3Z/KmqMRc2Pn0fGGkqrX2MhFGFcmkPaCozR89+1PaeUN6DFCDE7/I1K9WGGaTFqF4KDIf8Qcnl3APvSzMf4tBSdJ2MViWAdv9TDUCeQCYBan6/VSLbIdWX4/X5UDkvzrnSPYj7u+SPu2vMKwVm9eff/ZbQ/u5V07tE+/OMsKwR/sS3wQwJ5c58PoVihQCaIIGtHMCPstuf18SfB557UjugUM9//k/ft3Hj5mvao+Mq8QP6fJHCKquEKnlBXgZ7hiU0u7bP+v555a1w/vEMHxJYF/NcIYHPHpIbNl9lf+QHMa6lSlKdqnmcOHZY1z7l6gG8C4RmXCMmAtyz//3O2xmVTFXRFN5QZMpMKYeM+7y8RMjMq9c+NCjSUYVT9qirI7zH/FRreVEKFp4zlD08GCUDfF68CHG+aj3iiHQqayjGeu1TBf/gLNkI1fjwmKE8l0ERtBNefEOG62/P7f6dN167JIuJSaD1G1rULqMQEoXi5s2zll4CP4iX+sVgKNFEoiYBZK+ZdPY5R9u2e1/fsQWn+I8tU9y8uH0zdmsXrcFSpLUmU4nfPdMeLlQJ5eDZkX3tRLZYxcHS8HZpBv3LQ6WghHa9ez33Sm0CV+42acDxy+Xv9+0tCQZUny8371zFdlcoq/S93futlUHwCH36W09Rwb4R+rI22ABI6aIlWYXY9Xm5sCmDq14HuMzoGhbZ/MjoFMHkUeQ6mGnCrB17jGz8Ev6O6dryDI2Rva0Ev4rNWuhjxaUSUFjc3NJu/iTSEm5WNFJyeun1P+ZiOjJDjhAISTSOe4lGPDI3omIsfD/o0Nn0dnmGAkPM/gqeAcdEA78AzftDZ92neoPyMZh/1NunEkm+ZFeKN5ZMinRsyFxfKf/kF/IVvsP8cO1ZsJLcmaRY62KlQK+5hanWmtcNQCJvzjiK7e4DLsJtghB++ne/T2S1XsBbqcj7FgOu3/c+8KCAYkjAzQRYWyt9kxJiqpSHnRX0KyhrPu+6FnDLWxUiuJqx9Ur0RUFfpYSsdRtl3Sopr6pk+vvW0RvHwDrFMJ30Vq7SU9QpkUJLE3DSUQHukPA4d77yHySQggnzhXQvc6yE0R8qwFils9zpeeU4C0m3Jl3xmXOy7p752WOiPcWsxfu+fscWVXqoO5s+S08HFOj9Cj8cUbY5Icfbb9rkfhSyXlxp8dfff7h9eE3JqjqvUwSENH/pSitJwYuE6qjy0Ju3rVM4QHFjuVrdepcZ5NnzmJKwMG2gEYyd0QmL2kndc59aWVNdMF8ewdVr1zrcE9n+fcIf30cZ4XXX7PMcBQDFzlY/P3h5wu3v1zMp+x1c/6+9ac/BR7JaAf5h3dzoJyGuA+F0cvujBx9oDzz4tTZDsLdkrjvuz3kUvZJASCjNkZWq58foQ9G210yvm89z1BH4lVzqFbDAhYdQnfC3/+WHEp5yzwOlroQ7FMxriseD61+JqHg7uQ+ll+SmIEsQxm+89YZDM0sEAGRcfr0GHgIPlFWoZLL2acnipb4Hni7kEiW9VM1cVsIdMon8juEjWVYX5uScAjh03333Oczy+OOPRXWF/n3mM58RUuGC9vxzLzj/AAPtknKLap/hfRhMMfOer9Urdd+hojxU/ocegFAcTFLmf5Spz9O9oyoswqzBK1PIJ39BTl+xx0jK3p2b1mIX+YVI9kH4VwZvDDMYVqJiscEwGSxF4jW6AYc0kPogtHDZAsVILIeHB5FCmXgLBzFa8sb47T2AevQfLjbw5qNuNBNI4vT6s6FV9uPy9VlUU1m096zXuk38NIFvDtwzqDEleQMKGCoA1/uMlQF9vsvo57toYMmoeL2qIBCQG1VbjgAk25wGFgh+MvEDuChBjTmk7AwKAEINDV3rSa0rWcjnaPXqxJHIzyBLtpoO2U3tfQsZXV6PypK2hybnF2GSyuePFysHYxi7L+XBCoEJOOrsHV1LhYHv+h65XyWQXG6ZtBpJdOGyD15eykBWG6SCyXvlooVQnaxkkI7wAJm49Rmecz8rqpqw/2Z+rAFuR71Z+4fgpxwnPjPY4E95ak81w/2v+GzNnTBXuR9BEoMB1IP9GCqOAXpEkqPcgsROB/syHBLfIxxy6807jHWApVdDChIOwd8/4iywDt/6sz93zLOYQVcK5jWMPBz8H1j9CF3GZ3Arw5gKclTNRz5WfDvCJKHEMO4lqn0HJW2+QhDXE/7lBRyOKuKOoZAG34JAoQT/L5RjfYY8hyMu91ObbCkXdJm03zC0x1QcrekkP8jQk+kuQ1hjT6OHUaEkhOCrzwjs5vRhVVIcbp/bIsx4Wf24j1VDJgGxwB389gsRb/3K5W2x6s9HFsx1YuTRY8fb799+r721X9j9QFHL/cu81qhf+1GF7JbJSt28ep6yuo8rhry/3XbrDpeZhrs/eGF1JnX4Kvkc+SmXpUxcnrrEQn///sP2gMyUQFspq3euXP/D+vJ6jgBzLgDAP24+E+5+82IrtlHqZ9e/W9FGyIcqmd88J9e/LOPLsn6vyuuLEAsANbn+Sfoju15z+/ztN7d/8S++1+YsFvaBXPEW7MmDXQqrsXtXzZtzTyoYJQXN5zNpJ82DyCEpOtDCTBGQ0NNPPNt+8+RTutYVu/5BkJwxdab7ElAOd1INei5qXwwZrwceMtz70Op84QOsX7fWyakoUsT9FyoRkL4a5wV0FRDP1hj9Xert39u9Wx6BE/6bfIJoQpQni3PfMcko6bz9zjvanZyHDHN9oEqJZ5/9jeDdJ7V3lIcwc8689sX7v9jeVffEV157zQK2vHssUIR5w9Xu1zvx80kGU9Z+nZ9PeKVF+/S+IGkRhS3WPprl1VqXdW86w/LHiDLf1BnZunTRtSlk06MlkTjmjOeoEw+NIQ5aF//ODS5rEG2Mi5IJGW7lYBAsdLhKQtOLhdeiU+sKiAW/tTl+XZ/HNfIByVgoH2mV+bAmI2KRQvD3yVaxGD1riZ7F+Xdy6/Fufje4QLP5Rx5D18r1no8R/qzNda5VzBiAhrLoKlZ0s6BicdUfkpuf8j1i81iIHDhggq0ZM08wue2eAZCCrFwl8+l7hEEuKAELQAo2krr9aWJCJBFZQUIRqjp+VKpBzL2SM8OlnwRojbBi/jGZsvAYu93R45SkmrLnacst7hNKXeIl6EPENsPqjXuFIM1N8zkMwV+XLy9B9ESIGHMoJ8VY4rnpIdwGaWHk6/yNUEuFhsPuRkypKPyjGz/uzbKiw+tw/Ud9JlDEIkwR7rVU2sZ9jSOCgudGV/ZwILQmOfY65pH0zvUjLCI3ozLsJ4teDgt0qFeAQ6D1j7QhNG8s5s9+8QG3ay4gnmiXHbXO3T6LjmD+o2cF+IKXzuGjUKBQ1LbfdoeSlQLUqL7D/gDGskkx/0VySQdDCQXSFnoK5UKKjOS78PSUVeOLWWPJPHEvZngCLinmvm/fPoMQzRHGPxn/1wgc2xjQnE1DOVfTQ+/ZistWiCpoxTwscylYr1MqJXv+qSfbNbXsVbpYu19Z+Qh73KW4nFHEX/n974XW2JR5PrftvHWrLVNczVdEr4/8/Nk2Xa1gsfj5LLH5ySrvOyd8iC98ZnObJ0WC0BUlmnj3Il/EWqin3dGzpuC2zfZAyRi4NtI+nqyyVAnMw3JfHxWPYB+Wr1SL2uXLfJ4c60/hXl4AKwIku7ncDaMr3P6+b4YAHPO38MczEImuz7/6ejsChr0EP41+rAhqk6aqDTHJcaZpDXaDoIz//b/9y7ZcCs7HAsaxMCdJSw+EJi2q3cMm9wTu/5Fd/GE0Vr5M8XGf23SxQxuu99f9CH3+QDX/V3TNGTNUeiaBP1kd+Ko6DK/okUOHnee0X+tDCHnLlo2yemfYYkeuTKZySPuNskCW/d5977uqA6XnnKpn8CixpjQxm6rchlNnTylEGHX5wZqGp31CW7FqRfvqV77hhOtSuALxMoyRXbveahfVSOi8Qkdvv3/Q/QGOCDDKsk1XGxFq4JlTx33WuQHzds6HE1Ah+CqBDH4Z5amh2HaPHBdJkJSezhf0OR7S8NCH96N4TynpKB68D73HeU46g9evmjdyzWUdJOClWxLrvxh/LUYlWPVuM3oYx+fqQGHtQCiBLx2LV/j/8Xe69xFuZngxOfgJLn4yPyMum4cjD/NwQ4ZuDq9qrk0I/fyDxfX94jrlETC4jO8X9xhvvV/vtfo+v8crAbUpYxWBIP6y9gGc6NdsQrtN2NOHRLg3iIHT8IUDBqQmELusH30ebd04GSvwoS3wKVWTZk1p4yW5uQHtCfeiPC7KukbYDoVBWOjBUHswmmCAMaewejvSSoE1FCFFQBbUtir7NpGdRYcmmx6AuBohikSPzpCOb5j7ahUgNdDOSsjXaj9DePSC3l9nT1OYl4Ap68IsNQ9tWCPE7Ut5GXuM+5P0jz8rUgrRXAzBYV57EyrHoYSYredUMD7tyqXcIBCWKg55XvXRnJ1R4FHz7A31K++F/kdikeu59ZklSxY7boki2H+2d/WXTsVX125Qe95t28Uk0/MGJCtJkaaxsL0t5BEWoECKgZyXqznmkVZaCv+tN9+iTmeUXiXMNbSldVigBKqNEv6L5Zo1jaTCUoKtBD8383HNhS3EspAVYQ1XSMmf0X8w+7179tuiAd9/RKWvVnJ8oTj8tqLTGOjulesWdNffs1NM7Qq+2H7981+2kSkft4Oy/B64bUubfkMo2Sg7SxYtUjb83vbavoNa9yY0w/ntwfvvsGcTgwUB/6OfPePEUZLI2I+t6sZ27KwwAVQp8NlbNpjJF7qmvUAW/EHLGD8OW3HWfR4o3RMUuRxEF6cIHEhlrITkTqra55DwDihJmyuBskod7TAWulK/NLzC8o/EN8B+HPu3cA/L3xUAlPJxDuXaDvQ/VYpIydn13h41zXorKmWyaghhTQOcQACVUFboZ45Cif/+3/x5u/Uzn2tXJs2QzArkPnaCpD+QVcm/iYf4Kwl9PrOBEcNbQ/o0n/P8c5/0Cw8YieB0+nv//feV/4QHQmEHYSWQqPeWyu3Oqt4el/u69WtcEQAqIPx+kRQ0oJX3HdzvdS+gOCuB5oMT2qvKcQi8FErH1YZXGDEXqHRI3jKkF8I0/+SBr7TNymnheq5SSy9sWdhsKK/vfuu1tm/PLoPMTZMC+MAX72v/6Uc/V7fHZe2+bz6oMZ9oz/7soTZ65rivUfzTdO9VMDVbWbQcSmOtZAvZ+fPTnc+4S/ljQX0mWeU8m+WBMx/0eY/zzJ4UfU+YP2P6Nbd9TTecmUE2nOCiXayYDbbWioUXGlq5UutAMeDqJsREPAAsgRRAdilnjKgYpt0TME1+LBzytA64Z2chck0oJ7hFJ7UKQIZXbZWY+fvcdEpEdPfLRL8UIny+FraUjTF/F2cdcOPrCv+h1Z8Cl5wF7m/Boe8HaM+19uXP3tGee+X3AjWSJmsrn+YzshrIqiVK4TiL3Pz67oduz6lSNB1kYCvBWkfonyfTlx9dl+Q4vu87DeZrN3nlGGCJdy7w3gMwWOKwiK01BmPqHtAAxGhLIA6uE0fSgrL0gJGlNVUKn3fIVVWlAKaWkQLdVrj2u7cIE+HOApwDFoqGeWW6x8IbAD2VJymOiwk6x+/uiNbG/9sE/nBNUi/1HuL1qERUD0v3KG9XHLT4ZqekD5Yw3sj39Ys4Ji/ctH1bOyBX5UVZ5FaZ7GIP9DZfT+sHRDY8ABemjQP9my0BeFY4BcOHuyd2+xbrsvP2O9q8JSscxsO9F3E/FqaH4cWrd1l4EEDpwgzZD0BfbAR4r2L9Yezr1cBnwVKhIeJp8r2wXIA6ndXWrl3bVuonyiB7Rcm7w7hD5sWZgDZ9fnvHf7n9/U5pPJo3jGv/vv0eD61aSdhyHoJdxWxExv1NBRWyqvBk3CuYbOSv1DlhHIcE6PPSU6rHv3KqzVFJ8r3bN7iqgjNHzPii3OGHZA3T3326IG637lgf28gZkHW6S678R3/5iise8NixbztUEXH4xJl2z103ylpFkQ/+Vw/HfC2I8Kja5g0kPO0LSbp4W89Pmts+vGHEtensK70mDuzdpx70p5VUqS6SEv5zlMBVymbkZAUIGwoAoSCEPHC/UeIXCp+tfSy/j7PePxP/4Eskqz2tfgbntfcfgntBlz7JAbr80XPD1VmUNWrs3/nSPe1bf/rtNnk+zYxC+PtM6smovk/zs1DIBnSQPLez/KEFgPlMK5zrOMc8QIil09+zz7zUfvOr38ijQnv2Ce2Nt9+2kN24YZ3hrAPzQkqsxjRLYQHmMUsYBKMqmyMMENVn1+w5wgMCMFi1EsdjcFZInoS2C5m0zii/b73t9vaFe++PZGwr9eEij74JURbNJIH/fuKJX7ZjSkjEWz1beAhbN27RmbrcTlya0O748gP2EFFuCc2+9tQT7f13X00NqKdX5m6vlNOck4/o73nyFi1W+Ih9sNBO7+mwSsdGEQqgtfUUfBqhvXr6E6O63o/Mfu3P7GnTzCKrzIrfcVEYdWRmG9AgLcLYnNwkW4CB0FfWIQdiGCLgk6XBlFA24Q84pYWAj0KvEY4HNyhrvBf8cZQs9DOZz8hY+Rgfly9EprL2uw+OezIU7GPV0+TcJszi4vG7EvpCAIbAsvbG+jmMQTOPOcbKnqPY1TG1FKZ0cbKtfbpDyS0YfNDuREP06ocWjoDSUJduwa+WleQ/gNLnnu36PI0tUNrgqCEoY38qnhk7VcIwvBxldZWnxnuhn3IXMady63IPE1u3X/G0NFa7uFM77aSb97F3vSI4HBfjwhBpWgX+u1vKcO0HSEbWBttj0HuAbM1nLJ8xVHyfJD1j5o8Xtp+2yZ/yer+tkSuCECuvFnWwDNXQt6b3T+YJlH44/nd3kPUEQJBZ2nPmhUDesnmj+pULYIXMW33RLlMUAO8xjBekTJUnSvDWenEe7R7OPYn9rIBTLAKK071f/nKbIKstwg79D1ZfWSx89yJ9MKRIcDkwze2FkOUSGcoojb2Ss2HLNqHMKWs9Xc2mfwkFukGuWb22rVH+Coh0QVPJLfhtpSXH5tFGUL9osQS/B5+KQoSRQlk/uP+A8dcR/vMU9w/wpyKgOveDa6bQ6ZSIbs9DCSBmC4TqLx/5aVs4W9nle3a3r96+vU1Tp0BwDLg4qJCvv7O7rVQTH4TU3AVzJGCmqzwrkqiAlP2Pf/Ozdk5ofmSIE4mg9fTilaukKExtN21dYasyEryGPC+V2RR6GQjzHrHmlKGenbikTRCUcldCLVrAxX1UuQ+c9SUa05LlarFsnlFofwEta+8Qbn8JYLLWrQRgsabwv2ZPLcKIz0TmP7xzgpSMl155re1XGAQvI16D6EonA0OudM45VjNu/JtVcvjv/u2/anNXrZXrn7g/84tzj9AF0pZdLq9cuDpC+bPKSM5OPvfapOJeym15Ko8dPdH+7m9/JIXmkvjlNSmYKwW7fc7GUFm28NFLEvbsDd1gwf0gv+aqelXv2bvHtM35pXIKRWhUMf8AI4IXBe0E8t7Hbbk6+n3ta1+VYrEg1zJ4I4LbTnqNEwUD3vDqKy+3JyXIqS6C7+NtefAr9wsj4sP22FPPti13fL6tv/FmIz+GkqYcCm3YO797vr37yvO+nmVGp5AadcKeivnqY2HQIb3iZFx7GkJZDK+DpeW4c43NGFUEJZNh3T6rYMDgiS9vw6ypU0WXEk76MJtK+9kAhAgh1rkkfBrj9BTjhgFVfWAdWDdu6Bh7xC8teswEihPEdZxrkZpggagEL+N/YxlZMPU4QCWEDNADY6gxlXDqDnkqQCgHJZzyfoOP+OnQXR/KxTgpklLh/y++z0GPe+wXoecAACAASURBVIUmC4OjbG2dsOPRGs8akjIzgmllK8sfMBsuj8tngt02xOVg/MT1AadRQh+CXy6tiyLmillTs29Y38S0trDPeVaOQfLaWO+cZ4VnGN+wXW9Y/LlWZpyhDPi7nWKAshV7XF3nKrbdW1fp5bD1F98P4gvUQq9LMvQQXkFYFd/nFVuV3uqqs481tUWv7xhz3sLs0+Pv4/f4en+PFfYABUU8nblY4Gr9OdD+e2jJJhl2ulZevEIsda8QaCFsaAEKvDBzLshlEsZWKIHMndnkZqWHAF3sLMqTbjlT5L8USYZySYVMJEmW8OzOh2lvQvvGH33H1R8fYimozLH20ck9uQ/k1pxQxzosTbulJfRmYsGKScLACRNEuC5mxD23bN+hTPYVxtvoqzYCDW6dhP86xVxhsuHxC8orz1e46HkpFeSBIlou/jIMwmMWljqeR6wqEhAR/nOF+Mb9yvPAfUrhqvUYqxjlOOyGwtqMMuWDcue/+PQTbbLO2tzpk9rnN6+SQgCs8xXHdE8q2x+rdpHb907W/U8L0W+lmkypdbHGdeT42fb3P3nWFirtqImLgwL3sVzjd94uq1+16Wa20E7yuzonDiGhyGpIPk/2HIWxcOay8j5umG+L32XA5nNqKiSwpQPyNFDdM0eu7VWr1ziZNDL8yfnJqqz8bYGP5WvYX34j9APpr/tN3b+z5EHDmyBX+WH1DnnLdP+hO4AqrKTrAa2N65/9uEHzWyh3+7/+53/Sdt5zb5ssS9u4GrTe1UaQi0THQHdsd9ki+xPzs+D3hgUvcAkofNmaAeHe0BAmUkoOBei1H//wkbbnvT1t7bK5omlZ+pk7sFhlh4elqMAPEM6Q14lTJ/TaUeP6z1JiKI13uM6ocgAu6rvggHRnKeXarJE57f4vfblt27IlEiRLEfGe6KIGJiAvR02FFK9/6KGH2qkTR/S5UF5dDq3xPvjl+9pPH/u19kP7dcN04UCsU2nsDtHLnODx8Fx9bs+rL7XXXnrGf6fkt3JCd0wqu+yZI4ygOdnIywEjQ0LghwevFPgq2WOeTiq0EkkuiD5vpQRvQaA2es1nTFFgKx8INUM46nc0Yohyq6H15wOcAthCQj/DuI49DbiGiyF7YrHB8QgbtCab3GiMgInPpJbB3TqhD4FkDEmbGohNXC6EQT2v+XCP8XF83hvz2eL8eZ3gMgOhP3j/E9fi+p5SP1anNA6YGUx7kTOTZzoGtVsxSw5QwPMKrEdeAGS1M+khLLRKNHjH/ECeI7b/gWOK50m8JFYnpSDcW9Fwg9vbsmDoWiy31M2D5TWoeFHFR71kMceh9Q9xVCnkkKhiaSJ2Xg/oYHh4OwVxcL/xDJg7VlIZK+bQTjK78YpmiXO367U7MazOyy5HKZrohvPf9IR1c/xS64UbsAtZpXUcVm1o2CxXndHBWf2U+5a7OtYYIbpIdekILDRyxwvxpOmeZJJzUBer+Qv7xuv7VNtMjTIYGs4VMbNQMxKNBbcdDyPgpYIca1/KsuaD0NXn/uh731Om+WkDdxSmghUFx8AiJ4E9P6luZW4G43KwiLdDmyStYfkTWy0Bzi0Z745bbm0jS5bZpWlvgt5g/aaqvHe1WqKu27RBNB+1/h6frb/kBWkBF/0Nz4tjAXGQMwwUa+nEVV3ljGqwjyrbfraS6aj1J0HLy5BCZEiH9bznPdB7eKKMVAkGv5Sbxx9+tC2aO60deH9P+/LOLW22ymmxeFH6WANQ/WZLgMBsR+aoXbbcufSE57YkHz702DPtjXcPtjtuu0n9Bw6aZ65cv9Yegbtu29Yx6eB8vTFV0MjMlvVzuNNl1F6ZdvSDGe3qZPUwIGyYyh5ht0tyyx/Yu7edlRIA9sdyGRVzFAKpWH6X8Q/9wvyd+CcF1oh/AQKE0I/4v4QKNI7l7/JT6s3lspdi8bQAf0A1BOvBcMH6LIoiLdNZQ6Paab+/KQjjr3/n223GwqV5TsL6h56oVrHFmjykKrUiSdsanVeFOTs/JEMj5tF67pCief3k9ruX3miP//ynTvrjq/AqzlDN8bjoeI5Aa97bvcc8me6mYEEQuj4jBQ6grzEGJFSp+dxz7xdcjjehhL09lGH4MKg478g0tT5+4kn1bPitO9WWnIAXUkpIrhxAQE69ukEeEoFhTRGwD2WZK1evbiPK0SAk5LCpaOnlZx5v+3a/q3HObOtUuRFl1KCRRnkyK0PpoXkQZ9gyPM4RtFj7zLmLvJz06vl9PKARoguFMs5hhF8kP9QyNc6F/hcWRiyoS0E4fKkhV2wqLLWw3OJ4piDNDE90tGjbGx6DshRC4+V7ZDomdCwKhmWJJZa33wzWr/QEETfK081m6bponGhhneu+48ZlIXKRXoiPCRXk2LsJ1GTq9YEi0XkK9N71rX2bJSk0wiMBiwogjIhgrxIUqBNn9DNRmwuBIAxmgVSVVjFs3MtFI4dMtIrYfmTxk8x3MeO/rBTlXUBJwmSsaNnFEy7UMWV7qRjEevaCvp9q75IvS36YnV5ME8IKKzjKOk1E5W5OjXeoLHRYCt1aR+WAY01m6qGo9HvQK0xDy58DgLD7QJYoLv2BSjbcxf+q56WfhcCPMro40GGRVc8Ha/DaF1qZRq9w3ODqg6ADCqgKtd6sx+ioXIYS3FFtASR1eqQQLhoRTIf+4eDQ45mi+1vg8Nf11WxIDI1mJTCpBUoow+oncWnve++7wRB181zNncmq9E8WqTMdyN3oFjGWYKJK7+av2dwmXTzRbv/cPWLcEQcd7ndZCcwBy/H0STUHyhJeZ4Bz3LDw7JGa7vI6PAJm0MlUoOcdt96qHILlrlAJbxFnRIJBtLlCSYgbtqjvvcrQglbALYhiLubSWfKpgJZVW8qBScMsIM9XxehJyNK6HFKd/YisbrAEEMqB6x/UEZdMBpebXjkjvZJU4bAJbb8atLz+4gs6exeUwDa5fWHLqlC6cZNLAICvMKKSPDxrNBOaPG2C9kqCVkMz1LjmO3pen5Fi9+Mf/1Jomgitq4I/XtN2bNvgHJygDVzGOa88i65oMZOnLwRmLkw8rHYqd05PEJxt9o3wksBTRAcI8COCpT0uMB4E66IlS9RtboXpyQl+GYox0p8FfyD+fax9tAu/hL8NCaqHNA4LGRSDsPCxbl967Y22V2tthVUJkSiU0C8KV7Vrv0E85g7h0//Fv/xuW7puG1LPQopcHXjeBRkthI8xa6qcrUI7gRcTnqHIBemTad0fJuN3pg/Rz2kpsv/lP/1A17ukuQb8L4iPR49i9X8kLxBVFqpIsHIStHZmVEK/K6sNRYLQxI07drYHHviSlLdIno3wR47FcigMHbxDe3e91371i5+14+dOyNuA673nRMxlRDkG83XOab97UXlYs9X4agKeXXmCCH3BM6eKDmhHTm4X87x4+mg7eWhPhNISDTfKlQNwyQLb9ncZHiEZIwcKxSrQNotHu7kTc/AZDXwIlJ7yYOdRslycMG1yWPyRYR8HLTJnI5nBgt8CNA4UX7ZzvbioDlxZfr4OQqhblBoo7+DuEdF6QeP1wSn10/je4L3+FKc6mELfrvH4PpOsBI94LRSG4aOEfn+PfNf3G3y+5jS8r09b3OsTgj/XJZSccEXzScfR9Q+hvnHdWsWLZre3333fnecM1EPnPQntacpWhRUyfidXUt+uDassfhgOdbKXcPFj7af2xjxnzpSngLtoQSNWb3+hmELhpkds3t39Mn7FspTAK+ZfVm6t1xA5bygwaq37vYOJhQZp6wmFL7XOctnyOzq+pcLh3xykSA5EQewAh7yXsZ8GftJ8UXbA3kfgx2aP39l4uSPFvH6nAw6IwOSdArfmMjw0lSQ2hnDyj+H169rUGOPFIVkI4Thbrjx3pXT8Pbuq0QBGzNJlUjSrGhxSFAas1hEJLtziu97e1ZavWCoXttDGZDXAwN59W328FSvm/sgEOlgCdnTyjFDDpAwWmFZq7qbliYoLz1qxrS2feUVW50bnEUR3sT7k4nOQ1sFlAbicVBwVxhwu6OhoV3k6KKmUm44q9wBBWB4bX0PX3LBpU1u2foObH1n48w+lSi7qxYsWtxuV6Q7Nj0pYc61pUp6mgrOOACkekGfeniqniXlXzSfiM6EUxl7HWQPP4uB+Mv6nqdZf5X4Suv5ECv3Y45hzKHel9PIayjF/h/cDq//n//BoW7lolq75fvvshuVtwaxphn9lXfi9TO57rC8eI4rxL1ku/ALWKt3wvpb40t73j7QXXnvfhgwNtu66+zbF4xfYpe/14Zgm36k5hVIQ3kubP5qDG/PovB+7qDa1U5Top/VMzcqfwyuL+nz6xKl2+IAAfzSHWcovWCHXP3RZLv9QACLpz3gYCAfRJd3+3PCLrn8YZfWeaYVksPAAML/9UjB+p1bZQLJ/ROgrE+Ioe7SHmPOvxV++aF77F//0u+3We77QJsnSDQEWnr0L58GzD5wXm5TlPbQFmgLfz3PXmR8ekDwzrnDLUCaNdh76h4eNgT9dIEPHlSMDmil4KITqwhM90SWBp6S0XwLMp2SLXl+ybFn7gz/4lpEBWQ/nPqTr3ASkcEUBiI2qRO/xXz7e3nz791aKxmTklwzSGAPwSF1GdabBCCDUs2rjVvN8Z9ZjmGkM7mare547faxdVnKhgZasGAfYV10/svbJr0BZKhrm/XD9l2IV5ziU3Mr0dy5UWvwl4lw9kPgHVjTVMCWzC8YKzPEJbKY2DlNqYF08rjYu5fh1s+PjFNYlxnLquq7P7JCzx3iGaoBDERmb69x3ed3OCT04+CHwyTHoXdQ+XMOxdGNLxaebqN+Iv0xIOUEL+74UsT5u9pTv8RpCn97wMDsshSNqMYuLnwQ/EL9myaojaWaCDgfC0eVNbB59ExKsZ1TZvBeIlYkBfCgr4oqTcKg/JdM2EqhqWEY+zAdMrbcE+7h9CflhUl+5WSu+X+2Ly00ay5NMC4XGwiHWpSxcu474nP7Xl3vFOtFchjfJRbDLOssuu51Fw/dHQ6tFmFxyEyLa5WZ9f+3EOJ1ujJ423LfcKl4qz7HH3VMgu9XdMzc51jP3u//o2G+VBWolzx+GYTP/SBgj7gzzprUrsd7lSvQCY+HSBXqPHzBJIUSJgUJTNGVauGShrjWpHROq2Lbt233gp8laeFn9y2lhipUJ449Qy7V24Kjc9xnuqT31uTQRTmwzV9zUtq1Z2GaOCPUu3Ze1v+Xet2BwLs/HgjE97iY9Fvo58VIM+T15Mt3bRlyuRQVCVIgEXfCYp7yFLTtvV/5JgedYVJsZ3rRtm2hcQhC37DR5A+QtmazkxumKY1bsslfYYU4p5M3oWdpBzon3M8MoInLOzX5lu/MatfIjNPixFyQUkOu5+mN6IWgtIJIZ7peH5a2XX2qXR4+3xSPT2mfWr/Q+kOV+WfdZLDcthhBjni9oXjLtV6xe5rg/R2+SrFyUbjDv/+5hNXlp05Svw/fmtM/fe2cnxGxtcV+Nr/xXpk0NqbPMTINkY3+sSp7L7WSbqxsAEcxZifkjCCMEoFwACf3DUoLw3OClWSQFcpFQ6kKgZJwYi1tjt3AQz7EAp65f/MbWpi3/sP4d/7fXQHudigMhtt+++KrAoNRFEqAgwga6Dsqa82JEd+BS0Ifjz77xQPsnD6ruXU2fHLow/xDgjmjnInRmRac39HwyU0GoQxohgcSD4D17oOOcsV7Q05vyRjyq5MwplDJLcNOdj3NXiWwAV4HNUIrWDJ2jB4VCuEM4KpXAHsI8LOTibeaJ2pCnn3mmPffMk0b2o9T1Y1n69UAxIGF7/oJFAms60i4IwtieEHi7jALo+2PR/+btOwVEJchsjf+cEB1HTymsJsyECK1FrkF4UgNOe3iuSqjHuOK8XdHah4JAHlQq4nq/Kozq3HbjNAMMJSqUquR2SubL5+Fq7mcWAvMTSW/5gfHx7k8I08GlcnZjhP/QCo+jOBD6pfXxGl2jJOjWqYTl/ff2REe/HGcHh1hE5DdCOlReQmTpOyI9YPzjJAgDKIWhkyZIo4HCME74F4OswdTSVdY8bWjvvuVmdWS6oJIt1e0nHn9Y+3JHSRBi4UcXLUs8HzwScCAIhD4JXZdkSeHyc+Y6mbBibDMcIihY3WSU3VCxQiIhqNyaZjQFoATLs4cgGGO59+t5Cf6x29cL+lIUemWgz82Ncs8g0LIySUqkHSRWgZfZykowcxPiwAtE1ik4BaNyZQcTHI4iCXZIo598+xPCHeXKj4GW0B+kOEAxrvxYkUJee6hcxAdLQYwv8D4MeJY8MAtU6214VTFJ8MXpiFf11tTh7rhxq8/Y66qZHhWjcPxeL2C90QYW2NilgsNdKYXxwIEDFrb7FXcG5wHFjltb2B0F8TEWosvJwKKHZPVv6oKN7U7FlicqQ92klda9E8iSkcdGRQOYUYGaMF7HcGEiZHIT0us8FFH1A0Inc8J1W82Oag1o3HOz6rtlIwZdWamZ2Raq7GqSmCp12IFVoa6TUoSmCHtiuqz/SDbLuLsFWz0Pi9xJgF7nQaJxCk/WDgZ6+MBBu3QR/CD9kfSauMYdzRXtWUnLhGNn93MtzdVWv3rFL5s3VSAye9v9N21uM3UZUDJPKaFwiXAXZis5E0GCsAATnUTdHbdu09+R/EkYj3O2a8/B9uq7AnABafLK+XbLLVvaBsX8Qyku72p6NIpnZfisGLezuLWWCJyTF6QATFIL4PLsxaxMA5x1iJDY/HHlPhwTqA37B4jMMln/eJPK3e8cgIoNU/aHcLfrPyB9sf6x9nWxDMsRbwYPAGGNUjepvSbL/33WW54iyo1Zi2hKg/cEBYjOmze0z92yvf3J977Tlq7famU0vIPR6Ig1hU4jGTDCyRzTyPmJeXWGXZ5NaCAscweE9Ze8hVK2PhDwwcMPPWJPDcoA6LMoDCipKCmmHSkmX7j33nbPPXeGQT84D0MFlz1Eidn3/nvtZz99pB2T5y0qbOTpsUzqq8agSpLwGDjK1ZWECHYYWvMfmTlbXf+ksMvVv2rtBuVjyKsmgc+Ziwx9xEt6NKwIpWDmPvDPPKfFZ/lIxOcLvImqr/BA1ec7RdcsKvhDhZh6iR+MbYIFf35waLH2jLIkypDjXocjx/XiUVx0+BoEnq+XcLAQyc/0ikMnUv3OshUr2x/84Tfbk7/6ddu9653c9LQ2fL24QiSBxaKVC60WJUbbJwJ2KCNegbDY+jFXaCOIqxQJ1iPCIXG/oeB3bkRqbtwf4XmL+jwfFPDGNGl7xKiJC8PwcOGCPiUlVcMIdC1ORGBsh/VPzIqafdo9UllEKZcFqQgGixLGVrkXJUQ5OIzDpXc1Vjf6CQuh3MKVDFhrVAesuw6KEi7JnGc9t1aamvrYrY41r4ctLSxeXKQaP+eYGKzXLJNQKm8ivheJezCQ8zo8o8SLTSDF2uLKXvUiljHkV4KYOQ40Wq9BZlsY8Y37BHJVsI7BRa6vYwz2ORXFcUoHa4kSN0dNZdD0eVB2iZJGlrHH61gbSYny5IjBgoW+Ukhg5A1QO22GkXQFQh9Lctfdd0oYSwmQsPntc887JFT7elH11afUpczLkfsMcw9AHyaim06Z0776zQdMR+WBcfVN0hqhiAhtRPIiJaPnzox27shhSCIsDS+aS9rmyJWJgka9ds+kg16gsTvu+WL7yPF4xcEFOII1Oksu0NlSXgiJ4A6lv8cUwGFIcKW0MRV95hTnN+g1lGhyQcITE0IzCCHkZZxJ1M3DB4649zpu/zkqhZoptDey1CWKxgmRAa3qGhY6qQi/r5a9bzz/nEwpdUFU/sAtaxaZXvZL0KH0LFeLVyx99pYyWmLOq9evivVJpQv6p4/7f/nhr+TZWGgY3QkfXRTy231u/0o0D0XBIa4iapMwfIc59fkz2LdkuGNtH7mgpDD1kLenQosQHp7MwUpFiAucU2e6w8I9GBUuwywJHoT/SCIHhjs7hQohILu5M/4vC959G0jwtJsfJTFBa5TUhoKAxcv8jim88PIrr7hkj/4u0egnElAd+qAvi/4tXzK//fd/8c/a9js+I96nVsPhn7YxQ9Lo1dxUty7mqHAqc3tKsQz9XzzVWfy8TzJ58Mw6A+AdHNIe/VYQxK+pB8HHHwmFUrktKDa3qTveAw/c3+VZlPLbxc27dZzgXI6HH/5J2/3em1ZqHEP3gIrHhbwJ32HQoEMwzlFIOanxAaYGut5iJfzRnCiAdLJ9ck4wXPHkukViHvtQ9M8aEqaos1ueuYAuR5hH/N9VPakQDw1xKwtdKKV4VzAv/5+QiZKHssAiBPNQaIZ7tI+5+Zu5OV0iTbz4qY+OV+cTAzvEDD/lO73gJ9np3/4P/8auyN/8+pcS/Ls8oW6RrTgEQXRIdJ4G8whL9PoKRQr03FSLcScfhCDqlB5jyrNaMKEc7lDwdwdOrv18jiW+TFCmN9+4ob38+i43bMA9OFOHkEx+rCBnkcPMcB0xXojA2bZ03lNvcAkE4mHncPt3WZk0eaB8L7LPh49yHRYz5NBQQmjHWB4utPVA8Is5ldXvOQ/mEXQRuzsU6LFlvbU+TOQbfs64DmjJmguCDaG0UNYsgonHmLh6jMTx3g/0+dOyJIM5lNDPQzZO4HZ/JvNnPZkb90W4lhVXpO5DRlnLQDEYT3zjyTG3OXhxHI3uwXqT7Y1CA1a7OySaYUaiVrjhY49g3ChACMsaT/B73JWRqe4kSb0IQh/XXqoQwboVi+TlWtVeUGY1XdZOydI8r1JOMswBcTLryUEulLvxxEkQwYIhzZC1cd/XvmY6Kkbn31m1QQ4Jz1llMxA9B64Xy2+4r6HspRbGubdCiOU/y4qd+wskw4v1YY0ntlvv/oI6AirWKaFOe1XCO3MEiDPbgl95EfLgkeB0g6yhKUp4AszK+0cctBbejDVjrVJgOw9VnnfTbNJxJIYL5e7EiXZaSHcAHFHuR5KkFWs/YvV7RTdeCyVDv3X/C1IcHpfVv3j+NFnO+9sXBOgzU+cIpESSGzeqdh2hPSrExQPqxkYP9s2b1Yxn7XIrBggaY4romu/tPtRe233G1uZE0fb0G67K/X2vCSkUtBgSdEnsNejMg7HQ/Fi06rQM/c0enRm93I5dVU8UhRJSQ0i9ASUrBGacaRkK2t8jwj04JfAhLNilQlVctXaNes6fFWroIaHHnbWAnyHaxfPI/hCOxCghSZXaf7uRK3kM5SDR/pwoSJ6AbvjC714VJsmJEFLO5YkqsEgSj1DPXJ2R7zz4pXb/17/eZs1bFAqxHvC3M7LKnYzm0vNQ4EK4wydA/gtZYYU92JTCRlHNwhi8jHkunfvBOkrQnjihLo/yxgB+QyjNyo0T36qKaCjI47rPPfNce/o3v1Fipnom4MkwnkiQNPezeEDQa04Lli5znP6M7sMApoink1g5nZbo8oQQmivsjOF9kxBDibeFH8ZUnNFAXixcAV6LJl+RAxCeh145MA0Vc+LCjvPjQU0aL37lM1R3jvecGybAAz3vBb7PEBP1p8NSqkfSagqAWJXSf8JtgDpSd9HE9NTiF6IUQxif9NdRf14nBFckBi1YvLzde/fn21133SxIyb3tJ4883A4dPdhbnUUJFvrhWhwbbshkGVNGEJtdb05Y5LM5MI+b1QpLOTlqUlSsXoeFzqHM+4x19cc6kMyzY8umNkuxpuNynxLzpGMSJXm4cbnVAiVvUR9MGhPlWr6fNpXOWlfkCjIsr2Jh5/kRgZAVW4kwM1S+hztraIWXhe1yPjY+x+vXc/2ZQ1n8wVsAoBDoRoYOyt1VbvzyxPC7QH2CLkJwD70F9boZGvfO1SYR7JyE1YgOgcMaep2s5SpPC1qN9aVE8Zzme0HW7PhHd7C5AgIgUn/tVXHWvUIqWEDODbDVAheJ6/pwdPTIIuTptQIQI+/HH3cOgZpPvHAlMuIATZXihbDH88KnEQgVi6t7hgdDe0foBiAVzhdtSfmdY4O9l1LtBB5dGwwNKgCwkv/Ztx9wKGjvHnUsk8t+t2rYD5083067HWrQc+yTypZkhRNXPHqMDO+P5SVb0W689XZbcOF9iLreiO+HcO8EkAWp1o7mT0Zti4Suzm2YrlXvQ89lLfyJC5Ov0Av/oAD+f9/XvmHMBeiAB6GCuSQ+SfhPN1qlSq0Q/vzQinrGbCc+oSTbK8W4av192FIRyFBLJyiTYBzK0r6eVStdgG4icVKAOyS6JRIk+vLQaRUMMa5LrB+lbe+u3e3tl19sVy+caYuUI3HL6sVGdzup69LjnTN4Ugh6V4SL8I5Kc1GoWasZM1TGuHppW7tuZVu4eH47qva6v3nhXYXmlXeAW1qW/7Kl89odn70l9iP5lyNR1peC93jm7CuhlvRgunRb99l3XN0CJ883j7TaYzrtGXt1O8TiRqE4LUXohNz/hw8fFAbCEcWYz0X5m5QXpSZYkMwQMA+K2BwlMx49eVG0NNcNgSiVnKacjCvywIXwwiolHyCgftl77veO1ustlc8FRoD2OvlDeRBR6KbJw3PvnTe1P/7uH7fFqzZoXiHwoMczQEQDTmUL2FI2FaOoIErPf0djwABbQsH34ZuOd5cGkKE7tQPmOk4MdHhgAF6lbxcPA1htr3AcfvLIo1YaL1+VBw5lJwZhOeg9gT5EX7MF6rN8/eY2X7kL8xWGuyjlYlQ/c9XAaZLO9alD+9uH7ouBJ5exhWct7h9Iky7L65TlUHLcECvUHp9ZewgwJtJLUPgn5iMW5CFjh+WgyfGSf4VSXLI/ppF/5a8JggTt3g8LP7Sb0Cb4xsC6LGEbt+0Jz3+FklBi36V7yWd9vKyW1yPceZWAVtY0GiLlS0uWrGpbN29pn79lc1uvcpifq072p4//QgfueMe08gIp0lPgFGNi0j4QkTTRi6MSS31ceszqeHgDRcB/xhLCDKO7Urdcg+lEKeRcZXbPFkNbqazRvYrRYuGTH3dPPAAAIABJREFUaUpmNsltZ+WGOyCYUBjcQtDH9NtFSLa6KB9S5qtcv2TyA8v7ges540AADMIBHQrOKhf0iNCQYRYoQQhI4vy6tt1JmoNj93koK1ZYjKJiukPB31tGsY4Vv48lGcTgUuBDwWZWHDY9d5tReS/myRJCOHea7EDJ7LGkrwnj+pIz+K/7SB7HuLHuud5ku8VLE07XVx4UcjqK7IdU1wvbcKtWaGAIM9ypAnVA7AAKyN4RWQ8kT/Fd7wv3w93G8ovROpShv8mkB+Fv2C+CMtYgr1ScMnlpOF/261tf+3J7VtCpO9QH/kb9vPnGe1IIJGTU9OP0xaYM5iM5txCOdQ7WCy9/xoQP22u79ratShBctpqYMih0AQPL/nwk13eXWJXCH+Y3WXC15GC8t/tAeEaGJ5X99Z7FmTFeeTJGrFzWBre/qzfgHaaVCW3zjTvaYrmZ8cAEk848AcX1Z0tJwWMSwl/xfqpdFAqbijfMgok17Rmc1Ym0Zssb1e9veQbSAav7X5Qn4hDnT2EYMt0p+TN9Duh2rOXP9QOx8IKw25/71dNKrlQnvoN7233b1wnYZ6pLLkHlW7Z0kce3R93zyPY/rnbGILPZferrUwZ5Q1u7frU9PSdHwyv9sWByJ0rpuuszO9qy5YviPFioFEplxLlDF8m5mweHIoX3jjDPvvOiPwHDYMRYNGUor8KXnGlb3Qh/7fEjP/xhO3P2pL1LKF+2yvV7qnjPcbnsz8kgOXf8aFu7cEabt2pbu0j3Sv3QAhfX/SJ1XwQpkWz1KDnDesaLyY/2lqQ1KarPvfg7e5jcIyD5TLR0z3CK5nLTxrXtu3/2nbbttju9ZlfIHdAyRBMpYtZBp11XVp0Rlzsy/6RXr5FpMXiQExShr0zSC4WKa3A+I4egDJvQlWJt8do89svH2iuvvOp5UR54NZP3gsWHMcdeTBU40Yp1W9uilSutvALfDF4L53909HQ7e0wCX6EFJ0hmOCXoK7xkQc+xuaD8VbVUoG/G3Nw4KQ2FcONXzD/ypmosXZJeyqGOpk0zQTtDGTX+eX1egn9y+jHGs9w8KLEGYx8ZMy1GVm+aQZjBDWLjYfN74DGBsr6LJYdbaBpdrhT3W7p4WduxYVX75r3b20wlBp2fOKs9+tOnhYb0qGEWq9yhsz7y5tTxRveu1H1QOkwENbqIGTKWyp6Nd8boRvF3aCWh+OSjBP9wIQxVm7kFlLUQ05yrTM8Lgo+EsLFoAPiYLQufhDyO8BTN9bDad773znuycvS6GJ4taxEujILSk0vS9qjZL6EPU6IfO4c54okhyGP0sX5B4NkV0VPgkOM6pbylqhti9BUp6BLsvG9YGeHRCMu0rh+EWa70obVfVqGTwhLtzodMn2cuo+qwBo57B5fcKU15GDWWSH67Kle2EuEybtftiuYR4B3KlleMEIbK/es7zmQlZplatAWtqwRKsWQLWQzmFwzUlSHKUi8oWr4DwE0n/HPP+V5YXoJqlZuaMjpD+Nqd3yfNFVPhNxbUZQnaALQKwgtkLsiOyfT0VDo53zNt6Uah2avFsjqKUV7153/6zfazXz7X5goff9+xC0KNk3v5zDFdrJTZZAh6ZebsOW2FyvfoBrd21VIJqbkWTG7eAh0kMyvHFi/Q/CQ6/zHXiUpK22/kQIZcDKNirXEkkplyhlJBmEvjHK0Llr/r8y2QOIcT2pabd6piQaiEZmwI/6su/8ILRAweRRZXLMJ/qs7+JDw4xP31E7gRYUjUqtny4hW3Oqj17ZP+vN7eM4WPpOzs26OELwm4Wbj+PU6+0yOL1lnmUlWVQd04lQKv/1aQqh8qZ0BW753rl7oxDMJ9oSoYADfaf1CKAMlbms95Cck9B48rZg2mPRcLBRCle8rUWRYcnG+qI65dPNe++uA9VmCtNFqQmWPHcAgrEidPful5cib5p/cOnjjfzk2cr49FB7oeEjcEDbzCsLra14cl9C/rftA75cIYGiiudsUnKJBFqK5DTH9UyXAkclDz7jOPoaOt5LyxnsDIUj3B/KMpUKIBogzo879TK9rDhykNDc8Aj0o+5R7s/WJ5Er737QfbZ+//Upus/CeuA62Blkg4zKikhD9yPaw0Mvey7Jml+Qje0j6UG9gF2Y2wMwf1kUS6C2UqiOnpJ59uTz79tPjTac018mDiERKqfk+WTBpZvLKtlheXNtTU6Jv0dN9TJ462M8cPtg/E6xlbjaWMAZfMIegZNyfCvA1FBM9nAGWF5wfo7ljvSPpLD0bui0eVyvdQgenppkgnxm0qMD8v+TdWEehoHsHvj3cCsv/iUEOujQjiZHC9J8Bf9WvdEc3RpEsyHcDDa0C0IUwl1BTrm6HDsWrFqnbHpsXtj75yl4XA2Sta4I+mtId++mR76qlfu8yr3N5DTaYX5GXRh5YdGzg2Hh7ehcgw7bwbtRq8A4F0m59le/l+FxfPTeFaHFDil5/bub29K4Zx+eOwHLBIsV4Q/DMTqOeatOHJWieytIlvPist+ZTih1g+JKzgpna9PnG0ZJYcebD80daLKH2Yan4dAwy3EWhh5hXFvFOY20JIq6dCH+WOY3qOK5JHPC5/oJam1rveL3dV/S4lorLBL0lJI4MXwR+1+n0vAH8HZpOaLYfj5DkdQIjeTFjNabDsaWKEV4TPcshx7VmrjhBICJRMqqnjWoLfNBmCkfUAWIb9IObpA8Rs9d0rWvOw2jm8MdtgEEE3s5WQxYG3W60y5z2WvsQxMAdIcmIsoXyUYKqLxp6kclqkmTcMj8wkId4tU/nX/Paimjgx37lqxDJ9wbp2+tQR4X+fCfQ1WsX5rKVCU65veXhmzFvWJs9b3LauXqRkKFrtFtxwgDrxoO3zFClSKDLO4HESUKzvWe3B/kP0DYi44icYDnvoRKxY01h7NQ2SAMRVTmVAtZhl7Xl7w9atArLZmMIklELipNMlPGi5CsY9yi8hFDL+J0sBuEHeMer9g+YGjCnPXeBGxP6UC7MU0vJa8U0Y+kEluuE2nSOBNUdhFHDce+Og92YwH7fQ1rVJjHvpiaekpymjXwz+c1vXtEkKwxnGV/S8REhseDiOKp9gjuY+U9n+B0+ebXsOnU7lgu0XzLI8d3Rqm4Jyr+F6CyScZk78sH1RaHfRrz1L1pJ3kqVfFm1VCJUD62OHtFp795g8Y9MpXeRcJT1nHBwrG6G/W13sHvvJQ+2mG9fFHsNr8agqxOeGYa6/DyUjPKPQfzSJIr7thFSV1OKBhEzdzpxcHP2NordASsBsKXAB+BM5LqzdPoH9vP7G2w5vRogpKpF6b6JgdGXwfE0Z9l/59p+0Reo3UMYcSidVQKHA52HMDDSUVyvnacF770sB8PNwp0cCXFjYfUkzHtPJbdc7b7WHfvyTdlzojx9cibLEFJVJZ0FvjHfa9JG2cuNNbf1G4SJovDTLwjNwXGGTc8cPZ+ldxefjvDDmMNaADu5zz6pslWTajxD4CpkUemfw+TAkkpXHfnQWfyg+4elI5lgfjEXoFONPs/SDq419KMavzgd1hLqLWCp68fqDlyPzS8nc8lrh1g+LqpSAYpylP2XEPRc2GN00CT8subk6HBtWLG7f/OL29gXF9OmrfFrtLT+YMLXtPX2l/eCRn7XXX3vdGqGbuOiivYWWseJaOWK6xlXuO/F5mKk5dwSll2pBmWenlHR8JkbeZ0sWUE4cat7lvakiiFtv2uq62GNnzjuZjVuBoDUTi0aMDWFjxCtKYqSZThYkqBteSLgdUSevl9+kWoFxK5uTeBoMmdiUflMWOEWWGUwpXGiRwFMPnhYQiV/zZ7J8LxUA5yviEsQNCOoXHFnrBYMIPainuti/6zDbvGHnKmL+6dp3602uR/5BJqNQp44rD+bgQ69bIKgr6Y07IGxstevQXpCSwPsIfKy0qqDg0ERpYFjmhufMgxKk+Mmx2uLMabgvgmKM/I7lYVVleeo+JBySyVsaMu+TpQtQjut89Y9YXkc6CPtxAhGcAuq8y1nRk088swMhqyv6TUvBHbtut/ctt+xo29ctdz/1G6QE/82PfiGLhHKkiRasuELBGWcdmEFZhJVkC7rbPDxkahiz87adtkoqlgzTxrKfiuWn/UcA1blk61l/QhOEZo4eE8qZmHup8KxNATNVuCeUCCyuLK/SZ2aCiS6BDfPG2rOllsxrk1oDL18bwj8ssCAxynRd9kSMnxJXl/vJ7U/lioQlGf8MxPN1mC1GPVRYO8+JrxnVNZT5xT1gvurCp4xv2toSmiDuP1X3DWKI/QlnanzeLlx9/ajw8He99lI7K8G/YPa0tnPlYnUtPOuWuFRxkLh4VHHhmRrndMX39x4+3o5foCIlPEXAFY8owZCjRvljeDBgXLqfSvwWj0xtdwjcpxP+Pv+8b3MkzgkC1+iSKZyhSD0/I0/asQ9El1qr8VULfIlz+M5bb7efPfRDbe6ldvfn7rIuyi1klsTcCcumd8GKcWWn81Z6D+0x1PgZOwiPlPsF8wURL3oDzB5Rz3udEWPDcw7kOcAz+7tXf6/Q7JkuPFB7ZuNE+zNZ9/vMju3tO3/6h239zTeZzuF5F8U3yPgv+onqk4yAY7hAV1aw4WM0tuJpJkSCT+BkzhKkUdlzQW79RwT489abbynvSgbJh6OdctDJN1gg45oyU/gby9rWnbcZFGqmjI/LF8+3owf2CUnzpPl4eDNCyJfAN1/Iv+2VTM9gGCnZPVGWPuvmLH4L/GGiNblbiR7IpKxHpNed/WHdnfuSSk5J7VSQhkK/4zP/yJMJUydP1Xe4SlwprKG4uBclORkLHoLddoIXPo4hgw8BUoK/UwRy4Fw38nPiHjDiGRL4c5TQs37xqvbP/+jOdqNgMtEizwsGFeZx7qIYqvCOX91zov34pz9vu5VAQkkU94tKhXTzeD0ygUL3C0EdQr9nkDnyHKQZElOzvOuDEB6c3eIZK/dhiQUo7buXibiulOGsuOSWTesVAzxqCxUtfLJcl9P5saVOna13UYAe1MiivAQQiDu9QRj6+929yrbN0q7aD5QDEqFwUcaGh+u7mN/QCu8Esg8x8cJI7rOLjDkR97NlmXkKdn8HkypXfqxFUUJQTecBSAKLNXLxUdBKfj9e7t1KxH0hcJLA/J7+xUGJ6xadhSAOD4wz+jWAStgJtxnARVF21iXFxCW6hwWzrekkMSt+4WacKjqLaoaYCwmVuCIR+hGXjgdjLy8DtI7lQVnWbO1hMS1+0zcBpwgHm5grnofgqp7kJx6xppH/4v3yZ4IeJ2ssy5UIRunPQqGeLVf3t5nyEL321m7F6kUPEjR83HFOnz8Y33CecS3mT7LmMl3rzIUrbcXa9Q5PQJ+0AOaHUxtnMP7HL84IyvQFMfXogaDs/lGFaISyNkRtjBjkYP11ALEeka/lHWCe4MaDO06s13C3Ge/Emty6TbFthSKG2P6Mgu9whhCguP1pqIICMVk8YpKUgZkKe7jem7Ntb1TQbO2ZZzJY987iT34VyKNN4Eg0+DkjQaXqAsWsnfSHAEleUBtnwYj3QsLi1eeeU5LfaWXHH2333bypfSiktYLcXiSrH6vtnJIt3XNDSX8fSSk4dFwePFU0TFUc2J4gnemzZ/B+fWCPE0OdpOSz2RI+22/f0aZrHBCnlQ/PI7yW5OjUnPHWGXvALsaY/8FTwoqYNM87aR9Mx5hCaBxX3fj3/+NfCRb2hBQplVnedos8HoQIKtksw6+i3XDyRcgQYvr/2nsPKDvP877zHbQBBjMY9DLoAEECIAmwiRKLSMqkCmXFTbJctJaztrO7sY9PnGJHie3jxIkjb9ZOjuO1o+PY65I41tqy1iq21VnUSJEEKVaxgegg6qB3cvb/+z/P890LiHJy9jgbO/KloDtz597vvt/7PvX/tNzdlI0hEZwgKV4kiY8Hypczjlr+V6JU08NlsmxN73lGdPziSy85Dl8wvGWTUchAWFYoYfL7vuMdbfPNtzokAs0QLjuqKpPKaLfiL7nR7wk73yR5oIjAYb6eHLr/c/e2z99zvypilBh5lsTYLHvt01g2+GQ4Tx+e19ZdsbGtWbVa9DFd1Q9H1BhpaztNh71EFOyQpVHrfWA9iTqWQxWwPYm/gbi5EgKjhNfTMWK/ccLKsO7QtWJRnjkL7iWYtRMzVYroO++Xy0XE/xXPA0PTh/XZzDpMBvNmJjEWTwWBBeRQDy8qyK5vuX3f6ph7Ks6grYDBJaRWzlvRbli9pn3fd7+h3fqma9txJZocFbNRIkS88NRZEdDM+e0Lj77YPqHEvp2qiccbjgS2GGEayyz4NGI+fqQysnjlPlJrVkgAfofYnRtrrVGisNPz3f1UaKAf5neYQh+C2BGwCyUEjiiLH8ZGIIYHoz76zhQO+JclcK1XJAAY8EDZHtnsCAe8TkIb+yVEaMWKgHeNODFPEWR4+lpbMmjP+Ogjjn4jy/cWpXv2Df2BMO6ikyGKok9YlCLPc7eATea5tLTPJ+1zT+Xd9718vAwCmmdw9KMSgjYZ9b9imPg96Ml0pn94tCAHEa+P6XtnXeLSg/K9vD5K627L5weUST6AjC/dIgoausTIpN6a2Q72XIAgqTt2AlCeuz5Pf3mSBrn3M/JssMxn6WzJQmdg0mklIEF/65R0uvXFLNN0jLZET5LeRVooFly7n6TpMsDZUhQzBLYRxlm7WvPFaTmrhX/2Sw+rzeiZNjZ3VjujdqF7jp121zi8pxglytlEzoITBU28gtt1vUULZqv0TIpoeLRt0DqB0402pWAqaD74XUJc90UzFdOfwxjkT7wqpSEYVMLXddtJbAivSLDiliskxNlUnXyEP1Das+QRoxRO9ZUTYq1vVMx/8cp1rv+eoJ+9g0uBeMxSSR/PwzJ8WDewvw1pKdMhnQMGJkJuStKv3ZIgxjDMtA9FGxFpKfVVb2zunbBfve2HVIMP9E/ZX0DHaZDm52zk62N7Ncf9yUcesMKfM6Rpe2uXanKiWg9T2QFtqLrjgEZsYyCeJymR/gRaN9M0SSys+O0iDfYZV47AS3uORWKdkinnDqoD4LxZatMM1B2IWfSyT2jcsgkUFaSO2vjgWwx4J3/p/TtOqC/AZBkOGPNFZK4miVLN3/7Av2+n1S3utOL8oGgYUZdfvl7NfeYEP8KBiSwGPQWfRu5AGM78QxbRmCcQvvR0s+Oom9eg4BQyQ2nPoFGZzo0eCryX5kcPb3lMBiY8FbFshz18X0G7s6Twv+Otd7U73nZXmz+2zMoR5X9EtNxVQKT+6RpHZcy/X2E6f8eI4eT27DPPtj/+8Ic9zfBMKv0oCywLgu+XPJS8mCIvf8mKte3qqzfIUVGOlqo29u7a2s5qfG9XYmfZFLLI31nGcJ1dKX/yIfhHvoLRySrJC6TjIjTA4ZU+mVZ6KOkvzpTvuljpp5gOgfP/8TEwd2TexDkaNVjIBrzprQHWTG+ic1RMTqX5yySI3+03I+QqkQqF0JUuhWDm08COG+ctb+/78R9sN791U5srGO2CmOKwGOioW9QyFUsCSU0eJkaXtg8pvv+xP//TbCnKt2cihhklH2lchMcXm1SZoeWpsLYwaHobHfqt31pO7MK3FvdVHgM/Ozam91OXvpRJS+oTvfflwzYAuMMgOiUT6XcUKx4X0DSETocyLuuSPQkGyvaAPoGKT0tInnVL3ojvowg7RUQ4n72U9YK36i5njhfGWpxJ3iWnxH6Exx+IDQKDe+9KEjOmWJ68c85sHMTZdkOZfJbsTVyTNRVaUBBUt/1J/PXdEDyds9gLBKDb9KaCrxi9cynyLJwJj6KnpBFjiASfsuG6k4hvq/UU9fECYSOgYmBi7vUc44xlQLEOe6bsv/Y30IV8WGmmIUqVQMY9uefjSthx+Y4EOxn6XHOF6qBJOtumhLEjqs4wM9a1XuPZiqffStEvhD1u2LS+rZg3ImF8sr0swTZFim1M0CKG7VMK+SgQZG9046LBtvPAsbZ1/zEbkaz9lKo+gsfi2kYARAdzmBanPBKGwRwVDPzy/iPqUnaLW4p2OQ3sf3lLcJEEJ4YEIZmARzVXQc/w3nE1CKJVNF9WNMaZR8w2kvTiHEJw8+i18iaEpM5lgn/xDlGC1ZIahbBobLkqdTYZ0nXfcehR16aun5i/y/2kPKmE4TzpdDmJHv8yICdLsbrZC7cfVnDQbLisQZ+X0EvYymkYSPDS032P4v60zwbKnTUbg0vvchgnkmE9YRMDUNnqjz/4RSmCA+3IoZfbmzZd3qiBYh/5zvlSoMS8T8tQPKXhSHQixOisNrXs3dyZUxUqoPPipPaVR7/WDp5UCZ2MtKXKol+5fIFlhmUVfJ1Ioz1+814Z4HEPhKtsLqF0tMZjp1UON2mxh/jE+chZyqE8k6T8Pv7Hf6J7fVb3cTybN0UTp8VjS2TArlNoKEZEV6/6OsPqpxA5WDHMCh7zMyEz826gMM7TIRudjqM2AGLtdGr0Oq38XmkPP/q4qggOOXO/Gv7EMLGQOYQavuUNN6lZ291t9cYr/Tq8Nz6upNFMFIwoURhJBvUStXShXO7P0fHD7SO676efeUayVTknqqbwhDsbrT3q4N6mTVd1ycw5mjS5uS3TaOxTQtj27djazucwrShh5D57Cr9DHblv8xPhRyp5CskNxV8Z+zVbwvzFdEDLjRB8xULFQ13FipeZKJDvN3TAX+ZjYPnCVRMnFXNiWAeeaGVPxtfgBWRNb8lLbz03nLGi1zAEAt5MwZQep6EdfWSelMC7lOzz/k/9B92vrqM42WlBcEfk7R7N+d9nyfKW1/PH9z/R7v3SQ+rodqwHPVb2V8UYzawW4elBhkdiooSoO4wo5FQpfm4nYp1p+SUkWCsvwMseP4IjlSxNVm5//XVtWPWvX97yqKBN1R+bIZjSpaQl/R3oLyy1qMG31UitqtZ6VobNKREk8dqzMm6OSQCedQkNVnyUMcFsHoBBFr8aVgTaEEwGAxbS0j9Fz/eTAoxGFh1KgGIk4963wesVa0zKQ6GLmfnOUJQBKVZyCmVeVctfTBqQc4aEii7sJUSoBcI/KsXPXqH4o+ogesNzf65H9XO8Rptew+YIv6LupHM/+ZxKxxRlRQIgigGkpQygUlAwohOOjCzw+bjfCIGEsKnGJXhh/Oesfa39hJQDyYDkVixfvsqf26HEzTPikYoJ/5f4sAwUPkwm9Y2bN6h//mLFd1He1t4e27l1/+H2mHqgkxxouFx0tVozxxcMXlDt/on2omLu9vi0XhRz5TRwDz5zXX+N6sMHRXNT5XkyvnnHnkMeN/rG2261Edrv9ZeRiACG30go5XxAOA57Ch8eXHhr1R8DhT19cLISNWe4Ze3efUCf3AJKN0ZAx34kiqLX4YlRKVWM38NCK6pl8wnRxbJVq9uGzTeoFXWUF4ZQpkfCtDasbH+SqWYqyQ+DB4MAj3oqiX9SrBgDwKa0a2UPw/PHI80cIxsFLCX2uOgpkBHEmRS6EIedGms7Tec9SwmUdPqLSYdBF2xthdQOqCzwIfVsb+cPS4kPtmuXj7UjklfQ3Gx9jpkZ9Ks4rYUMKoTAuRdcPaSKgAVS/G7MZAp8tT3w+Iv6rsG2Ztn8tmTRiBfr/bM8SmOmLGLzfPCtzXPkgMMF0YcEDtx9TPsxONv7QF7Ked1b7edDDz3UntEI2VMqOXPYRf9VvgZOHt75cjWJWqspgtOUwR7VMtkRrgxv9kP0AXKGjGMNNsagSeRNGofIG3+enBeadSFXJMOmSl45tKnfXxSC8uxzqvmX/IsGOUEvNnR8f5PbpsvWtu/6jm9tm9XDhTNHPhw8fMz3FiHaNKhjYyK06/DFRLv/nnvafZ/6XDsmSP+s+Iwkumr+Y3lsGUkoljLSYfVdWNU2KbfmpHo2HNjFoKNjPotCQirUYCWcNO74fML15fWDmLGfbrhjfQMdhcBy1RF61YZdXwUK67bdnGGJXF+sk8MtOVd7VILxL+d5YP7sJRPnztO4ALi51wqx82dqsZ1AhqH6vJ0uuSpYLOaCp0K19AuPmteXaKrVCunE71i/uf34//2v2iuCx9WRRHW3p9XIQSNOZT2fEcT/p599uH36/q+2E9rs8WOqk5QgjvKYiFM6w8DNeHIzec1xlYi3GFJO467spE4Qh7HVPRw2c8yp1h9/6hR/JgpZ8evf9UpImaoY3U5NNKMLWcHDUSqDhxLWNwMx+CiEZ6bIoRiM2qXcz3Xu+nfG0FyvZzMCaEhCvNCFykzt7WsQS+x1Ktv0eHgtkqBiX0yA+TvKjTVZiaQyZyOs9FLg1KaUlxclgT2oPazOEGERcomdvAgB0Gsw6xFahpLwJea1scEZ5fttAGh9RgbcuCdj7Xk2PaXZOyfziZne2jsmvRlODYOIv5VQc5JRKq7KQ00+MwLgzGcgTOgy9wODCgTmtAQnQnal5mPDsIw+DevdZrfoKwyHv0jx96//stUr2hvVq32y28f6SJzUJupo9z30pOrB90SuCcaW1oK3f9VSGZOC2bephO+FA8fDKMs11NkXDQ9LKa5aqF4J5JQoRn7oyMm2Q0N8zp4HxpzabpfynyGl7VyTfLBPGJ6ElfAS2Y+9BwSJ6hz6BZunJzq+TOXKkDpSqs5e3/fE0xhBcT9hhMbB+XisyAKVY49nz5llNIXSQsrF6PWP0Uins6tuuFlIV69mmc+4X4KMFSB/oH/+YTgZOWLEKbMu5P2TSU63vUiEMxGGIjAv9DkeffIrSgHDi4b28PxB5EaETpD0N018R/Ih5xEtddWPQob6A/fd1y6c2NdOKLnrlvWXN8YwkZfDeS2S18+enWbindYMKoc3PGuGhiXJcPTWYEikg4Ec2/LVre6lv2bFfPMXRlr11AijOIyY8m7x9CugiiPmzH+SdPUONfRrB1/Bcw/j7TwT9EAZ9d8u9e3//D2faiePapQsNfJ6VOlrQORhpPDDksWL21I3APMKAAAgAElEQVR1+CPfhDMqCD3Cfih/DOUwtKe4jwYVMlF5YxnTQd14/xnTh8/Fh9BmJOaqZFAhzi0aPsWo3K6ZlFcWqCP7vkiI6rve8dZ2611vbbPmzbdRPK4GSu6GVwZJ0jLXflLe/Z9+5ONtt5T3Gesy5YJlZn/JCxsWU0RPM0aMdFyrBNjp2kN6/J88yZS8aAbk5HE9KlehYxqdCPk8dCn0PiK3qbLRPcaAHMLQoevY1woRlBFa+qSbkNcnO/u9+fi55Grv2/+yfxoYHZk/cfqM4rF98YsiuE7IJFMFLdbO9xR8LAqBmKU+HGN60AgtOmCtWTxPsP5gO3Ngf3v3jbe27//Vn2yvaLZyY8SohP9REcQBZbj/6m/+Sfvajv1i9KnKvjzXDqrBxLj+FjFhH0n8f1pGtnxT+BtG6dPq/Qq+p/hTUOVO2jQxdB6K3X2wYVQ+7FhUGBkIx6vF9EyCOqn1AInSdx0mwCMhCQ8v3QeHF0PSlw4w6vOBO+XRSliSHXtaFiJ96U+KkOnO1PWN1mcRcoMMGYH9+3IEQklf3He8whR1TqXk4zTYF7y5mODl88XAKR+oT3nZk8j98G1jsTjpJ141nBo+cwr4MCpC6Ofpp+Jl89xiVEYdTT/Yt2DoqCYI545DA9q/4L7zZyWofGlkd3xFCPO8Dz+X4tfPeIEInnxnWNt0FEs4r+Oduim904l+OidjHwj/VFSuLLCnc8Gzs50bQOwPTzYt74DIIwmxBEnHEl5sH1vkfrCn129c09YsGo1RzFQW5Lq3PP1Ce/zZbaSpBr2wPs5Ga1yjca/LRuP8X9itfg8HaAE6w73Ho+Sq23F/7wJg43nyYER/eP3jh2RIa3DJbmmEVycPteH5S9vmy5e0UXmr/fx84rTaQose8aQOKYmJhD6qB5gkiCBDUY+rf3/PUymjMtC0sAcDS+G6vd7qBY0mjXBvUoYIVseCUdg+F6EbWvuNb7xTB6o+7qBi7LMuyZx1Ev6GFWqBHwjjDAkJIGmWPv9TSCST8kfBuKQtedd7mcK32t7aDwlb0c+WS3iI3IN+f1nlZ6cYkSzlPyrl77Bd0mHR3O7dO9sj932uTb5wos3RHm9evTzyRcTHwP0Y+yiFM1o/SYnTVbUzpDCgQ44ZFrDGEl0xBIn9IHMdZHCy6vFN9MgePbP3xdeRUxF0UXzh8xBtMfaW6gVmv+89r+mOug6yhbkLxNdBZE9rJPS9n/1cO7hH8LUMAig4wrkhM+tf8F4oHPKTVgsBmCv0Aqjd2fYcio0qUE2ha2kAuAzTeQ2h/MsRQWkS83+FBj9aLwgAzY+sJN3571x7QMp/v3RBTMmraqXotcK1SHJ96603tzvvvrutUFgC/j4kzz9mYBindde8j37o4+3xJ5+UEzXu8ry4v1530ahcEHoqdG3q4My2du3KtnLZonZEbeCPHVGWvmVS/IuEVmg5phj2lDjldxgzxO2jysUljzgcfCLc+wyXg6wgJ5LuUorF+fU7zPFz5H3X66nwU4b8t3waWLJkzcT4uOqEM44SXxZMYfbMhfWy+krhJ9RfwtXMhaWKlyDPRUy7ZHRGG5ut+KOEjvUhNZ+qofyB297YvvPfvq9dULMH4Y3KRD6pqU9b27+R0j8mgYQQY/jDuA72CMNqiC3akwjiDAi/v7tR7HO/0r9003peWC/js96TOSYd8ebVrPC5ywUL5rfNgsQmxFBbFdOn3MsQczbpgYERUGZcus9lvBBlj0dxVlbiGRk37tkuAjqp35m4h9KP8rCASunOxwAffrHAwBuvOFiq5vKuuxi93tuPAMTPxkR0IAGhRSevEL4FEUffdd6bkF1mwxbyUaeMd4bnV4mQ9b1hWPQRcm5mxfzGpfhHVeoDCsK9wZAh7yM5Ccua6YNHVQLFPIJSnpcq/jqjEsKsD+HMd7siwt49CiMZqftA0m+4oRbIeAe+Z4dVIszAZw1lS7lE18RTek/UOEPLLp/rLAnfgGnQXNJnqPgvqdDglevXr23LZpGdHnFR4snb9h5qDz3xnAydviSjvKLHw+qC10tJDyuQfE77tW3f8bbt0GklSM50X/N6lOrn/YtGhzRQJurgubfT2s8Laie7U56/wDPfN6jTbbffYvquls/0mY/BQa8oNLDPip6eC67NtqEDaqNhUdmPv7zQqjsvKzBQobj3i70VaBA6zv3zNcPIis0LQwL4+Lpbbldv/1Hff5VIgcwMMw9B8D4lvygkeC48Tu0prylZrWrUJ1Wej88hPX7QnDyyDq1yGAuytyXp7zx4gBj+IRlYI57uN50SVN5ipUslx+n2mY/+uXruK8FSaN3rqUASmsW1gbMxzIru8QQZ1TusuH6I+iCUYMus8U4aYu+4/7RqY2+8LP6Ptwdvc48OQZhWxD/6fapyQ0goOK4qju1naK+rfBTLmWihHHkDryqz/tn26Fe+qNa78pg7JyOUfqALeRwpPGOQlXqNCK1YvXKZS0TPegpchBeQFxOgZgrFDMqDJiRDJUeXCOjcI92yaA+4ndADPAoMDsrDUCp66W/VGOHtgv5jNG1KGyvpQJigDRCF69QB8i1vuattvvFGG0D0poBP/+wTn2pfuO+LrnxxKFiIdTQ3K75nRLJCExhiM9V4SG11L79ibTt7VGiYwspV2VNImvcjUbXoBVD5CwHho4+il0Agyj4JywjlFPHdtsmzJ0PSX7e5JgEr0s7o6gmQr9dHHaP/N/xhYMNVN0/s3vY1bSaC5eI4BJaLPT0vOJRuMRWny2skndGRao4U/RzF5kYU15qnrF6aZBUCbajHTR7khRw63H7obW9p73j/P2wXdu1t59Ty8jNf+qo8/Y/J1Ke+WqU0styAwoknHpNXQvvaKs8roV2x+zyDTvgkn73mliWfv+bfOsif+5VkwMaG+Giuc+sNV7VJYuivvaCkICkd4npO5HOMWUpf/1hXMb87MJHZKQsRaxelR1a4M6iVrXrGfwu4sOaoW6ERO0um91pTwZgRyKnw/I+ME5WA4xxS+Zen4N+hM5Q5ApZBIX25GnGeYWxUSKFLLIG1jTSUIvMXdTRcVn1P/aWg6iNqIPPj6sE9RzFeWoWSgYwtQuysQjQofk/jk3caqEdnJIfwS4vZTyUMzW6RswCTOWTQ97k6X575Hgw03g/0x7pR7t2UOl2rkpb4DgRKJb9NFj0X4we/9gnIpJ6IGceX51IDDNB/m9aMtbFZVHhQSidvX97r/Y8918ZVKhdnhW0YyJUxGK83zuK2q5ZJWKr0SMLyJfVm33tETWBkWNLZrA6hJyjlWaII6Uugaw2LHqfrno/pvcf1+XmC/hcqefaQlMPLZy60m255Q+dR4aE6CUnPO9UOmPJL1sv8+Oq0yF3vUw4CvFgxauDagKUrpGSO0z1UWCiQoi4+asg1pHGUdeV9h5WUSm6gXXfz7W1Y5WYBt/bqm1H4Iwqp4fGT7c/cB86RRD9NGFNXvtmO+w4A0TtkFZTppNUUQC7PLeGb9NRf0cPnKfXbv3ePS9JGlBQ5omY/SDgLd/19j7oa3v+5z6r3/U7Vcx9uZ5XpP23ggprRyFhQcuVClWNSujpDSpEqn8Vq7Ts6OuyOnfTicJ27B930GvZECCzkDGGL8DLTw4ZDU4mV0RLoWbz4qv44XWt99Jk9bcr8de57gDI7zdhgWuGGxSFD5XT78pc/33Zte05euOgvk8vKSOuHmb1v+bmoS3+lLV+yoI3pn6tu2DuMNzsNom+MaaE1QzNU4aC1YJBNVZZ88aeb+4BuKmn7xAlaG0tu6j63796jZlHqhKgW0wwO6owyztFKPxCv2JvJbam6Py5asFjNoC7zIKGHHnlYYYw9RlKZT+/WwWU8YEzSpIopqG6eNqLPavaAjLPx8XHTIAq+k9VW5Bj4dNBj37JJWAfhwyf0ZwgZ4Fbo+g56GiC/sYaMiCYTO2yXMtnJ8ZwVe5nr86nktToDPmXK/59PAzfe8o6J5558SBYNpRMSLgnvWomU0PONhAVPI5Dp+jcsq3aUvtvM2WbcrBS28/ZTsAXsXA1bwtr36Fkx2I+84y3t7T//j9r5bTvbM088337qF35LRK72lhJaFxTbPCYo/ZSmkFHnfgQDwIo/FGtYqpdsUUnefLlvj1O4hHf2Fz1K+JbyBHodETOtX7PSAmevBCBliHhW1QEO75w2srYUs9c0LT+j6Qyd02TAOOampD49n1AnrFOZ8UmyS+QlhHDBmMDjr5i6la/3vy/DF+jPBkE8Ilu+R2g1rrPuoQy1jthgqhS2xJogVgwyx7tRpjB0wlZFqDUwpfbuYkGRgjuFrUWSrgmyQcLTPHlPVQlAY5OK/bI+lM5xBhEprmyr+xscTnkksa4U63mY/fG+lIfhKUj4sjcofit11xvnzHSSe+xlZRwuBTFeftT1Rwlkf61sLc3fUQv1z2Wh9Ba/ftWStmK2YHWtkb3DiduyVXCykuYCAowLdPelizLf4YRofp4UxYaxma5gOSiofp+a8x86E8l3hTr0G34gOZXICr0uoGSLhFBdnYSyYSkdft9z4mx7Trk0JMa97g2aSa6Hz95JpfDbafWhOGhlTe+JeXM0Bc6hh0kOae1XbbrhTSl9r8Ub33MIqpKnFEcYYCHsXE4rAYkAL8Xfb6h2dKXdufr6G9vcJSusHIvXOXcy/YfJp9G5MeHPFRxO+GNAk7xreaWVhIy34XOKKEQvfyW9s4hRENaLbw4DLkJWp4X27JEnCkrlCX8q+SsI28idePisvP9XmX8AeicDjWZjR+VFAhtTMXBE4ZFTQgVekWI4q7ylM3rPNLEp/QNAVGbPVDWB9pjEQEoCh9X8B5QFJGNIKAIDl5z0bPoJ4ypkAj+HUQX/0G/hARmT56ePtVXrNxh+Z3/PSMnibCCTzPc6qxMnjrX77v9c27dnlyc9+ppW3umJ8j7TpYWJFVl4qL6Cz4K8IwyaWdlMynC+/hEem8qURXn+01WWN0PnhAEQsilmkBxTGeUx5XcwrRNkaaruYfGieapumK4ueuNyqLZHX/2UiXxtKP94DgQEDzucLf6OMqZBmIjFuqEMKHJQpjGjQegNfAVaxrCroD3yD3rjbquRjpW952uEnIBH8e7deIfwjSo2CGNzz/Va7EzPcCWEE9Vkwd+1fz2nufe3ovn/ns8Dt735nROvKuvzhWefkPDB66dsJCzLaRIaQ1J0g/RKp+kOEJb+kazDwQZdRIleWDnBsMlLwVh6He8Oq5tpRRMq3fuhu+9s7/jnP9lOv7ij/dy/+K321ReeF8HENZhBf4IyIykFml8clrI8QfYvROHVxcP7W7/07eBrKfhSCt3nXmPHbc3Z64ryMJTW+lXL3H1vp5CJAR2+h8OIqEEwSDqiAQueOMMdMP6IASEggIUobWHQxRmhHGeUuc8AmpNAXmR59oUpwhPVtUzgMBt5BiGQbGWCADuRAYZPrZNwZafgUyFBeIRZat/7lTTvpcTQboQ+jyceORHJ8Nw/wt7Z0cH0ScLejxLWbHxBXf376iFAKeyJ5R4Xk8/Fa/INRFasGZjv0/M5xg5j4OkZ9OMiD79jqjgo1+dixdPRzwqEJBugtyACLkv2eOQzYBBFAh/7jBKlZCy4lOZRxGOjPzjrMRwo+qXcj+l+rK9j3iSxS42S/vuoXeK8rpDSXzmH9r6k7skAksH65FYlhVGzfhFhRlUDn6Ul8erF89vzu/Zpfvm8NiLU64RK8ljvIeU/HJHBEAImBEd43pVz0R2SW/HO0b8R/SM/xolY+sx0ffBxoWrHtGfzJBCXzVVy0woNkJks44Rr6T3sx37VpxOeQQAzhISSVSsZ7elB/Y0KFKDki+ak15m+lgSrfUz6Kk+/8iWCdjOLvdvzibbxmuvbguWMvw3Pv+KoJNJ6rK8UDNUWtH2lix5KGm95ULD/ZCkgBLgbXvXxQXjJPb4q+racys21KNH94vVt3/qSESM89rnqzU8eT+rEvNM4u1BUPR5y/JqYNfztygjRqWQAtDo+fkhGg0YrSwFSyonhcAIjQTIX44B8hXOqGiETnVyAaYRLdQ5DlDgqF4JpkISkWO4hea4Hjr3SbrjxtnbFtde4wyH0hsLnGqflXWOk1X2yjjP67gce+GJ76Xl1CZ2IRL8en/d5pJyFkcKeURukG0gNw8YYMIa8KtuAZ+de0CyLTplZimkDQud4lkRSIUoklJLndN01G3127D/7Rxnv02r2c1D74T10K+MwnEvI25ZDbsH/QO5ZZmfEDJlN2FWOGoYT+zVHZ0fDNEYMG2vEUDHfV9VK/O6+BCATyO2cOhgTXKOHAcYNUH/lAQQhwI9hYBYW6t3uV/rsb21Qn0HwWqzy3+O1gQ/8zD+ZWL1yQfv13/z9dkiWoTOktWDi1y7B0UY5fpOwmSF8mDYT4tiHKhGLOvNK7okbr1I09uBVbeCAMvjf+9bb2t/6uX/Q9mx5vv3wj/8zSWP9T8rUCTPU/rrjlRQ/Ncl6/ykUfymD3CX/Hjrkokf/ayVr/2sUPxfhfcMSjm+5ebMyS2e2z3/lmTYh6GqaPH28/OkYQZnMR4kU22OCSGv1gtbpuBbWY07aM7zP70BJ1V/eMf1QJ45b6lp+wHDG8zNpyl5VMHARmvc0BbYFWib7hOGS4RfOxwqxtzl42wHhRqzfgzx0xuUxlh3VnzvgJaUx0Hlgec2eHgsF2mX560JAjid033MYjJJ0Y4Owzk4fBmo+Tv6GjDvCNpcqV2iMnvIkUGJgoaAjzCQYGeZ1vXIohspL8OWB+oDi2HNnMkd/BWL1oDBVtoWhwIHzuhm7W0DBnRfTVW8re3ua9paNkmvXr2qLhqcEsqCP0pfgUXXfO0Mykg2ffkINauaeLlsyV17j2TauVrtz5AW+evxwlr4JZlfznuME6vs+Gh5qT+HXubMGdYRv80VLM5m5qj+whp3a4/P67hXy1FbNkUcpFARYeHx0UTspfgukh0qMC4L8DzocBT1jIM1RRj70yT4dPHjUSI6n81lRsz8Zg7b3aLwv/uVe8oTBh+FIclk4B2xHLykwHIP+hED191dcd/m69TYOq2SKbyMUNqpWuDS26rX5DQOAc5+m0tpBedOh/DGkY018Z3TeTDTg4qONsEBtMmEKrWfXth32Vmdq3+ZolPZ07VldK4ROKkfznQkv9yMNY7t/yZPpDPFCyIuIFXsveSam7ORHeIEwIcoy+n3wTF4Qf+O+SGydM3e2DJL5bYaUHL97y8lbQX4KtUDRnlOSapVucl7O6peD8sxTT7YtjzxoZ8y8n6hjGJVxdBH2y9/rxQwNFv2x/0Pa9yj5rHyvgOYxlPhXaAn3RiIk8X36lKzfcEVbqy6OEf4lxMb9aySyBh+98NJ2e+XRy0Pn6NbCtFEOoiLvwj/n99JJkfMn2ZP26E5QVajO6DI9A7KsN+go6utj6BBd9eiZQq4Y8f1Q/i7LZnKgaM+9bdinpJewHyMJ3NRvUo8zjRfSmPLfemHzS8jtr8SvA7/x0++bWLhgpD34lS3tkSef9sH1GhaE0AomgnEiyQuCRfGR/RxOqggFIZIwW0zBioetIj6rS9G8ZkAE+bffdke7+30/3h7+8wfaT/38ryhOp6xQYlt4aLr2Kbo8CWIELn5ZXg/xzoqyXpyT37+Hl1gAvePKQwlLraewLt5/Po2h8/Y739hmKSv3USVhTVLm7KBLVsLTpyMUWc/A8hwsjAUjeMKU/jPURhIfnr6Yj2ZE1Cqflefn2cpmNEfX/eUeQpPwfmSfprBwBU0mfSBkE1plL7vkOv89mDTKrnqzCUoRWxknUcb5xf07qYpz4RqUp+lFjLYg5tjpghnLeLBBmATfr8Q71CHphGuQGU8CzmzF+A2BFZfk9aEXhs2MU0eu5/DIY0+Y4EVMG6jacHNisrVv4byzJ7FW7p3tYR0+Dz1TpsZhj2nozYF9B9xgpQytugcPrLNCrlg7dFzM+9q8GfKejUtdrOeVY4vbsoWqV1crUPouoDC5k4ef2iakquD98Aw6TzP3d6mMy6Vq0/vcDvWDX75aSWYvt0UqAwNBo+xpr1q9nnT/hx4fxc/iSQtAp31EeMbKOPnR+xyqKEkqzzZeox5iqhTkZRs3Ov+jOkxSXXFI6MBReWeRe6LsekGlc5UYdVwG+Di91zvF34nDbm/NX05IC+Xvd4hucBxicl8KyxSK/p3cjxwwY1mR+zS2clVbd/X1NhBrRgD3NySlT6Mf94iQ9zlT9zHobnF4/uJRxZpnKN8o5sUjrXolqSADkdgXyFg/TbPUgpQjnKGMfw1kwUMflrHBaF+MALevz/vrVcho1Vy3u39fLYmIm4rNqPv3H4qG0riP9xemWaha7Jf5LZgorpl0GB5lZqSjKMkbAmlUOILYOkmJYWj5IpHtLxl1WOjDPZ/7tPO6qjNeIX+x/0XfGGSl1HvKjfugrh9jRLNeulsNJCo8cPi4Og7y9aVwjTzqs+9+5/eYT1H8btCTxvdRoRVPfu0ZhUtiNkA5HCVDoiQzYH/yrTDIZuLlEw5S6GBC4WqPD2bYEI3pHCaODqkXyLFwbktUs0RL6QqrhPMVDYbi9X6aMKLJzqSHgNwJnstzsR6M4+lHWpMI/so9Dfza+/7RxKwZ8gSnT26//bt/5NprIKOKyXW1zlhdssAK9q26VAtD0H3rrLD8cabK2uvd8avuEjYoRfjD77iz3fljP9Q++aF72y//xn9SAgwfDgV0BuUJMUjx0wRm9zEpBxKCOliw5zn2KLSf0eobe4Ipj6MnjC45Bm6B8Madb7hBAvxMO6COaso5M7SMwreX79GhSlyBYfWvi0mlpYgiQ/Hj8Z1QjI940SnBWqf0+lmUfmaMlrfE9YwaJGOyX+GE8n8XJ1laiJrgkOaR3AbF2ftNhWxlzxnhAftaybAdIVYCVgzx8KH5ctHSNeDRTDSC8VHYKaCLOdi2Kink+lWC1SVRpaFBTB3FP1flUV2cMhnJmSI2mtQ5TsqtchlsjIAsEZu3dx8wIPfZTbCCTOQZeCfgQcxB7VdM14v14k2doCtcfk8o26KFEJ0m2R6Xlhy1fO6jrouoJGye4Gz+f/UKlcldsaKNThOkL2/2iEJYlMcB77+466CUfnRg7OzP+sELUF28yr2WqYMfSv55Kf7V19zYxne92JaMqCxL/Ed53W55/GeUoZ+2Rucxc1GfVXdb8UMYNWEU8dgsNGGVjGr2E8EHH7Gl5/F8JGsH5EFfmD2vnVaiVs2nINOf+eiHlNHvc9cH6KcP4kXIqqoo+jfn0s6RZWTCI9xfxFKjl0PRf7fWfoWmd0TJYlx93qLFyua+xcmwrKO+B4N5luDtmZT5ydsDBic3gaQ/QhNarJryzDfMXgNuan86Q/USGu+/H6ObGMVazyFl/B/Yt8/VBaPy/IdUljYJOtMHkIHuPGjzwluf1JEIVp+BU/X5ofz7vEHLkzLyaxVxjnHJgt37jID0eC1xrdNBDwIeR6F5vryQAvIRgLpLqVvRodSsHM+2Bx/8Qtu69SV9Syi/ixXWxfKT3JcuxJVGinlQ9x/8H6HIYjXuwEmg2WKZ36k8mKk8gANK8H7r3d/uMErX2haI3zF2klgn2rMK/+7bd8geO3KyBrShlzA6mN5IiGOGDL05Sian78U5NQY6n6GVMJaiU+EF8i0IDeYe9YwdnaHDfMD8PUOgdFfnJORNleL3XoUZH2eU51k/99PSX9WfBz7wT/7xxLTJr8r6X9X+5ft/zQowyhkqqSyVgT3GSNYp8o7xmB3Fh3eWijGUCB5l7/3A94MavvMj3//2dscPfk/7o9/9ZPvND35ExICAjGzWMzIMGL9LljVlfnskgGK+ee/REVcnjPsEe/7YD3P3fbJfB/hllrxOsfw3CH566tnn1FhjgSbmCW4VcbmmXsl7QPww91T9DKfBQPZsYLRU9oaMyaoVVOqufFICJ0VMbtCTSSK1VSj9SORLL429NfMAi5K8QrgF4cNz9Mq2B8P7JqfQzyx9hGHNvEah1H138HcK1tQ3IaRIGsrzhZGAwHoCMROIfMg9Q6LWakHeRxvORLZnFUYBCp36YcrErPj1OrF4PH8ezpbnNWBJ6EGCOwRHsBIwW72P390PQR8lBh8eetXJBtJBFngohB6d4rl2HcjSiSox2vPEklAuiWWWyO2RVk/Z89bV6tx2/YbVbZYUvg0fEyMNhQbbk8pZefLFXaJXS4Mgu06G1/fRcVBohBrizFRiF8bCbtXer3vDHW3KwZfc6Ica+5MnzrUdov3IY/j6R3mY9mnxsDh79ld7ct7zzNVmWGV+1y2JUis8MBuf/QgQjWH0b9ek6e2U2tKQu8P9eDaBKgOOyPggVhyZ9r0k09jvoEMeFyl+LbdDIPQ3QobueGjF0NuWUjIhNGOjgsYi4bVg+rnzF7ZNr39jlL4arg0lRZhkluDdgv0Z+sWUPJd6Qk/KyZkrXsYIjesXzB88YnQh+eVSNMirKV7S8zFloO/ducstm6lHn62Z8mUwo0iD1yrU0Tur6nzIYXj/vAcVEqj77Q+X9HnbfcQTKBx/4/5LwQbdhW1pDWzjCvTRXi1Z5zJIzwOvu4Nl0IZ789PRjoYzenHr1hfal9WWGOVXci3tW6hJ18/9kpUZ9xBlrrGe3sC0noGr9QRZ+Ex9t6ZNkkVpgz3LLco3XP26dtXVVzqsEaN9I7YPRI/hwgPeGFYC5MsyvF5Sq2x0A0bskBCdmTqHYcXyR2cOe6bFaeVKGMKX7LWhicNAVRWhROrvmSbo3AGUfYQDMbA99dNIYYWl+zpAIm8sr0L/9NOs/Yn+m/56Fv0r/crAr//jvz9BjHnl8sXts/c80B7TzGLouGDTYpK40WhYYEFdXmIqLyBDLKxo3ANBRiZvN1JSygWPf0j9pX/sf/nO9vpv+9b2m//+4+rF/1llX4YHzeMkSS8QrAj4qJToLkGP8d3x4OBS3pUYBQUAACAASURBVFy0sb3Xi+peS2CmZV1kqbfeev3Vbf3Kee1xVRecuhBDXiAuvHssyxmKl/J9nmef9x/ZqvqXMSoIzok1GC1Y2iS30YNf99QZUfmdngBH/Kus/L676IQRW2gQF5g3TKsqE7ExkIzE65fClRVr71f81RXM+6f/4vzK82efEIo9Cz8g9l6SXxF9oQrRejc9zNz4fi+GPaD8Z66g/ghFhJFUjMNJY+mzZ3gAsWZQHV/V/0KphlKPOFqcnQdg0FNenjAwcHUD5JMx6ji8j+i8lZ5MnbfvPx49GupA+B5t6U1kJjsGm/e5dsVY27xOHr6QsUAYoAnKhqa1bXsOtC3qQ3Ec7yqJtaO+CiWk5cV+jCg5bbboimqRo4I0x6Xkr7z9Le3C9icU3jqusr+TakhCXsjFoqVfcfr7dZ+LVLK3ZuqMNk9GKUYZw59Yx3Hx2wKF8BbNYVgU90IeQ8CTCDNyaUaYN6ESugnR47P7x9vpC2TJx1l4iI/O6DTltCoHpNdCv6Hq74dGSjjmnvB7lKT2tDzGsb0o/8cSejkul9o19kr9YihnHkOK3d/8pjfLiA6v395c0i8Z8Xj/mjJqnnXsWV6gnRTx8vCceX3r7qFgpdj7vbpCvHowL7A1tzLJ+7pj23aH+mZKGc2bt8AKJKa1lVJPDx2jvC9vJWzLFGJpdAQh9ssjnTXv4+U+0dXPV4UgXeyJwld8KobksDUxHhcPWLFyFJ68e3v+iRq6hazzY+K1k6K5+9Sg6LAm+VnKl6NlmXCpHA1LthKRba7D22l895R+nGFyW55n5BWxqavWXtVuf9O3dDF49/Q3shM5TRhZ8PBp+uZnKPWY+IKmX9NE6yNS+CqvaAf3K49GhjL6xgm/yAfH9WNWRw0Gqhp9uiAaBWCPbGCGYVPtz7syXtQ9ZwbLJMLi3UiC7ez5vMO/bk8D773j1ok33nprm6ee0niof/Dhj9li78U+IrkiPMRg6h6sHE1ZOog4ZHYwnW29qmTEJogEjxknz7ef/IfvaRtvvb390i//Ybvv4a9o5nEodA7qOPFhkjtExAcF8+8/JsjRhNbzFl57k5PIrIj639H/SzAfB0gW9MqFC9QXfaHKBS+YsUkUcectK/1oR0nc39/tcINP3ln7VQICkXFfePlUIdBJi5I9BJTnxttDifUAWUVmerTJLYgv3qN75Lty8WbuHCRjIZixbie7hBktVo/scT/MZ2EVOdySUrOENd/nWG6+N8Iy3BdWDSWFeXi+RIyMrPV15503Am2AWKDQe2uPkAHvjdjiRJvN9DMsb4zENHTqmobu9DfHZlmz7yevhy+h7aYKxDAmSkiGFj0QyAGJDn2stxcT9R5cwo2GSV9DdPHW3MLctySuPlKpBMrLpPCvuWy5q1kipwOPgZ76M9Qa92B78PHnZahCD7GxnWGBQvSR9Ayqin2OaDrbiGq8oLMDGkIyaXhOm6tM9v0vPC6lH16+z+YSQg+oNdY+Q0b1afHIfHm6U6RYoTnezznO0L95eu8CtepdNEeT7WSsCNbz1RBwp3Ufs5YtV3+BIfMcgnDa0Kz2xA4l9+EhO1cnOpg56czJtqJroXA0BwrYOmjN+sz3ePFquW++i2TXsA17OSxhLFyM4hVd2OvMS5Xq4L3Dmpp2651vUzJojPu1ktD3k6Q5U7DvLHVmw0hnwA9VMkNunytDRvw8Kki5DJS4rx7SFnzCAtNjZ4v1GmGUbr/hSxIU5YnulPKH/kZo9qPKB8Ig4SlHmKIu11Pqr6E4S7v7T0V0QTv1nb3P9yCrQgIrR6joP/YrDBBnu9toY/AaQ3uijS+K3+WqvndKM7V/RnZJduGcL7THnni0Pf3UE6HIbbjE2qO8EAso+S5DkSF34uwrHJe4E5TW93noJCUVe0tt/vL17Tu++7s9u+Sc1oeC5ntp3sY/khpR3sjacj5ddizDfpqqHbarOuHoof3+bHXeZN4MBq4TITEAjGLE+qZT8UHTMLz8lFPFD8G6QZP9MH7QdciGv87e/SViJM70dcvGJt77vd/bZitpddN1V7af+fl/o7KJsuRDkNeQl6rDDsXFfpDsF/3eI9YTFmwXX4YRshSMzaeOc5YEyE//zP/aVl61uf3TX/i99vQLT7eZNEyh7IP4Iv36iVGJSPeqvOOIMp77FXknR7/ubv5Lij8Okc5l85U9PVPPa9SNj/jsUSUuTZZSjna5iuUzzlT3iJLuDCAEBkpHzFSdnMJrVSxfiu6Uu/HhiTJpLgby9Md4UfoI+rLWU26aCYCvw6i0b+s7Y0gMyZNFpGUohGUlwYsHTHKliTb0YMC/wXqXei9RlREGhPMTymrXa5R+df0D0rCjzr8GNlXMqz+HoDztfmQooP5XnBnOZ/DGQpD1sU0KfAsKvU7sOIyToJ2ayeDeB2Lc0+ypkuQKZQhNHsK6PMJSOhVWii25VOBeTDC2q/QScsEiKREPK0/d+waFf65YsVhGaQiwUFzKnBfMyETGh556vh2mq10JBx9CLM2KjntKHilzznMCtP9DgvpHlCgKTexT58rFl21s23e93M4dO5jflXdUmq9v6VxrFU175P1uVbJSPabqhka0/8M65kF9x1SFp84Irp+kfbxseFDNlKTk1UFzipLUpskgcwMc6zvoaGobmrNQoazB9mVNURsXP8RUv7iXgEjjjOivcVLXBf7vN6p6XnKiUPocyBmC1nkh4ToV+XaK3wgUHrLW75BBKv4k5VxDqLoRJXHddPtdclAil4PvxEEgwWymkI8RKeGZSvYC/ifmP6QSQGrMEfhGQZQszKz1qdq/fmPFeUvBOl6f4/el+C0lYwgQz9DnXvXAP638o2HFlqkXn6WGP24o5j2Ka5SyqPLHUu9h0OepXaL4/SrGVCbzxrt6BpI9++SlMJRyUqm/LhJVK/cIDxzlztm9Qsks0H9WBhjuV0yc9/j9bvGLY/OqEkz3t89/4T7JahI82XcMg9AHXovlQ48gO+clkwyTq/yZ0JnFhz35M1lVUstWXd3e+e7vtsIHmeA8h9U2GW4861Ah61WIAvRR/BiDuCgxn9QefuDedvKYEk1d2RN5VZQxejBX1evjWGj9tPbmGp5jQFVZykbkfexZGTmEVWkLn+dYR/SNFc7FAuWv2W8Dr1u+dOKuW25ql61e1a7esLz94cc/255VSUUxciWLcV+T6GEO5G1IP2JNHj3r33lHWFc2FnSAVloIlpQQ1OiPCq755+//B23hisva333fBzQcZKfqVaX8GEtLGRgZ8foH1L9HffqPysK3IM2rX7q/nVeawrs7p6K3olL9Yb5izt9+5zX6rkltyxPbMmscKzKU/pAsSfd0F5wXPaPF6LSTRSE5lhztG53kxLMH7kjpo/ydxBdlKZGlDGOGt0/eBGVpLoFMrg8rM4RNyYq+pfo23cPC+iRK+Gz5FiyuC5d3UHtQBlfBg/2Z+T6eVOpmRgt99jU7sOkn1/nzis7Ze55K24IwP9uzluNEKr7LiQcqIehQhhCwM4qf/eyPzfZfxzFQblL7RHINwpPkOJIiz9LSmPg+viX36vXnTtm4qQMuuishE97cN3rEHfaoybrIspiSwcntitXLNEVvkeqobRbob9EbYFCJSTtVIfAVKXyaDkUyagplC+H8znzuEgX9O0YANciRwDgdL1XGLgbiSd3r2KYb2nOPPSplE7HNQArKnPGCuwd0cJV6jj+nYSTnxV8opHXzR9oaVQhMleC2kHefA80zV/teqgFPytheLCV8xfqlbbqGBr3qs4ysa5+zuq9N01TAQSlPsqTv+fKDnqEQjZ0ojYyySAtKEAAQMvXXAIGpGeVBxJmIhgzIUFEIb7YgjE7uKzo5BvHbgci7C6g6hHHccm1CCmj9SvOeN971Ft2X1oXiTwMEgyoa/aihmO4hkv50XzrTbRp5vOvlQ6ozn9reoAZG84T0xTGl58+5ONclS0NDO3AXpjNohCqKaJ4ZtEO1yFElqYE2zKTVsXpWhKYLY6mMwLq73tjir6fMkG8QYSGkyX9+a89KCL4NyocOdNqxS1bagdKyr9VPxca1k44D2qZzn3voO5aONxxlhBNA/9mO1speHQkfeeTR9rVnn9HVY+BVEEqdS5/x0nc7heS46VjHobH+Dsmk3E+ozPprbmtve8ubrfChC3J9kCVRS093vcwrwcmEZ6T4zwlV/fzn/lz3cMxIAT0PuC9Cq1yH8FV0TFXeE5/Tv6rPD1kbeQauhPAtxX3ZqO22OY23pL9vLEm+/hz/Or0ycNPGyyYWydJ6+1u/VcJDcKaU3wd++w+z3CGgj5pkFlAPBkB6ld7NgB4hCrwEgkyhMEJR0dwGoqRsC4E+VzGb9//qz6q95aL2Pf/bL6jG+HQbzPI/e4vMt0b56xD3q6fyuDKMQwkl7eUBlZztXs+kk2+0+UvUb59GKQvUJGWrWu/iCXAf1YmPuNEMEd+A1mI5ZYKI+8XT9yQmPZOQRu9ql5uQwc96u8z9gNnwbmp9xPNJ5jOkZoMo9sWywco7YsWd+EslYg8fj57fHWXIJKB87rzb3I8O8rfMihh9CIUg7FK4Za6XYdd58/k5ozfpjcfeJmNgDbv216Iw15NNh/xZej2EUXjKSXuUWs2IdegaF+UF5Lr4HmrNmWx2VkqEsk2GYHTM5h9CVZdHHgIyX/W9p2LNddY9fyM66Ff84X0NtNkq07p81VhbO7ZQAj4SgHjgsQIbb1UM//GnX3QXSadY9RsW0EefERIKO+/BCiwUBYqfBEePAsaL0ath2LS2fPPN7YVHv6S3ZQdDaKgn7y9S/FxjvZLxnn9VeRS67uWLFraNo/0JuOHJINgJPR0/pUoczcx4afuhtlA0db0mBU5bo7kT+l6HU4iVy+idOawudUyJgx7FA/c+uEVht/TWU0iWAeeyMXhBSAyJWh1szxkY0WEQTUw7rM10ro8RQW5TK4dGk+bYAyfwYiiju5K+Qon2DLmA6RmEM6Xdeofiw9NmRjOmjKdD43j71PrPFC+z1y/v26+Ki6Nt8ZLFbcWqVW02eQ3weVclZG71OeHUOExpoy8oyz/ZQEnjDpJxvsIktfkdt/dPW29K/uYo6c8Gg/VvOj1JDyB0xU9RQRFGY8m2+MqgmwqU9sgMA62M4FhTj0s6aotzMO2izBN+x2Ex7J0lbpn170525MhYwYK0MGOk8gQuyKFraly2qz3wlS8Yqb00rNYhl5cwWk9eFA/EJsY4ae2a6GJo1sJ287d8a7t+09XmMef4ENIDpfA9BAN6/0GvRJ8nBOvf+6mPCgUAzlfytzx8j8PNxOkKbUyAzCU9ObRhGau9p2qJcKKvHXRWMjeQ1nj8RU7DJbf61/rXgTdevWHilIYm/PAP/JBgzQvtW+68uf3ET/1Cc5pSJuHAI5WVzb4hy2OUbVAuzUOidCNIknKX3F5LF34mRkv8cK6a8vy733m/LLWp7Z1/5+flZbwqaw6BIw+IEjgJVyB/EsQOCG46pJhn71B6e522ePdCMGh3lvm6YFURzU3qtX9cQ0vmqfHFDnXhc5cpfSddCV2uR52+4/sFb6bCFxHSaQqmAVYi9wDICMWGUMVjI9mEcj0UFvBZFDGY2yOmTz261xUK0+qYgSxUBaBY9VzKsRd4huDjFsprN6unIuFzWOFdO92Iu6QFG4q/eqcXg/aX99VWWUjhMfF+I5khmGs6XwzBkcBITwyGsXDEmuY2tF9VtxuGSjTE4fwIgcBbZHVHGIjhIgHlo+zd+xtYt/No8oYTIiymrLoRO1O2M/Emw9CI8iH+gcpkW1tzdFBM3XvAd7GfYTjEOYDyLJC3vHb5EkOIhHlmoOxpByv4+MVtu9tXX9zuhlIhi8JT8KOzTvhZZ59GUuRD9RR3ZEWnJ0wfjCyfZN3QG8lGY1e+oW3dcn930S6pqM8ezMV7/cu0tsvUKvuwUINjor0bxyKXot9YBQIfVFx8ztgy95TYs3efUa5rBZdfedeNbYrgfnhBnNBGNWFuxsjs+Artw/j44falh7e0odE59uxpasI5Rfw9kgMr2x++PiHvi/0oj5l2pzJvzDccVodI4W0h4B0iDOO37JtefJVb6QnmTpH4PINf4lwH2oZrrmsLlq6wEVIlgxifMwXl0+XvjEJO8O2mqzfpXjQlUfA/f48chj7D2EcWxnEH+9tAT+/P9mEku1ruYBzBM/rcKX0HcX9XF6gUerZGvk6WE3GRAcP1k3B830kfoWRYR8bx06DtjN2LssnrfQW7p3JMJclajJRkKI09rL4hAfmHAUB9vzuMKlfD42upb8egT8g/WiyjUEn8E2p05HC75/773JsjkpuzFLiM8S7GGNxl1jBfJ4uUPOTECZ8KORuet7x9/3veqz1jcFZNjczPcvbJXyhrwq371Wr4i5/9uFskM/DM4QHH8SOZz51QxQdMvyRXAecsAKUsfUZeOtE38vNLuRfyWbzVIYuXsHdy/P9QTwO3XXPlxClNprrj9Te1K69Y1257wxXtP//JZ9rDTz4b3Z7iKKNhjzeNhhxRDlEWLB7MNEO6zCSushlZ8Vi9eBXExXU4JwQ9LpEV9m9/+//Q8I8z7T0//i/VhUod8cigNsyjJCIpDGI1HDAZz3toI2qhlozfJ3DTMO/+BsXUa3T5evOtNyrjd3r72vMvSFHTiCgmPiFwgQOnKcnKXr5uzA0a8BwqE9yuCQmJUmJ0E6RPt4wSmsEg6ELhx4RAQ2qe15CTx7RPeBvO3rfn3bcw/ead7BRZ7jAMa2OqBGXByCEea6+5WSvD1JNAvRFKCYFskWhFHk1IOC8jMdxOCYncpOjQdfGjBLvra8VEXDBa5mKZE/8OI6lKOV2GWK5JGl5cw3CwjCPacVoksE69jmeHsgj9GEq4J/65VhgQ3SPXaoFrgzJRksxDie8OhcTPeO/rVKEyNl9T1iSAD6kX+NPb96pkTtUh+ixw+7IFszXDfrQtXjjH/eoPK/Z7nFIhQZCc2X7VD2/fHRnOPAwL8r3scVmXqeBrnc6a4GxQgF7nxY++O/Jl2TaE2sCkobZ44/Vt+2P3FSHk3tiWiSXkh3kiR2WSznSMUaP6eZ/O6O7LF4UBl/MdmBg3XQjXFMW4o4c7CVKKjT76bDvy8v527RVr2lm2+tjZNiZBfH62qgw2XCVPeIYE/ZF2z733tquvurJ99akX2mTawXrkNG1/wuOOsBfeWdDcKbfzjZiq6UHMUImfXa917128v/P0g6h9306E9f6Fp2oz2UcafFAGV5B6jycu23B1W7RqjUNv7Lqvrz+T87B/z255+Avales3tmXLV7RB5WeEwVinkTRV9BuUmnyYqKbXmGdZjo2e++vykVe7t+/wImdRZibYf5CBUKmE+XSHvJlvw8Cu16PWvY9iLOz6/16hpJ6xYors1t0xnvYvE9S8xvjZDWkwjmhak31H3OAGpenGNlFK5/7+fhbfnhFPKI6O4t+5a0fbI7qhi13kaVS+RhpGSaRFrmEgJelmaAIBRsXU4NBou+2uu9u6y6/IQWg07ApksHiYvUVmDQp93vXSi+3L935aSl8Z/fLyqQQ6q3p9aNADdwjPYFDqgbPI/UEx1ld2ZHIfoC8jabVvtWdpcHwdx17CwP+D/TrwpmuvnqCH9FwJ83e9610aEjLcDp6b3H7j9z4YHpmJK2Ox9viwimMkYQUimZ9tS5okNSt+mCYIBEZEgZw9r9ivFMEancq//p1f0gzlPe0n/tmviFE0AU/JdFjCZPSTVGIhIqIF+t1LMx33W+4J4f4z6AjM30m9+KS26YrL2sZVy9uOl/e1w2qsEvFVWkkqU1+KnpkDWJvRdrcszYApud2YrhfwPpPJUPLAShCWu/JRJkJvd4RNxdQq3itCI6ZvRUnYoIPx2S9uIzzsguZ7yTEwe+ZQ0CzDlnUZPCj+9AqKoRDC2m88aguQDAyHTERixs4YZcCYyFBICb0uHGDGhIninPCQKjuZ+3A1gPaJJBkeETuLa1uoW45VBK+np9wASvRzVJUZbp1rZReokOfA4/XbiAkPylHLohtUQ1gw/F9nzHkBBYPbGMzQk/ZmbOHctnzBrDZf8VYEWvSUCDrE9Dis3BI8+vnkkyiZaQqzF5jyRo9veYd7VTb6+LMvab3qGyGPyPPcy9pk8dBF7LS/l/0sJMHNTeTyG7/I9xVdluLO3EHfC0sr43nS9Llt9prL26EnH8guhBnPTiKvz8U2D7Qr58/VmU+oxv50e1mGMSvZQG99XXTIY6JF27OHlaWvNrai8QNKxFul7oBs8jHB3meOakiK6HyyEv1eOjje9smgnbt8ofp4bBCCM719RTXdC8aWtCee3NqWLl3U7njdVe0R9VE/pDzCKNUNRRhVF8RWQ2nDJ2xXDDoSLXnUcsxYAA2xrvCZBRpSnSa7feJoLZyj26FzAVwiVoo+NyQNoYJwoY+Fy5e3tRs2mW6jR71kh5LvXn55d1siRGCOSvpWLh5ry1etlFeuBjxpIMUVk//7oV++H8jYIc2ekRCiIuRQlNBB0zSdYq0TbdeOnW6aM0uoyrAMAMb7xtsTQYTeUx50tjLbaT4Iei+das6w4koHIG+/9qNj8TSI+R5ToPc4jPWoksn+B9myOurmI9u/PP/oVS+epI2tHJtjRw9Z4Z/UWHSuMyYjkhymR556uh0+uNetcOPGuC9oIp/riHyfsbeRQxOx9WnTR9q1172hXXPjTYFM6G/IL8o1TQf5OYZrAe/v2bGt3f/pj2U5It1Q6fRJXkckf3uUtR54/64KgCvRPw6RRitq0xQUkXrsIhsv5Wvf1n7T/DjwLddvVpdDKTR5Rn/7B97bRoemts03bGj/9Od+2Udb8CH0aiXgOF105OKwgMorLjYgIuOAo+VlNJyxcNQZM4zlhNrhXaUmG//8N97fPv3Jx9r7P/Cf5aFF9jzfc0xKn4YLwINYqSjac3reLeXt1p32pPpFRT/rqh+5BNblysTeu2e/iEwlIW74gIca0+eAcGfodRCGKG2zSxGMnPExchFciufkPREYcD6jJQXpYdkTz0fx45XELOcSTHGdGNdbCjHWFyhIqPral0rW61ntXoVhbEqDeio0GAflUl0T4aquEUuSarVarjPrDI5SoOlQmAl9vZTh4kzyKaIzVnThQiiT6IfQ5ncMJDcW0s3SNz/W00tUrDLEus/aVzxQ98zX9U/LK4w2l4EAhTkZ/8fWM6PekiBzQwwRd55/ejw+/2BmTm+xFNq6ZfPaqiXzLLTc3S2N1UmMBxWMuPfAIQ2ZGfc6RpWFPUNrGh1S9vuw+tCLFvfuO6KWufvbPlWQcJiGtB066EdqEBxmhqAVK37jDDFWwafTs7d6wrtuMg8JpW96kE42aiKNMTivzVXf8qlfe8itdHdLiJ2ysLrkoReGRb+bF6mfv+6RYSnnleD24LY9bQ6tZBHGWos666N9Q9haqQy0ufLaZ2ninjvZadLeLI3ePaJqhQEJ2D3KX2D9k+kkKWNh+epV7aEtT7XXbd6gWeirlMgabV8fe2l3O3gy8n0q1u7wFt69E/6C106o0oHzdbUHIUCUEKGCjCWbX1IplLAvenSNvtaCx46gLvifW6r39vMLBn2dyZKlS9vaK68Wshjv3qfYOyGORUuWtSmM8hWas2ThorZ25ao2Ux75FOi5dLrpLva7u34qrI7nvEsXy54wVOEj9iQ+v1ejfY+rtfGw9nxEycQzname1+Xe47fO4y8F6degDZRlvieuWIs0x5rIogSPv9Vo5EDd4gqxfzx7D9PYiv2UUZ8VERgEbvSDAZD9SE4eP94OSLEfHj9gA2bRPNEmEwqz6geEZ5umFz6hsj9q56vfv6m69i/XHquG4EMZE16du2hpu+OOt4oW5/pv3ClyioRN9tLzUCSfcdCOHjrQPvXxD7sb3yl91wXLkJNd3wQ+7+ZpJPQ5/4EkwChjNtIBHwfkGbsSnpH3Jc4jdveb9TFw+3WbNHFQbU6l+G++4cZ27ear2+b1Y+0//Mc/brv3Hwj4uC+b39299B/KwbF/mJtt1oZX0hLbbgi6YsIi1uMaQnJKKcY3LZrd/v6/fl/7T7//2fb7H/u0YvDURFMj/Wo7or7Y7qKEcaETASGIBDA181FuAA197I1bemAfBPJAGc/KpcvaBJafCJmYJIqWtVnxO8FO07YUF8VTi/yE6Pzm+nwIQXsQjR+iVzOlUBV2OOVKA3n/ev1sCrtgqlBkYbHTg1pGjD3j+L3aWUbzkmDGIPigvMqJsLqxxg8yLEXPz9TtWy7ZdOaPsV7dXRC2a7JCAFpRpiJyHQDnZhVZAi1/T2TB90kpDElYemDMsdap9MLGWHIsP1ZeIRw6wLlToCVWogkIQLw7w2tBH9F5MJi+OvqNHz3ifYzYm6Bq94mP4Tt02jsqpUGpGDfay0lI41Frnab9XbloTlu6cHZbKiifOGTMMAeJCIOLhjrHFZd+Yede19kTy6y1svMzRAeMR+Xo9mrqHIZlV5LXCYfMF8h94/oXKX5ErBPKErHI5xDekcvRHfelAiZkYSZ8yoAZWtSWaCDNzGcfMUKynelqaVDGRZIs8LyGp7cN86XkbRhoD9Wb/PPP7G63vf6atkTKnEl13BgCmp9f3L1f/eZfbnfdcq16zh9pO595oc1+QZ7clIm2d5Y6Jk6fokqXIVdSHFF/jQuaTfH8tl0Kkd2gcMlCfUd0ZosqlcntESEih89oF7vQUYS4ItQVoYajKk8kTBeIH1sfhqKhZNNtebJB/9WZ0BFsh82yaZINwl5Nfxkb5g/em2RfiBmvLVyypK3bdJ0Uhdodb9umlq4zBPUrYVP8D5sANY9Jma1etUq1/fNDTrC/lTdgpREHViqCnAxHL/x6GgjObg9jtGL/KDB7oOLTw1JaB4Wu0EVwprz+USk6IxhFF75SUEnA/D2v3kaPWS4NbMIenYETNFf8HEv1SMRHogAAGolJREFUbpjfGB1rb5+rczBJOwFv5zlSdZROlIfU6N8phbrGDx+UN39I+R0HFfKa3JYsWuIcGM+EUAjTjbTSiMApevqZJ9qLL22V4iWenjC6hWHQrG+hDCPtC2N7V16+sW3adL2qfaqVdwxwQk7PmaUyU1qia7OZIfDRD/2BlL3G+DLZT9MMq7VvXZfuoF2FkelMHj6y0fSaOsJ8muIxlhV78s2u9TmaN11/zcRk7Q7dm4bEIN/37u9pi2ZNaXuUsfqnn7gnrEs9KrM/Nj4EvgkuFT60iefvrHXHteN9kaUmxa9Wva9cGGh3X7+xvefH3tP+3a99pH3qSw+oMUpA/cxmJ2GuYu2INsqFIs6M4KApRWT74ymZMXWAvB8L0euDiKzwBRXpXqLvO54+k/VirG7A+UGoWKxdOZJ+RwG6GY8ER3iqdH5iLLBgfikm9zrPWGTAvMFQJejdlS/RhYQCvA0BP6WXjidmxgjWd0Yrxo4FZLCMhVzmC0TDnojXh9zJ1r0peErpm8lKIjr7iLdLqLg0Lxmgog0WAsTEmIIVPeVtlQPHMZ0KgyqH9oRdEUI8stIjC9fNaGxghQCEgTGoopd/MBt7BILCcuxZ+D5ZJ+GDGB1rz9SKPgTYJMF4UxWOwdCj9eyIwjIj8kQXqtHEHLV4JPzSD/OyIwj0k8pA36+w0HahPceoBEn6CB4v4yh+Trsxrf7YHx5d4l4QbwcPxhvZ/DT2/Pcy4kJFxBXyfSmMuxBvvez3RLiEKhL2ZNrsZW3+ynVtxguPtIMKuR2x8ot4eKyi903L1elq7RzVqYuWSbues3xZ+7MvPtHWrV6pvZkmw0H7Kl6YpRG1IHEYdSfkxS2Ukj+pmfGvPLujjRzUeUvxX9i00Hzj7oNSUC/Lm79vy7Mqd73Je+04axqC3pv04D+t97wykE2XnLcROS4OqYhnyOMB4Ql0zltWdpfVGzH8iOeGsqvRyh7mpL9VHwc+7JCT2SzOqMJUPq98f4XqqnSYsaxjy1dJ+R5u85csbYPKtp+kvJTg1egbsVDdCtetXq3Wu8qDwFhiXb6edt3PdZbsfySl+RWvIU+laMK/x1lFx0KbNirzPak2vzv8fbSdHVW4gdLnunbdQ5xzT5YmieRr8RvvtfnOnqTqD5rtzBOvvWtGlDLK70hbxag8aAEvgozp/WflSB07fLgdUnI3TheIEOOYaUscMoN/5AdERz2PVUcfJOpLWPaZ555pu3WfGOFhHIQzxNLsONjwl/xVoujlysdYKgRm6hRKm1XiLDoeVpfFubMZAV2G06vt4//PH6hN8mFVTsXI4hifG0Pg8PxBYG1E+tohTY08cX55zq+l2/9G4feoa+C2azfT2Msxn8P797fv+653trElc9rqK1a2X/zff91K1kl76UHDuOHp9+r5zR4Z/oOBw+NLqrMApQxOByVT9u/98Le3a259XfuZn/2t9tS2FwTBKdFOMcojSuLDw3YWvC5m+JBhIvKwEQ54FAHjhrDguLGg3abVtZmh+Kx8gS2Z1EWSkzNHFQfvmDaEmDNPETR8j2NEUvLaAzJC4zlGZNKU5yRQGO1TM4BbyYYB8BZzBpPhEfN9JGHxqNgS4gBireqI/mQWCw2UKULH2qI8ibw4HfwySeZSgoY5i/jx8IPvov68BGUpJpfusG/29NkDEnmQVSj0UNqeT1/GXKZx2HPPRLypYuJo6Uv4BJQglHdwOto+hArrIGvYtJG5DjHyMmrDnRPijxDqUUmdEi1nDalrF4gJ+0jZm2ks43N6Jvs4pArKXq035YXuV5x6x94Dnl0fKEwIw0BDQln74Z9DqfpX02XE6lFR8bKlY3em3i1+71tDnJWBRd+uYdVSBn3qnzK5mhzYr/ft7YsueZAAOW10qTz+DW3vY/c7MWtUntHeU4QdSqjH9clRWa8mPIvVhndQ885pwENp1CMv7mujs2a2TavHEtmKtrtAoGScD0hoDioH56wMgPb0XsFoMr6WzWrTLh+LPAPt4+7x0+2erzzZvvNtt7d5I2puY76TN6bPQc8YCEa0xEv/5+//WZu7cKE8WbVMtREV6BlndUKe4ykhNmUggyiVYraBnR5gbTD7Ugo/T8nn1t/3oU6jhPYlNlQYEXwmz9lReW3yDEHtY2vWqlphrkMNeTShRLXWRXPntTXKDVio2P8UQc3qhN1BxB0J1KK87uDPEGwo4TDcA9kIpVxK1l1M9AszCnbv2OE/o/zJ+J+K0cYnjULzoXCMwuxNyrSH3jv/HgnHbpRy87sxErNaxPeIXHPHz76EQBAK5DL0qteB+McPKwQmRPeoQlzH5fTNV2OnOVL68LMTlqkAcPIcIYGsq5dR7lv3focDBT2f0Dj3beql/9JOIQCi6fVXXG7+PSijIsZhq3330uXOtSDERmMl+pos0NAjyiDZoMlqWMYslE9//CMazrPDvfdPnj5hxwtZ4YmVJ45mX/1wOuw0FUpkHg3EI4yPOp+gtjrKjrm/yX8YuOO6ayeGBsPrPCK4f+3iRe3Nb35zu2zVwvYnH/usINOd2kiSpUpQ93askrVMgGX5mkqjbKkYHUV07tyktmRwYfuZX/oRddcabn/n7/6iZpAfdr9yBCl9mPHqgZg5VCtkYoVko2LplmeRSsYGQDJMKZ/ogy8ImeQQKxjFjaq+3NYuSVgJMcpCdS9yJSXR8IGMfTwVVxQ4+UwQmIj4JLWuGAjpvnWeTGUsJVV1MsKKgVnykXXdJcKVVLD3EMhIfy19oSj2k1LyuE2yc/winOLvMGGHMuh/kPwndtCfAz0IBkCwhJKzVaw9MJLhkZRZk08WNB4opXlY3WmpO0ySNf0F9weqEsgEAnuS4HU0nxmQyTS6NRoeAfmSqRuoC4I4jJAuMVTeKmWWlNANqa3sdEPHMechBjslvJk3GHkGJEtOco+Hg2pzu0ux6j0HJFicXJnGxmtxeCr/Ugz9Vn/nNSE0ODeEY2xceFYIDzwevxbnGtUsWg97kOuzWkjpHLAqU9tkXGFoJWHwxN6CptCMhDOApqaMLtbs+Q1t+5b72hr1Hx8X/e2X8Rl0EOfM6Q1LOb3+8mUaIjUnhLh540J74eVx5cacbrdfs85rxauk0ck5xUWj42ac3tk9amCzdZxsqjbldWvarCULfC77Dp9sn7j3ofa33nJLWzAaLXwJJ9GaF1piT0jsBIY9fOxM+52P3WPDYpli6sNqXlPJaihTBlTR25+BSsEzYRgTqqvbYW8jzBbKrkuuhbT1mg09J6SFgq1y1zoXPhRkneGxvs/5+PsMPfZpwzXXt2mUKuY5dCEI3ftcKaHLlfA3X1MAmfRWoQdvu3koz8C/pyEdEEQeTC2mp1ZC4WaoioZKooE9Uv7nJV/o8T+iMsrp8nJ5RP/+4FHfV7B38n8p/uD7rqw1aS488khk7E1pDAbwZR2OSM7FcMnkkjMKp71M0rNk/dHxo+5wuFTjq4mzR9luKH3L3Rya49wLaNkdHCV1jXxyppWHEaEA7pVpedEvP/o7YOyTUK2fzL+c+9CMYdHPWDg6+s8T9yQPHvzyfe35p77qIV907zulf5VrgxHFd1TosF/pR05OXCuOP5777f7ctr95Mi2LHm7bfM0EDjGy9xSJOcqG/cH/6fvbsrkqdxNE+Gu/+UEnd7CT/kBSmeFd4vuh8cMQRlQ4qS88QYgZ6J1uTNPasnb3LRvbd//ke9rOh59uf++nf0Wujzx8EYZnIKMwIARfN+BiPKYo/Qrb+jzWpy1lktAy2Sy9JzxFhCpKn+xtr8kWbsScgat8fcpXRCj0rmZdwPmuO6dVsNtHqvEJzUkgfq3BiUpFUMmZgboXvJtywN/Y8wDsIUnpsRb2qZSKkZNkcj5Rgq8Xq4y2oLX+aHwRzOF8M5CHEhb8JTWLPZkuqTAEEsu1AE0P9ZwYF2SjGvSYcfmcFX80b7GCZh8zNhvGQLzHYR1i+B2GHe8v65tmSPTZrp3wmmzoBALEuYLGDAm6B4kZ1vMg9fOuggiFyl6hfNgnFMZxVQUQejk4fqztU9npcZ0PUsyKjzt0WC+USCiFZP4+rq8Ep+L6EOiVlV8aIfasa85jxRUhoXo4pwRUBARD54LiBy9wOMQ/9RAgaOQU2dKFfPIebcVM6EFrO+EsZOnhGbOcQLpaSbWjuv4TjPc1DBPf6vPX/668bGVbrRJEYH6fUxBP23PoRHv8a9va//zOu9Sr4rCnsREmgv8YV3taMygQ6vvuf7xNU0b/8fkz2pKbNxtmPXXmlfZHf36/Yvqva8sWK2cCAZ9nC13G1DLuOQyvpzU++DNf+qrXxbmOSWEQVnCirO6TZFzqxT17PccJB6IWOSRF46aPlCcui+M70nvj+93Mp8/Q7hyIUurdicR1+H6+h0etvwsL6LU1669qowuX+Dz7q3i4h9mKN69cNiZFtMyzCwgbOQxYloLX2lFAODi5/6GQ46DKe+/6Z/h+vVOWFHt372mnjh6NuQLyrpkh7z1AYbF5Tg9Ig8Lfl3xjQyKJJ5cRn0u6J55tZKqzH2KBud+mTNErDg15ByS6HgH90X4tUzL0bK2FddpQszFao3uRtQz7ySoAo6T5s6uZovFPILEXNLNgyK2QGQpUHUvNjxmidJWEeGe+uibOGhk1qlRIIee3U+jvvZ/5UzldhHxluMrA9yno86fOKqkvHRScqTrjXu+HOKAylr2LqUv6SOWb/scIq2aTqluuunpispT5DAlkoFkyUu+44XXt2o3L251vf2P72X/xa5rNfaynlA3pV2JL7KWZL7SGfzYU6pgtg3fEGhPz21VLlrcf/YUfaCML5raP/F9/1n7vDz8suFIwDhmj+u+cPAXntyUEZmbWtaizju9Ii9jx7uiKBbO78Y6TdHJsrt4LNISrRQOIsE6BgCJ5b0KEjAJEmaBg3C2QQRHO3pf3r/eSYX7OrXclhDIWWd8Pg5mw0qruJHRHVrHestfZq6kkt5CHYKXaG6DDTXUQf0oXM3URMT85uRI5oM9ZSMT1C4FI/RBMxJ7zeSvbDDOUAaBVk1gXPcXjzLwv+ohLHZ2YFzcR3nnAgqxvqpLq3E+d7+5ThCgDPAas9Wr2FNnDsYYIZ2TGbQpS+ygppHkppu/hD8R31ecRVDajCPvYqw9RHJn7CIQo+2I53i8LR2gtDbI8gH6lf5G3z6wDG3RhVqbV0Il7mjpBI/VCCJOA+Sert72iEzbgUP4m/bweZ1X9FPjus1rnudwzEI5h7dlJ8h30t2EZq2cwsFTbvFHd9S4oxr9l/6H4yrCk895au3HTurZUmfkYXtTl030OCP684vof/vQX24++59vaCSVmveIcCGX3Z3Oqk+pa94qaV519bIcT/g6vmNlWXr1Rnti09h8/8rl283Wb2roV88PYYq91HjyckMnaKZ/S+vn38NdeUjvvnf57KW48/1F5sZ5WmYm58CxhDNbh2RZ0i+uD/S/K1k+FX4rf9f+5hhLw3ok+/ghjMh6l+O2pVqJuGhP9533F1ddI9izJ9sPdx20IzBTSsmZsuWr9l7WZDJayFg5zMr6b/wtFnNwfibRQjiMYZQkEGtb73spdiesQSx8/cMADhID+R5Qx3zFd0mEpw8iB6L9e5P70bryXwBaTL2OhDnUgh1P+QkGHlO9wSNUtdDA8rbj8vAXz2vJlS22E83BDpqzjL+MvnqP+3zxplLCUvQy7/DvCiRG5vg6x+CDb6AnQ9xiSwTN//nyvz4he/g2E9+TJY+1PPvg7rtMnke+0lD8PQrAkinJf0Xgp8i+KZwshKvbtZ9ZcxkVr+Gb9xQ57/ovkWu3lbZs2eY+I8VK3TYbnTB3Me979nbKC57Xdh4+3D37oo07As2I2U0VsFuHUQWJY6Fb8EAdvpFxmpjzH6e2q5SPtvT/x/W1s/ep2cvxC+8kf/UW1493qz+OpI/gRHPyOp8DDzG3YNzx/MzWCVjFmQz5AyEk+kaSkmDClZvrP2fZJgUXIxDxdsqbPAu+7AxRQf3r+5wVPAvmfT2OjU/oW6BgOadnb3E8zto+S6q/pe3Y0yFtivyLrfVCIhKsfsIA7Ayo+be8nr1kIgRlF/xnsL/nCNZNhLWguoejO0+b6GWtGELttbjEmzBwJAVmCCIJC/4CEBdNcnypkpSo3anGDsuyJ0fF7GQT1nTbKnN2cyp/zsKXBS0xz7PXuD1uxhyBwnwXdh6KPpM5qb2oljjeGQAoJG5vrewkIme/pZfXGxhQs6l/0noCNe3vO53lPlRvyNrzl6boYbXrTLIiLWeHjvdAkRgaTXrLnnyGcOC+6OeWb+c2QLKWQUVvMv1F3B5zatqoef0idzFaOTGnnjh9qzxwQHJ8CvJQMsc/Xq7RuAdUIKfimy4t3+ZO81N/640+27737jjZF7a+1Yb5Hrk2Oy1nNkj/x1e1tQMjAKwqrjNx+TZu9YEH7iIyF+VIAt25el55+GOuwDUbwGZVf0j/DJYfEzJVX8PmHn2wv7d7ne0m7yns+T0lyc+Q5Fm1x/vCzY/0k5TpeHIN+KhO7HzWq9r3RtjfzM/JMusztPMee0xHnVwKtrl/8VvtU7+H3za+7sc2cu8BJrZ0CSSNhROOhlysZcI2g/2mKOxuxtHFZj1T0kFw6KIGO5UwShzZZZISpYt2BYnmNSQ7H5PXvVSvcISVUuupAcW8SMiO0QZlqVEOFtd/ZOz1nK5fjRj3xzosMDTs9lhNClZQct0+w/hE5biTvgbBdtnqN0AY1dsrPWakbpq96/8ylSu++S2a24qfcEgUfxsAg90CIwFP+IrGuG2trORPlwaPqmkiFQ7QGDvEJumHnTujBJz76QTXN2qfhXsdiYI+u01P6wVuVExWGfMitMABsfoUuSKPrb7z91I1Jd6F/go/LmRu49aqrJrDukdV4pQw9OCZI9W233tKu2rS+LR5b0D756S+o69dTIhiVwzHCFYWShMOWMysdqJ7s2VcnVJLRNCxDjLNs4dR225s3tJve/pY2ool4589Par/7Kx9pn7zni21i8hGLyEEJKJR4TzCUkggoy19kSw/vGDEbmsvDXRzHQlHl3ynpqP/S08fbAGr0mEbi2xJmdN+LGv0Y84qAAt6P5LCAC+1PpiVta7qsbSubEuqdVEjG/HqDoNPK6cHh2aAABkl0w1Cx7krlpTfXwQTfhJcbfw+F1oVWcj0BWyMnejkDpYRt9etv3CdTA11/norfYia95vD4CeeklW7rMIROgA0Rn2fW+TQlldH5kL8AC9ZwkxKCmQPY7Vet1zFBM2eu07kW8R3FwCU8LDgxIK30K2TBSJL00PMz3e77gHqGk5V4CqL+91iId+9NxZ97UF5a/tmIx2w6vZH0ChqV2r8XmsmKEu3DoBksDaaEqON7QywFtUSUluuS08AUucNCFKSqVUanGRJKmDu8+1nNpqAvepl7cZUli+a3K1csUNlqTJVD7iFwQVqGVC72oU98vt2ouvsFM5UbI0EaQjKE46tKttv7xafabGJ5S2a1Zbfc2O7f8nQ7rryA77rrZmV2MwtDbxQPUknB2FtKdqHR6tZpKF58+qkvbVFTLDoahrAN4gz65BrA2Avna8CR6IQKH4w2T1kU/Ov2z8T6u5yMDB1ybf1D6TuSlQqnDIDOoMuDTPJ1aKBnbOZwn9z7QgT66WmKjCSU7Zg6+M1fttpGTYd6pfKn295ylbGtXaFafykr4tPew8gA6c6ycj5YUtSOY8zG/XTWD8rIyrvnqZfTxNjqXTu2x0hhGRmjymr3xMCE7Itm43pVq5/GRP6xX/GH8RNGNIY40zEPHTyorpWHdc6aZy95t0r3tFjQfpQbs8xIbg7PHeVfhlkYXtGfofYVh6FeD5QSD55HIC2VzR/XKzSIKiomKvrr0pDr8oVEX4cPHGz3f+6T7cihnUoQPGGIn3h9yOuUV/ouD/qyQxmGYafwi1lrT/p2v/bwm+05jEyIIUqxw37MTrvQKnTMn2/fvFn7GEJ4ujyCQSnvo4oBzRAxvPtd36bMSxJShtujjz3T7v3ikyqVumBPwnzvmCzSm5jihNqkKllmjWpprxhr6zeuaSvWr2lTZmrerzI2D+043P7sgw+2j33ms+3Vqco2JqMYRUd8WR5NjYoNDy/KBfHADKlLWjrWaeVGRjfMEDH0iwS23uLBE7AQPeM90xnFzzQ9ejgDHQnmF2Gh7IH169kE3FmSBRhEluhFj9AXZuhO8tUrKQAResWwlyr+6hGOAsD7jyTEMAB8i1QnJGRfDNPr9hXKJpRlWNMVj+xZubEnXKvq50E2YKQyS8KXRnHLA9cbia+j+GG6TrH57mJRKIFZ8iw5JxOVkZiEyMtw4Y4N1ce6TH65H7VPJsKELTin+nsH3cPYacR1cJ7nnIcnYRg4lX95Vf0HVAlglyp90xNCykozkJMSIlVHnrfaU2a+n4E2X4IZQX1CdFSPQlHhGXIhpqEokx7CtyuD1AcVCiA9OgzdQZ05jaS2qo/AxrH5yuLXYKM5a9vBbVsu6rUeZDbQNl6xqq1VV0JyC4i5npeQnqFWuyh+5sF/6bFnldk/q22UcXDBlRTaLzdEmmg7ntneVp+b2h49/HK7/MaN7ezk6e2LDz/efuA73yoeAc2YrG6FQgWkLBDmzJk3ZpHwL3QDn0zV+X/mCw85obJ4ruOEMor1wpCSuxYIUaAHe9CnEgsN2YoGUShpkMetBTN5xzDWMqcgFE+vdLb4wAo9rcVS7qFQejB/IQDBt8G/vIbHyWdOCtFctmp1W66achrDUAVSSon3DWp419jixe0yKcoRZbm7FDC0f1htacx19p3ZwQGfjj58/t2eJD1kqIyXuQ3k0k61+Z3QvmC80exnSLTWyylJZyblTxdkSMfD32ZHIDojOmFS+zcup22/4vh0zDyhzPiF8+a2NSr3xFBk77ohYbpve+opSzpPPQ3mOI+eJ19GEjRXo7RBYfuNpyiTRucogU/0CVIV7wncxM6B/lEpsmf7dk043Na2bPmKlP5R51jB25TvOcwHzyIb01Hw9/gcesa0t8DUeqmQ7juKb5Ifq+qkHOEot++hJfx9kjux0u9gov2/FlHy+BeDXg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1000" y="11430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So here is a </a:t>
            </a:r>
            <a:r>
              <a:rPr lang="en-US" dirty="0" err="1"/>
              <a:t>pic</a:t>
            </a:r>
            <a:r>
              <a:rPr lang="en-US" dirty="0"/>
              <a:t> of my SAG rig.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Able to monitor aprs.fi site, Roger's GPS tracking, and group texting.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My cell phone is missing (mount is on center vent) as I needed it to take the </a:t>
            </a:r>
            <a:r>
              <a:rPr lang="en-US" dirty="0" err="1"/>
              <a:t>pic</a:t>
            </a:r>
            <a:r>
              <a:rPr lang="en-US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But it was tied into the van's Android Auto system.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 used a tripod (secured with wire ties to the bottom of passenger chair) for my radio head.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Summary</a:t>
            </a:r>
          </a:p>
          <a:p>
            <a:r>
              <a:rPr lang="en-US" dirty="0"/>
              <a:t>Coverage:  ALZ Ride vs. Repeaters &amp; APRS Assets</a:t>
            </a:r>
          </a:p>
          <a:p>
            <a:r>
              <a:rPr lang="en-US" dirty="0"/>
              <a:t>SAG and Rest Stop Operators</a:t>
            </a:r>
          </a:p>
          <a:p>
            <a:r>
              <a:rPr lang="en-US" dirty="0"/>
              <a:t>Pictures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Quick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56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Ride to End Alzheimer's event was a smashing success </a:t>
            </a:r>
          </a:p>
          <a:p>
            <a:r>
              <a:rPr lang="en-US" dirty="0"/>
              <a:t>About 200 riders took part</a:t>
            </a:r>
          </a:p>
          <a:p>
            <a:r>
              <a:rPr lang="en-US" dirty="0"/>
              <a:t>The ALZ group raised about $540,000</a:t>
            </a:r>
          </a:p>
          <a:p>
            <a:r>
              <a:rPr lang="en-US" dirty="0"/>
              <a:t>Primary Net repeaters (146.700 and 146.850 WA4TXE) provided excellent coverage over the course – thanks to WA4TXE for use of repeaters</a:t>
            </a:r>
          </a:p>
          <a:p>
            <a:pPr lvl="1"/>
            <a:r>
              <a:rPr lang="en-US" dirty="0"/>
              <a:t>Only noticed outage was with SAG 3 on mountain road north of Round Hill – but APRS coverage was good</a:t>
            </a:r>
          </a:p>
          <a:p>
            <a:pPr lvl="1"/>
            <a:r>
              <a:rPr lang="en-US" dirty="0"/>
              <a:t>Thanks  to WB6EFW (Loudoun hospital) and N3JLT (Bluemont) repeater owners for use as backups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Quick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Deployed APRS digipeaters improved APRS coverage – noticed very few outages</a:t>
            </a:r>
          </a:p>
          <a:p>
            <a:pPr lvl="1"/>
            <a:r>
              <a:rPr lang="en-US" dirty="0"/>
              <a:t>Lovettsville Community Center Rest stop – Ron White</a:t>
            </a:r>
          </a:p>
          <a:p>
            <a:pPr lvl="1"/>
            <a:r>
              <a:rPr lang="en-US" dirty="0" err="1"/>
              <a:t>Philomont</a:t>
            </a:r>
            <a:r>
              <a:rPr lang="en-US" dirty="0"/>
              <a:t> Community Center Rest Stop – Bryan Schneiders </a:t>
            </a:r>
          </a:p>
          <a:p>
            <a:pPr lvl="1"/>
            <a:r>
              <a:rPr lang="en-US" dirty="0"/>
              <a:t>Other fixed station </a:t>
            </a:r>
            <a:r>
              <a:rPr lang="en-US" dirty="0" err="1"/>
              <a:t>Igate</a:t>
            </a:r>
            <a:r>
              <a:rPr lang="en-US" dirty="0"/>
              <a:t> additions from last year </a:t>
            </a:r>
          </a:p>
          <a:p>
            <a:r>
              <a:rPr lang="en-US" dirty="0"/>
              <a:t>YAAC with large screen display at Net Control</a:t>
            </a:r>
          </a:p>
          <a:p>
            <a:pPr lvl="1"/>
            <a:r>
              <a:rPr lang="en-US" dirty="0"/>
              <a:t>Included course routes and Rest Stop locations in addition to real-time SAG locations</a:t>
            </a:r>
          </a:p>
          <a:p>
            <a:pPr lvl="1"/>
            <a:r>
              <a:rPr lang="en-US" dirty="0"/>
              <a:t>The event organizer liked display and having a backup</a:t>
            </a:r>
          </a:p>
          <a:p>
            <a:pPr lvl="1"/>
            <a:r>
              <a:rPr lang="en-US" dirty="0"/>
              <a:t>Thanks to Kevin McCrory for files and for generating persistent uploads to APRS.fi to update icons</a:t>
            </a:r>
          </a:p>
          <a:p>
            <a:r>
              <a:rPr lang="en-US" dirty="0"/>
              <a:t>This is my last year leading the ALZ </a:t>
            </a:r>
            <a:r>
              <a:rPr lang="en-US"/>
              <a:t>comms effort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304801"/>
          </a:xfrm>
        </p:spPr>
        <p:txBody>
          <a:bodyPr>
            <a:noAutofit/>
          </a:bodyPr>
          <a:lstStyle/>
          <a:p>
            <a:r>
              <a:rPr lang="en-US" sz="2800" dirty="0"/>
              <a:t>Special Thanks to the SAG and Rest Stop Operators:</a:t>
            </a:r>
          </a:p>
        </p:txBody>
      </p:sp>
      <p:sp>
        <p:nvSpPr>
          <p:cNvPr id="1026" name="AutoShape 2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18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858963"/>
            <a:ext cx="5095875" cy="3876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75276"/>
              </p:ext>
            </p:extLst>
          </p:nvPr>
        </p:nvGraphicFramePr>
        <p:xfrm>
          <a:off x="2895600" y="2971800"/>
          <a:ext cx="5580927" cy="3688344"/>
        </p:xfrm>
        <a:graphic>
          <a:graphicData uri="http://schemas.openxmlformats.org/drawingml/2006/table">
            <a:tbl>
              <a:tblPr/>
              <a:tblGrid>
                <a:gridCol w="2662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6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Location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Operators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Net Control 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Doug McNulty, KM4GC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Waterford Elementary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Steven Greene, KS1G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Jim Begley, KQ4MHT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9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Lovettsville Community Center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Ron White, KQ4IBI</a:t>
                      </a:r>
                      <a:endParaRPr lang="en-US" sz="1800" u="sng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Bill Daniels,, K3WD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Hillsboro Charter Academy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Harry Kidder, KI2H 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Kevin Maxson, AK2M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Philomont Community Center</a:t>
                      </a: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Bryan Schneiders, K1NSA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Rob Carnaroli, KC3SWZ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2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Lincoln Elementary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Patrick Lewis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, KQ4VZF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Tareck </a:t>
                      </a:r>
                      <a:r>
                        <a:rPr lang="en-US" sz="1800" dirty="0" err="1">
                          <a:latin typeface="+mn-lt"/>
                          <a:ea typeface="Calibri"/>
                          <a:cs typeface="Times New Roman"/>
                        </a:rPr>
                        <a:t>Elass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, K9TRE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32396"/>
              </p:ext>
            </p:extLst>
          </p:nvPr>
        </p:nvGraphicFramePr>
        <p:xfrm>
          <a:off x="311833" y="609600"/>
          <a:ext cx="4260167" cy="2159798"/>
        </p:xfrm>
        <a:graphic>
          <a:graphicData uri="http://schemas.openxmlformats.org/drawingml/2006/table">
            <a:tbl>
              <a:tblPr/>
              <a:tblGrid>
                <a:gridCol w="1136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3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SAG #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Name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Call Sign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Calibri"/>
                        </a:rPr>
                        <a:t>Steve Palmer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KW4SHP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John L Whisler Jr,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10160" marR="10160" marT="6350" marB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Non-Ham</a:t>
                      </a: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Hugh Forsythe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10160" marR="10160" marT="6350" marB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Non-Ham</a:t>
                      </a: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Dave Putman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Calibri"/>
                        </a:rPr>
                        <a:t>KE4S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Al Carlson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Calibri"/>
                        </a:rPr>
                        <a:t>NA1N 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Justin Ferrante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KR4IZY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10160" marR="10160" marT="6350" marB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14400"/>
          </a:xfrm>
        </p:spPr>
        <p:txBody>
          <a:bodyPr>
            <a:noAutofit/>
          </a:bodyPr>
          <a:lstStyle/>
          <a:p>
            <a:r>
              <a:rPr lang="en-US" sz="3600" dirty="0"/>
              <a:t>Lovettsville Community Center: Ron White, KQ4IBI &amp; Bill Daniels, K3WD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C32AC-75CD-5E2A-36B8-3C8983191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99909"/>
            <a:ext cx="41148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47DB3-51C2-7747-481D-29CC4B3AC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2" y="1143000"/>
            <a:ext cx="417195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200" dirty="0">
                <a:ea typeface="Calibri"/>
                <a:cs typeface="Times New Roman"/>
              </a:rPr>
              <a:t>Net Control:  Doug McNulty KM4GC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AA9B5-BCB6-DC89-A094-BB2FD9934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86091"/>
            <a:ext cx="68072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ea typeface="Calibri"/>
                <a:cs typeface="Times New Roman"/>
              </a:rPr>
              <a:t>Waterford Elem:</a:t>
            </a:r>
            <a:r>
              <a:rPr lang="en-US" sz="3600" dirty="0"/>
              <a:t> </a:t>
            </a:r>
            <a:r>
              <a:rPr lang="en-US" sz="3600" dirty="0">
                <a:ea typeface="Calibri"/>
                <a:cs typeface="Times New Roman"/>
              </a:rPr>
              <a:t>Steven Greene, KS1G &amp; </a:t>
            </a:r>
            <a:br>
              <a:rPr lang="en-US" sz="3600" dirty="0">
                <a:ea typeface="Calibri"/>
                <a:cs typeface="Times New Roman"/>
              </a:rPr>
            </a:br>
            <a:r>
              <a:rPr lang="en-US" sz="3600" dirty="0">
                <a:ea typeface="Calibri"/>
                <a:cs typeface="Times New Roman"/>
              </a:rPr>
              <a:t>Jim Begley, KQ4MHT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41593-CE50-DAC6-A8DC-A307105E0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53848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B6BB7-5A77-A49E-EE89-D8A7725FC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06" y="1295400"/>
            <a:ext cx="2362200" cy="3137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CEA32-370A-634D-3FD5-1F95CBB68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47135"/>
            <a:ext cx="2180217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Autofit/>
          </a:bodyPr>
          <a:lstStyle/>
          <a:p>
            <a:pPr fontAlgn="b"/>
            <a:r>
              <a:rPr lang="en-US" sz="3200" dirty="0" err="1"/>
              <a:t>Philomont</a:t>
            </a:r>
            <a:r>
              <a:rPr lang="en-US" sz="3200" dirty="0"/>
              <a:t> Community Center: Bryan Schneiders, K1NSA &amp; Rob Carnaroli, KC3SWZ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08CDA-3133-7963-A94C-8A7D288B1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857500"/>
            <a:ext cx="5130800" cy="384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86FA0-E71B-9E0B-1B5B-B3E39C19B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417899"/>
            <a:ext cx="5130800" cy="3848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487</Words>
  <Application>Microsoft Office PowerPoint</Application>
  <PresentationFormat>On-screen Show (4:3)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Symbol</vt:lpstr>
      <vt:lpstr>Office Theme</vt:lpstr>
      <vt:lpstr>Wrap-Up of LARG Communications Support for the Ride To End Alzheimer’s Fundraiser  16 May 2026</vt:lpstr>
      <vt:lpstr>Outline</vt:lpstr>
      <vt:lpstr>Quick Summary</vt:lpstr>
      <vt:lpstr>Quick Summary</vt:lpstr>
      <vt:lpstr>Special Thanks to the SAG and Rest Stop Operators:</vt:lpstr>
      <vt:lpstr>Lovettsville Community Center: Ron White, KQ4IBI &amp; Bill Daniels, K3WD</vt:lpstr>
      <vt:lpstr>Net Control:  Doug McNulty KM4GC</vt:lpstr>
      <vt:lpstr>Waterford Elem: Steven Greene, KS1G &amp;  Jim Begley, KQ4MHT</vt:lpstr>
      <vt:lpstr>Philomont Community Center: Bryan Schneiders, K1NSA &amp; Rob Carnaroli, KC3SWZ</vt:lpstr>
      <vt:lpstr>Hillsboro Academy:  Harry Kidder, KI2H &amp; Kevin Macxson, AK2M (last year)</vt:lpstr>
      <vt:lpstr>Lincoln Academy: Patrick Lewis, KQ4VZF &amp; Tareck Elass, K9TRE</vt:lpstr>
      <vt:lpstr>SAG-1 Steve Palmer KW4SHP (from 2024)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McNulty</dc:creator>
  <cp:lastModifiedBy>Doug McNulty</cp:lastModifiedBy>
  <cp:revision>70</cp:revision>
  <dcterms:created xsi:type="dcterms:W3CDTF">2024-05-05T20:20:25Z</dcterms:created>
  <dcterms:modified xsi:type="dcterms:W3CDTF">2026-06-12T21:19:54Z</dcterms:modified>
</cp:coreProperties>
</file>